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56" r:id="rId2"/>
    <p:sldId id="814" r:id="rId3"/>
    <p:sldId id="758" r:id="rId4"/>
    <p:sldId id="759" r:id="rId5"/>
    <p:sldId id="760" r:id="rId6"/>
    <p:sldId id="761" r:id="rId7"/>
    <p:sldId id="826" r:id="rId8"/>
    <p:sldId id="762" r:id="rId9"/>
    <p:sldId id="763" r:id="rId10"/>
    <p:sldId id="764" r:id="rId11"/>
    <p:sldId id="765" r:id="rId12"/>
    <p:sldId id="766" r:id="rId13"/>
    <p:sldId id="767" r:id="rId14"/>
    <p:sldId id="768" r:id="rId15"/>
    <p:sldId id="769" r:id="rId16"/>
    <p:sldId id="770" r:id="rId17"/>
    <p:sldId id="771" r:id="rId18"/>
    <p:sldId id="772" r:id="rId19"/>
    <p:sldId id="773" r:id="rId20"/>
    <p:sldId id="774" r:id="rId21"/>
    <p:sldId id="775" r:id="rId22"/>
    <p:sldId id="776" r:id="rId23"/>
    <p:sldId id="777" r:id="rId24"/>
    <p:sldId id="778" r:id="rId25"/>
    <p:sldId id="779" r:id="rId26"/>
    <p:sldId id="780" r:id="rId27"/>
    <p:sldId id="781" r:id="rId28"/>
    <p:sldId id="782" r:id="rId29"/>
    <p:sldId id="783" r:id="rId30"/>
    <p:sldId id="784" r:id="rId31"/>
    <p:sldId id="785" r:id="rId32"/>
    <p:sldId id="786" r:id="rId33"/>
    <p:sldId id="787" r:id="rId34"/>
    <p:sldId id="788" r:id="rId35"/>
    <p:sldId id="789" r:id="rId36"/>
    <p:sldId id="790" r:id="rId37"/>
    <p:sldId id="791" r:id="rId38"/>
    <p:sldId id="833" r:id="rId39"/>
    <p:sldId id="827" r:id="rId40"/>
    <p:sldId id="828" r:id="rId41"/>
    <p:sldId id="829" r:id="rId42"/>
    <p:sldId id="830" r:id="rId43"/>
    <p:sldId id="831" r:id="rId44"/>
    <p:sldId id="832" r:id="rId45"/>
  </p:sldIdLst>
  <p:sldSz cx="9144000" cy="6858000" type="screen4x3"/>
  <p:notesSz cx="6743700" cy="9906000"/>
  <p:defaultTextStyle>
    <a:defPPr>
      <a:defRPr lang="es-ES"/>
    </a:defPPr>
    <a:lvl1pPr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5pPr>
    <a:lvl6pPr marL="2286000" algn="l" defTabSz="914400" rtl="0" eaLnBrk="1" latinLnBrk="0" hangingPunct="1">
      <a:defRPr sz="1400" b="1" kern="1200">
        <a:solidFill>
          <a:schemeClr val="tx1"/>
        </a:solidFill>
        <a:latin typeface="Arial" panose="020B0604020202020204" pitchFamily="34" charset="0"/>
        <a:ea typeface="+mn-ea"/>
        <a:cs typeface="+mn-cs"/>
      </a:defRPr>
    </a:lvl6pPr>
    <a:lvl7pPr marL="2743200" algn="l" defTabSz="914400" rtl="0" eaLnBrk="1" latinLnBrk="0" hangingPunct="1">
      <a:defRPr sz="1400" b="1" kern="1200">
        <a:solidFill>
          <a:schemeClr val="tx1"/>
        </a:solidFill>
        <a:latin typeface="Arial" panose="020B0604020202020204" pitchFamily="34" charset="0"/>
        <a:ea typeface="+mn-ea"/>
        <a:cs typeface="+mn-cs"/>
      </a:defRPr>
    </a:lvl7pPr>
    <a:lvl8pPr marL="3200400" algn="l" defTabSz="914400" rtl="0" eaLnBrk="1" latinLnBrk="0" hangingPunct="1">
      <a:defRPr sz="1400" b="1" kern="1200">
        <a:solidFill>
          <a:schemeClr val="tx1"/>
        </a:solidFill>
        <a:latin typeface="Arial" panose="020B0604020202020204" pitchFamily="34" charset="0"/>
        <a:ea typeface="+mn-ea"/>
        <a:cs typeface="+mn-cs"/>
      </a:defRPr>
    </a:lvl8pPr>
    <a:lvl9pPr marL="3657600" algn="l" defTabSz="914400" rtl="0" eaLnBrk="1" latinLnBrk="0" hangingPunct="1">
      <a:defRPr sz="14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p15:clr>
            <a:srgbClr val="A4A3A4"/>
          </p15:clr>
        </p15:guide>
        <p15:guide id="2" pos="21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66FF"/>
    <a:srgbClr val="FFFF00"/>
    <a:srgbClr val="CC6600"/>
    <a:srgbClr val="00CC00"/>
    <a:srgbClr val="FF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vertBarState="minimized">
    <p:restoredLeft sz="23183" autoAdjust="0"/>
    <p:restoredTop sz="99470" autoAdjust="0"/>
  </p:normalViewPr>
  <p:slideViewPr>
    <p:cSldViewPr>
      <p:cViewPr varScale="1">
        <p:scale>
          <a:sx n="98" d="100"/>
          <a:sy n="98" d="100"/>
        </p:scale>
        <p:origin x="1507" y="8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75" d="100"/>
          <a:sy n="75" d="100"/>
        </p:scale>
        <p:origin x="2966" y="-48"/>
      </p:cViewPr>
      <p:guideLst>
        <p:guide orient="horz" pos="3120"/>
        <p:guide pos="212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02" name="Rectangle 2"/>
          <p:cNvSpPr>
            <a:spLocks noGrp="1" noChangeArrowheads="1"/>
          </p:cNvSpPr>
          <p:nvPr>
            <p:ph type="hdr" sz="quarter"/>
          </p:nvPr>
        </p:nvSpPr>
        <p:spPr bwMode="auto">
          <a:xfrm>
            <a:off x="0" y="0"/>
            <a:ext cx="29225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eaLnBrk="1" hangingPunct="1">
              <a:defRPr sz="1200" b="0" smtClean="0">
                <a:latin typeface="Times New Roman" panose="02020603050405020304" pitchFamily="18" charset="0"/>
              </a:defRPr>
            </a:lvl1pPr>
          </a:lstStyle>
          <a:p>
            <a:pPr>
              <a:defRPr/>
            </a:pPr>
            <a:endParaRPr lang="es-ES" altLang="es-ES"/>
          </a:p>
        </p:txBody>
      </p:sp>
      <p:sp>
        <p:nvSpPr>
          <p:cNvPr id="256003" name="Rectangle 3"/>
          <p:cNvSpPr>
            <a:spLocks noGrp="1" noChangeArrowheads="1"/>
          </p:cNvSpPr>
          <p:nvPr>
            <p:ph type="dt" sz="quarter" idx="1"/>
          </p:nvPr>
        </p:nvSpPr>
        <p:spPr bwMode="auto">
          <a:xfrm>
            <a:off x="3821113" y="0"/>
            <a:ext cx="29225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lgn="r" eaLnBrk="1" hangingPunct="1">
              <a:defRPr sz="1200" b="0" smtClean="0">
                <a:latin typeface="Times New Roman" panose="02020603050405020304" pitchFamily="18" charset="0"/>
              </a:defRPr>
            </a:lvl1pPr>
          </a:lstStyle>
          <a:p>
            <a:pPr>
              <a:defRPr/>
            </a:pPr>
            <a:endParaRPr lang="es-ES" altLang="es-ES"/>
          </a:p>
        </p:txBody>
      </p:sp>
      <p:sp>
        <p:nvSpPr>
          <p:cNvPr id="256004" name="Rectangle 4"/>
          <p:cNvSpPr>
            <a:spLocks noGrp="1" noChangeArrowheads="1"/>
          </p:cNvSpPr>
          <p:nvPr>
            <p:ph type="ftr" sz="quarter" idx="2"/>
          </p:nvPr>
        </p:nvSpPr>
        <p:spPr bwMode="auto">
          <a:xfrm>
            <a:off x="0" y="9410700"/>
            <a:ext cx="29225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eaLnBrk="1" hangingPunct="1">
              <a:defRPr sz="1200" b="0" smtClean="0">
                <a:latin typeface="Times New Roman" panose="02020603050405020304" pitchFamily="18" charset="0"/>
              </a:defRPr>
            </a:lvl1pPr>
          </a:lstStyle>
          <a:p>
            <a:pPr>
              <a:defRPr/>
            </a:pPr>
            <a:endParaRPr lang="es-ES" altLang="es-ES"/>
          </a:p>
        </p:txBody>
      </p:sp>
      <p:sp>
        <p:nvSpPr>
          <p:cNvPr id="256005" name="Rectangle 5"/>
          <p:cNvSpPr>
            <a:spLocks noGrp="1" noChangeArrowheads="1"/>
          </p:cNvSpPr>
          <p:nvPr>
            <p:ph type="sldNum" sz="quarter" idx="3"/>
          </p:nvPr>
        </p:nvSpPr>
        <p:spPr bwMode="auto">
          <a:xfrm>
            <a:off x="3821113" y="9410700"/>
            <a:ext cx="29225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lgn="r" eaLnBrk="1" hangingPunct="1">
              <a:defRPr sz="1200" b="0" smtClean="0">
                <a:latin typeface="Times New Roman" panose="02020603050405020304" pitchFamily="18" charset="0"/>
              </a:defRPr>
            </a:lvl1pPr>
          </a:lstStyle>
          <a:p>
            <a:pPr>
              <a:defRPr/>
            </a:pPr>
            <a:fld id="{A4A7C2CE-C64F-4301-8DF8-B49979B42808}" type="slidenum">
              <a:rPr lang="es-ES" altLang="es-ES"/>
              <a:pPr>
                <a:defRPr/>
              </a:pPr>
              <a:t>‹Nº›</a:t>
            </a:fld>
            <a:endParaRPr lang="es-ES" altLang="es-ES"/>
          </a:p>
        </p:txBody>
      </p:sp>
    </p:spTree>
    <p:extLst>
      <p:ext uri="{BB962C8B-B14F-4D97-AF65-F5344CB8AC3E}">
        <p14:creationId xmlns:p14="http://schemas.microsoft.com/office/powerpoint/2010/main" val="1129034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29225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eaLnBrk="1" hangingPunct="1">
              <a:defRPr sz="1200" b="0" smtClean="0">
                <a:latin typeface="Times New Roman" panose="02020603050405020304" pitchFamily="18" charset="0"/>
              </a:defRPr>
            </a:lvl1pPr>
          </a:lstStyle>
          <a:p>
            <a:pPr>
              <a:defRPr/>
            </a:pPr>
            <a:r>
              <a:rPr lang="es-ES" altLang="es-ES"/>
              <a:t>Redes Inalámbricas y Movilidad</a:t>
            </a:r>
          </a:p>
        </p:txBody>
      </p:sp>
      <p:sp>
        <p:nvSpPr>
          <p:cNvPr id="138243" name="Rectangle 3"/>
          <p:cNvSpPr>
            <a:spLocks noGrp="1" noChangeArrowheads="1"/>
          </p:cNvSpPr>
          <p:nvPr>
            <p:ph type="dt" idx="1"/>
          </p:nvPr>
        </p:nvSpPr>
        <p:spPr bwMode="auto">
          <a:xfrm>
            <a:off x="3821113" y="0"/>
            <a:ext cx="29225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lgn="r" eaLnBrk="1" hangingPunct="1">
              <a:defRPr sz="1200" b="0" smtClean="0">
                <a:latin typeface="Times New Roman" panose="02020603050405020304" pitchFamily="18" charset="0"/>
              </a:defRPr>
            </a:lvl1pPr>
          </a:lstStyle>
          <a:p>
            <a:pPr>
              <a:defRPr/>
            </a:pPr>
            <a:endParaRPr lang="es-ES" altLang="es-ES"/>
          </a:p>
        </p:txBody>
      </p:sp>
      <p:sp>
        <p:nvSpPr>
          <p:cNvPr id="2052" name="Rectangle 4"/>
          <p:cNvSpPr>
            <a:spLocks noGrp="1" noRot="1" noChangeAspect="1" noChangeArrowheads="1" noTextEdit="1"/>
          </p:cNvSpPr>
          <p:nvPr>
            <p:ph type="sldImg" idx="2"/>
          </p:nvPr>
        </p:nvSpPr>
        <p:spPr bwMode="auto">
          <a:xfrm>
            <a:off x="539750" y="488950"/>
            <a:ext cx="5664200" cy="4248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8245" name="Rectangle 5"/>
          <p:cNvSpPr>
            <a:spLocks noGrp="1" noChangeArrowheads="1"/>
          </p:cNvSpPr>
          <p:nvPr>
            <p:ph type="body" sz="quarter" idx="3"/>
          </p:nvPr>
        </p:nvSpPr>
        <p:spPr bwMode="auto">
          <a:xfrm>
            <a:off x="503238" y="4965700"/>
            <a:ext cx="5757862" cy="446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p>
            <a:pPr lvl="0"/>
            <a:r>
              <a:rPr lang="es-ES" altLang="es-ES" noProof="0" smtClean="0"/>
              <a:t>Haga clic para modificar el estilo de texto del patrón</a:t>
            </a:r>
          </a:p>
          <a:p>
            <a:pPr lvl="1"/>
            <a:r>
              <a:rPr lang="es-ES" altLang="es-ES" noProof="0" smtClean="0"/>
              <a:t>Segundo nivel</a:t>
            </a:r>
          </a:p>
          <a:p>
            <a:pPr lvl="2"/>
            <a:r>
              <a:rPr lang="es-ES" altLang="es-ES" noProof="0" smtClean="0"/>
              <a:t>Tercer nivel</a:t>
            </a:r>
          </a:p>
          <a:p>
            <a:pPr lvl="3"/>
            <a:r>
              <a:rPr lang="es-ES" altLang="es-ES" noProof="0" smtClean="0"/>
              <a:t>Cuarto nivel</a:t>
            </a:r>
          </a:p>
          <a:p>
            <a:pPr lvl="4"/>
            <a:r>
              <a:rPr lang="es-ES" altLang="es-ES" noProof="0" smtClean="0"/>
              <a:t>Quinto nivel</a:t>
            </a:r>
          </a:p>
        </p:txBody>
      </p:sp>
      <p:sp>
        <p:nvSpPr>
          <p:cNvPr id="138246" name="Rectangle 6"/>
          <p:cNvSpPr>
            <a:spLocks noGrp="1" noChangeArrowheads="1"/>
          </p:cNvSpPr>
          <p:nvPr>
            <p:ph type="ftr" sz="quarter" idx="4"/>
          </p:nvPr>
        </p:nvSpPr>
        <p:spPr bwMode="auto">
          <a:xfrm>
            <a:off x="0" y="9410700"/>
            <a:ext cx="29225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eaLnBrk="1" hangingPunct="1">
              <a:defRPr sz="1200" b="0" smtClean="0">
                <a:latin typeface="Times New Roman" panose="02020603050405020304" pitchFamily="18" charset="0"/>
              </a:defRPr>
            </a:lvl1pPr>
          </a:lstStyle>
          <a:p>
            <a:pPr>
              <a:defRPr/>
            </a:pPr>
            <a:r>
              <a:rPr lang="es-ES" altLang="es-ES"/>
              <a:t>Ampliación Redes</a:t>
            </a:r>
          </a:p>
        </p:txBody>
      </p:sp>
      <p:sp>
        <p:nvSpPr>
          <p:cNvPr id="138247" name="Rectangle 7"/>
          <p:cNvSpPr>
            <a:spLocks noGrp="1" noChangeArrowheads="1"/>
          </p:cNvSpPr>
          <p:nvPr>
            <p:ph type="sldNum" sz="quarter" idx="5"/>
          </p:nvPr>
        </p:nvSpPr>
        <p:spPr bwMode="auto">
          <a:xfrm>
            <a:off x="3821113" y="9410700"/>
            <a:ext cx="29225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lgn="r" eaLnBrk="1" hangingPunct="1">
              <a:defRPr sz="1200" b="0" smtClean="0">
                <a:latin typeface="Times New Roman" panose="02020603050405020304" pitchFamily="18" charset="0"/>
              </a:defRPr>
            </a:lvl1pPr>
          </a:lstStyle>
          <a:p>
            <a:pPr>
              <a:defRPr/>
            </a:pPr>
            <a:r>
              <a:rPr lang="es-ES" altLang="es-ES"/>
              <a:t>7-</a:t>
            </a:r>
            <a:fld id="{41ADDBEB-D0B6-4271-A9F0-F72A244E385F}" type="slidenum">
              <a:rPr lang="es-ES" altLang="es-ES"/>
              <a:pPr>
                <a:defRPr/>
              </a:pPr>
              <a:t>‹Nº›</a:t>
            </a:fld>
            <a:endParaRPr lang="es-ES" altLang="es-ES"/>
          </a:p>
        </p:txBody>
      </p:sp>
    </p:spTree>
    <p:extLst>
      <p:ext uri="{BB962C8B-B14F-4D97-AF65-F5344CB8AC3E}">
        <p14:creationId xmlns:p14="http://schemas.microsoft.com/office/powerpoint/2010/main" val="4256368791"/>
      </p:ext>
    </p:extLst>
  </p:cSld>
  <p:clrMap bg1="lt1" tx1="dk1" bg2="lt2" tx2="dk2" accent1="accent1" accent2="accent2" accent3="accent3" accent4="accent4" accent5="accent5" accent6="accent6" hlink="hlink" folHlink="folHlink"/>
  <p:hf dt="0"/>
  <p:notesStyle>
    <a:lvl1pPr algn="just"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just"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just"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just"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just"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5123"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5124"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DB758EC1-6674-409D-8CE9-C9F42CF0206F}" type="slidenum">
              <a:rPr lang="es-ES" altLang="es-ES" sz="1200" b="0">
                <a:latin typeface="Times New Roman" panose="02020603050405020304" pitchFamily="18" charset="0"/>
              </a:rPr>
              <a:pPr/>
              <a:t>1</a:t>
            </a:fld>
            <a:endParaRPr lang="es-ES" altLang="es-ES" sz="1200" b="0">
              <a:latin typeface="Times New Roman" panose="02020603050405020304" pitchFamily="18" charset="0"/>
            </a:endParaRPr>
          </a:p>
        </p:txBody>
      </p:sp>
      <p:sp>
        <p:nvSpPr>
          <p:cNvPr id="5125"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1408744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37891"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37892"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75E92F07-5118-4CFF-88B3-F82C50A22AED}" type="slidenum">
              <a:rPr lang="es-ES" altLang="es-ES" sz="1200" b="0">
                <a:latin typeface="Times New Roman" panose="02020603050405020304" pitchFamily="18" charset="0"/>
              </a:rPr>
              <a:pPr/>
              <a:t>10</a:t>
            </a:fld>
            <a:endParaRPr lang="es-ES" altLang="es-ES" sz="1200" b="0">
              <a:latin typeface="Times New Roman" panose="02020603050405020304" pitchFamily="18" charset="0"/>
            </a:endParaRPr>
          </a:p>
        </p:txBody>
      </p:sp>
      <p:sp>
        <p:nvSpPr>
          <p:cNvPr id="37893" name="Rectangle 2"/>
          <p:cNvSpPr>
            <a:spLocks noGrp="1" noRot="1" noChangeAspect="1" noChangeArrowheads="1" noTextEdit="1"/>
          </p:cNvSpPr>
          <p:nvPr>
            <p:ph type="sldImg"/>
          </p:nvPr>
        </p:nvSpPr>
        <p:spPr>
          <a:ln/>
        </p:spPr>
      </p:sp>
      <p:sp>
        <p:nvSpPr>
          <p:cNvPr id="37894"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3120280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39939"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39940"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4B1F18CB-C68D-495C-9552-048EBE532992}" type="slidenum">
              <a:rPr lang="es-ES" altLang="es-ES" sz="1200" b="0">
                <a:latin typeface="Times New Roman" panose="02020603050405020304" pitchFamily="18" charset="0"/>
              </a:rPr>
              <a:pPr/>
              <a:t>11</a:t>
            </a:fld>
            <a:endParaRPr lang="es-ES" altLang="es-ES" sz="1200" b="0">
              <a:latin typeface="Times New Roman" panose="02020603050405020304" pitchFamily="18" charset="0"/>
            </a:endParaRPr>
          </a:p>
        </p:txBody>
      </p:sp>
      <p:sp>
        <p:nvSpPr>
          <p:cNvPr id="39941" name="Rectangle 2"/>
          <p:cNvSpPr>
            <a:spLocks noGrp="1" noRot="1" noChangeAspect="1" noChangeArrowheads="1" noTextEdit="1"/>
          </p:cNvSpPr>
          <p:nvPr>
            <p:ph type="sldImg"/>
          </p:nvPr>
        </p:nvSpPr>
        <p:spPr>
          <a:ln/>
        </p:spPr>
      </p:sp>
      <p:sp>
        <p:nvSpPr>
          <p:cNvPr id="39942"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874322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41987"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41988"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1533CC59-137A-403B-A57C-1679DFBF2980}" type="slidenum">
              <a:rPr lang="es-ES" altLang="es-ES" sz="1200" b="0">
                <a:latin typeface="Times New Roman" panose="02020603050405020304" pitchFamily="18" charset="0"/>
              </a:rPr>
              <a:pPr/>
              <a:t>12</a:t>
            </a:fld>
            <a:endParaRPr lang="es-ES" altLang="es-ES" sz="1200" b="0">
              <a:latin typeface="Times New Roman" panose="02020603050405020304" pitchFamily="18" charset="0"/>
            </a:endParaRPr>
          </a:p>
        </p:txBody>
      </p:sp>
      <p:sp>
        <p:nvSpPr>
          <p:cNvPr id="41989" name="Rectangle 2"/>
          <p:cNvSpPr>
            <a:spLocks noGrp="1" noRot="1" noChangeAspect="1" noChangeArrowheads="1" noTextEdit="1"/>
          </p:cNvSpPr>
          <p:nvPr>
            <p:ph type="sldImg"/>
          </p:nvPr>
        </p:nvSpPr>
        <p:spPr>
          <a:ln/>
        </p:spPr>
      </p:sp>
      <p:sp>
        <p:nvSpPr>
          <p:cNvPr id="41990"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21019357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44035"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44036"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69F2C4E8-75BA-41DF-91FF-53496F99CF12}" type="slidenum">
              <a:rPr lang="es-ES" altLang="es-ES" sz="1200" b="0">
                <a:latin typeface="Times New Roman" panose="02020603050405020304" pitchFamily="18" charset="0"/>
              </a:rPr>
              <a:pPr/>
              <a:t>13</a:t>
            </a:fld>
            <a:endParaRPr lang="es-ES" altLang="es-ES" sz="1200" b="0">
              <a:latin typeface="Times New Roman" panose="02020603050405020304" pitchFamily="18" charset="0"/>
            </a:endParaRPr>
          </a:p>
        </p:txBody>
      </p:sp>
      <p:sp>
        <p:nvSpPr>
          <p:cNvPr id="44037" name="Rectangle 2"/>
          <p:cNvSpPr>
            <a:spLocks noGrp="1" noRot="1" noChangeAspect="1" noChangeArrowheads="1" noTextEdit="1"/>
          </p:cNvSpPr>
          <p:nvPr>
            <p:ph type="sldImg"/>
          </p:nvPr>
        </p:nvSpPr>
        <p:spPr>
          <a:ln/>
        </p:spPr>
      </p:sp>
      <p:sp>
        <p:nvSpPr>
          <p:cNvPr id="44038"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1629260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46083"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46084"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0BE4D562-A738-436A-9FA8-9642B4ECE642}" type="slidenum">
              <a:rPr lang="es-ES" altLang="es-ES" sz="1200" b="0">
                <a:latin typeface="Times New Roman" panose="02020603050405020304" pitchFamily="18" charset="0"/>
              </a:rPr>
              <a:pPr/>
              <a:t>14</a:t>
            </a:fld>
            <a:endParaRPr lang="es-ES" altLang="es-ES" sz="1200" b="0">
              <a:latin typeface="Times New Roman" panose="02020603050405020304" pitchFamily="18" charset="0"/>
            </a:endParaRPr>
          </a:p>
        </p:txBody>
      </p:sp>
      <p:sp>
        <p:nvSpPr>
          <p:cNvPr id="46085" name="Rectangle 2"/>
          <p:cNvSpPr>
            <a:spLocks noGrp="1" noRot="1" noChangeAspect="1" noChangeArrowheads="1" noTextEdit="1"/>
          </p:cNvSpPr>
          <p:nvPr>
            <p:ph type="sldImg"/>
          </p:nvPr>
        </p:nvSpPr>
        <p:spPr>
          <a:ln/>
        </p:spPr>
      </p:sp>
      <p:sp>
        <p:nvSpPr>
          <p:cNvPr id="46086"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2588090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48131"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48132"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AECBF2FE-8292-43AD-BFF7-2D3DCD2BB72A}" type="slidenum">
              <a:rPr lang="es-ES" altLang="es-ES" sz="1200" b="0">
                <a:latin typeface="Times New Roman" panose="02020603050405020304" pitchFamily="18" charset="0"/>
              </a:rPr>
              <a:pPr/>
              <a:t>15</a:t>
            </a:fld>
            <a:endParaRPr lang="es-ES" altLang="es-ES" sz="1200" b="0">
              <a:latin typeface="Times New Roman" panose="02020603050405020304" pitchFamily="18" charset="0"/>
            </a:endParaRPr>
          </a:p>
        </p:txBody>
      </p:sp>
      <p:sp>
        <p:nvSpPr>
          <p:cNvPr id="48133" name="Rectangle 2"/>
          <p:cNvSpPr>
            <a:spLocks noGrp="1" noRot="1" noChangeAspect="1" noChangeArrowheads="1" noTextEdit="1"/>
          </p:cNvSpPr>
          <p:nvPr>
            <p:ph type="sldImg"/>
          </p:nvPr>
        </p:nvSpPr>
        <p:spPr>
          <a:ln/>
        </p:spPr>
      </p:sp>
      <p:sp>
        <p:nvSpPr>
          <p:cNvPr id="48134"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31540608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50179"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50180"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658A1554-9648-428A-8690-50FA63BCFE46}" type="slidenum">
              <a:rPr lang="es-ES" altLang="es-ES" sz="1200" b="0">
                <a:latin typeface="Times New Roman" panose="02020603050405020304" pitchFamily="18" charset="0"/>
              </a:rPr>
              <a:pPr/>
              <a:t>16</a:t>
            </a:fld>
            <a:endParaRPr lang="es-ES" altLang="es-ES" sz="1200" b="0">
              <a:latin typeface="Times New Roman" panose="02020603050405020304" pitchFamily="18" charset="0"/>
            </a:endParaRPr>
          </a:p>
        </p:txBody>
      </p:sp>
      <p:sp>
        <p:nvSpPr>
          <p:cNvPr id="50181" name="Rectangle 2"/>
          <p:cNvSpPr>
            <a:spLocks noGrp="1" noRot="1" noChangeAspect="1" noChangeArrowheads="1" noTextEdit="1"/>
          </p:cNvSpPr>
          <p:nvPr>
            <p:ph type="sldImg"/>
          </p:nvPr>
        </p:nvSpPr>
        <p:spPr>
          <a:ln/>
        </p:spPr>
      </p:sp>
      <p:sp>
        <p:nvSpPr>
          <p:cNvPr id="50182"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11997731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52227"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52228"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7F11CF3C-2BC3-4399-8FAF-6C6A91B2225E}" type="slidenum">
              <a:rPr lang="es-ES" altLang="es-ES" sz="1200" b="0">
                <a:latin typeface="Times New Roman" panose="02020603050405020304" pitchFamily="18" charset="0"/>
              </a:rPr>
              <a:pPr/>
              <a:t>17</a:t>
            </a:fld>
            <a:endParaRPr lang="es-ES" altLang="es-ES" sz="1200" b="0">
              <a:latin typeface="Times New Roman" panose="02020603050405020304" pitchFamily="18" charset="0"/>
            </a:endParaRPr>
          </a:p>
        </p:txBody>
      </p:sp>
      <p:sp>
        <p:nvSpPr>
          <p:cNvPr id="52229" name="Rectangle 2"/>
          <p:cNvSpPr>
            <a:spLocks noGrp="1" noRot="1" noChangeAspect="1" noChangeArrowheads="1" noTextEdit="1"/>
          </p:cNvSpPr>
          <p:nvPr>
            <p:ph type="sldImg"/>
          </p:nvPr>
        </p:nvSpPr>
        <p:spPr>
          <a:ln/>
        </p:spPr>
      </p:sp>
      <p:sp>
        <p:nvSpPr>
          <p:cNvPr id="52230"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33398521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54275"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54276"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7637C67A-F987-49D8-9B62-AA12990B35FE}" type="slidenum">
              <a:rPr lang="es-ES" altLang="es-ES" sz="1200" b="0">
                <a:latin typeface="Times New Roman" panose="02020603050405020304" pitchFamily="18" charset="0"/>
              </a:rPr>
              <a:pPr/>
              <a:t>18</a:t>
            </a:fld>
            <a:endParaRPr lang="es-ES" altLang="es-ES" sz="1200" b="0">
              <a:latin typeface="Times New Roman" panose="02020603050405020304" pitchFamily="18" charset="0"/>
            </a:endParaRPr>
          </a:p>
        </p:txBody>
      </p:sp>
      <p:sp>
        <p:nvSpPr>
          <p:cNvPr id="54277" name="Rectangle 2"/>
          <p:cNvSpPr>
            <a:spLocks noGrp="1" noRot="1" noChangeAspect="1" noChangeArrowheads="1" noTextEdit="1"/>
          </p:cNvSpPr>
          <p:nvPr>
            <p:ph type="sldImg"/>
          </p:nvPr>
        </p:nvSpPr>
        <p:spPr>
          <a:ln/>
        </p:spPr>
      </p:sp>
      <p:sp>
        <p:nvSpPr>
          <p:cNvPr id="54278"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4243809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56323"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56324"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C2D14224-3830-4CF8-9AB3-850EAD4EB2F5}" type="slidenum">
              <a:rPr lang="es-ES" altLang="es-ES" sz="1200" b="0">
                <a:latin typeface="Times New Roman" panose="02020603050405020304" pitchFamily="18" charset="0"/>
              </a:rPr>
              <a:pPr/>
              <a:t>19</a:t>
            </a:fld>
            <a:endParaRPr lang="es-ES" altLang="es-ES" sz="1200" b="0">
              <a:latin typeface="Times New Roman" panose="02020603050405020304" pitchFamily="18" charset="0"/>
            </a:endParaRPr>
          </a:p>
        </p:txBody>
      </p:sp>
      <p:sp>
        <p:nvSpPr>
          <p:cNvPr id="56325" name="Rectangle 2"/>
          <p:cNvSpPr>
            <a:spLocks noGrp="1" noRot="1" noChangeAspect="1" noChangeArrowheads="1" noTextEdit="1"/>
          </p:cNvSpPr>
          <p:nvPr>
            <p:ph type="sldImg"/>
          </p:nvPr>
        </p:nvSpPr>
        <p:spPr>
          <a:ln/>
        </p:spPr>
      </p:sp>
      <p:sp>
        <p:nvSpPr>
          <p:cNvPr id="56326"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1588938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21507"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21508"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A8A023FA-F016-4AEE-B423-8F6B5A8B6BB9}" type="slidenum">
              <a:rPr lang="es-ES" altLang="es-ES" sz="1200" b="0">
                <a:latin typeface="Times New Roman" panose="02020603050405020304" pitchFamily="18" charset="0"/>
              </a:rPr>
              <a:pPr/>
              <a:t>2</a:t>
            </a:fld>
            <a:endParaRPr lang="es-ES" altLang="es-ES" sz="1200" b="0">
              <a:latin typeface="Times New Roman" panose="02020603050405020304" pitchFamily="18" charset="0"/>
            </a:endParaRPr>
          </a:p>
        </p:txBody>
      </p:sp>
      <p:sp>
        <p:nvSpPr>
          <p:cNvPr id="21509"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26383100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58371"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58372"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303F628B-F084-4E07-AEC1-181FE8997F8E}" type="slidenum">
              <a:rPr lang="es-ES" altLang="es-ES" sz="1200" b="0">
                <a:latin typeface="Times New Roman" panose="02020603050405020304" pitchFamily="18" charset="0"/>
              </a:rPr>
              <a:pPr/>
              <a:t>20</a:t>
            </a:fld>
            <a:endParaRPr lang="es-ES" altLang="es-ES" sz="1200" b="0">
              <a:latin typeface="Times New Roman" panose="02020603050405020304" pitchFamily="18" charset="0"/>
            </a:endParaRPr>
          </a:p>
        </p:txBody>
      </p:sp>
      <p:sp>
        <p:nvSpPr>
          <p:cNvPr id="58373" name="Rectangle 2"/>
          <p:cNvSpPr>
            <a:spLocks noGrp="1" noRot="1" noChangeAspect="1" noChangeArrowheads="1" noTextEdit="1"/>
          </p:cNvSpPr>
          <p:nvPr>
            <p:ph type="sldImg"/>
          </p:nvPr>
        </p:nvSpPr>
        <p:spPr>
          <a:ln/>
        </p:spPr>
      </p:sp>
      <p:sp>
        <p:nvSpPr>
          <p:cNvPr id="58374"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37932788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60419"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60420"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6D18D290-A456-4CF4-8BB2-55285EB1BC13}" type="slidenum">
              <a:rPr lang="es-ES" altLang="es-ES" sz="1200" b="0">
                <a:latin typeface="Times New Roman" panose="02020603050405020304" pitchFamily="18" charset="0"/>
              </a:rPr>
              <a:pPr/>
              <a:t>21</a:t>
            </a:fld>
            <a:endParaRPr lang="es-ES" altLang="es-ES" sz="1200" b="0">
              <a:latin typeface="Times New Roman" panose="02020603050405020304" pitchFamily="18" charset="0"/>
            </a:endParaRPr>
          </a:p>
        </p:txBody>
      </p:sp>
      <p:sp>
        <p:nvSpPr>
          <p:cNvPr id="60421" name="Rectangle 2"/>
          <p:cNvSpPr>
            <a:spLocks noGrp="1" noRot="1" noChangeAspect="1" noChangeArrowheads="1" noTextEdit="1"/>
          </p:cNvSpPr>
          <p:nvPr>
            <p:ph type="sldImg"/>
          </p:nvPr>
        </p:nvSpPr>
        <p:spPr>
          <a:ln/>
        </p:spPr>
      </p:sp>
      <p:sp>
        <p:nvSpPr>
          <p:cNvPr id="60422"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26613249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62467"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62468"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FBE39914-77E5-448A-AA30-2A3B7666D2B1}" type="slidenum">
              <a:rPr lang="es-ES" altLang="es-ES" sz="1200" b="0">
                <a:latin typeface="Times New Roman" panose="02020603050405020304" pitchFamily="18" charset="0"/>
              </a:rPr>
              <a:pPr/>
              <a:t>22</a:t>
            </a:fld>
            <a:endParaRPr lang="es-ES" altLang="es-ES" sz="1200" b="0">
              <a:latin typeface="Times New Roman" panose="02020603050405020304" pitchFamily="18" charset="0"/>
            </a:endParaRPr>
          </a:p>
        </p:txBody>
      </p:sp>
      <p:sp>
        <p:nvSpPr>
          <p:cNvPr id="62469" name="Rectangle 2"/>
          <p:cNvSpPr>
            <a:spLocks noGrp="1" noRot="1" noChangeAspect="1" noChangeArrowheads="1" noTextEdit="1"/>
          </p:cNvSpPr>
          <p:nvPr>
            <p:ph type="sldImg"/>
          </p:nvPr>
        </p:nvSpPr>
        <p:spPr>
          <a:ln/>
        </p:spPr>
      </p:sp>
      <p:sp>
        <p:nvSpPr>
          <p:cNvPr id="62470"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24969410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64515"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64516"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2DD6A7BA-65E8-4C45-B6F5-DF40360EA68C}" type="slidenum">
              <a:rPr lang="es-ES" altLang="es-ES" sz="1200" b="0">
                <a:latin typeface="Times New Roman" panose="02020603050405020304" pitchFamily="18" charset="0"/>
              </a:rPr>
              <a:pPr/>
              <a:t>23</a:t>
            </a:fld>
            <a:endParaRPr lang="es-ES" altLang="es-ES" sz="1200" b="0">
              <a:latin typeface="Times New Roman" panose="02020603050405020304" pitchFamily="18" charset="0"/>
            </a:endParaRPr>
          </a:p>
        </p:txBody>
      </p:sp>
      <p:sp>
        <p:nvSpPr>
          <p:cNvPr id="64517" name="Rectangle 2"/>
          <p:cNvSpPr>
            <a:spLocks noGrp="1" noRot="1" noChangeAspect="1" noChangeArrowheads="1" noTextEdit="1"/>
          </p:cNvSpPr>
          <p:nvPr>
            <p:ph type="sldImg"/>
          </p:nvPr>
        </p:nvSpPr>
        <p:spPr>
          <a:ln/>
        </p:spPr>
      </p:sp>
      <p:sp>
        <p:nvSpPr>
          <p:cNvPr id="64518"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623660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66563"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66564"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38E8A2AB-175C-41BD-BEDB-0B18097BEA49}" type="slidenum">
              <a:rPr lang="es-ES" altLang="es-ES" sz="1200" b="0">
                <a:latin typeface="Times New Roman" panose="02020603050405020304" pitchFamily="18" charset="0"/>
              </a:rPr>
              <a:pPr/>
              <a:t>24</a:t>
            </a:fld>
            <a:endParaRPr lang="es-ES" altLang="es-ES" sz="1200" b="0">
              <a:latin typeface="Times New Roman" panose="02020603050405020304" pitchFamily="18" charset="0"/>
            </a:endParaRPr>
          </a:p>
        </p:txBody>
      </p:sp>
      <p:sp>
        <p:nvSpPr>
          <p:cNvPr id="66565" name="Rectangle 2"/>
          <p:cNvSpPr>
            <a:spLocks noGrp="1" noRot="1" noChangeAspect="1" noChangeArrowheads="1" noTextEdit="1"/>
          </p:cNvSpPr>
          <p:nvPr>
            <p:ph type="sldImg"/>
          </p:nvPr>
        </p:nvSpPr>
        <p:spPr>
          <a:ln/>
        </p:spPr>
      </p:sp>
      <p:sp>
        <p:nvSpPr>
          <p:cNvPr id="66566"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42397753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68611"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68612"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A2372435-B647-4364-875A-7552E5CE3BC2}" type="slidenum">
              <a:rPr lang="es-ES" altLang="es-ES" sz="1200" b="0">
                <a:latin typeface="Times New Roman" panose="02020603050405020304" pitchFamily="18" charset="0"/>
              </a:rPr>
              <a:pPr/>
              <a:t>25</a:t>
            </a:fld>
            <a:endParaRPr lang="es-ES" altLang="es-ES" sz="1200" b="0">
              <a:latin typeface="Times New Roman" panose="02020603050405020304" pitchFamily="18" charset="0"/>
            </a:endParaRPr>
          </a:p>
        </p:txBody>
      </p:sp>
      <p:sp>
        <p:nvSpPr>
          <p:cNvPr id="68613" name="Rectangle 2"/>
          <p:cNvSpPr>
            <a:spLocks noGrp="1" noRot="1" noChangeAspect="1" noChangeArrowheads="1" noTextEdit="1"/>
          </p:cNvSpPr>
          <p:nvPr>
            <p:ph type="sldImg"/>
          </p:nvPr>
        </p:nvSpPr>
        <p:spPr>
          <a:ln/>
        </p:spPr>
      </p:sp>
      <p:sp>
        <p:nvSpPr>
          <p:cNvPr id="68614"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12355628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70659"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70660"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CC8532D5-4B19-46C8-9CF3-2144BBA3965E}" type="slidenum">
              <a:rPr lang="es-ES" altLang="es-ES" sz="1200" b="0">
                <a:latin typeface="Times New Roman" panose="02020603050405020304" pitchFamily="18" charset="0"/>
              </a:rPr>
              <a:pPr/>
              <a:t>26</a:t>
            </a:fld>
            <a:endParaRPr lang="es-ES" altLang="es-ES" sz="1200" b="0">
              <a:latin typeface="Times New Roman" panose="02020603050405020304" pitchFamily="18" charset="0"/>
            </a:endParaRPr>
          </a:p>
        </p:txBody>
      </p:sp>
      <p:sp>
        <p:nvSpPr>
          <p:cNvPr id="70661" name="Rectangle 2"/>
          <p:cNvSpPr>
            <a:spLocks noGrp="1" noRot="1" noChangeAspect="1" noChangeArrowheads="1" noTextEdit="1"/>
          </p:cNvSpPr>
          <p:nvPr>
            <p:ph type="sldImg"/>
          </p:nvPr>
        </p:nvSpPr>
        <p:spPr>
          <a:ln/>
        </p:spPr>
      </p:sp>
      <p:sp>
        <p:nvSpPr>
          <p:cNvPr id="70662"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42605238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72707"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72708"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7F752F17-7E4D-461A-B548-C3B0DE7B4715}" type="slidenum">
              <a:rPr lang="es-ES" altLang="es-ES" sz="1200" b="0">
                <a:latin typeface="Times New Roman" panose="02020603050405020304" pitchFamily="18" charset="0"/>
              </a:rPr>
              <a:pPr/>
              <a:t>27</a:t>
            </a:fld>
            <a:endParaRPr lang="es-ES" altLang="es-ES" sz="1200" b="0">
              <a:latin typeface="Times New Roman" panose="02020603050405020304" pitchFamily="18" charset="0"/>
            </a:endParaRPr>
          </a:p>
        </p:txBody>
      </p:sp>
      <p:sp>
        <p:nvSpPr>
          <p:cNvPr id="72709" name="Rectangle 2"/>
          <p:cNvSpPr>
            <a:spLocks noGrp="1" noRot="1" noChangeAspect="1" noChangeArrowheads="1" noTextEdit="1"/>
          </p:cNvSpPr>
          <p:nvPr>
            <p:ph type="sldImg"/>
          </p:nvPr>
        </p:nvSpPr>
        <p:spPr>
          <a:ln/>
        </p:spPr>
      </p:sp>
      <p:sp>
        <p:nvSpPr>
          <p:cNvPr id="72710"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24521846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75779"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75780"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3C8A2998-4A60-4241-AB57-54F22F64AE90}" type="slidenum">
              <a:rPr lang="es-ES" altLang="es-ES" sz="1200" b="0">
                <a:latin typeface="Times New Roman" panose="02020603050405020304" pitchFamily="18" charset="0"/>
              </a:rPr>
              <a:pPr/>
              <a:t>28</a:t>
            </a:fld>
            <a:endParaRPr lang="es-ES" altLang="es-ES" sz="1200" b="0">
              <a:latin typeface="Times New Roman" panose="02020603050405020304" pitchFamily="18" charset="0"/>
            </a:endParaRPr>
          </a:p>
        </p:txBody>
      </p:sp>
      <p:sp>
        <p:nvSpPr>
          <p:cNvPr id="75781" name="Rectangle 2"/>
          <p:cNvSpPr>
            <a:spLocks noGrp="1" noRot="1" noChangeAspect="1" noChangeArrowheads="1" noTextEdit="1"/>
          </p:cNvSpPr>
          <p:nvPr>
            <p:ph type="sldImg"/>
          </p:nvPr>
        </p:nvSpPr>
        <p:spPr>
          <a:ln/>
        </p:spPr>
      </p:sp>
      <p:sp>
        <p:nvSpPr>
          <p:cNvPr id="75782"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24936318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77827"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77828"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EBC78036-30B9-43DC-9BF6-F117151E93D8}" type="slidenum">
              <a:rPr lang="es-ES" altLang="es-ES" sz="1200" b="0">
                <a:latin typeface="Times New Roman" panose="02020603050405020304" pitchFamily="18" charset="0"/>
              </a:rPr>
              <a:pPr/>
              <a:t>29</a:t>
            </a:fld>
            <a:endParaRPr lang="es-ES" altLang="es-ES" sz="1200" b="0">
              <a:latin typeface="Times New Roman" panose="02020603050405020304" pitchFamily="18" charset="0"/>
            </a:endParaRPr>
          </a:p>
        </p:txBody>
      </p:sp>
      <p:sp>
        <p:nvSpPr>
          <p:cNvPr id="77829" name="Rectangle 2"/>
          <p:cNvSpPr>
            <a:spLocks noGrp="1" noRot="1" noChangeAspect="1" noChangeArrowheads="1" noTextEdit="1"/>
          </p:cNvSpPr>
          <p:nvPr>
            <p:ph type="sldImg"/>
          </p:nvPr>
        </p:nvSpPr>
        <p:spPr>
          <a:ln/>
        </p:spPr>
      </p:sp>
      <p:sp>
        <p:nvSpPr>
          <p:cNvPr id="77830"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945422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23555"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23556"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AE13506C-AF2E-4A3F-B704-BBE51587BA8A}" type="slidenum">
              <a:rPr lang="es-ES" altLang="es-ES" sz="1200" b="0">
                <a:latin typeface="Times New Roman" panose="02020603050405020304" pitchFamily="18" charset="0"/>
              </a:rPr>
              <a:pPr/>
              <a:t>3</a:t>
            </a:fld>
            <a:endParaRPr lang="es-ES" altLang="es-ES" sz="1200" b="0">
              <a:latin typeface="Times New Roman" panose="02020603050405020304"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26214193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79875"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79876"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5DD157FA-B40B-46B5-AF98-E582DA3C7DCB}" type="slidenum">
              <a:rPr lang="es-ES" altLang="es-ES" sz="1200" b="0">
                <a:latin typeface="Times New Roman" panose="02020603050405020304" pitchFamily="18" charset="0"/>
              </a:rPr>
              <a:pPr/>
              <a:t>30</a:t>
            </a:fld>
            <a:endParaRPr lang="es-ES" altLang="es-ES" sz="1200" b="0">
              <a:latin typeface="Times New Roman" panose="02020603050405020304" pitchFamily="18" charset="0"/>
            </a:endParaRPr>
          </a:p>
        </p:txBody>
      </p:sp>
      <p:sp>
        <p:nvSpPr>
          <p:cNvPr id="79877" name="Rectangle 2"/>
          <p:cNvSpPr>
            <a:spLocks noGrp="1" noRot="1" noChangeAspect="1" noChangeArrowheads="1" noTextEdit="1"/>
          </p:cNvSpPr>
          <p:nvPr>
            <p:ph type="sldImg"/>
          </p:nvPr>
        </p:nvSpPr>
        <p:spPr>
          <a:ln/>
        </p:spPr>
      </p:sp>
      <p:sp>
        <p:nvSpPr>
          <p:cNvPr id="79878"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15655132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81923"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81924"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6CECEA3E-C112-4CD9-A9E5-F279FC508969}" type="slidenum">
              <a:rPr lang="es-ES" altLang="es-ES" sz="1200" b="0">
                <a:latin typeface="Times New Roman" panose="02020603050405020304" pitchFamily="18" charset="0"/>
              </a:rPr>
              <a:pPr/>
              <a:t>31</a:t>
            </a:fld>
            <a:endParaRPr lang="es-ES" altLang="es-ES" sz="1200" b="0">
              <a:latin typeface="Times New Roman" panose="02020603050405020304" pitchFamily="18" charset="0"/>
            </a:endParaRPr>
          </a:p>
        </p:txBody>
      </p:sp>
      <p:sp>
        <p:nvSpPr>
          <p:cNvPr id="81925" name="Rectangle 2"/>
          <p:cNvSpPr>
            <a:spLocks noGrp="1" noRot="1" noChangeAspect="1" noChangeArrowheads="1" noTextEdit="1"/>
          </p:cNvSpPr>
          <p:nvPr>
            <p:ph type="sldImg"/>
          </p:nvPr>
        </p:nvSpPr>
        <p:spPr>
          <a:ln/>
        </p:spPr>
      </p:sp>
      <p:sp>
        <p:nvSpPr>
          <p:cNvPr id="81926"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24014335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83971"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83972"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0EFCF1B1-6D3A-4C1D-960F-AF43BC681D12}" type="slidenum">
              <a:rPr lang="es-ES" altLang="es-ES" sz="1200" b="0">
                <a:latin typeface="Times New Roman" panose="02020603050405020304" pitchFamily="18" charset="0"/>
              </a:rPr>
              <a:pPr/>
              <a:t>32</a:t>
            </a:fld>
            <a:endParaRPr lang="es-ES" altLang="es-ES" sz="1200" b="0">
              <a:latin typeface="Times New Roman" panose="02020603050405020304" pitchFamily="18" charset="0"/>
            </a:endParaRPr>
          </a:p>
        </p:txBody>
      </p:sp>
      <p:sp>
        <p:nvSpPr>
          <p:cNvPr id="83973" name="Rectangle 2"/>
          <p:cNvSpPr>
            <a:spLocks noGrp="1" noRot="1" noChangeAspect="1" noChangeArrowheads="1" noTextEdit="1"/>
          </p:cNvSpPr>
          <p:nvPr>
            <p:ph type="sldImg"/>
          </p:nvPr>
        </p:nvSpPr>
        <p:spPr>
          <a:ln/>
        </p:spPr>
      </p:sp>
      <p:sp>
        <p:nvSpPr>
          <p:cNvPr id="83974"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10720281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86019"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86020"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1BE59F7E-68D4-4EC4-9AB6-C5FE6F70CF97}" type="slidenum">
              <a:rPr lang="es-ES" altLang="es-ES" sz="1200" b="0">
                <a:latin typeface="Times New Roman" panose="02020603050405020304" pitchFamily="18" charset="0"/>
              </a:rPr>
              <a:pPr/>
              <a:t>33</a:t>
            </a:fld>
            <a:endParaRPr lang="es-ES" altLang="es-ES" sz="1200" b="0">
              <a:latin typeface="Times New Roman" panose="02020603050405020304" pitchFamily="18" charset="0"/>
            </a:endParaRPr>
          </a:p>
        </p:txBody>
      </p:sp>
      <p:sp>
        <p:nvSpPr>
          <p:cNvPr id="86021" name="Rectangle 2"/>
          <p:cNvSpPr>
            <a:spLocks noGrp="1" noRot="1" noChangeAspect="1" noChangeArrowheads="1" noTextEdit="1"/>
          </p:cNvSpPr>
          <p:nvPr>
            <p:ph type="sldImg"/>
          </p:nvPr>
        </p:nvSpPr>
        <p:spPr>
          <a:ln/>
        </p:spPr>
      </p:sp>
      <p:sp>
        <p:nvSpPr>
          <p:cNvPr id="86022"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11463869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88067"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88068"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8ADAFB82-48A6-4462-9FE7-73835387BADD}" type="slidenum">
              <a:rPr lang="es-ES" altLang="es-ES" sz="1200" b="0">
                <a:latin typeface="Times New Roman" panose="02020603050405020304" pitchFamily="18" charset="0"/>
              </a:rPr>
              <a:pPr/>
              <a:t>34</a:t>
            </a:fld>
            <a:endParaRPr lang="es-ES" altLang="es-ES" sz="1200" b="0">
              <a:latin typeface="Times New Roman" panose="02020603050405020304" pitchFamily="18" charset="0"/>
            </a:endParaRPr>
          </a:p>
        </p:txBody>
      </p:sp>
      <p:sp>
        <p:nvSpPr>
          <p:cNvPr id="88069" name="Rectangle 2"/>
          <p:cNvSpPr>
            <a:spLocks noGrp="1" noRot="1" noChangeAspect="1" noChangeArrowheads="1" noTextEdit="1"/>
          </p:cNvSpPr>
          <p:nvPr>
            <p:ph type="sldImg"/>
          </p:nvPr>
        </p:nvSpPr>
        <p:spPr>
          <a:ln/>
        </p:spPr>
      </p:sp>
      <p:sp>
        <p:nvSpPr>
          <p:cNvPr id="88070"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17690983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90115"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90116"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68CB1D4D-325C-48EC-9FAF-E636EBB3A5E5}" type="slidenum">
              <a:rPr lang="es-ES" altLang="es-ES" sz="1200" b="0">
                <a:latin typeface="Times New Roman" panose="02020603050405020304" pitchFamily="18" charset="0"/>
              </a:rPr>
              <a:pPr/>
              <a:t>35</a:t>
            </a:fld>
            <a:endParaRPr lang="es-ES" altLang="es-ES" sz="1200" b="0">
              <a:latin typeface="Times New Roman" panose="02020603050405020304" pitchFamily="18" charset="0"/>
            </a:endParaRPr>
          </a:p>
        </p:txBody>
      </p:sp>
      <p:sp>
        <p:nvSpPr>
          <p:cNvPr id="90117" name="Rectangle 2"/>
          <p:cNvSpPr>
            <a:spLocks noGrp="1" noRot="1" noChangeAspect="1" noChangeArrowheads="1" noTextEdit="1"/>
          </p:cNvSpPr>
          <p:nvPr>
            <p:ph type="sldImg"/>
          </p:nvPr>
        </p:nvSpPr>
        <p:spPr>
          <a:ln/>
        </p:spPr>
      </p:sp>
      <p:sp>
        <p:nvSpPr>
          <p:cNvPr id="90118"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19679314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92163"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92164"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F4CB882D-4C32-4A50-93A4-206BD4F05EE7}" type="slidenum">
              <a:rPr lang="es-ES" altLang="es-ES" sz="1200" b="0">
                <a:latin typeface="Times New Roman" panose="02020603050405020304" pitchFamily="18" charset="0"/>
              </a:rPr>
              <a:pPr/>
              <a:t>36</a:t>
            </a:fld>
            <a:endParaRPr lang="es-ES" altLang="es-ES" sz="1200" b="0">
              <a:latin typeface="Times New Roman" panose="02020603050405020304" pitchFamily="18" charset="0"/>
            </a:endParaRPr>
          </a:p>
        </p:txBody>
      </p:sp>
      <p:sp>
        <p:nvSpPr>
          <p:cNvPr id="92165" name="Rectangle 2"/>
          <p:cNvSpPr>
            <a:spLocks noGrp="1" noRot="1" noChangeAspect="1" noChangeArrowheads="1" noTextEdit="1"/>
          </p:cNvSpPr>
          <p:nvPr>
            <p:ph type="sldImg"/>
          </p:nvPr>
        </p:nvSpPr>
        <p:spPr>
          <a:ln/>
        </p:spPr>
      </p:sp>
      <p:sp>
        <p:nvSpPr>
          <p:cNvPr id="92166"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15220636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94211"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94212"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41E14200-F04E-4B25-B483-7B4CEF67DC3C}" type="slidenum">
              <a:rPr lang="es-ES" altLang="es-ES" sz="1200" b="0">
                <a:latin typeface="Times New Roman" panose="02020603050405020304" pitchFamily="18" charset="0"/>
              </a:rPr>
              <a:pPr/>
              <a:t>37</a:t>
            </a:fld>
            <a:endParaRPr lang="es-ES" altLang="es-ES" sz="1200" b="0">
              <a:latin typeface="Times New Roman" panose="02020603050405020304" pitchFamily="18" charset="0"/>
            </a:endParaRPr>
          </a:p>
        </p:txBody>
      </p:sp>
      <p:sp>
        <p:nvSpPr>
          <p:cNvPr id="94213" name="Rectangle 2"/>
          <p:cNvSpPr>
            <a:spLocks noGrp="1" noRot="1" noChangeAspect="1" noChangeArrowheads="1" noTextEdit="1"/>
          </p:cNvSpPr>
          <p:nvPr>
            <p:ph type="sldImg"/>
          </p:nvPr>
        </p:nvSpPr>
        <p:spPr>
          <a:ln/>
        </p:spPr>
      </p:sp>
      <p:sp>
        <p:nvSpPr>
          <p:cNvPr id="94214"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9037405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21507"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21508"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A8A023FA-F016-4AEE-B423-8F6B5A8B6BB9}" type="slidenum">
              <a:rPr lang="es-ES" altLang="es-ES" sz="1200" b="0">
                <a:latin typeface="Times New Roman" panose="02020603050405020304" pitchFamily="18" charset="0"/>
              </a:rPr>
              <a:pPr/>
              <a:t>38</a:t>
            </a:fld>
            <a:endParaRPr lang="es-ES" altLang="es-ES" sz="1200" b="0">
              <a:latin typeface="Times New Roman" panose="02020603050405020304" pitchFamily="18" charset="0"/>
            </a:endParaRPr>
          </a:p>
        </p:txBody>
      </p:sp>
      <p:sp>
        <p:nvSpPr>
          <p:cNvPr id="21509"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8497832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9219"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9220"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BED47224-98A8-4B54-AF70-584F3A73F1A4}" type="slidenum">
              <a:rPr lang="es-ES" altLang="es-ES" sz="1200" b="0">
                <a:latin typeface="Times New Roman" panose="02020603050405020304" pitchFamily="18" charset="0"/>
              </a:rPr>
              <a:pPr/>
              <a:t>39</a:t>
            </a:fld>
            <a:endParaRPr lang="es-ES" altLang="es-ES" sz="1200" b="0">
              <a:latin typeface="Times New Roman" panose="02020603050405020304" pitchFamily="18" charset="0"/>
            </a:endParaRPr>
          </a:p>
        </p:txBody>
      </p:sp>
      <p:sp>
        <p:nvSpPr>
          <p:cNvPr id="9221" name="Rectangle 2"/>
          <p:cNvSpPr>
            <a:spLocks noGrp="1" noRot="1" noChangeAspect="1" noChangeArrowheads="1" noTextEdit="1"/>
          </p:cNvSpPr>
          <p:nvPr>
            <p:ph type="sldImg"/>
          </p:nvPr>
        </p:nvSpPr>
        <p:spPr>
          <a:ln/>
        </p:spPr>
      </p:sp>
      <p:sp>
        <p:nvSpPr>
          <p:cNvPr id="9222"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488397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25603"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25604"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FAD8E7F1-8C7D-471A-BE94-CD01A809C5E3}" type="slidenum">
              <a:rPr lang="es-ES" altLang="es-ES" sz="1200" b="0">
                <a:latin typeface="Times New Roman" panose="02020603050405020304" pitchFamily="18" charset="0"/>
              </a:rPr>
              <a:pPr/>
              <a:t>4</a:t>
            </a:fld>
            <a:endParaRPr lang="es-ES" altLang="es-ES" sz="1200" b="0">
              <a:latin typeface="Times New Roman" panose="02020603050405020304" pitchFamily="18" charset="0"/>
            </a:endParaRPr>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30301332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11267"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11268"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DF22E3B4-947C-426C-940F-EB58A641F072}" type="slidenum">
              <a:rPr lang="es-ES" altLang="es-ES" sz="1200" b="0">
                <a:latin typeface="Times New Roman" panose="02020603050405020304" pitchFamily="18" charset="0"/>
              </a:rPr>
              <a:pPr/>
              <a:t>40</a:t>
            </a:fld>
            <a:endParaRPr lang="es-ES" altLang="es-ES" sz="1200" b="0">
              <a:latin typeface="Times New Roman" panose="02020603050405020304" pitchFamily="18" charset="0"/>
            </a:endParaRPr>
          </a:p>
        </p:txBody>
      </p:sp>
      <p:sp>
        <p:nvSpPr>
          <p:cNvPr id="11269" name="Rectangle 2"/>
          <p:cNvSpPr>
            <a:spLocks noGrp="1" noRot="1" noChangeAspect="1" noChangeArrowheads="1" noTextEdit="1"/>
          </p:cNvSpPr>
          <p:nvPr>
            <p:ph type="sldImg"/>
          </p:nvPr>
        </p:nvSpPr>
        <p:spPr>
          <a:ln/>
        </p:spPr>
      </p:sp>
      <p:sp>
        <p:nvSpPr>
          <p:cNvPr id="11270"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39073454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13315"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13316"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EF7EFC68-2776-4492-B8BA-9EB38B2654D9}" type="slidenum">
              <a:rPr lang="es-ES" altLang="es-ES" sz="1200" b="0">
                <a:latin typeface="Times New Roman" panose="02020603050405020304" pitchFamily="18" charset="0"/>
              </a:rPr>
              <a:pPr/>
              <a:t>41</a:t>
            </a:fld>
            <a:endParaRPr lang="es-ES" altLang="es-ES" sz="1200" b="0">
              <a:latin typeface="Times New Roman" panose="02020603050405020304" pitchFamily="18" charset="0"/>
            </a:endParaRPr>
          </a:p>
        </p:txBody>
      </p:sp>
      <p:sp>
        <p:nvSpPr>
          <p:cNvPr id="13317" name="Rectangle 2"/>
          <p:cNvSpPr>
            <a:spLocks noGrp="1" noRot="1" noChangeAspect="1" noChangeArrowheads="1" noTextEdit="1"/>
          </p:cNvSpPr>
          <p:nvPr>
            <p:ph type="sldImg"/>
          </p:nvPr>
        </p:nvSpPr>
        <p:spPr>
          <a:ln/>
        </p:spPr>
      </p:sp>
      <p:sp>
        <p:nvSpPr>
          <p:cNvPr id="13318"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12057138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15363"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15364"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6B13B46E-7C88-4D3F-82C8-2C4FB6F2140A}" type="slidenum">
              <a:rPr lang="es-ES" altLang="es-ES" sz="1200" b="0">
                <a:latin typeface="Times New Roman" panose="02020603050405020304" pitchFamily="18" charset="0"/>
              </a:rPr>
              <a:pPr/>
              <a:t>42</a:t>
            </a:fld>
            <a:endParaRPr lang="es-ES" altLang="es-ES" sz="1200" b="0">
              <a:latin typeface="Times New Roman" panose="02020603050405020304" pitchFamily="18" charset="0"/>
            </a:endParaRPr>
          </a:p>
        </p:txBody>
      </p:sp>
      <p:sp>
        <p:nvSpPr>
          <p:cNvPr id="15365" name="Rectangle 2"/>
          <p:cNvSpPr>
            <a:spLocks noGrp="1" noRot="1" noChangeAspect="1" noChangeArrowheads="1" noTextEdit="1"/>
          </p:cNvSpPr>
          <p:nvPr>
            <p:ph type="sldImg"/>
          </p:nvPr>
        </p:nvSpPr>
        <p:spPr>
          <a:ln/>
        </p:spPr>
      </p:sp>
      <p:sp>
        <p:nvSpPr>
          <p:cNvPr id="15366"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10832649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17411"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17412"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1B5A407D-B854-4820-A388-228257D687E8}" type="slidenum">
              <a:rPr lang="es-ES" altLang="es-ES" sz="1200" b="0">
                <a:latin typeface="Times New Roman" panose="02020603050405020304" pitchFamily="18" charset="0"/>
              </a:rPr>
              <a:pPr/>
              <a:t>43</a:t>
            </a:fld>
            <a:endParaRPr lang="es-ES" altLang="es-ES" sz="1200" b="0">
              <a:latin typeface="Times New Roman" panose="02020603050405020304" pitchFamily="18" charset="0"/>
            </a:endParaRPr>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244269031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19459"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19460"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D83FAF66-3E32-4DED-89AB-E4751142B175}" type="slidenum">
              <a:rPr lang="es-ES" altLang="es-ES" sz="1200" b="0">
                <a:latin typeface="Times New Roman" panose="02020603050405020304" pitchFamily="18" charset="0"/>
              </a:rPr>
              <a:pPr/>
              <a:t>44</a:t>
            </a:fld>
            <a:endParaRPr lang="es-ES" altLang="es-ES" sz="1200" b="0">
              <a:latin typeface="Times New Roman" panose="02020603050405020304" pitchFamily="18" charset="0"/>
            </a:endParaRPr>
          </a:p>
        </p:txBody>
      </p:sp>
      <p:sp>
        <p:nvSpPr>
          <p:cNvPr id="19461" name="Rectangle 2"/>
          <p:cNvSpPr>
            <a:spLocks noGrp="1" noRot="1" noChangeAspect="1" noChangeArrowheads="1" noTextEdit="1"/>
          </p:cNvSpPr>
          <p:nvPr>
            <p:ph type="sldImg"/>
          </p:nvPr>
        </p:nvSpPr>
        <p:spPr>
          <a:ln/>
        </p:spPr>
      </p:sp>
      <p:sp>
        <p:nvSpPr>
          <p:cNvPr id="19462"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1813910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27651"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27652"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0994A1EF-14DF-4B5A-8EFC-0760E5F27A81}" type="slidenum">
              <a:rPr lang="es-ES" altLang="es-ES" sz="1200" b="0">
                <a:latin typeface="Times New Roman" panose="02020603050405020304" pitchFamily="18" charset="0"/>
              </a:rPr>
              <a:pPr/>
              <a:t>5</a:t>
            </a:fld>
            <a:endParaRPr lang="es-ES" altLang="es-ES" sz="1200" b="0">
              <a:latin typeface="Times New Roman" panose="02020603050405020304" pitchFamily="18" charset="0"/>
            </a:endParaRPr>
          </a:p>
        </p:txBody>
      </p:sp>
      <p:sp>
        <p:nvSpPr>
          <p:cNvPr id="27653" name="Rectangle 2"/>
          <p:cNvSpPr>
            <a:spLocks noGrp="1" noRot="1" noChangeAspect="1" noChangeArrowheads="1" noTextEdit="1"/>
          </p:cNvSpPr>
          <p:nvPr>
            <p:ph type="sldImg"/>
          </p:nvPr>
        </p:nvSpPr>
        <p:spPr>
          <a:ln/>
        </p:spPr>
      </p:sp>
      <p:sp>
        <p:nvSpPr>
          <p:cNvPr id="27654"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1126981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29699"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29700"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844F398D-05DB-4874-B6DC-0CB402B32839}" type="slidenum">
              <a:rPr lang="es-ES" altLang="es-ES" sz="1200" b="0">
                <a:latin typeface="Times New Roman" panose="02020603050405020304" pitchFamily="18" charset="0"/>
              </a:rPr>
              <a:pPr/>
              <a:t>6</a:t>
            </a:fld>
            <a:endParaRPr lang="es-ES" altLang="es-ES" sz="1200" b="0">
              <a:latin typeface="Times New Roman" panose="02020603050405020304" pitchFamily="18"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651606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31747"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31748"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EBA4F5C8-29D8-457F-8F53-8BED5AE8CCEA}" type="slidenum">
              <a:rPr lang="es-ES" altLang="es-ES" sz="1200" b="0">
                <a:latin typeface="Times New Roman" panose="02020603050405020304" pitchFamily="18" charset="0"/>
              </a:rPr>
              <a:pPr/>
              <a:t>7</a:t>
            </a:fld>
            <a:endParaRPr lang="es-ES" altLang="es-ES" sz="1200" b="0">
              <a:latin typeface="Times New Roman" panose="02020603050405020304" pitchFamily="18" charset="0"/>
            </a:endParaRPr>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3041434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33795"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33796"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1E973A0E-8673-4357-842A-42BF6DE5F92A}" type="slidenum">
              <a:rPr lang="es-ES" altLang="es-ES" sz="1200" b="0">
                <a:latin typeface="Times New Roman" panose="02020603050405020304" pitchFamily="18" charset="0"/>
              </a:rPr>
              <a:pPr/>
              <a:t>8</a:t>
            </a:fld>
            <a:endParaRPr lang="es-ES" altLang="es-ES" sz="1200" b="0">
              <a:latin typeface="Times New Roman" panose="02020603050405020304" pitchFamily="18" charset="0"/>
            </a:endParaRPr>
          </a:p>
        </p:txBody>
      </p:sp>
      <p:sp>
        <p:nvSpPr>
          <p:cNvPr id="33797" name="Rectangle 2"/>
          <p:cNvSpPr>
            <a:spLocks noGrp="1" noRot="1" noChangeAspect="1" noChangeArrowheads="1" noTextEdit="1"/>
          </p:cNvSpPr>
          <p:nvPr>
            <p:ph type="sldImg"/>
          </p:nvPr>
        </p:nvSpPr>
        <p:spPr>
          <a:ln/>
        </p:spPr>
      </p:sp>
      <p:sp>
        <p:nvSpPr>
          <p:cNvPr id="33798"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3568415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Redes Inalámbricas y Movilidad</a:t>
            </a:r>
          </a:p>
        </p:txBody>
      </p:sp>
      <p:sp>
        <p:nvSpPr>
          <p:cNvPr id="35843" name="Rectangle 6"/>
          <p:cNvSpPr>
            <a:spLocks noGrp="1" noChangeArrowheads="1"/>
          </p:cNvSpPr>
          <p:nvPr>
            <p:ph type="ftr" sz="quarter" idx="4"/>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Ampliación Redes</a:t>
            </a:r>
          </a:p>
        </p:txBody>
      </p:sp>
      <p:sp>
        <p:nvSpPr>
          <p:cNvPr id="35844" name="Rectangle 7"/>
          <p:cNvSpPr>
            <a:spLocks noGrp="1" noChangeArrowheads="1"/>
          </p:cNvSpPr>
          <p:nvPr>
            <p:ph type="sldNum" sz="quarter" idx="5"/>
          </p:nvPr>
        </p:nvSpPr>
        <p:spPr>
          <a:noFill/>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s-ES" altLang="es-ES" sz="1200" b="0">
                <a:latin typeface="Times New Roman" panose="02020603050405020304" pitchFamily="18" charset="0"/>
              </a:rPr>
              <a:t>7-</a:t>
            </a:r>
            <a:fld id="{EB0833B4-5767-4958-805C-41812FFD838C}" type="slidenum">
              <a:rPr lang="es-ES" altLang="es-ES" sz="1200" b="0">
                <a:latin typeface="Times New Roman" panose="02020603050405020304" pitchFamily="18" charset="0"/>
              </a:rPr>
              <a:pPr/>
              <a:t>9</a:t>
            </a:fld>
            <a:endParaRPr lang="es-ES" altLang="es-ES" sz="1200" b="0">
              <a:latin typeface="Times New Roman" panose="02020603050405020304" pitchFamily="18" charset="0"/>
            </a:endParaRPr>
          </a:p>
        </p:txBody>
      </p:sp>
      <p:sp>
        <p:nvSpPr>
          <p:cNvPr id="35845" name="Rectangle 2"/>
          <p:cNvSpPr>
            <a:spLocks noGrp="1" noRot="1" noChangeAspect="1" noChangeArrowheads="1" noTextEdit="1"/>
          </p:cNvSpPr>
          <p:nvPr>
            <p:ph type="sldImg"/>
          </p:nvPr>
        </p:nvSpPr>
        <p:spPr>
          <a:ln/>
        </p:spPr>
      </p:sp>
      <p:sp>
        <p:nvSpPr>
          <p:cNvPr id="35846" name="Rectangle 3"/>
          <p:cNvSpPr>
            <a:spLocks noGrp="1" noChangeArrowheads="1"/>
          </p:cNvSpPr>
          <p:nvPr>
            <p:ph type="body" idx="1"/>
          </p:nvPr>
        </p:nvSpPr>
        <p:spPr>
          <a:noFill/>
        </p:spPr>
        <p:txBody>
          <a:bodyPr/>
          <a:lstStyle/>
          <a:p>
            <a:pPr eaLnBrk="1" hangingPunct="1"/>
            <a:endParaRPr lang="es-ES" altLang="es-ES" smtClean="0"/>
          </a:p>
        </p:txBody>
      </p:sp>
    </p:spTree>
    <p:extLst>
      <p:ext uri="{BB962C8B-B14F-4D97-AF65-F5344CB8AC3E}">
        <p14:creationId xmlns:p14="http://schemas.microsoft.com/office/powerpoint/2010/main" val="2563992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Rectangle 7"/>
          <p:cNvSpPr>
            <a:spLocks noGrp="1" noChangeArrowheads="1"/>
          </p:cNvSpPr>
          <p:nvPr>
            <p:ph type="sldNum" sz="quarter" idx="10"/>
          </p:nvPr>
        </p:nvSpPr>
        <p:spPr>
          <a:ln/>
        </p:spPr>
        <p:txBody>
          <a:bodyPr/>
          <a:lstStyle>
            <a:lvl1pPr>
              <a:defRPr/>
            </a:lvl1pPr>
          </a:lstStyle>
          <a:p>
            <a:pPr>
              <a:defRPr/>
            </a:pPr>
            <a:r>
              <a:rPr lang="es-ES" altLang="es-ES"/>
              <a:t>Ampliación Redes 7-</a:t>
            </a:r>
            <a:fld id="{62AD149C-E945-4B98-B942-FD865155E4D6}" type="slidenum">
              <a:rPr lang="es-ES" altLang="es-ES"/>
              <a:pPr>
                <a:defRPr/>
              </a:pPr>
              <a:t>‹Nº›</a:t>
            </a:fld>
            <a:endParaRPr lang="es-ES" altLang="es-ES"/>
          </a:p>
        </p:txBody>
      </p:sp>
    </p:spTree>
    <p:extLst>
      <p:ext uri="{BB962C8B-B14F-4D97-AF65-F5344CB8AC3E}">
        <p14:creationId xmlns:p14="http://schemas.microsoft.com/office/powerpoint/2010/main" val="2276873156"/>
      </p:ext>
    </p:extLst>
  </p:cSld>
  <p:clrMapOvr>
    <a:masterClrMapping/>
  </p:clrMapOvr>
  <p:transition spd="med">
    <p:cover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7"/>
          <p:cNvSpPr>
            <a:spLocks noGrp="1" noChangeArrowheads="1"/>
          </p:cNvSpPr>
          <p:nvPr>
            <p:ph type="sldNum" sz="quarter" idx="10"/>
          </p:nvPr>
        </p:nvSpPr>
        <p:spPr>
          <a:ln/>
        </p:spPr>
        <p:txBody>
          <a:bodyPr/>
          <a:lstStyle>
            <a:lvl1pPr>
              <a:defRPr/>
            </a:lvl1pPr>
          </a:lstStyle>
          <a:p>
            <a:pPr>
              <a:defRPr/>
            </a:pPr>
            <a:r>
              <a:rPr lang="es-ES" altLang="es-ES"/>
              <a:t>Ampliación Redes 7-</a:t>
            </a:r>
            <a:fld id="{9C53596E-4486-4B67-9488-609244AE07ED}" type="slidenum">
              <a:rPr lang="es-ES" altLang="es-ES"/>
              <a:pPr>
                <a:defRPr/>
              </a:pPr>
              <a:t>‹Nº›</a:t>
            </a:fld>
            <a:endParaRPr lang="es-ES" altLang="es-ES"/>
          </a:p>
        </p:txBody>
      </p:sp>
    </p:spTree>
    <p:extLst>
      <p:ext uri="{BB962C8B-B14F-4D97-AF65-F5344CB8AC3E}">
        <p14:creationId xmlns:p14="http://schemas.microsoft.com/office/powerpoint/2010/main" val="1585953666"/>
      </p:ext>
    </p:extLst>
  </p:cSld>
  <p:clrMapOvr>
    <a:masterClrMapping/>
  </p:clrMapOvr>
  <p:transition spd="med">
    <p:cover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7"/>
          <p:cNvSpPr>
            <a:spLocks noGrp="1" noChangeArrowheads="1"/>
          </p:cNvSpPr>
          <p:nvPr>
            <p:ph type="sldNum" sz="quarter" idx="10"/>
          </p:nvPr>
        </p:nvSpPr>
        <p:spPr>
          <a:ln/>
        </p:spPr>
        <p:txBody>
          <a:bodyPr/>
          <a:lstStyle>
            <a:lvl1pPr>
              <a:defRPr/>
            </a:lvl1pPr>
          </a:lstStyle>
          <a:p>
            <a:pPr>
              <a:defRPr/>
            </a:pPr>
            <a:r>
              <a:rPr lang="es-ES" altLang="es-ES"/>
              <a:t>Ampliación Redes 7-</a:t>
            </a:r>
            <a:fld id="{8F2FBAB8-FDBF-4FCE-850D-9248772ECCD8}" type="slidenum">
              <a:rPr lang="es-ES" altLang="es-ES"/>
              <a:pPr>
                <a:defRPr/>
              </a:pPr>
              <a:t>‹Nº›</a:t>
            </a:fld>
            <a:endParaRPr lang="es-ES" altLang="es-ES"/>
          </a:p>
        </p:txBody>
      </p:sp>
    </p:spTree>
    <p:extLst>
      <p:ext uri="{BB962C8B-B14F-4D97-AF65-F5344CB8AC3E}">
        <p14:creationId xmlns:p14="http://schemas.microsoft.com/office/powerpoint/2010/main" val="1991983190"/>
      </p:ext>
    </p:extLst>
  </p:cSld>
  <p:clrMapOvr>
    <a:masterClrMapping/>
  </p:clrMapOvr>
  <p:transition spd="med">
    <p:cover dir="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685800" y="609600"/>
            <a:ext cx="7772400" cy="1143000"/>
          </a:xfrm>
        </p:spPr>
        <p:txBody>
          <a:bodyPr/>
          <a:lstStyle/>
          <a:p>
            <a:r>
              <a:rPr lang="es-ES" smtClean="0"/>
              <a:t>Haga clic para modificar el estilo de título del patrón</a:t>
            </a:r>
            <a:endParaRPr lang="es-ES"/>
          </a:p>
        </p:txBody>
      </p:sp>
      <p:sp>
        <p:nvSpPr>
          <p:cNvPr id="3" name="Marcador de texto 2"/>
          <p:cNvSpPr>
            <a:spLocks noGrp="1"/>
          </p:cNvSpPr>
          <p:nvPr>
            <p:ph type="body" sz="half" idx="1"/>
          </p:nvPr>
        </p:nvSpPr>
        <p:spPr>
          <a:xfrm>
            <a:off x="6858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46482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7"/>
          <p:cNvSpPr>
            <a:spLocks noGrp="1" noChangeArrowheads="1"/>
          </p:cNvSpPr>
          <p:nvPr>
            <p:ph type="sldNum" sz="quarter" idx="10"/>
          </p:nvPr>
        </p:nvSpPr>
        <p:spPr>
          <a:ln/>
        </p:spPr>
        <p:txBody>
          <a:bodyPr/>
          <a:lstStyle>
            <a:lvl1pPr>
              <a:defRPr/>
            </a:lvl1pPr>
          </a:lstStyle>
          <a:p>
            <a:pPr>
              <a:defRPr/>
            </a:pPr>
            <a:r>
              <a:rPr lang="es-ES" altLang="es-ES"/>
              <a:t>Ampliación Redes 7-</a:t>
            </a:r>
            <a:fld id="{81005744-EF3E-47BC-8FD0-E96B8969DA05}" type="slidenum">
              <a:rPr lang="es-ES" altLang="es-ES"/>
              <a:pPr>
                <a:defRPr/>
              </a:pPr>
              <a:t>‹Nº›</a:t>
            </a:fld>
            <a:endParaRPr lang="es-ES" altLang="es-ES"/>
          </a:p>
        </p:txBody>
      </p:sp>
    </p:spTree>
    <p:extLst>
      <p:ext uri="{BB962C8B-B14F-4D97-AF65-F5344CB8AC3E}">
        <p14:creationId xmlns:p14="http://schemas.microsoft.com/office/powerpoint/2010/main" val="563432307"/>
      </p:ext>
    </p:extLst>
  </p:cSld>
  <p:clrMapOvr>
    <a:masterClrMapping/>
  </p:clrMapOvr>
  <p:transition spd="med">
    <p:cover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7"/>
          <p:cNvSpPr>
            <a:spLocks noGrp="1" noChangeArrowheads="1"/>
          </p:cNvSpPr>
          <p:nvPr>
            <p:ph type="sldNum" sz="quarter" idx="10"/>
          </p:nvPr>
        </p:nvSpPr>
        <p:spPr>
          <a:ln/>
        </p:spPr>
        <p:txBody>
          <a:bodyPr/>
          <a:lstStyle>
            <a:lvl1pPr>
              <a:defRPr/>
            </a:lvl1pPr>
          </a:lstStyle>
          <a:p>
            <a:pPr>
              <a:defRPr/>
            </a:pPr>
            <a:r>
              <a:rPr lang="es-ES" altLang="es-ES"/>
              <a:t>Ampliación Redes 7-</a:t>
            </a:r>
            <a:fld id="{E74D7B90-CF27-48E7-9B36-444EBBEBCCFE}" type="slidenum">
              <a:rPr lang="es-ES" altLang="es-ES"/>
              <a:pPr>
                <a:defRPr/>
              </a:pPr>
              <a:t>‹Nº›</a:t>
            </a:fld>
            <a:endParaRPr lang="es-ES" altLang="es-ES"/>
          </a:p>
        </p:txBody>
      </p:sp>
    </p:spTree>
    <p:extLst>
      <p:ext uri="{BB962C8B-B14F-4D97-AF65-F5344CB8AC3E}">
        <p14:creationId xmlns:p14="http://schemas.microsoft.com/office/powerpoint/2010/main" val="1669760242"/>
      </p:ext>
    </p:extLst>
  </p:cSld>
  <p:clrMapOvr>
    <a:masterClrMapping/>
  </p:clrMapOvr>
  <p:transition spd="med">
    <p:cover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Haga clic para modificar el estilo de texto del patrón</a:t>
            </a:r>
          </a:p>
        </p:txBody>
      </p:sp>
      <p:sp>
        <p:nvSpPr>
          <p:cNvPr id="4" name="Rectangle 7"/>
          <p:cNvSpPr>
            <a:spLocks noGrp="1" noChangeArrowheads="1"/>
          </p:cNvSpPr>
          <p:nvPr>
            <p:ph type="sldNum" sz="quarter" idx="10"/>
          </p:nvPr>
        </p:nvSpPr>
        <p:spPr>
          <a:ln/>
        </p:spPr>
        <p:txBody>
          <a:bodyPr/>
          <a:lstStyle>
            <a:lvl1pPr>
              <a:defRPr/>
            </a:lvl1pPr>
          </a:lstStyle>
          <a:p>
            <a:pPr>
              <a:defRPr/>
            </a:pPr>
            <a:r>
              <a:rPr lang="es-ES" altLang="es-ES"/>
              <a:t>Ampliación Redes 7-</a:t>
            </a:r>
            <a:fld id="{39B02E7F-0DB8-4C9C-8666-0B4E285FD634}" type="slidenum">
              <a:rPr lang="es-ES" altLang="es-ES"/>
              <a:pPr>
                <a:defRPr/>
              </a:pPr>
              <a:t>‹Nº›</a:t>
            </a:fld>
            <a:endParaRPr lang="es-ES" altLang="es-ES"/>
          </a:p>
        </p:txBody>
      </p:sp>
    </p:spTree>
    <p:extLst>
      <p:ext uri="{BB962C8B-B14F-4D97-AF65-F5344CB8AC3E}">
        <p14:creationId xmlns:p14="http://schemas.microsoft.com/office/powerpoint/2010/main" val="1268013957"/>
      </p:ext>
    </p:extLst>
  </p:cSld>
  <p:clrMapOvr>
    <a:masterClrMapping/>
  </p:clrMapOvr>
  <p:transition spd="med">
    <p:cover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6858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46482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7"/>
          <p:cNvSpPr>
            <a:spLocks noGrp="1" noChangeArrowheads="1"/>
          </p:cNvSpPr>
          <p:nvPr>
            <p:ph type="sldNum" sz="quarter" idx="10"/>
          </p:nvPr>
        </p:nvSpPr>
        <p:spPr>
          <a:ln/>
        </p:spPr>
        <p:txBody>
          <a:bodyPr/>
          <a:lstStyle>
            <a:lvl1pPr>
              <a:defRPr/>
            </a:lvl1pPr>
          </a:lstStyle>
          <a:p>
            <a:pPr>
              <a:defRPr/>
            </a:pPr>
            <a:r>
              <a:rPr lang="es-ES" altLang="es-ES"/>
              <a:t>Ampliación Redes 7-</a:t>
            </a:r>
            <a:fld id="{96909D1B-19E1-4B6F-A8D2-EC17BBFD27B8}" type="slidenum">
              <a:rPr lang="es-ES" altLang="es-ES"/>
              <a:pPr>
                <a:defRPr/>
              </a:pPr>
              <a:t>‹Nº›</a:t>
            </a:fld>
            <a:endParaRPr lang="es-ES" altLang="es-ES"/>
          </a:p>
        </p:txBody>
      </p:sp>
    </p:spTree>
    <p:extLst>
      <p:ext uri="{BB962C8B-B14F-4D97-AF65-F5344CB8AC3E}">
        <p14:creationId xmlns:p14="http://schemas.microsoft.com/office/powerpoint/2010/main" val="3468043205"/>
      </p:ext>
    </p:extLst>
  </p:cSld>
  <p:clrMapOvr>
    <a:masterClrMapping/>
  </p:clrMapOvr>
  <p:transition spd="med">
    <p:cover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7"/>
          <p:cNvSpPr>
            <a:spLocks noGrp="1" noChangeArrowheads="1"/>
          </p:cNvSpPr>
          <p:nvPr>
            <p:ph type="sldNum" sz="quarter" idx="10"/>
          </p:nvPr>
        </p:nvSpPr>
        <p:spPr>
          <a:ln/>
        </p:spPr>
        <p:txBody>
          <a:bodyPr/>
          <a:lstStyle>
            <a:lvl1pPr>
              <a:defRPr/>
            </a:lvl1pPr>
          </a:lstStyle>
          <a:p>
            <a:pPr>
              <a:defRPr/>
            </a:pPr>
            <a:r>
              <a:rPr lang="es-ES" altLang="es-ES"/>
              <a:t>Ampliación Redes 7-</a:t>
            </a:r>
            <a:fld id="{3B132598-C037-4F96-8097-FED403B29351}" type="slidenum">
              <a:rPr lang="es-ES" altLang="es-ES"/>
              <a:pPr>
                <a:defRPr/>
              </a:pPr>
              <a:t>‹Nº›</a:t>
            </a:fld>
            <a:endParaRPr lang="es-ES" altLang="es-ES"/>
          </a:p>
        </p:txBody>
      </p:sp>
    </p:spTree>
    <p:extLst>
      <p:ext uri="{BB962C8B-B14F-4D97-AF65-F5344CB8AC3E}">
        <p14:creationId xmlns:p14="http://schemas.microsoft.com/office/powerpoint/2010/main" val="2255785404"/>
      </p:ext>
    </p:extLst>
  </p:cSld>
  <p:clrMapOvr>
    <a:masterClrMapping/>
  </p:clrMapOvr>
  <p:transition spd="med">
    <p:cover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Rectangle 7"/>
          <p:cNvSpPr>
            <a:spLocks noGrp="1" noChangeArrowheads="1"/>
          </p:cNvSpPr>
          <p:nvPr>
            <p:ph type="sldNum" sz="quarter" idx="10"/>
          </p:nvPr>
        </p:nvSpPr>
        <p:spPr>
          <a:ln/>
        </p:spPr>
        <p:txBody>
          <a:bodyPr/>
          <a:lstStyle>
            <a:lvl1pPr>
              <a:defRPr/>
            </a:lvl1pPr>
          </a:lstStyle>
          <a:p>
            <a:pPr>
              <a:defRPr/>
            </a:pPr>
            <a:r>
              <a:rPr lang="es-ES" altLang="es-ES"/>
              <a:t>Ampliación Redes 7-</a:t>
            </a:r>
            <a:fld id="{5D269FF9-C917-4F07-B52B-FFAA6761A4A9}" type="slidenum">
              <a:rPr lang="es-ES" altLang="es-ES"/>
              <a:pPr>
                <a:defRPr/>
              </a:pPr>
              <a:t>‹Nº›</a:t>
            </a:fld>
            <a:endParaRPr lang="es-ES" altLang="es-ES"/>
          </a:p>
        </p:txBody>
      </p:sp>
    </p:spTree>
    <p:extLst>
      <p:ext uri="{BB962C8B-B14F-4D97-AF65-F5344CB8AC3E}">
        <p14:creationId xmlns:p14="http://schemas.microsoft.com/office/powerpoint/2010/main" val="1344103179"/>
      </p:ext>
    </p:extLst>
  </p:cSld>
  <p:clrMapOvr>
    <a:masterClrMapping/>
  </p:clrMapOvr>
  <p:transition spd="med">
    <p:cover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r>
              <a:rPr lang="es-ES" altLang="es-ES"/>
              <a:t>Ampliación Redes 7-</a:t>
            </a:r>
            <a:fld id="{2B25C24A-FD5F-4C62-AAD2-5424B6FC3C76}" type="slidenum">
              <a:rPr lang="es-ES" altLang="es-ES"/>
              <a:pPr>
                <a:defRPr/>
              </a:pPr>
              <a:t>‹Nº›</a:t>
            </a:fld>
            <a:endParaRPr lang="es-ES" altLang="es-ES"/>
          </a:p>
        </p:txBody>
      </p:sp>
    </p:spTree>
    <p:extLst>
      <p:ext uri="{BB962C8B-B14F-4D97-AF65-F5344CB8AC3E}">
        <p14:creationId xmlns:p14="http://schemas.microsoft.com/office/powerpoint/2010/main" val="3025216689"/>
      </p:ext>
    </p:extLst>
  </p:cSld>
  <p:clrMapOvr>
    <a:masterClrMapping/>
  </p:clrMapOvr>
  <p:transition spd="med">
    <p:cover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Rectangle 7"/>
          <p:cNvSpPr>
            <a:spLocks noGrp="1" noChangeArrowheads="1"/>
          </p:cNvSpPr>
          <p:nvPr>
            <p:ph type="sldNum" sz="quarter" idx="10"/>
          </p:nvPr>
        </p:nvSpPr>
        <p:spPr>
          <a:ln/>
        </p:spPr>
        <p:txBody>
          <a:bodyPr/>
          <a:lstStyle>
            <a:lvl1pPr>
              <a:defRPr/>
            </a:lvl1pPr>
          </a:lstStyle>
          <a:p>
            <a:pPr>
              <a:defRPr/>
            </a:pPr>
            <a:r>
              <a:rPr lang="es-ES" altLang="es-ES"/>
              <a:t>Ampliación Redes 7-</a:t>
            </a:r>
            <a:fld id="{5D8A29BA-0A75-4C3C-B864-5DCAB92E2F3D}" type="slidenum">
              <a:rPr lang="es-ES" altLang="es-ES"/>
              <a:pPr>
                <a:defRPr/>
              </a:pPr>
              <a:t>‹Nº›</a:t>
            </a:fld>
            <a:endParaRPr lang="es-ES" altLang="es-ES"/>
          </a:p>
        </p:txBody>
      </p:sp>
    </p:spTree>
    <p:extLst>
      <p:ext uri="{BB962C8B-B14F-4D97-AF65-F5344CB8AC3E}">
        <p14:creationId xmlns:p14="http://schemas.microsoft.com/office/powerpoint/2010/main" val="3348906424"/>
      </p:ext>
    </p:extLst>
  </p:cSld>
  <p:clrMapOvr>
    <a:masterClrMapping/>
  </p:clrMapOvr>
  <p:transition spd="med">
    <p:cover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Rectangle 7"/>
          <p:cNvSpPr>
            <a:spLocks noGrp="1" noChangeArrowheads="1"/>
          </p:cNvSpPr>
          <p:nvPr>
            <p:ph type="sldNum" sz="quarter" idx="10"/>
          </p:nvPr>
        </p:nvSpPr>
        <p:spPr>
          <a:ln/>
        </p:spPr>
        <p:txBody>
          <a:bodyPr/>
          <a:lstStyle>
            <a:lvl1pPr>
              <a:defRPr/>
            </a:lvl1pPr>
          </a:lstStyle>
          <a:p>
            <a:pPr>
              <a:defRPr/>
            </a:pPr>
            <a:r>
              <a:rPr lang="es-ES" altLang="es-ES"/>
              <a:t>Ampliación Redes 7-</a:t>
            </a:r>
            <a:fld id="{5519892E-4217-4625-A136-F6D53340B32F}" type="slidenum">
              <a:rPr lang="es-ES" altLang="es-ES"/>
              <a:pPr>
                <a:defRPr/>
              </a:pPr>
              <a:t>‹Nº›</a:t>
            </a:fld>
            <a:endParaRPr lang="es-ES" altLang="es-ES"/>
          </a:p>
        </p:txBody>
      </p:sp>
    </p:spTree>
    <p:extLst>
      <p:ext uri="{BB962C8B-B14F-4D97-AF65-F5344CB8AC3E}">
        <p14:creationId xmlns:p14="http://schemas.microsoft.com/office/powerpoint/2010/main" val="238122107"/>
      </p:ext>
    </p:extLst>
  </p:cSld>
  <p:clrMapOvr>
    <a:masterClrMapping/>
  </p:clrMapOvr>
  <p:transition spd="med">
    <p:cover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1031" name="Rectangle 7"/>
          <p:cNvSpPr>
            <a:spLocks noGrp="1" noChangeArrowheads="1"/>
          </p:cNvSpPr>
          <p:nvPr>
            <p:ph type="sldNum" sz="quarter" idx="4"/>
          </p:nvPr>
        </p:nvSpPr>
        <p:spPr bwMode="auto">
          <a:xfrm>
            <a:off x="3489325" y="6524625"/>
            <a:ext cx="22352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b="0" smtClean="0">
                <a:latin typeface="+mn-lt"/>
              </a:defRPr>
            </a:lvl1pPr>
          </a:lstStyle>
          <a:p>
            <a:pPr>
              <a:defRPr/>
            </a:pPr>
            <a:r>
              <a:rPr lang="es-ES" altLang="es-ES"/>
              <a:t>Ampliación Redes 7-</a:t>
            </a:r>
            <a:fld id="{BBC772FF-C7EF-45E8-8B62-B1F86B4F9237}" type="slidenum">
              <a:rPr lang="es-ES" altLang="es-ES"/>
              <a:pPr>
                <a:defRPr/>
              </a:pPr>
              <a:t>‹Nº›</a:t>
            </a:fld>
            <a:endParaRPr lang="es-ES" altLang="es-ES"/>
          </a:p>
        </p:txBody>
      </p:sp>
      <p:sp>
        <p:nvSpPr>
          <p:cNvPr id="1029" name="Text Box 8"/>
          <p:cNvSpPr txBox="1">
            <a:spLocks noChangeArrowheads="1"/>
          </p:cNvSpPr>
          <p:nvPr userDrawn="1"/>
        </p:nvSpPr>
        <p:spPr bwMode="auto">
          <a:xfrm>
            <a:off x="100013" y="6507163"/>
            <a:ext cx="19446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b="0">
                <a:latin typeface="Times New Roman" panose="02020603050405020304" pitchFamily="18" charset="0"/>
              </a:rPr>
              <a:t>Universidad de Valencia</a:t>
            </a:r>
            <a:endParaRPr lang="es-ES" altLang="es-ES" sz="2400" b="0">
              <a:latin typeface="Times New Roman" panose="02020603050405020304" pitchFamily="18" charset="0"/>
            </a:endParaRPr>
          </a:p>
        </p:txBody>
      </p:sp>
      <p:sp>
        <p:nvSpPr>
          <p:cNvPr id="1030" name="Text Box 9"/>
          <p:cNvSpPr txBox="1">
            <a:spLocks noChangeArrowheads="1"/>
          </p:cNvSpPr>
          <p:nvPr userDrawn="1"/>
        </p:nvSpPr>
        <p:spPr bwMode="auto">
          <a:xfrm>
            <a:off x="7562850" y="6508750"/>
            <a:ext cx="1593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b="0">
                <a:latin typeface="Times New Roman" panose="02020603050405020304" pitchFamily="18" charset="0"/>
              </a:rPr>
              <a:t>Rogelio Montañana</a:t>
            </a:r>
            <a:endParaRPr lang="es-ES" altLang="es-ES" sz="2400" b="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cover dir="ru"/>
  </p:transition>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https://i.creativecommons.org/l/by-nc-sa/4.0/88x31.png"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oleObject" Target="../embeddings/oleObject1.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34.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6.wmf"/><Relationship Id="rId4" Type="http://schemas.openxmlformats.org/officeDocument/2006/relationships/oleObject" Target="../embeddings/oleObject2.bin"/></Relationships>
</file>

<file path=ppt/slides/_rels/slide3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notesSlide" Target="../notesSlides/notesSlide35.xml"/><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6.wmf"/><Relationship Id="rId4" Type="http://schemas.openxmlformats.org/officeDocument/2006/relationships/oleObject" Target="../embeddings/oleObject5.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pPr>
              <a:defRPr/>
            </a:pPr>
            <a:r>
              <a:rPr lang="es-ES" altLang="es-ES"/>
              <a:t>Ampliación Redes 7-</a:t>
            </a:r>
            <a:fld id="{5EB4C720-EB2C-4EFE-962C-F6918887FF4E}" type="slidenum">
              <a:rPr lang="es-ES" altLang="es-ES"/>
              <a:pPr>
                <a:defRPr/>
              </a:pPr>
              <a:t>1</a:t>
            </a:fld>
            <a:endParaRPr lang="es-ES" altLang="es-ES"/>
          </a:p>
        </p:txBody>
      </p:sp>
      <p:sp>
        <p:nvSpPr>
          <p:cNvPr id="4099" name="Rectangle 2"/>
          <p:cNvSpPr>
            <a:spLocks noGrp="1" noChangeArrowheads="1"/>
          </p:cNvSpPr>
          <p:nvPr>
            <p:ph type="ctrTitle"/>
          </p:nvPr>
        </p:nvSpPr>
        <p:spPr>
          <a:xfrm>
            <a:off x="685800" y="2286000"/>
            <a:ext cx="7772400" cy="1143000"/>
          </a:xfrm>
        </p:spPr>
        <p:txBody>
          <a:bodyPr anchor="ctr"/>
          <a:lstStyle/>
          <a:p>
            <a:pPr eaLnBrk="1" hangingPunct="1"/>
            <a:r>
              <a:rPr lang="es-ES_tradnl" altLang="es-ES" sz="3600" dirty="0" smtClean="0"/>
              <a:t>Tema </a:t>
            </a:r>
            <a:r>
              <a:rPr lang="es-ES_tradnl" altLang="es-ES" sz="3600" dirty="0" smtClean="0"/>
              <a:t>12</a:t>
            </a:r>
            <a:br>
              <a:rPr lang="es-ES_tradnl" altLang="es-ES" sz="3600" dirty="0" smtClean="0"/>
            </a:br>
            <a:r>
              <a:rPr lang="es-ES_tradnl" altLang="es-ES" sz="3600" dirty="0" smtClean="0"/>
              <a:t/>
            </a:r>
            <a:br>
              <a:rPr lang="es-ES_tradnl" altLang="es-ES" sz="3600" dirty="0" smtClean="0"/>
            </a:br>
            <a:r>
              <a:rPr lang="es-ES_tradnl" altLang="es-ES" sz="4800" dirty="0" smtClean="0"/>
              <a:t>Telefonía Celular y Bluetooth</a:t>
            </a:r>
            <a:endParaRPr lang="es-ES" altLang="es-ES" sz="4800" dirty="0" smtClean="0"/>
          </a:p>
        </p:txBody>
      </p:sp>
      <p:sp>
        <p:nvSpPr>
          <p:cNvPr id="5" name="Text Box 5"/>
          <p:cNvSpPr txBox="1">
            <a:spLocks noChangeArrowheads="1"/>
          </p:cNvSpPr>
          <p:nvPr/>
        </p:nvSpPr>
        <p:spPr bwMode="auto">
          <a:xfrm>
            <a:off x="3560363" y="5333726"/>
            <a:ext cx="1811714" cy="338554"/>
          </a:xfrm>
          <a:prstGeom prst="rect">
            <a:avLst/>
          </a:prstGeom>
          <a:noFill/>
          <a:ln w="12700">
            <a:noFill/>
            <a:miter lim="800000"/>
            <a:headEnd/>
            <a:tailEnd/>
          </a:ln>
          <a:effectLst/>
        </p:spPr>
        <p:txBody>
          <a:bodyPr wrap="none">
            <a:spAutoFit/>
          </a:bodyPr>
          <a:lstStyle>
            <a:defPPr>
              <a:defRPr lang="es-ES_tradnl"/>
            </a:defPPr>
            <a:lvl1pPr algn="l" rtl="0" fontAlgn="base">
              <a:spcBef>
                <a:spcPct val="0"/>
              </a:spcBef>
              <a:spcAft>
                <a:spcPct val="0"/>
              </a:spcAft>
              <a:defRPr sz="2400" i="1" kern="1200">
                <a:solidFill>
                  <a:schemeClr val="tx1"/>
                </a:solidFill>
                <a:latin typeface="Arial" charset="0"/>
                <a:ea typeface="+mn-ea"/>
                <a:cs typeface="+mn-cs"/>
              </a:defRPr>
            </a:lvl1pPr>
            <a:lvl2pPr marL="457200" algn="l" rtl="0" fontAlgn="base">
              <a:spcBef>
                <a:spcPct val="0"/>
              </a:spcBef>
              <a:spcAft>
                <a:spcPct val="0"/>
              </a:spcAft>
              <a:defRPr sz="2400" i="1" kern="1200">
                <a:solidFill>
                  <a:schemeClr val="tx1"/>
                </a:solidFill>
                <a:latin typeface="Arial" charset="0"/>
                <a:ea typeface="+mn-ea"/>
                <a:cs typeface="+mn-cs"/>
              </a:defRPr>
            </a:lvl2pPr>
            <a:lvl3pPr marL="914400" algn="l" rtl="0" fontAlgn="base">
              <a:spcBef>
                <a:spcPct val="0"/>
              </a:spcBef>
              <a:spcAft>
                <a:spcPct val="0"/>
              </a:spcAft>
              <a:defRPr sz="2400" i="1" kern="1200">
                <a:solidFill>
                  <a:schemeClr val="tx1"/>
                </a:solidFill>
                <a:latin typeface="Arial" charset="0"/>
                <a:ea typeface="+mn-ea"/>
                <a:cs typeface="+mn-cs"/>
              </a:defRPr>
            </a:lvl3pPr>
            <a:lvl4pPr marL="1371600" algn="l" rtl="0" fontAlgn="base">
              <a:spcBef>
                <a:spcPct val="0"/>
              </a:spcBef>
              <a:spcAft>
                <a:spcPct val="0"/>
              </a:spcAft>
              <a:defRPr sz="2400" i="1" kern="1200">
                <a:solidFill>
                  <a:schemeClr val="tx1"/>
                </a:solidFill>
                <a:latin typeface="Arial" charset="0"/>
                <a:ea typeface="+mn-ea"/>
                <a:cs typeface="+mn-cs"/>
              </a:defRPr>
            </a:lvl4pPr>
            <a:lvl5pPr marL="1828800" algn="l" rtl="0" fontAlgn="base">
              <a:spcBef>
                <a:spcPct val="0"/>
              </a:spcBef>
              <a:spcAft>
                <a:spcPct val="0"/>
              </a:spcAft>
              <a:defRPr sz="2400" i="1" kern="1200">
                <a:solidFill>
                  <a:schemeClr val="tx1"/>
                </a:solidFill>
                <a:latin typeface="Arial" charset="0"/>
                <a:ea typeface="+mn-ea"/>
                <a:cs typeface="+mn-cs"/>
              </a:defRPr>
            </a:lvl5pPr>
            <a:lvl6pPr marL="2286000" algn="l" defTabSz="914400" rtl="0" eaLnBrk="1" latinLnBrk="0" hangingPunct="1">
              <a:defRPr sz="2400" i="1" kern="1200">
                <a:solidFill>
                  <a:schemeClr val="tx1"/>
                </a:solidFill>
                <a:latin typeface="Arial" charset="0"/>
                <a:ea typeface="+mn-ea"/>
                <a:cs typeface="+mn-cs"/>
              </a:defRPr>
            </a:lvl6pPr>
            <a:lvl7pPr marL="2743200" algn="l" defTabSz="914400" rtl="0" eaLnBrk="1" latinLnBrk="0" hangingPunct="1">
              <a:defRPr sz="2400" i="1" kern="1200">
                <a:solidFill>
                  <a:schemeClr val="tx1"/>
                </a:solidFill>
                <a:latin typeface="Arial" charset="0"/>
                <a:ea typeface="+mn-ea"/>
                <a:cs typeface="+mn-cs"/>
              </a:defRPr>
            </a:lvl7pPr>
            <a:lvl8pPr marL="3200400" algn="l" defTabSz="914400" rtl="0" eaLnBrk="1" latinLnBrk="0" hangingPunct="1">
              <a:defRPr sz="2400" i="1" kern="1200">
                <a:solidFill>
                  <a:schemeClr val="tx1"/>
                </a:solidFill>
                <a:latin typeface="Arial" charset="0"/>
                <a:ea typeface="+mn-ea"/>
                <a:cs typeface="+mn-cs"/>
              </a:defRPr>
            </a:lvl8pPr>
            <a:lvl9pPr marL="3657600" algn="l" defTabSz="914400" rtl="0" eaLnBrk="1" latinLnBrk="0" hangingPunct="1">
              <a:defRPr sz="2400" i="1" kern="1200">
                <a:solidFill>
                  <a:schemeClr val="tx1"/>
                </a:solidFill>
                <a:latin typeface="Arial" charset="0"/>
                <a:ea typeface="+mn-ea"/>
                <a:cs typeface="+mn-cs"/>
              </a:defRPr>
            </a:lvl9pPr>
          </a:lstStyle>
          <a:p>
            <a:pPr algn="ctr"/>
            <a:r>
              <a:rPr lang="es-ES" sz="1600" b="0" i="0" dirty="0">
                <a:latin typeface="Times New Roman" panose="02020603050405020304" pitchFamily="18" charset="0"/>
                <a:cs typeface="Times New Roman" panose="02020603050405020304" pitchFamily="18" charset="0"/>
              </a:rPr>
              <a:t>Rogelio </a:t>
            </a:r>
            <a:r>
              <a:rPr lang="es-ES" sz="1600" b="0" i="0" dirty="0" err="1" smtClean="0">
                <a:latin typeface="Times New Roman" panose="02020603050405020304" pitchFamily="18" charset="0"/>
                <a:cs typeface="Times New Roman" panose="02020603050405020304" pitchFamily="18" charset="0"/>
              </a:rPr>
              <a:t>Montañana</a:t>
            </a:r>
            <a:endParaRPr lang="es-ES" sz="1600" b="0" i="0" dirty="0">
              <a:latin typeface="Times New Roman" panose="02020603050405020304" pitchFamily="18" charset="0"/>
              <a:cs typeface="Times New Roman" panose="02020603050405020304" pitchFamily="18" charset="0"/>
            </a:endParaRPr>
          </a:p>
        </p:txBody>
      </p:sp>
      <p:sp>
        <p:nvSpPr>
          <p:cNvPr id="6" name="CuadroTexto 7"/>
          <p:cNvSpPr txBox="1"/>
          <p:nvPr/>
        </p:nvSpPr>
        <p:spPr>
          <a:xfrm>
            <a:off x="421793" y="6073551"/>
            <a:ext cx="8300414" cy="307777"/>
          </a:xfrm>
          <a:prstGeom prst="rect">
            <a:avLst/>
          </a:prstGeom>
          <a:noFill/>
        </p:spPr>
        <p:txBody>
          <a:bodyPr wrap="none" rtlCol="0">
            <a:spAutoFit/>
          </a:bodyPr>
          <a:lstStyle>
            <a:defPPr>
              <a:defRPr lang="es-ES_tradnl"/>
            </a:defPPr>
            <a:lvl1pPr algn="l" rtl="0" fontAlgn="base">
              <a:spcBef>
                <a:spcPct val="0"/>
              </a:spcBef>
              <a:spcAft>
                <a:spcPct val="0"/>
              </a:spcAft>
              <a:defRPr sz="2400" i="1" kern="1200">
                <a:solidFill>
                  <a:schemeClr val="tx1"/>
                </a:solidFill>
                <a:latin typeface="Arial" charset="0"/>
                <a:ea typeface="+mn-ea"/>
                <a:cs typeface="+mn-cs"/>
              </a:defRPr>
            </a:lvl1pPr>
            <a:lvl2pPr marL="457200" algn="l" rtl="0" fontAlgn="base">
              <a:spcBef>
                <a:spcPct val="0"/>
              </a:spcBef>
              <a:spcAft>
                <a:spcPct val="0"/>
              </a:spcAft>
              <a:defRPr sz="2400" i="1" kern="1200">
                <a:solidFill>
                  <a:schemeClr val="tx1"/>
                </a:solidFill>
                <a:latin typeface="Arial" charset="0"/>
                <a:ea typeface="+mn-ea"/>
                <a:cs typeface="+mn-cs"/>
              </a:defRPr>
            </a:lvl2pPr>
            <a:lvl3pPr marL="914400" algn="l" rtl="0" fontAlgn="base">
              <a:spcBef>
                <a:spcPct val="0"/>
              </a:spcBef>
              <a:spcAft>
                <a:spcPct val="0"/>
              </a:spcAft>
              <a:defRPr sz="2400" i="1" kern="1200">
                <a:solidFill>
                  <a:schemeClr val="tx1"/>
                </a:solidFill>
                <a:latin typeface="Arial" charset="0"/>
                <a:ea typeface="+mn-ea"/>
                <a:cs typeface="+mn-cs"/>
              </a:defRPr>
            </a:lvl3pPr>
            <a:lvl4pPr marL="1371600" algn="l" rtl="0" fontAlgn="base">
              <a:spcBef>
                <a:spcPct val="0"/>
              </a:spcBef>
              <a:spcAft>
                <a:spcPct val="0"/>
              </a:spcAft>
              <a:defRPr sz="2400" i="1" kern="1200">
                <a:solidFill>
                  <a:schemeClr val="tx1"/>
                </a:solidFill>
                <a:latin typeface="Arial" charset="0"/>
                <a:ea typeface="+mn-ea"/>
                <a:cs typeface="+mn-cs"/>
              </a:defRPr>
            </a:lvl4pPr>
            <a:lvl5pPr marL="1828800" algn="l" rtl="0" fontAlgn="base">
              <a:spcBef>
                <a:spcPct val="0"/>
              </a:spcBef>
              <a:spcAft>
                <a:spcPct val="0"/>
              </a:spcAft>
              <a:defRPr sz="2400" i="1" kern="1200">
                <a:solidFill>
                  <a:schemeClr val="tx1"/>
                </a:solidFill>
                <a:latin typeface="Arial" charset="0"/>
                <a:ea typeface="+mn-ea"/>
                <a:cs typeface="+mn-cs"/>
              </a:defRPr>
            </a:lvl5pPr>
            <a:lvl6pPr marL="2286000" algn="l" defTabSz="914400" rtl="0" eaLnBrk="1" latinLnBrk="0" hangingPunct="1">
              <a:defRPr sz="2400" i="1" kern="1200">
                <a:solidFill>
                  <a:schemeClr val="tx1"/>
                </a:solidFill>
                <a:latin typeface="Arial" charset="0"/>
                <a:ea typeface="+mn-ea"/>
                <a:cs typeface="+mn-cs"/>
              </a:defRPr>
            </a:lvl6pPr>
            <a:lvl7pPr marL="2743200" algn="l" defTabSz="914400" rtl="0" eaLnBrk="1" latinLnBrk="0" hangingPunct="1">
              <a:defRPr sz="2400" i="1" kern="1200">
                <a:solidFill>
                  <a:schemeClr val="tx1"/>
                </a:solidFill>
                <a:latin typeface="Arial" charset="0"/>
                <a:ea typeface="+mn-ea"/>
                <a:cs typeface="+mn-cs"/>
              </a:defRPr>
            </a:lvl7pPr>
            <a:lvl8pPr marL="3200400" algn="l" defTabSz="914400" rtl="0" eaLnBrk="1" latinLnBrk="0" hangingPunct="1">
              <a:defRPr sz="2400" i="1" kern="1200">
                <a:solidFill>
                  <a:schemeClr val="tx1"/>
                </a:solidFill>
                <a:latin typeface="Arial" charset="0"/>
                <a:ea typeface="+mn-ea"/>
                <a:cs typeface="+mn-cs"/>
              </a:defRPr>
            </a:lvl8pPr>
            <a:lvl9pPr marL="3657600" algn="l" defTabSz="914400" rtl="0" eaLnBrk="1" latinLnBrk="0" hangingPunct="1">
              <a:defRPr sz="2400" i="1" kern="1200">
                <a:solidFill>
                  <a:schemeClr val="tx1"/>
                </a:solidFill>
                <a:latin typeface="Arial" charset="0"/>
                <a:ea typeface="+mn-ea"/>
                <a:cs typeface="+mn-cs"/>
              </a:defRPr>
            </a:lvl9pPr>
          </a:lstStyle>
          <a:p>
            <a:r>
              <a:rPr lang="es-ES" sz="1400" b="0" i="0" dirty="0">
                <a:latin typeface="+mj-lt"/>
              </a:rPr>
              <a:t>Esta obra está bajo una </a:t>
            </a:r>
            <a:r>
              <a:rPr lang="es-ES" sz="1400" b="0" i="0" u="sng" dirty="0">
                <a:latin typeface="+mj-lt"/>
                <a:hlinkClick r:id="rId3"/>
              </a:rPr>
              <a:t>Licencia </a:t>
            </a:r>
            <a:r>
              <a:rPr lang="es-ES" sz="1400" b="0" i="0" u="sng" dirty="0" err="1">
                <a:latin typeface="+mj-lt"/>
                <a:hlinkClick r:id="rId3"/>
              </a:rPr>
              <a:t>Creative</a:t>
            </a:r>
            <a:r>
              <a:rPr lang="es-ES" sz="1400" b="0" i="0" u="sng" dirty="0">
                <a:latin typeface="+mj-lt"/>
                <a:hlinkClick r:id="rId3"/>
              </a:rPr>
              <a:t> </a:t>
            </a:r>
            <a:r>
              <a:rPr lang="es-ES" sz="1400" b="0" i="0" u="sng" dirty="0" err="1">
                <a:latin typeface="+mj-lt"/>
                <a:hlinkClick r:id="rId3"/>
              </a:rPr>
              <a:t>Commons</a:t>
            </a:r>
            <a:r>
              <a:rPr lang="es-ES" sz="1400" b="0" i="0" u="sng" dirty="0">
                <a:latin typeface="+mj-lt"/>
                <a:hlinkClick r:id="rId3"/>
              </a:rPr>
              <a:t> Atribución-</a:t>
            </a:r>
            <a:r>
              <a:rPr lang="es-ES" sz="1400" b="0" i="0" u="sng" dirty="0" err="1">
                <a:latin typeface="+mj-lt"/>
                <a:hlinkClick r:id="rId3"/>
              </a:rPr>
              <a:t>NoComercial</a:t>
            </a:r>
            <a:r>
              <a:rPr lang="es-ES" sz="1400" b="0" i="0" u="sng" dirty="0">
                <a:latin typeface="+mj-lt"/>
                <a:hlinkClick r:id="rId3"/>
              </a:rPr>
              <a:t>-</a:t>
            </a:r>
            <a:r>
              <a:rPr lang="es-ES" sz="1400" b="0" i="0" u="sng" dirty="0" err="1">
                <a:latin typeface="+mj-lt"/>
                <a:hlinkClick r:id="rId3"/>
              </a:rPr>
              <a:t>CompartirIgual</a:t>
            </a:r>
            <a:r>
              <a:rPr lang="es-ES" sz="1400" b="0" i="0" u="sng" dirty="0">
                <a:latin typeface="+mj-lt"/>
                <a:hlinkClick r:id="rId3"/>
              </a:rPr>
              <a:t> 4.0 Internacional</a:t>
            </a:r>
            <a:r>
              <a:rPr lang="es-ES" sz="1400" b="0" i="0" dirty="0">
                <a:latin typeface="+mj-lt"/>
              </a:rPr>
              <a:t>. </a:t>
            </a:r>
          </a:p>
        </p:txBody>
      </p:sp>
      <p:pic>
        <p:nvPicPr>
          <p:cNvPr id="7" name="Picture 1" descr="Licencia Creative Commons">
            <a:hlinkClick r:id="rId3"/>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015785" y="5749928"/>
            <a:ext cx="838200" cy="2968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over dir="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Marcador de número de diapositiva 2"/>
          <p:cNvSpPr>
            <a:spLocks noGrp="1"/>
          </p:cNvSpPr>
          <p:nvPr>
            <p:ph type="sldNum" sz="quarter" idx="10"/>
          </p:nvPr>
        </p:nvSpPr>
        <p:spPr/>
        <p:txBody>
          <a:bodyPr/>
          <a:lstStyle/>
          <a:p>
            <a:pPr>
              <a:defRPr/>
            </a:pPr>
            <a:r>
              <a:rPr lang="es-ES" altLang="es-ES"/>
              <a:t>Ampliación Redes 7-</a:t>
            </a:r>
            <a:fld id="{EE26EA58-9E1A-4E08-A1AB-EFD12C65E823}" type="slidenum">
              <a:rPr lang="es-ES" altLang="es-ES"/>
              <a:pPr>
                <a:defRPr/>
              </a:pPr>
              <a:t>10</a:t>
            </a:fld>
            <a:endParaRPr lang="es-ES" altLang="es-ES"/>
          </a:p>
        </p:txBody>
      </p:sp>
      <p:sp>
        <p:nvSpPr>
          <p:cNvPr id="36867" name="Rectangle 252"/>
          <p:cNvSpPr>
            <a:spLocks noGrp="1" noChangeArrowheads="1"/>
          </p:cNvSpPr>
          <p:nvPr>
            <p:ph type="title"/>
          </p:nvPr>
        </p:nvSpPr>
        <p:spPr>
          <a:xfrm>
            <a:off x="474663" y="69850"/>
            <a:ext cx="7772400" cy="838200"/>
          </a:xfrm>
          <a:noFill/>
        </p:spPr>
        <p:txBody>
          <a:bodyPr/>
          <a:lstStyle/>
          <a:p>
            <a:pPr eaLnBrk="1" hangingPunct="1"/>
            <a:r>
              <a:rPr lang="es-ES" altLang="es-ES" smtClean="0"/>
              <a:t>Uso de frecuencias en GSM</a:t>
            </a:r>
          </a:p>
        </p:txBody>
      </p:sp>
      <p:sp>
        <p:nvSpPr>
          <p:cNvPr id="36868" name="Line 253"/>
          <p:cNvSpPr>
            <a:spLocks noChangeShapeType="1"/>
          </p:cNvSpPr>
          <p:nvPr/>
        </p:nvSpPr>
        <p:spPr bwMode="auto">
          <a:xfrm>
            <a:off x="1055688" y="5535613"/>
            <a:ext cx="6962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869" name="Line 254"/>
          <p:cNvSpPr>
            <a:spLocks noChangeShapeType="1"/>
          </p:cNvSpPr>
          <p:nvPr/>
        </p:nvSpPr>
        <p:spPr bwMode="auto">
          <a:xfrm>
            <a:off x="1055688" y="5230813"/>
            <a:ext cx="6962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nvGrpSpPr>
          <p:cNvPr id="36870" name="Group 255"/>
          <p:cNvGrpSpPr>
            <a:grpSpLocks/>
          </p:cNvGrpSpPr>
          <p:nvPr/>
        </p:nvGrpSpPr>
        <p:grpSpPr bwMode="auto">
          <a:xfrm>
            <a:off x="1055688" y="5230813"/>
            <a:ext cx="6751637" cy="304800"/>
            <a:chOff x="864" y="3360"/>
            <a:chExt cx="4608" cy="192"/>
          </a:xfrm>
        </p:grpSpPr>
        <p:sp>
          <p:nvSpPr>
            <p:cNvPr id="37083" name="Line 256"/>
            <p:cNvSpPr>
              <a:spLocks noChangeShapeType="1"/>
            </p:cNvSpPr>
            <p:nvPr/>
          </p:nvSpPr>
          <p:spPr bwMode="auto">
            <a:xfrm flipV="1">
              <a:off x="864"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84" name="Line 257"/>
            <p:cNvSpPr>
              <a:spLocks noChangeShapeType="1"/>
            </p:cNvSpPr>
            <p:nvPr/>
          </p:nvSpPr>
          <p:spPr bwMode="auto">
            <a:xfrm flipV="1">
              <a:off x="100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85" name="Line 258"/>
            <p:cNvSpPr>
              <a:spLocks noChangeShapeType="1"/>
            </p:cNvSpPr>
            <p:nvPr/>
          </p:nvSpPr>
          <p:spPr bwMode="auto">
            <a:xfrm flipV="1">
              <a:off x="115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86" name="Line 259"/>
            <p:cNvSpPr>
              <a:spLocks noChangeShapeType="1"/>
            </p:cNvSpPr>
            <p:nvPr/>
          </p:nvSpPr>
          <p:spPr bwMode="auto">
            <a:xfrm flipV="1">
              <a:off x="129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87" name="Line 260"/>
            <p:cNvSpPr>
              <a:spLocks noChangeShapeType="1"/>
            </p:cNvSpPr>
            <p:nvPr/>
          </p:nvSpPr>
          <p:spPr bwMode="auto">
            <a:xfrm flipV="1">
              <a:off x="144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88" name="Line 261"/>
            <p:cNvSpPr>
              <a:spLocks noChangeShapeType="1"/>
            </p:cNvSpPr>
            <p:nvPr/>
          </p:nvSpPr>
          <p:spPr bwMode="auto">
            <a:xfrm flipV="1">
              <a:off x="158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89" name="Line 262"/>
            <p:cNvSpPr>
              <a:spLocks noChangeShapeType="1"/>
            </p:cNvSpPr>
            <p:nvPr/>
          </p:nvSpPr>
          <p:spPr bwMode="auto">
            <a:xfrm flipV="1">
              <a:off x="172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90" name="Line 263"/>
            <p:cNvSpPr>
              <a:spLocks noChangeShapeType="1"/>
            </p:cNvSpPr>
            <p:nvPr/>
          </p:nvSpPr>
          <p:spPr bwMode="auto">
            <a:xfrm flipV="1">
              <a:off x="187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91" name="Line 264"/>
            <p:cNvSpPr>
              <a:spLocks noChangeShapeType="1"/>
            </p:cNvSpPr>
            <p:nvPr/>
          </p:nvSpPr>
          <p:spPr bwMode="auto">
            <a:xfrm flipV="1">
              <a:off x="2016"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92" name="Line 265"/>
            <p:cNvSpPr>
              <a:spLocks noChangeShapeType="1"/>
            </p:cNvSpPr>
            <p:nvPr/>
          </p:nvSpPr>
          <p:spPr bwMode="auto">
            <a:xfrm flipV="1">
              <a:off x="216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93" name="Line 266"/>
            <p:cNvSpPr>
              <a:spLocks noChangeShapeType="1"/>
            </p:cNvSpPr>
            <p:nvPr/>
          </p:nvSpPr>
          <p:spPr bwMode="auto">
            <a:xfrm flipV="1">
              <a:off x="230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94" name="Line 267"/>
            <p:cNvSpPr>
              <a:spLocks noChangeShapeType="1"/>
            </p:cNvSpPr>
            <p:nvPr/>
          </p:nvSpPr>
          <p:spPr bwMode="auto">
            <a:xfrm flipV="1">
              <a:off x="244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95" name="Line 268"/>
            <p:cNvSpPr>
              <a:spLocks noChangeShapeType="1"/>
            </p:cNvSpPr>
            <p:nvPr/>
          </p:nvSpPr>
          <p:spPr bwMode="auto">
            <a:xfrm flipV="1">
              <a:off x="259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96" name="Line 269"/>
            <p:cNvSpPr>
              <a:spLocks noChangeShapeType="1"/>
            </p:cNvSpPr>
            <p:nvPr/>
          </p:nvSpPr>
          <p:spPr bwMode="auto">
            <a:xfrm flipV="1">
              <a:off x="273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97" name="Line 270"/>
            <p:cNvSpPr>
              <a:spLocks noChangeShapeType="1"/>
            </p:cNvSpPr>
            <p:nvPr/>
          </p:nvSpPr>
          <p:spPr bwMode="auto">
            <a:xfrm flipV="1">
              <a:off x="288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98" name="Line 271"/>
            <p:cNvSpPr>
              <a:spLocks noChangeShapeType="1"/>
            </p:cNvSpPr>
            <p:nvPr/>
          </p:nvSpPr>
          <p:spPr bwMode="auto">
            <a:xfrm flipV="1">
              <a:off x="302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99" name="Line 272"/>
            <p:cNvSpPr>
              <a:spLocks noChangeShapeType="1"/>
            </p:cNvSpPr>
            <p:nvPr/>
          </p:nvSpPr>
          <p:spPr bwMode="auto">
            <a:xfrm flipV="1">
              <a:off x="3168"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100" name="Line 273"/>
            <p:cNvSpPr>
              <a:spLocks noChangeShapeType="1"/>
            </p:cNvSpPr>
            <p:nvPr/>
          </p:nvSpPr>
          <p:spPr bwMode="auto">
            <a:xfrm flipV="1">
              <a:off x="331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101" name="Line 274"/>
            <p:cNvSpPr>
              <a:spLocks noChangeShapeType="1"/>
            </p:cNvSpPr>
            <p:nvPr/>
          </p:nvSpPr>
          <p:spPr bwMode="auto">
            <a:xfrm flipV="1">
              <a:off x="345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102" name="Line 275"/>
            <p:cNvSpPr>
              <a:spLocks noChangeShapeType="1"/>
            </p:cNvSpPr>
            <p:nvPr/>
          </p:nvSpPr>
          <p:spPr bwMode="auto">
            <a:xfrm flipV="1">
              <a:off x="360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103" name="Line 276"/>
            <p:cNvSpPr>
              <a:spLocks noChangeShapeType="1"/>
            </p:cNvSpPr>
            <p:nvPr/>
          </p:nvSpPr>
          <p:spPr bwMode="auto">
            <a:xfrm flipV="1">
              <a:off x="374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104" name="Line 277"/>
            <p:cNvSpPr>
              <a:spLocks noChangeShapeType="1"/>
            </p:cNvSpPr>
            <p:nvPr/>
          </p:nvSpPr>
          <p:spPr bwMode="auto">
            <a:xfrm flipV="1">
              <a:off x="388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105" name="Line 278"/>
            <p:cNvSpPr>
              <a:spLocks noChangeShapeType="1"/>
            </p:cNvSpPr>
            <p:nvPr/>
          </p:nvSpPr>
          <p:spPr bwMode="auto">
            <a:xfrm flipV="1">
              <a:off x="403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106" name="Line 279"/>
            <p:cNvSpPr>
              <a:spLocks noChangeShapeType="1"/>
            </p:cNvSpPr>
            <p:nvPr/>
          </p:nvSpPr>
          <p:spPr bwMode="auto">
            <a:xfrm flipV="1">
              <a:off x="417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107" name="Line 280"/>
            <p:cNvSpPr>
              <a:spLocks noChangeShapeType="1"/>
            </p:cNvSpPr>
            <p:nvPr/>
          </p:nvSpPr>
          <p:spPr bwMode="auto">
            <a:xfrm flipV="1">
              <a:off x="4320"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108" name="Line 281"/>
            <p:cNvSpPr>
              <a:spLocks noChangeShapeType="1"/>
            </p:cNvSpPr>
            <p:nvPr/>
          </p:nvSpPr>
          <p:spPr bwMode="auto">
            <a:xfrm flipV="1">
              <a:off x="446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109" name="Line 282"/>
            <p:cNvSpPr>
              <a:spLocks noChangeShapeType="1"/>
            </p:cNvSpPr>
            <p:nvPr/>
          </p:nvSpPr>
          <p:spPr bwMode="auto">
            <a:xfrm flipV="1">
              <a:off x="460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110" name="Line 283"/>
            <p:cNvSpPr>
              <a:spLocks noChangeShapeType="1"/>
            </p:cNvSpPr>
            <p:nvPr/>
          </p:nvSpPr>
          <p:spPr bwMode="auto">
            <a:xfrm flipV="1">
              <a:off x="475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111" name="Line 284"/>
            <p:cNvSpPr>
              <a:spLocks noChangeShapeType="1"/>
            </p:cNvSpPr>
            <p:nvPr/>
          </p:nvSpPr>
          <p:spPr bwMode="auto">
            <a:xfrm flipV="1">
              <a:off x="489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112" name="Line 285"/>
            <p:cNvSpPr>
              <a:spLocks noChangeShapeType="1"/>
            </p:cNvSpPr>
            <p:nvPr/>
          </p:nvSpPr>
          <p:spPr bwMode="auto">
            <a:xfrm flipV="1">
              <a:off x="504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113" name="Line 286"/>
            <p:cNvSpPr>
              <a:spLocks noChangeShapeType="1"/>
            </p:cNvSpPr>
            <p:nvPr/>
          </p:nvSpPr>
          <p:spPr bwMode="auto">
            <a:xfrm flipV="1">
              <a:off x="518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114" name="Line 287"/>
            <p:cNvSpPr>
              <a:spLocks noChangeShapeType="1"/>
            </p:cNvSpPr>
            <p:nvPr/>
          </p:nvSpPr>
          <p:spPr bwMode="auto">
            <a:xfrm flipV="1">
              <a:off x="532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115" name="Line 288"/>
            <p:cNvSpPr>
              <a:spLocks noChangeShapeType="1"/>
            </p:cNvSpPr>
            <p:nvPr/>
          </p:nvSpPr>
          <p:spPr bwMode="auto">
            <a:xfrm flipV="1">
              <a:off x="5472"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grpSp>
        <p:nvGrpSpPr>
          <p:cNvPr id="36871" name="Group 289"/>
          <p:cNvGrpSpPr>
            <a:grpSpLocks/>
          </p:cNvGrpSpPr>
          <p:nvPr/>
        </p:nvGrpSpPr>
        <p:grpSpPr bwMode="auto">
          <a:xfrm>
            <a:off x="1055688" y="4926013"/>
            <a:ext cx="6751637" cy="304800"/>
            <a:chOff x="864" y="3360"/>
            <a:chExt cx="4608" cy="192"/>
          </a:xfrm>
        </p:grpSpPr>
        <p:sp>
          <p:nvSpPr>
            <p:cNvPr id="37050" name="Line 290"/>
            <p:cNvSpPr>
              <a:spLocks noChangeShapeType="1"/>
            </p:cNvSpPr>
            <p:nvPr/>
          </p:nvSpPr>
          <p:spPr bwMode="auto">
            <a:xfrm flipV="1">
              <a:off x="864"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51" name="Line 291"/>
            <p:cNvSpPr>
              <a:spLocks noChangeShapeType="1"/>
            </p:cNvSpPr>
            <p:nvPr/>
          </p:nvSpPr>
          <p:spPr bwMode="auto">
            <a:xfrm flipV="1">
              <a:off x="100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52" name="Line 292"/>
            <p:cNvSpPr>
              <a:spLocks noChangeShapeType="1"/>
            </p:cNvSpPr>
            <p:nvPr/>
          </p:nvSpPr>
          <p:spPr bwMode="auto">
            <a:xfrm flipV="1">
              <a:off x="115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53" name="Line 293"/>
            <p:cNvSpPr>
              <a:spLocks noChangeShapeType="1"/>
            </p:cNvSpPr>
            <p:nvPr/>
          </p:nvSpPr>
          <p:spPr bwMode="auto">
            <a:xfrm flipV="1">
              <a:off x="129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54" name="Line 294"/>
            <p:cNvSpPr>
              <a:spLocks noChangeShapeType="1"/>
            </p:cNvSpPr>
            <p:nvPr/>
          </p:nvSpPr>
          <p:spPr bwMode="auto">
            <a:xfrm flipV="1">
              <a:off x="144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55" name="Line 295"/>
            <p:cNvSpPr>
              <a:spLocks noChangeShapeType="1"/>
            </p:cNvSpPr>
            <p:nvPr/>
          </p:nvSpPr>
          <p:spPr bwMode="auto">
            <a:xfrm flipV="1">
              <a:off x="158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56" name="Line 296"/>
            <p:cNvSpPr>
              <a:spLocks noChangeShapeType="1"/>
            </p:cNvSpPr>
            <p:nvPr/>
          </p:nvSpPr>
          <p:spPr bwMode="auto">
            <a:xfrm flipV="1">
              <a:off x="172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57" name="Line 297"/>
            <p:cNvSpPr>
              <a:spLocks noChangeShapeType="1"/>
            </p:cNvSpPr>
            <p:nvPr/>
          </p:nvSpPr>
          <p:spPr bwMode="auto">
            <a:xfrm flipV="1">
              <a:off x="187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58" name="Line 298"/>
            <p:cNvSpPr>
              <a:spLocks noChangeShapeType="1"/>
            </p:cNvSpPr>
            <p:nvPr/>
          </p:nvSpPr>
          <p:spPr bwMode="auto">
            <a:xfrm flipV="1">
              <a:off x="2016"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59" name="Line 299"/>
            <p:cNvSpPr>
              <a:spLocks noChangeShapeType="1"/>
            </p:cNvSpPr>
            <p:nvPr/>
          </p:nvSpPr>
          <p:spPr bwMode="auto">
            <a:xfrm flipV="1">
              <a:off x="216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60" name="Line 300"/>
            <p:cNvSpPr>
              <a:spLocks noChangeShapeType="1"/>
            </p:cNvSpPr>
            <p:nvPr/>
          </p:nvSpPr>
          <p:spPr bwMode="auto">
            <a:xfrm flipV="1">
              <a:off x="230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61" name="Line 301"/>
            <p:cNvSpPr>
              <a:spLocks noChangeShapeType="1"/>
            </p:cNvSpPr>
            <p:nvPr/>
          </p:nvSpPr>
          <p:spPr bwMode="auto">
            <a:xfrm flipV="1">
              <a:off x="244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62" name="Line 302"/>
            <p:cNvSpPr>
              <a:spLocks noChangeShapeType="1"/>
            </p:cNvSpPr>
            <p:nvPr/>
          </p:nvSpPr>
          <p:spPr bwMode="auto">
            <a:xfrm flipV="1">
              <a:off x="259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63" name="Line 303"/>
            <p:cNvSpPr>
              <a:spLocks noChangeShapeType="1"/>
            </p:cNvSpPr>
            <p:nvPr/>
          </p:nvSpPr>
          <p:spPr bwMode="auto">
            <a:xfrm flipV="1">
              <a:off x="273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64" name="Line 304"/>
            <p:cNvSpPr>
              <a:spLocks noChangeShapeType="1"/>
            </p:cNvSpPr>
            <p:nvPr/>
          </p:nvSpPr>
          <p:spPr bwMode="auto">
            <a:xfrm flipV="1">
              <a:off x="288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65" name="Line 305"/>
            <p:cNvSpPr>
              <a:spLocks noChangeShapeType="1"/>
            </p:cNvSpPr>
            <p:nvPr/>
          </p:nvSpPr>
          <p:spPr bwMode="auto">
            <a:xfrm flipV="1">
              <a:off x="302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66" name="Line 306"/>
            <p:cNvSpPr>
              <a:spLocks noChangeShapeType="1"/>
            </p:cNvSpPr>
            <p:nvPr/>
          </p:nvSpPr>
          <p:spPr bwMode="auto">
            <a:xfrm flipV="1">
              <a:off x="3168"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67" name="Line 307"/>
            <p:cNvSpPr>
              <a:spLocks noChangeShapeType="1"/>
            </p:cNvSpPr>
            <p:nvPr/>
          </p:nvSpPr>
          <p:spPr bwMode="auto">
            <a:xfrm flipV="1">
              <a:off x="331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68" name="Line 308"/>
            <p:cNvSpPr>
              <a:spLocks noChangeShapeType="1"/>
            </p:cNvSpPr>
            <p:nvPr/>
          </p:nvSpPr>
          <p:spPr bwMode="auto">
            <a:xfrm flipV="1">
              <a:off x="345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69" name="Line 309"/>
            <p:cNvSpPr>
              <a:spLocks noChangeShapeType="1"/>
            </p:cNvSpPr>
            <p:nvPr/>
          </p:nvSpPr>
          <p:spPr bwMode="auto">
            <a:xfrm flipV="1">
              <a:off x="360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70" name="Line 310"/>
            <p:cNvSpPr>
              <a:spLocks noChangeShapeType="1"/>
            </p:cNvSpPr>
            <p:nvPr/>
          </p:nvSpPr>
          <p:spPr bwMode="auto">
            <a:xfrm flipV="1">
              <a:off x="374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71" name="Line 311"/>
            <p:cNvSpPr>
              <a:spLocks noChangeShapeType="1"/>
            </p:cNvSpPr>
            <p:nvPr/>
          </p:nvSpPr>
          <p:spPr bwMode="auto">
            <a:xfrm flipV="1">
              <a:off x="388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72" name="Line 312"/>
            <p:cNvSpPr>
              <a:spLocks noChangeShapeType="1"/>
            </p:cNvSpPr>
            <p:nvPr/>
          </p:nvSpPr>
          <p:spPr bwMode="auto">
            <a:xfrm flipV="1">
              <a:off x="403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73" name="Line 313"/>
            <p:cNvSpPr>
              <a:spLocks noChangeShapeType="1"/>
            </p:cNvSpPr>
            <p:nvPr/>
          </p:nvSpPr>
          <p:spPr bwMode="auto">
            <a:xfrm flipV="1">
              <a:off x="417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74" name="Line 314"/>
            <p:cNvSpPr>
              <a:spLocks noChangeShapeType="1"/>
            </p:cNvSpPr>
            <p:nvPr/>
          </p:nvSpPr>
          <p:spPr bwMode="auto">
            <a:xfrm flipV="1">
              <a:off x="4320"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75" name="Line 315"/>
            <p:cNvSpPr>
              <a:spLocks noChangeShapeType="1"/>
            </p:cNvSpPr>
            <p:nvPr/>
          </p:nvSpPr>
          <p:spPr bwMode="auto">
            <a:xfrm flipV="1">
              <a:off x="446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76" name="Line 316"/>
            <p:cNvSpPr>
              <a:spLocks noChangeShapeType="1"/>
            </p:cNvSpPr>
            <p:nvPr/>
          </p:nvSpPr>
          <p:spPr bwMode="auto">
            <a:xfrm flipV="1">
              <a:off x="460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77" name="Line 317"/>
            <p:cNvSpPr>
              <a:spLocks noChangeShapeType="1"/>
            </p:cNvSpPr>
            <p:nvPr/>
          </p:nvSpPr>
          <p:spPr bwMode="auto">
            <a:xfrm flipV="1">
              <a:off x="475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78" name="Line 318"/>
            <p:cNvSpPr>
              <a:spLocks noChangeShapeType="1"/>
            </p:cNvSpPr>
            <p:nvPr/>
          </p:nvSpPr>
          <p:spPr bwMode="auto">
            <a:xfrm flipV="1">
              <a:off x="489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79" name="Line 319"/>
            <p:cNvSpPr>
              <a:spLocks noChangeShapeType="1"/>
            </p:cNvSpPr>
            <p:nvPr/>
          </p:nvSpPr>
          <p:spPr bwMode="auto">
            <a:xfrm flipV="1">
              <a:off x="504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80" name="Line 320"/>
            <p:cNvSpPr>
              <a:spLocks noChangeShapeType="1"/>
            </p:cNvSpPr>
            <p:nvPr/>
          </p:nvSpPr>
          <p:spPr bwMode="auto">
            <a:xfrm flipV="1">
              <a:off x="518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81" name="Line 321"/>
            <p:cNvSpPr>
              <a:spLocks noChangeShapeType="1"/>
            </p:cNvSpPr>
            <p:nvPr/>
          </p:nvSpPr>
          <p:spPr bwMode="auto">
            <a:xfrm flipV="1">
              <a:off x="532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82" name="Line 322"/>
            <p:cNvSpPr>
              <a:spLocks noChangeShapeType="1"/>
            </p:cNvSpPr>
            <p:nvPr/>
          </p:nvSpPr>
          <p:spPr bwMode="auto">
            <a:xfrm flipV="1">
              <a:off x="5472"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36872" name="Line 323"/>
          <p:cNvSpPr>
            <a:spLocks noChangeShapeType="1"/>
          </p:cNvSpPr>
          <p:nvPr/>
        </p:nvSpPr>
        <p:spPr bwMode="auto">
          <a:xfrm>
            <a:off x="1055688" y="4926013"/>
            <a:ext cx="6962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873" name="Line 324"/>
          <p:cNvSpPr>
            <a:spLocks noChangeShapeType="1"/>
          </p:cNvSpPr>
          <p:nvPr/>
        </p:nvSpPr>
        <p:spPr bwMode="auto">
          <a:xfrm>
            <a:off x="1055688" y="4392613"/>
            <a:ext cx="6962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874" name="Line 325"/>
          <p:cNvSpPr>
            <a:spLocks noChangeShapeType="1"/>
          </p:cNvSpPr>
          <p:nvPr/>
        </p:nvSpPr>
        <p:spPr bwMode="auto">
          <a:xfrm>
            <a:off x="1055688" y="4087813"/>
            <a:ext cx="6962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nvGrpSpPr>
          <p:cNvPr id="36875" name="Group 326"/>
          <p:cNvGrpSpPr>
            <a:grpSpLocks/>
          </p:cNvGrpSpPr>
          <p:nvPr/>
        </p:nvGrpSpPr>
        <p:grpSpPr bwMode="auto">
          <a:xfrm>
            <a:off x="1055688" y="4087813"/>
            <a:ext cx="6751637" cy="304800"/>
            <a:chOff x="864" y="3360"/>
            <a:chExt cx="4608" cy="192"/>
          </a:xfrm>
        </p:grpSpPr>
        <p:sp>
          <p:nvSpPr>
            <p:cNvPr id="37017" name="Line 327"/>
            <p:cNvSpPr>
              <a:spLocks noChangeShapeType="1"/>
            </p:cNvSpPr>
            <p:nvPr/>
          </p:nvSpPr>
          <p:spPr bwMode="auto">
            <a:xfrm flipV="1">
              <a:off x="864"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18" name="Line 328"/>
            <p:cNvSpPr>
              <a:spLocks noChangeShapeType="1"/>
            </p:cNvSpPr>
            <p:nvPr/>
          </p:nvSpPr>
          <p:spPr bwMode="auto">
            <a:xfrm flipV="1">
              <a:off x="100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19" name="Line 329"/>
            <p:cNvSpPr>
              <a:spLocks noChangeShapeType="1"/>
            </p:cNvSpPr>
            <p:nvPr/>
          </p:nvSpPr>
          <p:spPr bwMode="auto">
            <a:xfrm flipV="1">
              <a:off x="115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20" name="Line 330"/>
            <p:cNvSpPr>
              <a:spLocks noChangeShapeType="1"/>
            </p:cNvSpPr>
            <p:nvPr/>
          </p:nvSpPr>
          <p:spPr bwMode="auto">
            <a:xfrm flipV="1">
              <a:off x="129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21" name="Line 331"/>
            <p:cNvSpPr>
              <a:spLocks noChangeShapeType="1"/>
            </p:cNvSpPr>
            <p:nvPr/>
          </p:nvSpPr>
          <p:spPr bwMode="auto">
            <a:xfrm flipV="1">
              <a:off x="144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22" name="Line 332"/>
            <p:cNvSpPr>
              <a:spLocks noChangeShapeType="1"/>
            </p:cNvSpPr>
            <p:nvPr/>
          </p:nvSpPr>
          <p:spPr bwMode="auto">
            <a:xfrm flipV="1">
              <a:off x="158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23" name="Line 333"/>
            <p:cNvSpPr>
              <a:spLocks noChangeShapeType="1"/>
            </p:cNvSpPr>
            <p:nvPr/>
          </p:nvSpPr>
          <p:spPr bwMode="auto">
            <a:xfrm flipV="1">
              <a:off x="172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24" name="Line 334"/>
            <p:cNvSpPr>
              <a:spLocks noChangeShapeType="1"/>
            </p:cNvSpPr>
            <p:nvPr/>
          </p:nvSpPr>
          <p:spPr bwMode="auto">
            <a:xfrm flipV="1">
              <a:off x="187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25" name="Line 335"/>
            <p:cNvSpPr>
              <a:spLocks noChangeShapeType="1"/>
            </p:cNvSpPr>
            <p:nvPr/>
          </p:nvSpPr>
          <p:spPr bwMode="auto">
            <a:xfrm flipV="1">
              <a:off x="2016"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26" name="Line 336"/>
            <p:cNvSpPr>
              <a:spLocks noChangeShapeType="1"/>
            </p:cNvSpPr>
            <p:nvPr/>
          </p:nvSpPr>
          <p:spPr bwMode="auto">
            <a:xfrm flipV="1">
              <a:off x="216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27" name="Line 337"/>
            <p:cNvSpPr>
              <a:spLocks noChangeShapeType="1"/>
            </p:cNvSpPr>
            <p:nvPr/>
          </p:nvSpPr>
          <p:spPr bwMode="auto">
            <a:xfrm flipV="1">
              <a:off x="230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28" name="Line 338"/>
            <p:cNvSpPr>
              <a:spLocks noChangeShapeType="1"/>
            </p:cNvSpPr>
            <p:nvPr/>
          </p:nvSpPr>
          <p:spPr bwMode="auto">
            <a:xfrm flipV="1">
              <a:off x="244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29" name="Line 339"/>
            <p:cNvSpPr>
              <a:spLocks noChangeShapeType="1"/>
            </p:cNvSpPr>
            <p:nvPr/>
          </p:nvSpPr>
          <p:spPr bwMode="auto">
            <a:xfrm flipV="1">
              <a:off x="259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30" name="Line 340"/>
            <p:cNvSpPr>
              <a:spLocks noChangeShapeType="1"/>
            </p:cNvSpPr>
            <p:nvPr/>
          </p:nvSpPr>
          <p:spPr bwMode="auto">
            <a:xfrm flipV="1">
              <a:off x="273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31" name="Line 341"/>
            <p:cNvSpPr>
              <a:spLocks noChangeShapeType="1"/>
            </p:cNvSpPr>
            <p:nvPr/>
          </p:nvSpPr>
          <p:spPr bwMode="auto">
            <a:xfrm flipV="1">
              <a:off x="288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32" name="Line 342"/>
            <p:cNvSpPr>
              <a:spLocks noChangeShapeType="1"/>
            </p:cNvSpPr>
            <p:nvPr/>
          </p:nvSpPr>
          <p:spPr bwMode="auto">
            <a:xfrm flipV="1">
              <a:off x="302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33" name="Line 343"/>
            <p:cNvSpPr>
              <a:spLocks noChangeShapeType="1"/>
            </p:cNvSpPr>
            <p:nvPr/>
          </p:nvSpPr>
          <p:spPr bwMode="auto">
            <a:xfrm flipV="1">
              <a:off x="3168"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34" name="Line 344"/>
            <p:cNvSpPr>
              <a:spLocks noChangeShapeType="1"/>
            </p:cNvSpPr>
            <p:nvPr/>
          </p:nvSpPr>
          <p:spPr bwMode="auto">
            <a:xfrm flipV="1">
              <a:off x="331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35" name="Line 345"/>
            <p:cNvSpPr>
              <a:spLocks noChangeShapeType="1"/>
            </p:cNvSpPr>
            <p:nvPr/>
          </p:nvSpPr>
          <p:spPr bwMode="auto">
            <a:xfrm flipV="1">
              <a:off x="345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36" name="Line 346"/>
            <p:cNvSpPr>
              <a:spLocks noChangeShapeType="1"/>
            </p:cNvSpPr>
            <p:nvPr/>
          </p:nvSpPr>
          <p:spPr bwMode="auto">
            <a:xfrm flipV="1">
              <a:off x="360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37" name="Line 347"/>
            <p:cNvSpPr>
              <a:spLocks noChangeShapeType="1"/>
            </p:cNvSpPr>
            <p:nvPr/>
          </p:nvSpPr>
          <p:spPr bwMode="auto">
            <a:xfrm flipV="1">
              <a:off x="374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38" name="Line 348"/>
            <p:cNvSpPr>
              <a:spLocks noChangeShapeType="1"/>
            </p:cNvSpPr>
            <p:nvPr/>
          </p:nvSpPr>
          <p:spPr bwMode="auto">
            <a:xfrm flipV="1">
              <a:off x="388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39" name="Line 349"/>
            <p:cNvSpPr>
              <a:spLocks noChangeShapeType="1"/>
            </p:cNvSpPr>
            <p:nvPr/>
          </p:nvSpPr>
          <p:spPr bwMode="auto">
            <a:xfrm flipV="1">
              <a:off x="403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40" name="Line 350"/>
            <p:cNvSpPr>
              <a:spLocks noChangeShapeType="1"/>
            </p:cNvSpPr>
            <p:nvPr/>
          </p:nvSpPr>
          <p:spPr bwMode="auto">
            <a:xfrm flipV="1">
              <a:off x="417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41" name="Line 351"/>
            <p:cNvSpPr>
              <a:spLocks noChangeShapeType="1"/>
            </p:cNvSpPr>
            <p:nvPr/>
          </p:nvSpPr>
          <p:spPr bwMode="auto">
            <a:xfrm flipV="1">
              <a:off x="4320"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42" name="Line 352"/>
            <p:cNvSpPr>
              <a:spLocks noChangeShapeType="1"/>
            </p:cNvSpPr>
            <p:nvPr/>
          </p:nvSpPr>
          <p:spPr bwMode="auto">
            <a:xfrm flipV="1">
              <a:off x="446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43" name="Line 353"/>
            <p:cNvSpPr>
              <a:spLocks noChangeShapeType="1"/>
            </p:cNvSpPr>
            <p:nvPr/>
          </p:nvSpPr>
          <p:spPr bwMode="auto">
            <a:xfrm flipV="1">
              <a:off x="460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44" name="Line 354"/>
            <p:cNvSpPr>
              <a:spLocks noChangeShapeType="1"/>
            </p:cNvSpPr>
            <p:nvPr/>
          </p:nvSpPr>
          <p:spPr bwMode="auto">
            <a:xfrm flipV="1">
              <a:off x="475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45" name="Line 355"/>
            <p:cNvSpPr>
              <a:spLocks noChangeShapeType="1"/>
            </p:cNvSpPr>
            <p:nvPr/>
          </p:nvSpPr>
          <p:spPr bwMode="auto">
            <a:xfrm flipV="1">
              <a:off x="489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46" name="Line 356"/>
            <p:cNvSpPr>
              <a:spLocks noChangeShapeType="1"/>
            </p:cNvSpPr>
            <p:nvPr/>
          </p:nvSpPr>
          <p:spPr bwMode="auto">
            <a:xfrm flipV="1">
              <a:off x="504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47" name="Line 357"/>
            <p:cNvSpPr>
              <a:spLocks noChangeShapeType="1"/>
            </p:cNvSpPr>
            <p:nvPr/>
          </p:nvSpPr>
          <p:spPr bwMode="auto">
            <a:xfrm flipV="1">
              <a:off x="518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48" name="Line 358"/>
            <p:cNvSpPr>
              <a:spLocks noChangeShapeType="1"/>
            </p:cNvSpPr>
            <p:nvPr/>
          </p:nvSpPr>
          <p:spPr bwMode="auto">
            <a:xfrm flipV="1">
              <a:off x="532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49" name="Line 359"/>
            <p:cNvSpPr>
              <a:spLocks noChangeShapeType="1"/>
            </p:cNvSpPr>
            <p:nvPr/>
          </p:nvSpPr>
          <p:spPr bwMode="auto">
            <a:xfrm flipV="1">
              <a:off x="5472"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36876" name="Line 360"/>
          <p:cNvSpPr>
            <a:spLocks noChangeShapeType="1"/>
          </p:cNvSpPr>
          <p:nvPr/>
        </p:nvSpPr>
        <p:spPr bwMode="auto">
          <a:xfrm>
            <a:off x="1055688" y="3249613"/>
            <a:ext cx="6962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877" name="Line 361"/>
          <p:cNvSpPr>
            <a:spLocks noChangeShapeType="1"/>
          </p:cNvSpPr>
          <p:nvPr/>
        </p:nvSpPr>
        <p:spPr bwMode="auto">
          <a:xfrm>
            <a:off x="1055688" y="2944813"/>
            <a:ext cx="6962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nvGrpSpPr>
          <p:cNvPr id="36878" name="Group 362"/>
          <p:cNvGrpSpPr>
            <a:grpSpLocks/>
          </p:cNvGrpSpPr>
          <p:nvPr/>
        </p:nvGrpSpPr>
        <p:grpSpPr bwMode="auto">
          <a:xfrm>
            <a:off x="1055688" y="2944813"/>
            <a:ext cx="6751637" cy="304800"/>
            <a:chOff x="864" y="3360"/>
            <a:chExt cx="4608" cy="192"/>
          </a:xfrm>
        </p:grpSpPr>
        <p:sp>
          <p:nvSpPr>
            <p:cNvPr id="36984" name="Line 363"/>
            <p:cNvSpPr>
              <a:spLocks noChangeShapeType="1"/>
            </p:cNvSpPr>
            <p:nvPr/>
          </p:nvSpPr>
          <p:spPr bwMode="auto">
            <a:xfrm flipV="1">
              <a:off x="864"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85" name="Line 364"/>
            <p:cNvSpPr>
              <a:spLocks noChangeShapeType="1"/>
            </p:cNvSpPr>
            <p:nvPr/>
          </p:nvSpPr>
          <p:spPr bwMode="auto">
            <a:xfrm flipV="1">
              <a:off x="100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86" name="Line 365"/>
            <p:cNvSpPr>
              <a:spLocks noChangeShapeType="1"/>
            </p:cNvSpPr>
            <p:nvPr/>
          </p:nvSpPr>
          <p:spPr bwMode="auto">
            <a:xfrm flipV="1">
              <a:off x="115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87" name="Line 366"/>
            <p:cNvSpPr>
              <a:spLocks noChangeShapeType="1"/>
            </p:cNvSpPr>
            <p:nvPr/>
          </p:nvSpPr>
          <p:spPr bwMode="auto">
            <a:xfrm flipV="1">
              <a:off x="129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88" name="Line 367"/>
            <p:cNvSpPr>
              <a:spLocks noChangeShapeType="1"/>
            </p:cNvSpPr>
            <p:nvPr/>
          </p:nvSpPr>
          <p:spPr bwMode="auto">
            <a:xfrm flipV="1">
              <a:off x="144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89" name="Line 368"/>
            <p:cNvSpPr>
              <a:spLocks noChangeShapeType="1"/>
            </p:cNvSpPr>
            <p:nvPr/>
          </p:nvSpPr>
          <p:spPr bwMode="auto">
            <a:xfrm flipV="1">
              <a:off x="158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90" name="Line 369"/>
            <p:cNvSpPr>
              <a:spLocks noChangeShapeType="1"/>
            </p:cNvSpPr>
            <p:nvPr/>
          </p:nvSpPr>
          <p:spPr bwMode="auto">
            <a:xfrm flipV="1">
              <a:off x="172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91" name="Line 370"/>
            <p:cNvSpPr>
              <a:spLocks noChangeShapeType="1"/>
            </p:cNvSpPr>
            <p:nvPr/>
          </p:nvSpPr>
          <p:spPr bwMode="auto">
            <a:xfrm flipV="1">
              <a:off x="187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92" name="Line 371"/>
            <p:cNvSpPr>
              <a:spLocks noChangeShapeType="1"/>
            </p:cNvSpPr>
            <p:nvPr/>
          </p:nvSpPr>
          <p:spPr bwMode="auto">
            <a:xfrm flipV="1">
              <a:off x="2016"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93" name="Line 372"/>
            <p:cNvSpPr>
              <a:spLocks noChangeShapeType="1"/>
            </p:cNvSpPr>
            <p:nvPr/>
          </p:nvSpPr>
          <p:spPr bwMode="auto">
            <a:xfrm flipV="1">
              <a:off x="216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94" name="Line 373"/>
            <p:cNvSpPr>
              <a:spLocks noChangeShapeType="1"/>
            </p:cNvSpPr>
            <p:nvPr/>
          </p:nvSpPr>
          <p:spPr bwMode="auto">
            <a:xfrm flipV="1">
              <a:off x="230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95" name="Line 374"/>
            <p:cNvSpPr>
              <a:spLocks noChangeShapeType="1"/>
            </p:cNvSpPr>
            <p:nvPr/>
          </p:nvSpPr>
          <p:spPr bwMode="auto">
            <a:xfrm flipV="1">
              <a:off x="244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96" name="Line 375"/>
            <p:cNvSpPr>
              <a:spLocks noChangeShapeType="1"/>
            </p:cNvSpPr>
            <p:nvPr/>
          </p:nvSpPr>
          <p:spPr bwMode="auto">
            <a:xfrm flipV="1">
              <a:off x="259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97" name="Line 376"/>
            <p:cNvSpPr>
              <a:spLocks noChangeShapeType="1"/>
            </p:cNvSpPr>
            <p:nvPr/>
          </p:nvSpPr>
          <p:spPr bwMode="auto">
            <a:xfrm flipV="1">
              <a:off x="273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98" name="Line 377"/>
            <p:cNvSpPr>
              <a:spLocks noChangeShapeType="1"/>
            </p:cNvSpPr>
            <p:nvPr/>
          </p:nvSpPr>
          <p:spPr bwMode="auto">
            <a:xfrm flipV="1">
              <a:off x="288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99" name="Line 378"/>
            <p:cNvSpPr>
              <a:spLocks noChangeShapeType="1"/>
            </p:cNvSpPr>
            <p:nvPr/>
          </p:nvSpPr>
          <p:spPr bwMode="auto">
            <a:xfrm flipV="1">
              <a:off x="302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00" name="Line 379"/>
            <p:cNvSpPr>
              <a:spLocks noChangeShapeType="1"/>
            </p:cNvSpPr>
            <p:nvPr/>
          </p:nvSpPr>
          <p:spPr bwMode="auto">
            <a:xfrm flipV="1">
              <a:off x="3168"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01" name="Line 380"/>
            <p:cNvSpPr>
              <a:spLocks noChangeShapeType="1"/>
            </p:cNvSpPr>
            <p:nvPr/>
          </p:nvSpPr>
          <p:spPr bwMode="auto">
            <a:xfrm flipV="1">
              <a:off x="331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02" name="Line 381"/>
            <p:cNvSpPr>
              <a:spLocks noChangeShapeType="1"/>
            </p:cNvSpPr>
            <p:nvPr/>
          </p:nvSpPr>
          <p:spPr bwMode="auto">
            <a:xfrm flipV="1">
              <a:off x="345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03" name="Line 382"/>
            <p:cNvSpPr>
              <a:spLocks noChangeShapeType="1"/>
            </p:cNvSpPr>
            <p:nvPr/>
          </p:nvSpPr>
          <p:spPr bwMode="auto">
            <a:xfrm flipV="1">
              <a:off x="360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04" name="Line 383"/>
            <p:cNvSpPr>
              <a:spLocks noChangeShapeType="1"/>
            </p:cNvSpPr>
            <p:nvPr/>
          </p:nvSpPr>
          <p:spPr bwMode="auto">
            <a:xfrm flipV="1">
              <a:off x="374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05" name="Line 384"/>
            <p:cNvSpPr>
              <a:spLocks noChangeShapeType="1"/>
            </p:cNvSpPr>
            <p:nvPr/>
          </p:nvSpPr>
          <p:spPr bwMode="auto">
            <a:xfrm flipV="1">
              <a:off x="388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06" name="Line 385"/>
            <p:cNvSpPr>
              <a:spLocks noChangeShapeType="1"/>
            </p:cNvSpPr>
            <p:nvPr/>
          </p:nvSpPr>
          <p:spPr bwMode="auto">
            <a:xfrm flipV="1">
              <a:off x="403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07" name="Line 386"/>
            <p:cNvSpPr>
              <a:spLocks noChangeShapeType="1"/>
            </p:cNvSpPr>
            <p:nvPr/>
          </p:nvSpPr>
          <p:spPr bwMode="auto">
            <a:xfrm flipV="1">
              <a:off x="417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08" name="Line 387"/>
            <p:cNvSpPr>
              <a:spLocks noChangeShapeType="1"/>
            </p:cNvSpPr>
            <p:nvPr/>
          </p:nvSpPr>
          <p:spPr bwMode="auto">
            <a:xfrm flipV="1">
              <a:off x="4320"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09" name="Line 388"/>
            <p:cNvSpPr>
              <a:spLocks noChangeShapeType="1"/>
            </p:cNvSpPr>
            <p:nvPr/>
          </p:nvSpPr>
          <p:spPr bwMode="auto">
            <a:xfrm flipV="1">
              <a:off x="446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10" name="Line 389"/>
            <p:cNvSpPr>
              <a:spLocks noChangeShapeType="1"/>
            </p:cNvSpPr>
            <p:nvPr/>
          </p:nvSpPr>
          <p:spPr bwMode="auto">
            <a:xfrm flipV="1">
              <a:off x="460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11" name="Line 390"/>
            <p:cNvSpPr>
              <a:spLocks noChangeShapeType="1"/>
            </p:cNvSpPr>
            <p:nvPr/>
          </p:nvSpPr>
          <p:spPr bwMode="auto">
            <a:xfrm flipV="1">
              <a:off x="475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12" name="Line 391"/>
            <p:cNvSpPr>
              <a:spLocks noChangeShapeType="1"/>
            </p:cNvSpPr>
            <p:nvPr/>
          </p:nvSpPr>
          <p:spPr bwMode="auto">
            <a:xfrm flipV="1">
              <a:off x="489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13" name="Line 392"/>
            <p:cNvSpPr>
              <a:spLocks noChangeShapeType="1"/>
            </p:cNvSpPr>
            <p:nvPr/>
          </p:nvSpPr>
          <p:spPr bwMode="auto">
            <a:xfrm flipV="1">
              <a:off x="504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14" name="Line 393"/>
            <p:cNvSpPr>
              <a:spLocks noChangeShapeType="1"/>
            </p:cNvSpPr>
            <p:nvPr/>
          </p:nvSpPr>
          <p:spPr bwMode="auto">
            <a:xfrm flipV="1">
              <a:off x="518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15" name="Line 394"/>
            <p:cNvSpPr>
              <a:spLocks noChangeShapeType="1"/>
            </p:cNvSpPr>
            <p:nvPr/>
          </p:nvSpPr>
          <p:spPr bwMode="auto">
            <a:xfrm flipV="1">
              <a:off x="532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016" name="Line 395"/>
            <p:cNvSpPr>
              <a:spLocks noChangeShapeType="1"/>
            </p:cNvSpPr>
            <p:nvPr/>
          </p:nvSpPr>
          <p:spPr bwMode="auto">
            <a:xfrm flipV="1">
              <a:off x="5472"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grpSp>
        <p:nvGrpSpPr>
          <p:cNvPr id="36879" name="Group 396"/>
          <p:cNvGrpSpPr>
            <a:grpSpLocks/>
          </p:cNvGrpSpPr>
          <p:nvPr/>
        </p:nvGrpSpPr>
        <p:grpSpPr bwMode="auto">
          <a:xfrm>
            <a:off x="1055688" y="2640013"/>
            <a:ext cx="6751637" cy="304800"/>
            <a:chOff x="864" y="3360"/>
            <a:chExt cx="4608" cy="192"/>
          </a:xfrm>
        </p:grpSpPr>
        <p:sp>
          <p:nvSpPr>
            <p:cNvPr id="36951" name="Line 397"/>
            <p:cNvSpPr>
              <a:spLocks noChangeShapeType="1"/>
            </p:cNvSpPr>
            <p:nvPr/>
          </p:nvSpPr>
          <p:spPr bwMode="auto">
            <a:xfrm flipV="1">
              <a:off x="864"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52" name="Line 398"/>
            <p:cNvSpPr>
              <a:spLocks noChangeShapeType="1"/>
            </p:cNvSpPr>
            <p:nvPr/>
          </p:nvSpPr>
          <p:spPr bwMode="auto">
            <a:xfrm flipV="1">
              <a:off x="100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53" name="Line 399"/>
            <p:cNvSpPr>
              <a:spLocks noChangeShapeType="1"/>
            </p:cNvSpPr>
            <p:nvPr/>
          </p:nvSpPr>
          <p:spPr bwMode="auto">
            <a:xfrm flipV="1">
              <a:off x="115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54" name="Line 400"/>
            <p:cNvSpPr>
              <a:spLocks noChangeShapeType="1"/>
            </p:cNvSpPr>
            <p:nvPr/>
          </p:nvSpPr>
          <p:spPr bwMode="auto">
            <a:xfrm flipV="1">
              <a:off x="129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55" name="Line 401"/>
            <p:cNvSpPr>
              <a:spLocks noChangeShapeType="1"/>
            </p:cNvSpPr>
            <p:nvPr/>
          </p:nvSpPr>
          <p:spPr bwMode="auto">
            <a:xfrm flipV="1">
              <a:off x="144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56" name="Line 402"/>
            <p:cNvSpPr>
              <a:spLocks noChangeShapeType="1"/>
            </p:cNvSpPr>
            <p:nvPr/>
          </p:nvSpPr>
          <p:spPr bwMode="auto">
            <a:xfrm flipV="1">
              <a:off x="158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57" name="Line 403"/>
            <p:cNvSpPr>
              <a:spLocks noChangeShapeType="1"/>
            </p:cNvSpPr>
            <p:nvPr/>
          </p:nvSpPr>
          <p:spPr bwMode="auto">
            <a:xfrm flipV="1">
              <a:off x="172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58" name="Line 404"/>
            <p:cNvSpPr>
              <a:spLocks noChangeShapeType="1"/>
            </p:cNvSpPr>
            <p:nvPr/>
          </p:nvSpPr>
          <p:spPr bwMode="auto">
            <a:xfrm flipV="1">
              <a:off x="187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59" name="Line 405"/>
            <p:cNvSpPr>
              <a:spLocks noChangeShapeType="1"/>
            </p:cNvSpPr>
            <p:nvPr/>
          </p:nvSpPr>
          <p:spPr bwMode="auto">
            <a:xfrm flipV="1">
              <a:off x="2016"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60" name="Line 406"/>
            <p:cNvSpPr>
              <a:spLocks noChangeShapeType="1"/>
            </p:cNvSpPr>
            <p:nvPr/>
          </p:nvSpPr>
          <p:spPr bwMode="auto">
            <a:xfrm flipV="1">
              <a:off x="216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61" name="Line 407"/>
            <p:cNvSpPr>
              <a:spLocks noChangeShapeType="1"/>
            </p:cNvSpPr>
            <p:nvPr/>
          </p:nvSpPr>
          <p:spPr bwMode="auto">
            <a:xfrm flipV="1">
              <a:off x="230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62" name="Line 408"/>
            <p:cNvSpPr>
              <a:spLocks noChangeShapeType="1"/>
            </p:cNvSpPr>
            <p:nvPr/>
          </p:nvSpPr>
          <p:spPr bwMode="auto">
            <a:xfrm flipV="1">
              <a:off x="244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63" name="Line 409"/>
            <p:cNvSpPr>
              <a:spLocks noChangeShapeType="1"/>
            </p:cNvSpPr>
            <p:nvPr/>
          </p:nvSpPr>
          <p:spPr bwMode="auto">
            <a:xfrm flipV="1">
              <a:off x="259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64" name="Line 410"/>
            <p:cNvSpPr>
              <a:spLocks noChangeShapeType="1"/>
            </p:cNvSpPr>
            <p:nvPr/>
          </p:nvSpPr>
          <p:spPr bwMode="auto">
            <a:xfrm flipV="1">
              <a:off x="273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65" name="Line 411"/>
            <p:cNvSpPr>
              <a:spLocks noChangeShapeType="1"/>
            </p:cNvSpPr>
            <p:nvPr/>
          </p:nvSpPr>
          <p:spPr bwMode="auto">
            <a:xfrm flipV="1">
              <a:off x="288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66" name="Line 412"/>
            <p:cNvSpPr>
              <a:spLocks noChangeShapeType="1"/>
            </p:cNvSpPr>
            <p:nvPr/>
          </p:nvSpPr>
          <p:spPr bwMode="auto">
            <a:xfrm flipV="1">
              <a:off x="302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67" name="Line 413"/>
            <p:cNvSpPr>
              <a:spLocks noChangeShapeType="1"/>
            </p:cNvSpPr>
            <p:nvPr/>
          </p:nvSpPr>
          <p:spPr bwMode="auto">
            <a:xfrm flipV="1">
              <a:off x="3168"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68" name="Line 414"/>
            <p:cNvSpPr>
              <a:spLocks noChangeShapeType="1"/>
            </p:cNvSpPr>
            <p:nvPr/>
          </p:nvSpPr>
          <p:spPr bwMode="auto">
            <a:xfrm flipV="1">
              <a:off x="331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69" name="Line 415"/>
            <p:cNvSpPr>
              <a:spLocks noChangeShapeType="1"/>
            </p:cNvSpPr>
            <p:nvPr/>
          </p:nvSpPr>
          <p:spPr bwMode="auto">
            <a:xfrm flipV="1">
              <a:off x="345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70" name="Line 416"/>
            <p:cNvSpPr>
              <a:spLocks noChangeShapeType="1"/>
            </p:cNvSpPr>
            <p:nvPr/>
          </p:nvSpPr>
          <p:spPr bwMode="auto">
            <a:xfrm flipV="1">
              <a:off x="360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71" name="Line 417"/>
            <p:cNvSpPr>
              <a:spLocks noChangeShapeType="1"/>
            </p:cNvSpPr>
            <p:nvPr/>
          </p:nvSpPr>
          <p:spPr bwMode="auto">
            <a:xfrm flipV="1">
              <a:off x="374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72" name="Line 418"/>
            <p:cNvSpPr>
              <a:spLocks noChangeShapeType="1"/>
            </p:cNvSpPr>
            <p:nvPr/>
          </p:nvSpPr>
          <p:spPr bwMode="auto">
            <a:xfrm flipV="1">
              <a:off x="388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73" name="Line 419"/>
            <p:cNvSpPr>
              <a:spLocks noChangeShapeType="1"/>
            </p:cNvSpPr>
            <p:nvPr/>
          </p:nvSpPr>
          <p:spPr bwMode="auto">
            <a:xfrm flipV="1">
              <a:off x="403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74" name="Line 420"/>
            <p:cNvSpPr>
              <a:spLocks noChangeShapeType="1"/>
            </p:cNvSpPr>
            <p:nvPr/>
          </p:nvSpPr>
          <p:spPr bwMode="auto">
            <a:xfrm flipV="1">
              <a:off x="417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75" name="Line 421"/>
            <p:cNvSpPr>
              <a:spLocks noChangeShapeType="1"/>
            </p:cNvSpPr>
            <p:nvPr/>
          </p:nvSpPr>
          <p:spPr bwMode="auto">
            <a:xfrm flipV="1">
              <a:off x="4320"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76" name="Line 422"/>
            <p:cNvSpPr>
              <a:spLocks noChangeShapeType="1"/>
            </p:cNvSpPr>
            <p:nvPr/>
          </p:nvSpPr>
          <p:spPr bwMode="auto">
            <a:xfrm flipV="1">
              <a:off x="446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77" name="Line 423"/>
            <p:cNvSpPr>
              <a:spLocks noChangeShapeType="1"/>
            </p:cNvSpPr>
            <p:nvPr/>
          </p:nvSpPr>
          <p:spPr bwMode="auto">
            <a:xfrm flipV="1">
              <a:off x="460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78" name="Line 424"/>
            <p:cNvSpPr>
              <a:spLocks noChangeShapeType="1"/>
            </p:cNvSpPr>
            <p:nvPr/>
          </p:nvSpPr>
          <p:spPr bwMode="auto">
            <a:xfrm flipV="1">
              <a:off x="475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79" name="Line 425"/>
            <p:cNvSpPr>
              <a:spLocks noChangeShapeType="1"/>
            </p:cNvSpPr>
            <p:nvPr/>
          </p:nvSpPr>
          <p:spPr bwMode="auto">
            <a:xfrm flipV="1">
              <a:off x="489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80" name="Line 426"/>
            <p:cNvSpPr>
              <a:spLocks noChangeShapeType="1"/>
            </p:cNvSpPr>
            <p:nvPr/>
          </p:nvSpPr>
          <p:spPr bwMode="auto">
            <a:xfrm flipV="1">
              <a:off x="504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81" name="Line 427"/>
            <p:cNvSpPr>
              <a:spLocks noChangeShapeType="1"/>
            </p:cNvSpPr>
            <p:nvPr/>
          </p:nvSpPr>
          <p:spPr bwMode="auto">
            <a:xfrm flipV="1">
              <a:off x="518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82" name="Line 428"/>
            <p:cNvSpPr>
              <a:spLocks noChangeShapeType="1"/>
            </p:cNvSpPr>
            <p:nvPr/>
          </p:nvSpPr>
          <p:spPr bwMode="auto">
            <a:xfrm flipV="1">
              <a:off x="532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83" name="Line 429"/>
            <p:cNvSpPr>
              <a:spLocks noChangeShapeType="1"/>
            </p:cNvSpPr>
            <p:nvPr/>
          </p:nvSpPr>
          <p:spPr bwMode="auto">
            <a:xfrm flipV="1">
              <a:off x="5472"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36880" name="Line 430"/>
          <p:cNvSpPr>
            <a:spLocks noChangeShapeType="1"/>
          </p:cNvSpPr>
          <p:nvPr/>
        </p:nvSpPr>
        <p:spPr bwMode="auto">
          <a:xfrm>
            <a:off x="1055688" y="2640013"/>
            <a:ext cx="6962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881" name="Line 431"/>
          <p:cNvSpPr>
            <a:spLocks noChangeShapeType="1"/>
          </p:cNvSpPr>
          <p:nvPr/>
        </p:nvSpPr>
        <p:spPr bwMode="auto">
          <a:xfrm>
            <a:off x="1055688" y="2106613"/>
            <a:ext cx="6962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882" name="Line 432"/>
          <p:cNvSpPr>
            <a:spLocks noChangeShapeType="1"/>
          </p:cNvSpPr>
          <p:nvPr/>
        </p:nvSpPr>
        <p:spPr bwMode="auto">
          <a:xfrm>
            <a:off x="1055688" y="1801813"/>
            <a:ext cx="6962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nvGrpSpPr>
          <p:cNvPr id="36883" name="Group 433"/>
          <p:cNvGrpSpPr>
            <a:grpSpLocks/>
          </p:cNvGrpSpPr>
          <p:nvPr/>
        </p:nvGrpSpPr>
        <p:grpSpPr bwMode="auto">
          <a:xfrm>
            <a:off x="1055688" y="1801813"/>
            <a:ext cx="6751637" cy="304800"/>
            <a:chOff x="864" y="3360"/>
            <a:chExt cx="4608" cy="192"/>
          </a:xfrm>
        </p:grpSpPr>
        <p:sp>
          <p:nvSpPr>
            <p:cNvPr id="36918" name="Line 434"/>
            <p:cNvSpPr>
              <a:spLocks noChangeShapeType="1"/>
            </p:cNvSpPr>
            <p:nvPr/>
          </p:nvSpPr>
          <p:spPr bwMode="auto">
            <a:xfrm flipV="1">
              <a:off x="864"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19" name="Line 435"/>
            <p:cNvSpPr>
              <a:spLocks noChangeShapeType="1"/>
            </p:cNvSpPr>
            <p:nvPr/>
          </p:nvSpPr>
          <p:spPr bwMode="auto">
            <a:xfrm flipV="1">
              <a:off x="100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20" name="Line 436"/>
            <p:cNvSpPr>
              <a:spLocks noChangeShapeType="1"/>
            </p:cNvSpPr>
            <p:nvPr/>
          </p:nvSpPr>
          <p:spPr bwMode="auto">
            <a:xfrm flipV="1">
              <a:off x="115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21" name="Line 437"/>
            <p:cNvSpPr>
              <a:spLocks noChangeShapeType="1"/>
            </p:cNvSpPr>
            <p:nvPr/>
          </p:nvSpPr>
          <p:spPr bwMode="auto">
            <a:xfrm flipV="1">
              <a:off x="129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22" name="Line 438"/>
            <p:cNvSpPr>
              <a:spLocks noChangeShapeType="1"/>
            </p:cNvSpPr>
            <p:nvPr/>
          </p:nvSpPr>
          <p:spPr bwMode="auto">
            <a:xfrm flipV="1">
              <a:off x="144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23" name="Line 439"/>
            <p:cNvSpPr>
              <a:spLocks noChangeShapeType="1"/>
            </p:cNvSpPr>
            <p:nvPr/>
          </p:nvSpPr>
          <p:spPr bwMode="auto">
            <a:xfrm flipV="1">
              <a:off x="158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24" name="Line 440"/>
            <p:cNvSpPr>
              <a:spLocks noChangeShapeType="1"/>
            </p:cNvSpPr>
            <p:nvPr/>
          </p:nvSpPr>
          <p:spPr bwMode="auto">
            <a:xfrm flipV="1">
              <a:off x="172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25" name="Line 441"/>
            <p:cNvSpPr>
              <a:spLocks noChangeShapeType="1"/>
            </p:cNvSpPr>
            <p:nvPr/>
          </p:nvSpPr>
          <p:spPr bwMode="auto">
            <a:xfrm flipV="1">
              <a:off x="187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26" name="Line 442"/>
            <p:cNvSpPr>
              <a:spLocks noChangeShapeType="1"/>
            </p:cNvSpPr>
            <p:nvPr/>
          </p:nvSpPr>
          <p:spPr bwMode="auto">
            <a:xfrm flipV="1">
              <a:off x="2016"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27" name="Line 443"/>
            <p:cNvSpPr>
              <a:spLocks noChangeShapeType="1"/>
            </p:cNvSpPr>
            <p:nvPr/>
          </p:nvSpPr>
          <p:spPr bwMode="auto">
            <a:xfrm flipV="1">
              <a:off x="216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28" name="Line 444"/>
            <p:cNvSpPr>
              <a:spLocks noChangeShapeType="1"/>
            </p:cNvSpPr>
            <p:nvPr/>
          </p:nvSpPr>
          <p:spPr bwMode="auto">
            <a:xfrm flipV="1">
              <a:off x="230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29" name="Line 445"/>
            <p:cNvSpPr>
              <a:spLocks noChangeShapeType="1"/>
            </p:cNvSpPr>
            <p:nvPr/>
          </p:nvSpPr>
          <p:spPr bwMode="auto">
            <a:xfrm flipV="1">
              <a:off x="244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30" name="Line 446"/>
            <p:cNvSpPr>
              <a:spLocks noChangeShapeType="1"/>
            </p:cNvSpPr>
            <p:nvPr/>
          </p:nvSpPr>
          <p:spPr bwMode="auto">
            <a:xfrm flipV="1">
              <a:off x="259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31" name="Line 447"/>
            <p:cNvSpPr>
              <a:spLocks noChangeShapeType="1"/>
            </p:cNvSpPr>
            <p:nvPr/>
          </p:nvSpPr>
          <p:spPr bwMode="auto">
            <a:xfrm flipV="1">
              <a:off x="273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32" name="Line 448"/>
            <p:cNvSpPr>
              <a:spLocks noChangeShapeType="1"/>
            </p:cNvSpPr>
            <p:nvPr/>
          </p:nvSpPr>
          <p:spPr bwMode="auto">
            <a:xfrm flipV="1">
              <a:off x="288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33" name="Line 449"/>
            <p:cNvSpPr>
              <a:spLocks noChangeShapeType="1"/>
            </p:cNvSpPr>
            <p:nvPr/>
          </p:nvSpPr>
          <p:spPr bwMode="auto">
            <a:xfrm flipV="1">
              <a:off x="302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34" name="Line 450"/>
            <p:cNvSpPr>
              <a:spLocks noChangeShapeType="1"/>
            </p:cNvSpPr>
            <p:nvPr/>
          </p:nvSpPr>
          <p:spPr bwMode="auto">
            <a:xfrm flipV="1">
              <a:off x="3168"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35" name="Line 451"/>
            <p:cNvSpPr>
              <a:spLocks noChangeShapeType="1"/>
            </p:cNvSpPr>
            <p:nvPr/>
          </p:nvSpPr>
          <p:spPr bwMode="auto">
            <a:xfrm flipV="1">
              <a:off x="331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36" name="Line 452"/>
            <p:cNvSpPr>
              <a:spLocks noChangeShapeType="1"/>
            </p:cNvSpPr>
            <p:nvPr/>
          </p:nvSpPr>
          <p:spPr bwMode="auto">
            <a:xfrm flipV="1">
              <a:off x="345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37" name="Line 453"/>
            <p:cNvSpPr>
              <a:spLocks noChangeShapeType="1"/>
            </p:cNvSpPr>
            <p:nvPr/>
          </p:nvSpPr>
          <p:spPr bwMode="auto">
            <a:xfrm flipV="1">
              <a:off x="360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38" name="Line 454"/>
            <p:cNvSpPr>
              <a:spLocks noChangeShapeType="1"/>
            </p:cNvSpPr>
            <p:nvPr/>
          </p:nvSpPr>
          <p:spPr bwMode="auto">
            <a:xfrm flipV="1">
              <a:off x="374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39" name="Line 455"/>
            <p:cNvSpPr>
              <a:spLocks noChangeShapeType="1"/>
            </p:cNvSpPr>
            <p:nvPr/>
          </p:nvSpPr>
          <p:spPr bwMode="auto">
            <a:xfrm flipV="1">
              <a:off x="388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40" name="Line 456"/>
            <p:cNvSpPr>
              <a:spLocks noChangeShapeType="1"/>
            </p:cNvSpPr>
            <p:nvPr/>
          </p:nvSpPr>
          <p:spPr bwMode="auto">
            <a:xfrm flipV="1">
              <a:off x="403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41" name="Line 457"/>
            <p:cNvSpPr>
              <a:spLocks noChangeShapeType="1"/>
            </p:cNvSpPr>
            <p:nvPr/>
          </p:nvSpPr>
          <p:spPr bwMode="auto">
            <a:xfrm flipV="1">
              <a:off x="417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42" name="Line 458"/>
            <p:cNvSpPr>
              <a:spLocks noChangeShapeType="1"/>
            </p:cNvSpPr>
            <p:nvPr/>
          </p:nvSpPr>
          <p:spPr bwMode="auto">
            <a:xfrm flipV="1">
              <a:off x="4320"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43" name="Line 459"/>
            <p:cNvSpPr>
              <a:spLocks noChangeShapeType="1"/>
            </p:cNvSpPr>
            <p:nvPr/>
          </p:nvSpPr>
          <p:spPr bwMode="auto">
            <a:xfrm flipV="1">
              <a:off x="446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44" name="Line 460"/>
            <p:cNvSpPr>
              <a:spLocks noChangeShapeType="1"/>
            </p:cNvSpPr>
            <p:nvPr/>
          </p:nvSpPr>
          <p:spPr bwMode="auto">
            <a:xfrm flipV="1">
              <a:off x="460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45" name="Line 461"/>
            <p:cNvSpPr>
              <a:spLocks noChangeShapeType="1"/>
            </p:cNvSpPr>
            <p:nvPr/>
          </p:nvSpPr>
          <p:spPr bwMode="auto">
            <a:xfrm flipV="1">
              <a:off x="475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46" name="Line 462"/>
            <p:cNvSpPr>
              <a:spLocks noChangeShapeType="1"/>
            </p:cNvSpPr>
            <p:nvPr/>
          </p:nvSpPr>
          <p:spPr bwMode="auto">
            <a:xfrm flipV="1">
              <a:off x="4896"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47" name="Line 463"/>
            <p:cNvSpPr>
              <a:spLocks noChangeShapeType="1"/>
            </p:cNvSpPr>
            <p:nvPr/>
          </p:nvSpPr>
          <p:spPr bwMode="auto">
            <a:xfrm flipV="1">
              <a:off x="5040"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48" name="Line 464"/>
            <p:cNvSpPr>
              <a:spLocks noChangeShapeType="1"/>
            </p:cNvSpPr>
            <p:nvPr/>
          </p:nvSpPr>
          <p:spPr bwMode="auto">
            <a:xfrm flipV="1">
              <a:off x="5184"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49" name="Line 465"/>
            <p:cNvSpPr>
              <a:spLocks noChangeShapeType="1"/>
            </p:cNvSpPr>
            <p:nvPr/>
          </p:nvSpPr>
          <p:spPr bwMode="auto">
            <a:xfrm flipV="1">
              <a:off x="5328"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50" name="Line 466"/>
            <p:cNvSpPr>
              <a:spLocks noChangeShapeType="1"/>
            </p:cNvSpPr>
            <p:nvPr/>
          </p:nvSpPr>
          <p:spPr bwMode="auto">
            <a:xfrm flipV="1">
              <a:off x="5472" y="33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36884" name="Text Box 467"/>
          <p:cNvSpPr txBox="1">
            <a:spLocks noChangeArrowheads="1"/>
          </p:cNvSpPr>
          <p:nvPr/>
        </p:nvSpPr>
        <p:spPr bwMode="auto">
          <a:xfrm>
            <a:off x="34925" y="5230813"/>
            <a:ext cx="1041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890,2 MHz</a:t>
            </a:r>
          </a:p>
        </p:txBody>
      </p:sp>
      <p:sp>
        <p:nvSpPr>
          <p:cNvPr id="36885" name="Text Box 468"/>
          <p:cNvSpPr txBox="1">
            <a:spLocks noChangeArrowheads="1"/>
          </p:cNvSpPr>
          <p:nvPr/>
        </p:nvSpPr>
        <p:spPr bwMode="auto">
          <a:xfrm>
            <a:off x="34925" y="4926013"/>
            <a:ext cx="1041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890,4 MHz</a:t>
            </a:r>
          </a:p>
        </p:txBody>
      </p:sp>
      <p:sp>
        <p:nvSpPr>
          <p:cNvPr id="36886" name="Text Box 469"/>
          <p:cNvSpPr txBox="1">
            <a:spLocks noChangeArrowheads="1"/>
          </p:cNvSpPr>
          <p:nvPr/>
        </p:nvSpPr>
        <p:spPr bwMode="auto">
          <a:xfrm>
            <a:off x="57150" y="4087813"/>
            <a:ext cx="1041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914,8 MHz</a:t>
            </a:r>
          </a:p>
        </p:txBody>
      </p:sp>
      <p:sp>
        <p:nvSpPr>
          <p:cNvPr id="36887" name="Text Box 470"/>
          <p:cNvSpPr txBox="1">
            <a:spLocks noChangeArrowheads="1"/>
          </p:cNvSpPr>
          <p:nvPr/>
        </p:nvSpPr>
        <p:spPr bwMode="auto">
          <a:xfrm>
            <a:off x="34925" y="2944813"/>
            <a:ext cx="1041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935,2 MHz</a:t>
            </a:r>
          </a:p>
        </p:txBody>
      </p:sp>
      <p:sp>
        <p:nvSpPr>
          <p:cNvPr id="36888" name="Text Box 471"/>
          <p:cNvSpPr txBox="1">
            <a:spLocks noChangeArrowheads="1"/>
          </p:cNvSpPr>
          <p:nvPr/>
        </p:nvSpPr>
        <p:spPr bwMode="auto">
          <a:xfrm>
            <a:off x="34925" y="2640013"/>
            <a:ext cx="1041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935,4 MHz</a:t>
            </a:r>
          </a:p>
        </p:txBody>
      </p:sp>
      <p:sp>
        <p:nvSpPr>
          <p:cNvPr id="36889" name="Text Box 472"/>
          <p:cNvSpPr txBox="1">
            <a:spLocks noChangeArrowheads="1"/>
          </p:cNvSpPr>
          <p:nvPr/>
        </p:nvSpPr>
        <p:spPr bwMode="auto">
          <a:xfrm>
            <a:off x="34925" y="1801813"/>
            <a:ext cx="1041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959,8 MHz</a:t>
            </a:r>
          </a:p>
        </p:txBody>
      </p:sp>
      <p:sp>
        <p:nvSpPr>
          <p:cNvPr id="36890" name="Text Box 473"/>
          <p:cNvSpPr txBox="1">
            <a:spLocks noChangeArrowheads="1"/>
          </p:cNvSpPr>
          <p:nvPr/>
        </p:nvSpPr>
        <p:spPr bwMode="auto">
          <a:xfrm>
            <a:off x="7948613" y="5230813"/>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1</a:t>
            </a:r>
          </a:p>
        </p:txBody>
      </p:sp>
      <p:sp>
        <p:nvSpPr>
          <p:cNvPr id="36891" name="Text Box 474"/>
          <p:cNvSpPr txBox="1">
            <a:spLocks noChangeArrowheads="1"/>
          </p:cNvSpPr>
          <p:nvPr/>
        </p:nvSpPr>
        <p:spPr bwMode="auto">
          <a:xfrm>
            <a:off x="7948613" y="4926013"/>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2</a:t>
            </a:r>
          </a:p>
        </p:txBody>
      </p:sp>
      <p:sp>
        <p:nvSpPr>
          <p:cNvPr id="36892" name="Text Box 475"/>
          <p:cNvSpPr txBox="1">
            <a:spLocks noChangeArrowheads="1"/>
          </p:cNvSpPr>
          <p:nvPr/>
        </p:nvSpPr>
        <p:spPr bwMode="auto">
          <a:xfrm>
            <a:off x="7877175" y="4087813"/>
            <a:ext cx="4794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124</a:t>
            </a:r>
          </a:p>
        </p:txBody>
      </p:sp>
      <p:sp>
        <p:nvSpPr>
          <p:cNvPr id="36893" name="Text Box 476"/>
          <p:cNvSpPr txBox="1">
            <a:spLocks noChangeArrowheads="1"/>
          </p:cNvSpPr>
          <p:nvPr/>
        </p:nvSpPr>
        <p:spPr bwMode="auto">
          <a:xfrm>
            <a:off x="7948613" y="2944813"/>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1</a:t>
            </a:r>
          </a:p>
        </p:txBody>
      </p:sp>
      <p:sp>
        <p:nvSpPr>
          <p:cNvPr id="36894" name="Text Box 477"/>
          <p:cNvSpPr txBox="1">
            <a:spLocks noChangeArrowheads="1"/>
          </p:cNvSpPr>
          <p:nvPr/>
        </p:nvSpPr>
        <p:spPr bwMode="auto">
          <a:xfrm>
            <a:off x="7948613" y="2640013"/>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2</a:t>
            </a:r>
          </a:p>
        </p:txBody>
      </p:sp>
      <p:sp>
        <p:nvSpPr>
          <p:cNvPr id="36895" name="Text Box 478"/>
          <p:cNvSpPr txBox="1">
            <a:spLocks noChangeArrowheads="1"/>
          </p:cNvSpPr>
          <p:nvPr/>
        </p:nvSpPr>
        <p:spPr bwMode="auto">
          <a:xfrm>
            <a:off x="7877175" y="1801813"/>
            <a:ext cx="4794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124</a:t>
            </a:r>
          </a:p>
        </p:txBody>
      </p:sp>
      <p:sp>
        <p:nvSpPr>
          <p:cNvPr id="36896" name="AutoShape 479"/>
          <p:cNvSpPr>
            <a:spLocks/>
          </p:cNvSpPr>
          <p:nvPr/>
        </p:nvSpPr>
        <p:spPr bwMode="auto">
          <a:xfrm>
            <a:off x="8229600" y="4011613"/>
            <a:ext cx="141288" cy="1600200"/>
          </a:xfrm>
          <a:prstGeom prst="rightBrace">
            <a:avLst>
              <a:gd name="adj1" fmla="val 94382"/>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36897" name="AutoShape 480"/>
          <p:cNvSpPr>
            <a:spLocks/>
          </p:cNvSpPr>
          <p:nvPr/>
        </p:nvSpPr>
        <p:spPr bwMode="auto">
          <a:xfrm>
            <a:off x="8229600" y="1725613"/>
            <a:ext cx="141288" cy="1600200"/>
          </a:xfrm>
          <a:prstGeom prst="rightBrace">
            <a:avLst>
              <a:gd name="adj1" fmla="val 94382"/>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36898" name="Text Box 481"/>
          <p:cNvSpPr txBox="1">
            <a:spLocks noChangeArrowheads="1"/>
          </p:cNvSpPr>
          <p:nvPr/>
        </p:nvSpPr>
        <p:spPr bwMode="auto">
          <a:xfrm>
            <a:off x="8339138" y="2182813"/>
            <a:ext cx="814387"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a:t>Desc.</a:t>
            </a:r>
          </a:p>
          <a:p>
            <a:pPr algn="ctr" eaLnBrk="1" hangingPunct="1"/>
            <a:r>
              <a:rPr lang="es-ES" altLang="es-ES"/>
              <a:t>(Base a</a:t>
            </a:r>
          </a:p>
          <a:p>
            <a:pPr algn="ctr" eaLnBrk="1" hangingPunct="1"/>
            <a:r>
              <a:rPr lang="es-ES" altLang="es-ES"/>
              <a:t>Móvil)</a:t>
            </a:r>
          </a:p>
        </p:txBody>
      </p:sp>
      <p:sp>
        <p:nvSpPr>
          <p:cNvPr id="36899" name="Text Box 482"/>
          <p:cNvSpPr txBox="1">
            <a:spLocks noChangeArrowheads="1"/>
          </p:cNvSpPr>
          <p:nvPr/>
        </p:nvSpPr>
        <p:spPr bwMode="auto">
          <a:xfrm>
            <a:off x="8326438" y="4468813"/>
            <a:ext cx="8429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a:t>Asc.</a:t>
            </a:r>
          </a:p>
          <a:p>
            <a:pPr algn="ctr" eaLnBrk="1" hangingPunct="1"/>
            <a:r>
              <a:rPr lang="es-ES" altLang="es-ES"/>
              <a:t>(Móvil a</a:t>
            </a:r>
          </a:p>
          <a:p>
            <a:pPr algn="ctr" eaLnBrk="1" hangingPunct="1"/>
            <a:r>
              <a:rPr lang="es-ES" altLang="es-ES"/>
              <a:t>Base)</a:t>
            </a:r>
          </a:p>
        </p:txBody>
      </p:sp>
      <p:sp>
        <p:nvSpPr>
          <p:cNvPr id="36900" name="Text Box 483"/>
          <p:cNvSpPr txBox="1">
            <a:spLocks noChangeArrowheads="1"/>
          </p:cNvSpPr>
          <p:nvPr/>
        </p:nvSpPr>
        <p:spPr bwMode="auto">
          <a:xfrm>
            <a:off x="3257550" y="5699125"/>
            <a:ext cx="8143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Tiempo</a:t>
            </a:r>
          </a:p>
        </p:txBody>
      </p:sp>
      <p:sp>
        <p:nvSpPr>
          <p:cNvPr id="36901" name="Line 484"/>
          <p:cNvSpPr>
            <a:spLocks noChangeShapeType="1"/>
          </p:cNvSpPr>
          <p:nvPr/>
        </p:nvSpPr>
        <p:spPr bwMode="auto">
          <a:xfrm>
            <a:off x="4010025" y="5840413"/>
            <a:ext cx="5619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02" name="Text Box 485"/>
          <p:cNvSpPr txBox="1">
            <a:spLocks noChangeArrowheads="1"/>
          </p:cNvSpPr>
          <p:nvPr/>
        </p:nvSpPr>
        <p:spPr bwMode="auto">
          <a:xfrm>
            <a:off x="4356100" y="4378325"/>
            <a:ext cx="233363"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lnSpc>
                <a:spcPct val="70000"/>
              </a:lnSpc>
            </a:pPr>
            <a:r>
              <a:rPr lang="es-ES" altLang="es-ES"/>
              <a:t>.</a:t>
            </a:r>
          </a:p>
          <a:p>
            <a:pPr eaLnBrk="1" hangingPunct="1">
              <a:lnSpc>
                <a:spcPct val="70000"/>
              </a:lnSpc>
            </a:pPr>
            <a:r>
              <a:rPr lang="es-ES" altLang="es-ES"/>
              <a:t>.</a:t>
            </a:r>
          </a:p>
          <a:p>
            <a:pPr eaLnBrk="1" hangingPunct="1">
              <a:lnSpc>
                <a:spcPct val="70000"/>
              </a:lnSpc>
            </a:pPr>
            <a:r>
              <a:rPr lang="es-ES" altLang="es-ES"/>
              <a:t>.</a:t>
            </a:r>
          </a:p>
        </p:txBody>
      </p:sp>
      <p:sp>
        <p:nvSpPr>
          <p:cNvPr id="36903" name="Text Box 486"/>
          <p:cNvSpPr txBox="1">
            <a:spLocks noChangeArrowheads="1"/>
          </p:cNvSpPr>
          <p:nvPr/>
        </p:nvSpPr>
        <p:spPr bwMode="auto">
          <a:xfrm>
            <a:off x="4360863" y="2106613"/>
            <a:ext cx="233362"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lnSpc>
                <a:spcPct val="70000"/>
              </a:lnSpc>
            </a:pPr>
            <a:r>
              <a:rPr lang="es-ES" altLang="es-ES"/>
              <a:t>.</a:t>
            </a:r>
          </a:p>
          <a:p>
            <a:pPr eaLnBrk="1" hangingPunct="1">
              <a:lnSpc>
                <a:spcPct val="70000"/>
              </a:lnSpc>
            </a:pPr>
            <a:r>
              <a:rPr lang="es-ES" altLang="es-ES"/>
              <a:t>.</a:t>
            </a:r>
          </a:p>
          <a:p>
            <a:pPr eaLnBrk="1" hangingPunct="1">
              <a:lnSpc>
                <a:spcPct val="70000"/>
              </a:lnSpc>
            </a:pPr>
            <a:r>
              <a:rPr lang="es-ES" altLang="es-ES"/>
              <a:t>.</a:t>
            </a:r>
          </a:p>
        </p:txBody>
      </p:sp>
      <p:sp>
        <p:nvSpPr>
          <p:cNvPr id="36904" name="Line 487"/>
          <p:cNvSpPr>
            <a:spLocks noChangeShapeType="1"/>
          </p:cNvSpPr>
          <p:nvPr/>
        </p:nvSpPr>
        <p:spPr bwMode="auto">
          <a:xfrm flipV="1">
            <a:off x="492125" y="5611813"/>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05" name="Text Box 488"/>
          <p:cNvSpPr txBox="1">
            <a:spLocks noChangeArrowheads="1"/>
          </p:cNvSpPr>
          <p:nvPr/>
        </p:nvSpPr>
        <p:spPr bwMode="auto">
          <a:xfrm>
            <a:off x="161925" y="6145213"/>
            <a:ext cx="11191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Frecuencia</a:t>
            </a:r>
          </a:p>
        </p:txBody>
      </p:sp>
      <p:sp>
        <p:nvSpPr>
          <p:cNvPr id="36906" name="Rectangle 489"/>
          <p:cNvSpPr>
            <a:spLocks noChangeArrowheads="1"/>
          </p:cNvSpPr>
          <p:nvPr/>
        </p:nvSpPr>
        <p:spPr bwMode="auto">
          <a:xfrm>
            <a:off x="3376613" y="2716213"/>
            <a:ext cx="211137"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36907" name="Rectangle 490"/>
          <p:cNvSpPr>
            <a:spLocks noChangeArrowheads="1"/>
          </p:cNvSpPr>
          <p:nvPr/>
        </p:nvSpPr>
        <p:spPr bwMode="auto">
          <a:xfrm>
            <a:off x="1687513" y="2716213"/>
            <a:ext cx="211137"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36908" name="Rectangle 491"/>
          <p:cNvSpPr>
            <a:spLocks noChangeArrowheads="1"/>
          </p:cNvSpPr>
          <p:nvPr/>
        </p:nvSpPr>
        <p:spPr bwMode="auto">
          <a:xfrm>
            <a:off x="5064125" y="2716213"/>
            <a:ext cx="211138"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36909" name="Rectangle 492"/>
          <p:cNvSpPr>
            <a:spLocks noChangeArrowheads="1"/>
          </p:cNvSpPr>
          <p:nvPr/>
        </p:nvSpPr>
        <p:spPr bwMode="auto">
          <a:xfrm>
            <a:off x="6753225" y="2716213"/>
            <a:ext cx="2095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36910" name="Rectangle 493"/>
          <p:cNvSpPr>
            <a:spLocks noChangeArrowheads="1"/>
          </p:cNvSpPr>
          <p:nvPr/>
        </p:nvSpPr>
        <p:spPr bwMode="auto">
          <a:xfrm>
            <a:off x="1687513" y="5002213"/>
            <a:ext cx="211137"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36911" name="Rectangle 494"/>
          <p:cNvSpPr>
            <a:spLocks noChangeArrowheads="1"/>
          </p:cNvSpPr>
          <p:nvPr/>
        </p:nvSpPr>
        <p:spPr bwMode="auto">
          <a:xfrm>
            <a:off x="3376613" y="5002213"/>
            <a:ext cx="211137"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36912" name="Rectangle 495"/>
          <p:cNvSpPr>
            <a:spLocks noChangeArrowheads="1"/>
          </p:cNvSpPr>
          <p:nvPr/>
        </p:nvSpPr>
        <p:spPr bwMode="auto">
          <a:xfrm>
            <a:off x="5064125" y="5002213"/>
            <a:ext cx="211138"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36913" name="Rectangle 496"/>
          <p:cNvSpPr>
            <a:spLocks noChangeArrowheads="1"/>
          </p:cNvSpPr>
          <p:nvPr/>
        </p:nvSpPr>
        <p:spPr bwMode="auto">
          <a:xfrm>
            <a:off x="6753225" y="5002213"/>
            <a:ext cx="20955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36914" name="AutoShape 497"/>
          <p:cNvSpPr>
            <a:spLocks/>
          </p:cNvSpPr>
          <p:nvPr/>
        </p:nvSpPr>
        <p:spPr bwMode="auto">
          <a:xfrm rot="-5400000">
            <a:off x="3472657" y="767556"/>
            <a:ext cx="228600" cy="1687513"/>
          </a:xfrm>
          <a:prstGeom prst="rightBrace">
            <a:avLst>
              <a:gd name="adj1" fmla="val 6151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36915" name="Text Box 498"/>
          <p:cNvSpPr txBox="1">
            <a:spLocks noChangeArrowheads="1"/>
          </p:cNvSpPr>
          <p:nvPr/>
        </p:nvSpPr>
        <p:spPr bwMode="auto">
          <a:xfrm>
            <a:off x="3024188" y="1116013"/>
            <a:ext cx="11509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Trama TDM</a:t>
            </a:r>
          </a:p>
        </p:txBody>
      </p:sp>
      <p:sp>
        <p:nvSpPr>
          <p:cNvPr id="36916" name="Line 499"/>
          <p:cNvSpPr>
            <a:spLocks noChangeShapeType="1"/>
          </p:cNvSpPr>
          <p:nvPr/>
        </p:nvSpPr>
        <p:spPr bwMode="auto">
          <a:xfrm flipV="1">
            <a:off x="8088313" y="5535613"/>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917" name="Text Box 500"/>
          <p:cNvSpPr txBox="1">
            <a:spLocks noChangeArrowheads="1"/>
          </p:cNvSpPr>
          <p:nvPr/>
        </p:nvSpPr>
        <p:spPr bwMode="auto">
          <a:xfrm>
            <a:off x="7807325" y="5840413"/>
            <a:ext cx="6667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Canal</a:t>
            </a:r>
          </a:p>
        </p:txBody>
      </p:sp>
    </p:spTree>
  </p:cSld>
  <p:clrMapOvr>
    <a:masterClrMapping/>
  </p:clrMapOvr>
  <p:transition spd="med">
    <p:cover dir="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pPr>
              <a:defRPr/>
            </a:pPr>
            <a:r>
              <a:rPr lang="es-ES" altLang="es-ES"/>
              <a:t>Ampliación Redes 7-</a:t>
            </a:r>
            <a:fld id="{FFA0E615-6512-4905-A842-61842877DC5F}" type="slidenum">
              <a:rPr lang="es-ES" altLang="es-ES"/>
              <a:pPr>
                <a:defRPr/>
              </a:pPr>
              <a:t>11</a:t>
            </a:fld>
            <a:endParaRPr lang="es-ES" altLang="es-ES"/>
          </a:p>
        </p:txBody>
      </p:sp>
      <p:sp>
        <p:nvSpPr>
          <p:cNvPr id="38915" name="Rectangle 2"/>
          <p:cNvSpPr>
            <a:spLocks noGrp="1" noChangeArrowheads="1"/>
          </p:cNvSpPr>
          <p:nvPr>
            <p:ph type="title"/>
          </p:nvPr>
        </p:nvSpPr>
        <p:spPr>
          <a:xfrm>
            <a:off x="685800" y="404813"/>
            <a:ext cx="7772400" cy="914400"/>
          </a:xfrm>
        </p:spPr>
        <p:txBody>
          <a:bodyPr/>
          <a:lstStyle/>
          <a:p>
            <a:pPr eaLnBrk="1" hangingPunct="1"/>
            <a:r>
              <a:rPr lang="es-ES" altLang="es-ES" sz="3600" smtClean="0"/>
              <a:t>Codificación de voz en GSM</a:t>
            </a:r>
          </a:p>
        </p:txBody>
      </p:sp>
      <p:sp>
        <p:nvSpPr>
          <p:cNvPr id="38916" name="Rectangle 3"/>
          <p:cNvSpPr>
            <a:spLocks noGrp="1" noChangeArrowheads="1"/>
          </p:cNvSpPr>
          <p:nvPr>
            <p:ph type="body" idx="1"/>
          </p:nvPr>
        </p:nvSpPr>
        <p:spPr>
          <a:xfrm>
            <a:off x="685800" y="1624013"/>
            <a:ext cx="7772400" cy="4267200"/>
          </a:xfrm>
        </p:spPr>
        <p:txBody>
          <a:bodyPr/>
          <a:lstStyle/>
          <a:p>
            <a:pPr eaLnBrk="1" hangingPunct="1">
              <a:lnSpc>
                <a:spcPct val="90000"/>
              </a:lnSpc>
            </a:pPr>
            <a:r>
              <a:rPr lang="es-ES" altLang="es-ES" sz="2400" smtClean="0"/>
              <a:t>Una conversación telefónica normal ocupa en formato digital 64 Kb/s ( 8.000 muestras de un byte por segundo)</a:t>
            </a:r>
          </a:p>
          <a:p>
            <a:pPr eaLnBrk="1" hangingPunct="1">
              <a:lnSpc>
                <a:spcPct val="90000"/>
              </a:lnSpc>
            </a:pPr>
            <a:r>
              <a:rPr lang="es-ES" altLang="es-ES" sz="2400" smtClean="0"/>
              <a:t>En GSM la voz se comprime según un algoritmo llamado RPE-LPC (Regular Pulse Excited – Linear Predictive Coder) que da una calidad casi equivalente usando sólo 13,2 Kb/s</a:t>
            </a:r>
          </a:p>
          <a:p>
            <a:pPr eaLnBrk="1" hangingPunct="1">
              <a:lnSpc>
                <a:spcPct val="90000"/>
              </a:lnSpc>
            </a:pPr>
            <a:r>
              <a:rPr lang="es-ES" altLang="es-ES" sz="2400" smtClean="0"/>
              <a:t>Además en GSM solo se transmite cuando la persona habla (transmisión discontinua o supresión de silencios). Esto supone un ahorro del 60% en el canal y reduce el gasto de batería del emisor.</a:t>
            </a:r>
          </a:p>
          <a:p>
            <a:pPr eaLnBrk="1" hangingPunct="1">
              <a:lnSpc>
                <a:spcPct val="90000"/>
              </a:lnSpc>
            </a:pPr>
            <a:r>
              <a:rPr lang="es-ES" altLang="es-ES" sz="2400" smtClean="0"/>
              <a:t> Para evitar que el receptor crea que la conexión se ha cortado la transmisión discontinua se acompaña de </a:t>
            </a:r>
            <a:r>
              <a:rPr lang="es-ES" altLang="es-ES" sz="2400" i="1" smtClean="0"/>
              <a:t>ruido de confort</a:t>
            </a:r>
            <a:r>
              <a:rPr lang="es-ES" altLang="es-ES" sz="2400" smtClean="0"/>
              <a:t>. </a:t>
            </a:r>
          </a:p>
        </p:txBody>
      </p:sp>
    </p:spTree>
  </p:cSld>
  <p:clrMapOvr>
    <a:masterClrMapping/>
  </p:clrMapOvr>
  <p:transition spd="med">
    <p:cover dir="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pPr>
              <a:defRPr/>
            </a:pPr>
            <a:r>
              <a:rPr lang="es-ES" altLang="es-ES"/>
              <a:t>Ampliación Redes 7-</a:t>
            </a:r>
            <a:fld id="{4BC92D61-A316-4237-941B-A61E2B7BB1A6}" type="slidenum">
              <a:rPr lang="es-ES" altLang="es-ES"/>
              <a:pPr>
                <a:defRPr/>
              </a:pPr>
              <a:t>12</a:t>
            </a:fld>
            <a:endParaRPr lang="es-ES" altLang="es-ES"/>
          </a:p>
        </p:txBody>
      </p:sp>
      <p:sp>
        <p:nvSpPr>
          <p:cNvPr id="40963" name="Rectangle 2"/>
          <p:cNvSpPr>
            <a:spLocks noGrp="1" noChangeArrowheads="1"/>
          </p:cNvSpPr>
          <p:nvPr>
            <p:ph type="title"/>
          </p:nvPr>
        </p:nvSpPr>
        <p:spPr>
          <a:xfrm>
            <a:off x="609600" y="304800"/>
            <a:ext cx="7772400" cy="1143000"/>
          </a:xfrm>
        </p:spPr>
        <p:txBody>
          <a:bodyPr/>
          <a:lstStyle/>
          <a:p>
            <a:pPr eaLnBrk="1" hangingPunct="1"/>
            <a:r>
              <a:rPr lang="es-ES" altLang="es-ES" sz="3600" smtClean="0"/>
              <a:t>Terminales GSM</a:t>
            </a:r>
          </a:p>
        </p:txBody>
      </p:sp>
      <p:sp>
        <p:nvSpPr>
          <p:cNvPr id="40964" name="Rectangle 3"/>
          <p:cNvSpPr>
            <a:spLocks noGrp="1" noChangeArrowheads="1"/>
          </p:cNvSpPr>
          <p:nvPr>
            <p:ph type="body" idx="1"/>
          </p:nvPr>
        </p:nvSpPr>
        <p:spPr>
          <a:xfrm>
            <a:off x="838200" y="1524000"/>
            <a:ext cx="7772400" cy="3962400"/>
          </a:xfrm>
        </p:spPr>
        <p:txBody>
          <a:bodyPr/>
          <a:lstStyle/>
          <a:p>
            <a:pPr eaLnBrk="1" hangingPunct="1">
              <a:lnSpc>
                <a:spcPct val="90000"/>
              </a:lnSpc>
            </a:pPr>
            <a:r>
              <a:rPr lang="es-ES" altLang="es-ES" sz="2200" smtClean="0"/>
              <a:t>Los terminales puedes ser de tres tipos según su potencia:</a:t>
            </a:r>
          </a:p>
          <a:p>
            <a:pPr lvl="1" eaLnBrk="1" hangingPunct="1">
              <a:lnSpc>
                <a:spcPct val="90000"/>
              </a:lnSpc>
            </a:pPr>
            <a:r>
              <a:rPr lang="es-ES" altLang="es-ES" sz="2200" smtClean="0"/>
              <a:t>Fijos (en vehículos): 20 W (vatios)</a:t>
            </a:r>
          </a:p>
          <a:p>
            <a:pPr lvl="1" eaLnBrk="1" hangingPunct="1">
              <a:lnSpc>
                <a:spcPct val="90000"/>
              </a:lnSpc>
            </a:pPr>
            <a:r>
              <a:rPr lang="es-ES" altLang="es-ES" sz="2200" smtClean="0"/>
              <a:t>Portables (de maletín): 5 y 8 W </a:t>
            </a:r>
          </a:p>
          <a:p>
            <a:pPr lvl="1" eaLnBrk="1" hangingPunct="1">
              <a:lnSpc>
                <a:spcPct val="90000"/>
              </a:lnSpc>
            </a:pPr>
            <a:r>
              <a:rPr lang="es-ES" altLang="es-ES" sz="2200" smtClean="0"/>
              <a:t>De mano: 2 y 0,8 W</a:t>
            </a:r>
          </a:p>
          <a:p>
            <a:pPr eaLnBrk="1" hangingPunct="1">
              <a:lnSpc>
                <a:spcPct val="90000"/>
              </a:lnSpc>
            </a:pPr>
            <a:r>
              <a:rPr lang="es-ES" altLang="es-ES" sz="2200" smtClean="0"/>
              <a:t>El alcance máximo (independientemente de la potencia) es de 35 Km. Esto se debe al retardo máximo en la propagación de la señal que requiere el uso de TDMA.</a:t>
            </a:r>
          </a:p>
          <a:p>
            <a:pPr eaLnBrk="1" hangingPunct="1">
              <a:lnSpc>
                <a:spcPct val="90000"/>
              </a:lnSpc>
            </a:pPr>
            <a:r>
              <a:rPr lang="es-ES" altLang="es-ES" sz="2200" smtClean="0"/>
              <a:t>Los terminales siempre operan a la mínima potencia posible para que haya comunicación con la estación base. De esta forma se minimiza la interferencia en las celdas vecinas.</a:t>
            </a:r>
          </a:p>
          <a:p>
            <a:pPr eaLnBrk="1" hangingPunct="1">
              <a:lnSpc>
                <a:spcPct val="90000"/>
              </a:lnSpc>
            </a:pPr>
            <a:r>
              <a:rPr lang="es-ES" altLang="es-ES" sz="2200" smtClean="0"/>
              <a:t>El </a:t>
            </a:r>
            <a:r>
              <a:rPr lang="es-ES" altLang="es-ES" sz="2200" b="1" smtClean="0"/>
              <a:t>BER </a:t>
            </a:r>
            <a:r>
              <a:rPr lang="es-ES" altLang="es-ES" sz="2200" smtClean="0"/>
              <a:t>se ha de mantener entre 10</a:t>
            </a:r>
            <a:r>
              <a:rPr lang="es-ES" altLang="es-ES" sz="2200" baseline="30000" smtClean="0"/>
              <a:t>-6 </a:t>
            </a:r>
            <a:r>
              <a:rPr lang="es-ES" altLang="es-ES" sz="2200" smtClean="0"/>
              <a:t>y 10</a:t>
            </a:r>
            <a:r>
              <a:rPr lang="es-ES" altLang="es-ES" sz="2200" baseline="30000" smtClean="0"/>
              <a:t>-8 </a:t>
            </a:r>
            <a:r>
              <a:rPr lang="es-ES" altLang="es-ES" sz="2200" smtClean="0"/>
              <a:t>. Si el BER es mayor se aumenta la potencia (hasta llegar al máximo). Si el BER es menor se disminuye, hasta llegar al mínimo, que es de 20 mW. </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pPr>
              <a:defRPr/>
            </a:pPr>
            <a:r>
              <a:rPr lang="es-ES" altLang="es-ES"/>
              <a:t>Ampliación Redes 7-</a:t>
            </a:r>
            <a:fld id="{DFFC44ED-E8ED-40D1-B9C7-80F68E48C8B5}" type="slidenum">
              <a:rPr lang="es-ES" altLang="es-ES"/>
              <a:pPr>
                <a:defRPr/>
              </a:pPr>
              <a:t>13</a:t>
            </a:fld>
            <a:endParaRPr lang="es-ES" altLang="es-ES"/>
          </a:p>
        </p:txBody>
      </p:sp>
      <p:sp>
        <p:nvSpPr>
          <p:cNvPr id="43011" name="Rectangle 2"/>
          <p:cNvSpPr>
            <a:spLocks noGrp="1" noChangeArrowheads="1"/>
          </p:cNvSpPr>
          <p:nvPr>
            <p:ph type="title"/>
          </p:nvPr>
        </p:nvSpPr>
        <p:spPr>
          <a:xfrm>
            <a:off x="760413" y="188913"/>
            <a:ext cx="7772400" cy="1143000"/>
          </a:xfrm>
        </p:spPr>
        <p:txBody>
          <a:bodyPr/>
          <a:lstStyle/>
          <a:p>
            <a:pPr eaLnBrk="1" hangingPunct="1"/>
            <a:r>
              <a:rPr lang="es-ES" altLang="es-ES" sz="3600" smtClean="0"/>
              <a:t>Celdas GSM</a:t>
            </a:r>
          </a:p>
        </p:txBody>
      </p:sp>
      <p:sp>
        <p:nvSpPr>
          <p:cNvPr id="43012" name="Rectangle 3"/>
          <p:cNvSpPr>
            <a:spLocks noGrp="1" noChangeArrowheads="1"/>
          </p:cNvSpPr>
          <p:nvPr>
            <p:ph type="body" idx="1"/>
          </p:nvPr>
        </p:nvSpPr>
        <p:spPr>
          <a:xfrm>
            <a:off x="838200" y="1411288"/>
            <a:ext cx="7772400" cy="3962400"/>
          </a:xfrm>
        </p:spPr>
        <p:txBody>
          <a:bodyPr/>
          <a:lstStyle/>
          <a:p>
            <a:pPr eaLnBrk="1" hangingPunct="1">
              <a:lnSpc>
                <a:spcPct val="90000"/>
              </a:lnSpc>
            </a:pPr>
            <a:r>
              <a:rPr lang="es-ES" altLang="es-ES" sz="2400" smtClean="0"/>
              <a:t>El área atendida por una estación base (BTS) se denomina celda.</a:t>
            </a:r>
          </a:p>
          <a:p>
            <a:pPr eaLnBrk="1" hangingPunct="1">
              <a:lnSpc>
                <a:spcPct val="90000"/>
              </a:lnSpc>
            </a:pPr>
            <a:r>
              <a:rPr lang="es-ES" altLang="es-ES" sz="2400" smtClean="0"/>
              <a:t>Todos los usuarios de una misma celda comparten los canales disponibles. Cuanto mas usuarios hay dentro de una celda mas riesgo hay de que se produzca saturación. </a:t>
            </a:r>
          </a:p>
          <a:p>
            <a:pPr eaLnBrk="1" hangingPunct="1">
              <a:lnSpc>
                <a:spcPct val="90000"/>
              </a:lnSpc>
            </a:pPr>
            <a:r>
              <a:rPr lang="es-ES" altLang="es-ES" sz="2400" smtClean="0"/>
              <a:t>En zonas con elevada densidad de usuarios (ej. ciudades) se tiende a crear celdas pequeñas. En zonas rurales, con densidad pequeña, se prefiere crear celdas grandes.</a:t>
            </a:r>
          </a:p>
          <a:p>
            <a:pPr eaLnBrk="1" hangingPunct="1">
              <a:lnSpc>
                <a:spcPct val="90000"/>
              </a:lnSpc>
            </a:pPr>
            <a:r>
              <a:rPr lang="es-ES" altLang="es-ES" sz="2400" smtClean="0"/>
              <a:t>Las celdas vecinas se agrupan en clusters. Dentro de un cluster cada canales solo se utiliza una vez, para evitar interferencias.</a:t>
            </a:r>
          </a:p>
          <a:p>
            <a:pPr eaLnBrk="1" hangingPunct="1">
              <a:lnSpc>
                <a:spcPct val="90000"/>
              </a:lnSpc>
            </a:pPr>
            <a:r>
              <a:rPr lang="es-ES" altLang="es-ES" sz="2400" smtClean="0"/>
              <a:t>Cada cluster está formado por 4, 7, 12 o 21 celdas, según la topología del terreno y las circunstancias concretas de la zona.</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Marcador de número de diapositiva 1"/>
          <p:cNvSpPr>
            <a:spLocks noGrp="1"/>
          </p:cNvSpPr>
          <p:nvPr>
            <p:ph type="sldNum" sz="quarter" idx="10"/>
          </p:nvPr>
        </p:nvSpPr>
        <p:spPr/>
        <p:txBody>
          <a:bodyPr/>
          <a:lstStyle/>
          <a:p>
            <a:pPr>
              <a:defRPr/>
            </a:pPr>
            <a:r>
              <a:rPr lang="es-ES" altLang="es-ES"/>
              <a:t>Ampliación Redes 7-</a:t>
            </a:r>
            <a:fld id="{61B4C54D-CA86-4C74-AEBD-F3BC379BDDFD}" type="slidenum">
              <a:rPr lang="es-ES" altLang="es-ES"/>
              <a:pPr>
                <a:defRPr/>
              </a:pPr>
              <a:t>14</a:t>
            </a:fld>
            <a:endParaRPr lang="es-ES" altLang="es-ES"/>
          </a:p>
        </p:txBody>
      </p:sp>
      <p:sp>
        <p:nvSpPr>
          <p:cNvPr id="45059" name="AutoShape 2"/>
          <p:cNvSpPr>
            <a:spLocks noChangeArrowheads="1"/>
          </p:cNvSpPr>
          <p:nvPr/>
        </p:nvSpPr>
        <p:spPr bwMode="auto">
          <a:xfrm>
            <a:off x="1970088" y="2581275"/>
            <a:ext cx="3375025" cy="1981200"/>
          </a:xfrm>
          <a:prstGeom prst="roundRect">
            <a:avLst>
              <a:gd name="adj" fmla="val 16667"/>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45060" name="AutoShape 3"/>
          <p:cNvSpPr>
            <a:spLocks noChangeArrowheads="1"/>
          </p:cNvSpPr>
          <p:nvPr/>
        </p:nvSpPr>
        <p:spPr bwMode="auto">
          <a:xfrm rot="10800000">
            <a:off x="2532063" y="3648075"/>
            <a:ext cx="2251075" cy="2667000"/>
          </a:xfrm>
          <a:custGeom>
            <a:avLst/>
            <a:gdLst>
              <a:gd name="T0" fmla="*/ 1969691 w 21600"/>
              <a:gd name="T1" fmla="*/ 1333500 h 21600"/>
              <a:gd name="T2" fmla="*/ 1125538 w 21600"/>
              <a:gd name="T3" fmla="*/ 2667000 h 21600"/>
              <a:gd name="T4" fmla="*/ 281384 w 21600"/>
              <a:gd name="T5" fmla="*/ 1333500 h 21600"/>
              <a:gd name="T6" fmla="*/ 1125538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99CCFF">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45061" name="Rectangle 4"/>
          <p:cNvSpPr>
            <a:spLocks noChangeArrowheads="1"/>
          </p:cNvSpPr>
          <p:nvPr/>
        </p:nvSpPr>
        <p:spPr bwMode="auto">
          <a:xfrm>
            <a:off x="1557338" y="2667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45062" name="Line 5"/>
          <p:cNvSpPr>
            <a:spLocks noChangeShapeType="1"/>
          </p:cNvSpPr>
          <p:nvPr/>
        </p:nvSpPr>
        <p:spPr bwMode="auto">
          <a:xfrm>
            <a:off x="3587750" y="1666875"/>
            <a:ext cx="0" cy="28194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5063" name="Line 6"/>
          <p:cNvSpPr>
            <a:spLocks noChangeShapeType="1"/>
          </p:cNvSpPr>
          <p:nvPr/>
        </p:nvSpPr>
        <p:spPr bwMode="auto">
          <a:xfrm flipH="1">
            <a:off x="1266825" y="1666875"/>
            <a:ext cx="2320925" cy="12954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5064" name="Line 7"/>
          <p:cNvSpPr>
            <a:spLocks noChangeShapeType="1"/>
          </p:cNvSpPr>
          <p:nvPr/>
        </p:nvSpPr>
        <p:spPr bwMode="auto">
          <a:xfrm>
            <a:off x="3587750" y="1666875"/>
            <a:ext cx="2390775" cy="12954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5065" name="Line 8"/>
          <p:cNvSpPr>
            <a:spLocks noChangeShapeType="1"/>
          </p:cNvSpPr>
          <p:nvPr/>
        </p:nvSpPr>
        <p:spPr bwMode="auto">
          <a:xfrm flipH="1">
            <a:off x="2462213" y="3038475"/>
            <a:ext cx="1125537" cy="990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5066" name="Line 9"/>
          <p:cNvSpPr>
            <a:spLocks noChangeShapeType="1"/>
          </p:cNvSpPr>
          <p:nvPr/>
        </p:nvSpPr>
        <p:spPr bwMode="auto">
          <a:xfrm>
            <a:off x="3587750" y="3038475"/>
            <a:ext cx="1265238" cy="990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5067" name="Line 10"/>
          <p:cNvSpPr>
            <a:spLocks noChangeShapeType="1"/>
          </p:cNvSpPr>
          <p:nvPr/>
        </p:nvSpPr>
        <p:spPr bwMode="auto">
          <a:xfrm>
            <a:off x="1266825" y="1743075"/>
            <a:ext cx="47117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5068" name="Line 11"/>
          <p:cNvSpPr>
            <a:spLocks noChangeShapeType="1"/>
          </p:cNvSpPr>
          <p:nvPr/>
        </p:nvSpPr>
        <p:spPr bwMode="auto">
          <a:xfrm>
            <a:off x="3587750" y="4333875"/>
            <a:ext cx="0" cy="167640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5069" name="Line 12"/>
          <p:cNvSpPr>
            <a:spLocks noChangeShapeType="1"/>
          </p:cNvSpPr>
          <p:nvPr/>
        </p:nvSpPr>
        <p:spPr bwMode="auto">
          <a:xfrm flipH="1">
            <a:off x="2954338" y="4257675"/>
            <a:ext cx="633412" cy="144780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5070" name="Line 13"/>
          <p:cNvSpPr>
            <a:spLocks noChangeShapeType="1"/>
          </p:cNvSpPr>
          <p:nvPr/>
        </p:nvSpPr>
        <p:spPr bwMode="auto">
          <a:xfrm>
            <a:off x="3587750" y="4257675"/>
            <a:ext cx="561975" cy="137160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5071" name="Rectangle 14"/>
          <p:cNvSpPr>
            <a:spLocks noChangeArrowheads="1"/>
          </p:cNvSpPr>
          <p:nvPr/>
        </p:nvSpPr>
        <p:spPr bwMode="auto">
          <a:xfrm>
            <a:off x="422275" y="1438275"/>
            <a:ext cx="1687513" cy="6858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sz="2400"/>
              <a:t>MSC</a:t>
            </a:r>
          </a:p>
        </p:txBody>
      </p:sp>
      <p:sp>
        <p:nvSpPr>
          <p:cNvPr id="45072" name="Rectangle 15"/>
          <p:cNvSpPr>
            <a:spLocks noChangeArrowheads="1"/>
          </p:cNvSpPr>
          <p:nvPr/>
        </p:nvSpPr>
        <p:spPr bwMode="auto">
          <a:xfrm>
            <a:off x="2743200" y="1438275"/>
            <a:ext cx="1687513" cy="6858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sz="2400"/>
              <a:t>MSC</a:t>
            </a:r>
          </a:p>
        </p:txBody>
      </p:sp>
      <p:sp>
        <p:nvSpPr>
          <p:cNvPr id="45073" name="Rectangle 16"/>
          <p:cNvSpPr>
            <a:spLocks noChangeArrowheads="1"/>
          </p:cNvSpPr>
          <p:nvPr/>
        </p:nvSpPr>
        <p:spPr bwMode="auto">
          <a:xfrm>
            <a:off x="5064125" y="1438275"/>
            <a:ext cx="1689100" cy="6858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sz="2400"/>
              <a:t>MSC</a:t>
            </a:r>
          </a:p>
        </p:txBody>
      </p:sp>
      <p:sp>
        <p:nvSpPr>
          <p:cNvPr id="45074" name="Rectangle 17"/>
          <p:cNvSpPr>
            <a:spLocks noChangeArrowheads="1"/>
          </p:cNvSpPr>
          <p:nvPr/>
        </p:nvSpPr>
        <p:spPr bwMode="auto">
          <a:xfrm>
            <a:off x="703263" y="2657475"/>
            <a:ext cx="1195387" cy="6096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sz="2400"/>
              <a:t>BSC</a:t>
            </a:r>
          </a:p>
        </p:txBody>
      </p:sp>
      <p:sp>
        <p:nvSpPr>
          <p:cNvPr id="45075" name="Rectangle 18"/>
          <p:cNvSpPr>
            <a:spLocks noChangeArrowheads="1"/>
          </p:cNvSpPr>
          <p:nvPr/>
        </p:nvSpPr>
        <p:spPr bwMode="auto">
          <a:xfrm>
            <a:off x="3024188" y="2657475"/>
            <a:ext cx="1195387" cy="6096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sz="2400"/>
              <a:t>BSC</a:t>
            </a:r>
          </a:p>
        </p:txBody>
      </p:sp>
      <p:sp>
        <p:nvSpPr>
          <p:cNvPr id="45076" name="Rectangle 19"/>
          <p:cNvSpPr>
            <a:spLocks noChangeArrowheads="1"/>
          </p:cNvSpPr>
          <p:nvPr/>
        </p:nvSpPr>
        <p:spPr bwMode="auto">
          <a:xfrm>
            <a:off x="5416550" y="2657475"/>
            <a:ext cx="1195388" cy="6096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sz="2400"/>
              <a:t>BSC</a:t>
            </a:r>
          </a:p>
        </p:txBody>
      </p:sp>
      <p:sp>
        <p:nvSpPr>
          <p:cNvPr id="45077" name="Rectangle 20"/>
          <p:cNvSpPr>
            <a:spLocks noChangeArrowheads="1"/>
          </p:cNvSpPr>
          <p:nvPr/>
        </p:nvSpPr>
        <p:spPr bwMode="auto">
          <a:xfrm>
            <a:off x="2039938" y="3724275"/>
            <a:ext cx="844550" cy="609600"/>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sz="2400"/>
              <a:t>BTS</a:t>
            </a:r>
          </a:p>
        </p:txBody>
      </p:sp>
      <p:sp>
        <p:nvSpPr>
          <p:cNvPr id="45078" name="Rectangle 21"/>
          <p:cNvSpPr>
            <a:spLocks noChangeArrowheads="1"/>
          </p:cNvSpPr>
          <p:nvPr/>
        </p:nvSpPr>
        <p:spPr bwMode="auto">
          <a:xfrm>
            <a:off x="4430713" y="3724275"/>
            <a:ext cx="844550" cy="609600"/>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sz="2400"/>
              <a:t>BTS</a:t>
            </a:r>
          </a:p>
        </p:txBody>
      </p:sp>
      <p:sp>
        <p:nvSpPr>
          <p:cNvPr id="45079" name="Rectangle 22"/>
          <p:cNvSpPr>
            <a:spLocks noChangeArrowheads="1"/>
          </p:cNvSpPr>
          <p:nvPr/>
        </p:nvSpPr>
        <p:spPr bwMode="auto">
          <a:xfrm>
            <a:off x="3235325" y="3724275"/>
            <a:ext cx="844550" cy="609600"/>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sz="2400"/>
              <a:t>BTS</a:t>
            </a:r>
          </a:p>
        </p:txBody>
      </p:sp>
      <p:grpSp>
        <p:nvGrpSpPr>
          <p:cNvPr id="45080" name="Group 23"/>
          <p:cNvGrpSpPr>
            <a:grpSpLocks/>
          </p:cNvGrpSpPr>
          <p:nvPr/>
        </p:nvGrpSpPr>
        <p:grpSpPr bwMode="auto">
          <a:xfrm>
            <a:off x="2819400" y="4867275"/>
            <a:ext cx="352425" cy="1295400"/>
            <a:chOff x="2304" y="2880"/>
            <a:chExt cx="240" cy="816"/>
          </a:xfrm>
        </p:grpSpPr>
        <p:sp>
          <p:nvSpPr>
            <p:cNvPr id="45109" name="Rectangle 24"/>
            <p:cNvSpPr>
              <a:spLocks noChangeArrowheads="1"/>
            </p:cNvSpPr>
            <p:nvPr/>
          </p:nvSpPr>
          <p:spPr bwMode="auto">
            <a:xfrm>
              <a:off x="2496" y="2880"/>
              <a:ext cx="48" cy="2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45110" name="Rectangle 25"/>
            <p:cNvSpPr>
              <a:spLocks noChangeArrowheads="1"/>
            </p:cNvSpPr>
            <p:nvPr/>
          </p:nvSpPr>
          <p:spPr bwMode="auto">
            <a:xfrm>
              <a:off x="2304" y="3120"/>
              <a:ext cx="240" cy="5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45111" name="Rectangle 26"/>
            <p:cNvSpPr>
              <a:spLocks noChangeArrowheads="1"/>
            </p:cNvSpPr>
            <p:nvPr/>
          </p:nvSpPr>
          <p:spPr bwMode="auto">
            <a:xfrm>
              <a:off x="2352" y="3168"/>
              <a:ext cx="144" cy="144"/>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grpSp>
        <p:nvGrpSpPr>
          <p:cNvPr id="45081" name="Group 27"/>
          <p:cNvGrpSpPr>
            <a:grpSpLocks/>
          </p:cNvGrpSpPr>
          <p:nvPr/>
        </p:nvGrpSpPr>
        <p:grpSpPr bwMode="auto">
          <a:xfrm>
            <a:off x="4010025" y="4867275"/>
            <a:ext cx="350838" cy="1295400"/>
            <a:chOff x="2304" y="2880"/>
            <a:chExt cx="240" cy="816"/>
          </a:xfrm>
        </p:grpSpPr>
        <p:sp>
          <p:nvSpPr>
            <p:cNvPr id="45106" name="Rectangle 28"/>
            <p:cNvSpPr>
              <a:spLocks noChangeArrowheads="1"/>
            </p:cNvSpPr>
            <p:nvPr/>
          </p:nvSpPr>
          <p:spPr bwMode="auto">
            <a:xfrm>
              <a:off x="2496" y="2880"/>
              <a:ext cx="48" cy="2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45107" name="Rectangle 29"/>
            <p:cNvSpPr>
              <a:spLocks noChangeArrowheads="1"/>
            </p:cNvSpPr>
            <p:nvPr/>
          </p:nvSpPr>
          <p:spPr bwMode="auto">
            <a:xfrm>
              <a:off x="2304" y="3120"/>
              <a:ext cx="240" cy="5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45108" name="Rectangle 30"/>
            <p:cNvSpPr>
              <a:spLocks noChangeArrowheads="1"/>
            </p:cNvSpPr>
            <p:nvPr/>
          </p:nvSpPr>
          <p:spPr bwMode="auto">
            <a:xfrm>
              <a:off x="2352" y="3168"/>
              <a:ext cx="144" cy="144"/>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grpSp>
        <p:nvGrpSpPr>
          <p:cNvPr id="45082" name="Group 31"/>
          <p:cNvGrpSpPr>
            <a:grpSpLocks/>
          </p:cNvGrpSpPr>
          <p:nvPr/>
        </p:nvGrpSpPr>
        <p:grpSpPr bwMode="auto">
          <a:xfrm>
            <a:off x="3376613" y="4867275"/>
            <a:ext cx="350837" cy="1295400"/>
            <a:chOff x="2304" y="2880"/>
            <a:chExt cx="240" cy="816"/>
          </a:xfrm>
        </p:grpSpPr>
        <p:sp>
          <p:nvSpPr>
            <p:cNvPr id="45103" name="Rectangle 32"/>
            <p:cNvSpPr>
              <a:spLocks noChangeArrowheads="1"/>
            </p:cNvSpPr>
            <p:nvPr/>
          </p:nvSpPr>
          <p:spPr bwMode="auto">
            <a:xfrm>
              <a:off x="2496" y="2880"/>
              <a:ext cx="48" cy="2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45104" name="Rectangle 33"/>
            <p:cNvSpPr>
              <a:spLocks noChangeArrowheads="1"/>
            </p:cNvSpPr>
            <p:nvPr/>
          </p:nvSpPr>
          <p:spPr bwMode="auto">
            <a:xfrm>
              <a:off x="2304" y="3120"/>
              <a:ext cx="240" cy="5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45105" name="Rectangle 34"/>
            <p:cNvSpPr>
              <a:spLocks noChangeArrowheads="1"/>
            </p:cNvSpPr>
            <p:nvPr/>
          </p:nvSpPr>
          <p:spPr bwMode="auto">
            <a:xfrm>
              <a:off x="2352" y="3168"/>
              <a:ext cx="144" cy="144"/>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sp>
        <p:nvSpPr>
          <p:cNvPr id="45083" name="Text Box 35"/>
          <p:cNvSpPr txBox="1">
            <a:spLocks noChangeArrowheads="1"/>
          </p:cNvSpPr>
          <p:nvPr/>
        </p:nvSpPr>
        <p:spPr bwMode="auto">
          <a:xfrm>
            <a:off x="1055688" y="188913"/>
            <a:ext cx="6623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sz="3600" b="0">
                <a:latin typeface="Times New Roman" panose="02020603050405020304" pitchFamily="18" charset="0"/>
              </a:rPr>
              <a:t>Arquitectura de una red GSM (1/2)</a:t>
            </a:r>
          </a:p>
        </p:txBody>
      </p:sp>
      <p:sp>
        <p:nvSpPr>
          <p:cNvPr id="45084" name="Text Box 36"/>
          <p:cNvSpPr txBox="1">
            <a:spLocks noChangeArrowheads="1"/>
          </p:cNvSpPr>
          <p:nvPr/>
        </p:nvSpPr>
        <p:spPr bwMode="auto">
          <a:xfrm>
            <a:off x="2819400" y="5716588"/>
            <a:ext cx="450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MS</a:t>
            </a:r>
          </a:p>
        </p:txBody>
      </p:sp>
      <p:sp>
        <p:nvSpPr>
          <p:cNvPr id="45085" name="Text Box 37"/>
          <p:cNvSpPr txBox="1">
            <a:spLocks noChangeArrowheads="1"/>
          </p:cNvSpPr>
          <p:nvPr/>
        </p:nvSpPr>
        <p:spPr bwMode="auto">
          <a:xfrm>
            <a:off x="3376613" y="5705475"/>
            <a:ext cx="450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MS</a:t>
            </a:r>
          </a:p>
        </p:txBody>
      </p:sp>
      <p:sp>
        <p:nvSpPr>
          <p:cNvPr id="45086" name="Text Box 38"/>
          <p:cNvSpPr txBox="1">
            <a:spLocks noChangeArrowheads="1"/>
          </p:cNvSpPr>
          <p:nvPr/>
        </p:nvSpPr>
        <p:spPr bwMode="auto">
          <a:xfrm>
            <a:off x="4010025" y="5705475"/>
            <a:ext cx="450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MS</a:t>
            </a:r>
          </a:p>
        </p:txBody>
      </p:sp>
      <p:sp>
        <p:nvSpPr>
          <p:cNvPr id="45087" name="Text Box 39"/>
          <p:cNvSpPr txBox="1">
            <a:spLocks noChangeArrowheads="1"/>
          </p:cNvSpPr>
          <p:nvPr/>
        </p:nvSpPr>
        <p:spPr bwMode="auto">
          <a:xfrm>
            <a:off x="4979988" y="5553075"/>
            <a:ext cx="1768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MS: Mobile Station</a:t>
            </a:r>
          </a:p>
        </p:txBody>
      </p:sp>
      <p:sp>
        <p:nvSpPr>
          <p:cNvPr id="45088" name="Text Box 40"/>
          <p:cNvSpPr txBox="1">
            <a:spLocks noChangeArrowheads="1"/>
          </p:cNvSpPr>
          <p:nvPr/>
        </p:nvSpPr>
        <p:spPr bwMode="auto">
          <a:xfrm>
            <a:off x="5345113" y="4029075"/>
            <a:ext cx="27654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BTS: Base Transceiver Station</a:t>
            </a:r>
          </a:p>
        </p:txBody>
      </p:sp>
      <p:sp>
        <p:nvSpPr>
          <p:cNvPr id="45089" name="Text Box 41"/>
          <p:cNvSpPr txBox="1">
            <a:spLocks noChangeArrowheads="1"/>
          </p:cNvSpPr>
          <p:nvPr/>
        </p:nvSpPr>
        <p:spPr bwMode="auto">
          <a:xfrm>
            <a:off x="5345113" y="3419475"/>
            <a:ext cx="26384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BSC: Base Station Controller</a:t>
            </a:r>
          </a:p>
        </p:txBody>
      </p:sp>
      <p:sp>
        <p:nvSpPr>
          <p:cNvPr id="45090" name="Text Box 42"/>
          <p:cNvSpPr txBox="1">
            <a:spLocks noChangeArrowheads="1"/>
          </p:cNvSpPr>
          <p:nvPr/>
        </p:nvSpPr>
        <p:spPr bwMode="auto">
          <a:xfrm>
            <a:off x="5345113" y="2352675"/>
            <a:ext cx="35036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MSC: Mobile Services switching Center</a:t>
            </a:r>
          </a:p>
        </p:txBody>
      </p:sp>
      <p:sp>
        <p:nvSpPr>
          <p:cNvPr id="45091" name="Text Box 43"/>
          <p:cNvSpPr txBox="1">
            <a:spLocks noChangeArrowheads="1"/>
          </p:cNvSpPr>
          <p:nvPr/>
        </p:nvSpPr>
        <p:spPr bwMode="auto">
          <a:xfrm>
            <a:off x="5500688" y="4791075"/>
            <a:ext cx="2727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BSS: Base Station Subsystem</a:t>
            </a:r>
          </a:p>
        </p:txBody>
      </p:sp>
      <p:sp>
        <p:nvSpPr>
          <p:cNvPr id="45092" name="Line 44"/>
          <p:cNvSpPr>
            <a:spLocks noChangeShapeType="1"/>
          </p:cNvSpPr>
          <p:nvPr/>
        </p:nvSpPr>
        <p:spPr bwMode="auto">
          <a:xfrm flipH="1" flipV="1">
            <a:off x="5219700" y="4562475"/>
            <a:ext cx="352425"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5093" name="Rectangle 45"/>
          <p:cNvSpPr>
            <a:spLocks noChangeArrowheads="1"/>
          </p:cNvSpPr>
          <p:nvPr/>
        </p:nvSpPr>
        <p:spPr bwMode="auto">
          <a:xfrm>
            <a:off x="2889250" y="6010275"/>
            <a:ext cx="141288" cy="762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45094" name="Rectangle 46"/>
          <p:cNvSpPr>
            <a:spLocks noChangeArrowheads="1"/>
          </p:cNvSpPr>
          <p:nvPr/>
        </p:nvSpPr>
        <p:spPr bwMode="auto">
          <a:xfrm>
            <a:off x="3446463" y="6010275"/>
            <a:ext cx="141287" cy="762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45095" name="Rectangle 47"/>
          <p:cNvSpPr>
            <a:spLocks noChangeArrowheads="1"/>
          </p:cNvSpPr>
          <p:nvPr/>
        </p:nvSpPr>
        <p:spPr bwMode="auto">
          <a:xfrm>
            <a:off x="4079875" y="6010275"/>
            <a:ext cx="139700" cy="762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45096" name="Line 48"/>
          <p:cNvSpPr>
            <a:spLocks noChangeShapeType="1"/>
          </p:cNvSpPr>
          <p:nvPr/>
        </p:nvSpPr>
        <p:spPr bwMode="auto">
          <a:xfrm flipH="1">
            <a:off x="4276725" y="6048375"/>
            <a:ext cx="704850" cy="0"/>
          </a:xfrm>
          <a:prstGeom prst="line">
            <a:avLst/>
          </a:prstGeom>
          <a:noFill/>
          <a:ln w="9525">
            <a:solidFill>
              <a:schemeClr val="tx1"/>
            </a:solidFill>
            <a:round/>
            <a:headE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5097" name="Text Box 49"/>
          <p:cNvSpPr txBox="1">
            <a:spLocks noChangeArrowheads="1"/>
          </p:cNvSpPr>
          <p:nvPr/>
        </p:nvSpPr>
        <p:spPr bwMode="auto">
          <a:xfrm>
            <a:off x="4937125" y="5900738"/>
            <a:ext cx="28813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SIM: Subscriber Identity Module</a:t>
            </a:r>
          </a:p>
        </p:txBody>
      </p:sp>
      <p:sp>
        <p:nvSpPr>
          <p:cNvPr id="45098" name="Text Box 50"/>
          <p:cNvSpPr txBox="1">
            <a:spLocks noChangeArrowheads="1"/>
          </p:cNvSpPr>
          <p:nvPr/>
        </p:nvSpPr>
        <p:spPr bwMode="auto">
          <a:xfrm>
            <a:off x="6956425" y="1666875"/>
            <a:ext cx="20161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a:t>NSS: Network</a:t>
            </a:r>
          </a:p>
          <a:p>
            <a:pPr algn="ctr" eaLnBrk="1" hangingPunct="1"/>
            <a:r>
              <a:rPr lang="es-ES" altLang="es-ES"/>
              <a:t>Switching Subsystem</a:t>
            </a:r>
          </a:p>
        </p:txBody>
      </p:sp>
      <p:sp>
        <p:nvSpPr>
          <p:cNvPr id="45099" name="Freeform 51"/>
          <p:cNvSpPr>
            <a:spLocks/>
          </p:cNvSpPr>
          <p:nvPr/>
        </p:nvSpPr>
        <p:spPr bwMode="auto">
          <a:xfrm>
            <a:off x="211138" y="1133475"/>
            <a:ext cx="6834187" cy="1130300"/>
          </a:xfrm>
          <a:custGeom>
            <a:avLst/>
            <a:gdLst>
              <a:gd name="T0" fmla="*/ 23445 w 4664"/>
              <a:gd name="T1" fmla="*/ 0 h 712"/>
              <a:gd name="T2" fmla="*/ 23445 w 4664"/>
              <a:gd name="T3" fmla="*/ 685800 h 712"/>
              <a:gd name="T4" fmla="*/ 164114 w 4664"/>
              <a:gd name="T5" fmla="*/ 1066800 h 712"/>
              <a:gd name="T6" fmla="*/ 1008131 w 4664"/>
              <a:gd name="T7" fmla="*/ 1066800 h 712"/>
              <a:gd name="T8" fmla="*/ 1500473 w 4664"/>
              <a:gd name="T9" fmla="*/ 1066800 h 712"/>
              <a:gd name="T10" fmla="*/ 3047836 w 4664"/>
              <a:gd name="T11" fmla="*/ 1066800 h 712"/>
              <a:gd name="T12" fmla="*/ 4946873 w 4664"/>
              <a:gd name="T13" fmla="*/ 1066800 h 712"/>
              <a:gd name="T14" fmla="*/ 6423901 w 4664"/>
              <a:gd name="T15" fmla="*/ 1066800 h 712"/>
              <a:gd name="T16" fmla="*/ 6775575 w 4664"/>
              <a:gd name="T17" fmla="*/ 838200 h 712"/>
              <a:gd name="T18" fmla="*/ 6775575 w 4664"/>
              <a:gd name="T19" fmla="*/ 0 h 7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64" h="712">
                <a:moveTo>
                  <a:pt x="16" y="0"/>
                </a:moveTo>
                <a:cubicBezTo>
                  <a:pt x="8" y="160"/>
                  <a:pt x="0" y="320"/>
                  <a:pt x="16" y="432"/>
                </a:cubicBezTo>
                <a:cubicBezTo>
                  <a:pt x="32" y="544"/>
                  <a:pt x="0" y="632"/>
                  <a:pt x="112" y="672"/>
                </a:cubicBezTo>
                <a:cubicBezTo>
                  <a:pt x="224" y="712"/>
                  <a:pt x="536" y="672"/>
                  <a:pt x="688" y="672"/>
                </a:cubicBezTo>
                <a:cubicBezTo>
                  <a:pt x="840" y="672"/>
                  <a:pt x="792" y="672"/>
                  <a:pt x="1024" y="672"/>
                </a:cubicBezTo>
                <a:cubicBezTo>
                  <a:pt x="1256" y="672"/>
                  <a:pt x="1688" y="672"/>
                  <a:pt x="2080" y="672"/>
                </a:cubicBezTo>
                <a:cubicBezTo>
                  <a:pt x="2472" y="672"/>
                  <a:pt x="2992" y="672"/>
                  <a:pt x="3376" y="672"/>
                </a:cubicBezTo>
                <a:cubicBezTo>
                  <a:pt x="3760" y="672"/>
                  <a:pt x="4176" y="696"/>
                  <a:pt x="4384" y="672"/>
                </a:cubicBezTo>
                <a:cubicBezTo>
                  <a:pt x="4592" y="648"/>
                  <a:pt x="4584" y="640"/>
                  <a:pt x="4624" y="528"/>
                </a:cubicBezTo>
                <a:cubicBezTo>
                  <a:pt x="4664" y="416"/>
                  <a:pt x="4644" y="208"/>
                  <a:pt x="4624" y="0"/>
                </a:cubicBezTo>
              </a:path>
            </a:pathLst>
          </a:custGeom>
          <a:noFill/>
          <a:ln w="9525" cap="flat" cmpd="sng">
            <a:solidFill>
              <a:schemeClr val="tx1"/>
            </a:solidFill>
            <a:prstDash val="dash"/>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5100" name="Line 52"/>
          <p:cNvSpPr>
            <a:spLocks noChangeShapeType="1"/>
          </p:cNvSpPr>
          <p:nvPr/>
        </p:nvSpPr>
        <p:spPr bwMode="auto">
          <a:xfrm flipH="1" flipV="1">
            <a:off x="7034213" y="1438275"/>
            <a:ext cx="280987"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5101" name="Text Box 53"/>
          <p:cNvSpPr txBox="1">
            <a:spLocks noChangeArrowheads="1"/>
          </p:cNvSpPr>
          <p:nvPr/>
        </p:nvSpPr>
        <p:spPr bwMode="auto">
          <a:xfrm>
            <a:off x="1354138" y="4943475"/>
            <a:ext cx="6667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Celda</a:t>
            </a:r>
          </a:p>
        </p:txBody>
      </p:sp>
      <p:sp>
        <p:nvSpPr>
          <p:cNvPr id="45102" name="Line 54"/>
          <p:cNvSpPr>
            <a:spLocks noChangeShapeType="1"/>
          </p:cNvSpPr>
          <p:nvPr/>
        </p:nvSpPr>
        <p:spPr bwMode="auto">
          <a:xfrm>
            <a:off x="1970088" y="5095875"/>
            <a:ext cx="77311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Tree>
  </p:cSld>
  <p:clrMapOvr>
    <a:masterClrMapping/>
  </p:clrMapOvr>
  <p:transition spd="med">
    <p:cover dir="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Marcador de número de diapositiva 1"/>
          <p:cNvSpPr>
            <a:spLocks noGrp="1"/>
          </p:cNvSpPr>
          <p:nvPr>
            <p:ph type="sldNum" sz="quarter" idx="10"/>
          </p:nvPr>
        </p:nvSpPr>
        <p:spPr/>
        <p:txBody>
          <a:bodyPr/>
          <a:lstStyle/>
          <a:p>
            <a:pPr>
              <a:defRPr/>
            </a:pPr>
            <a:r>
              <a:rPr lang="es-ES" altLang="es-ES"/>
              <a:t>Ampliación Redes 7-</a:t>
            </a:r>
            <a:fld id="{A451D644-28B0-4558-ACFA-01F479DC06D2}" type="slidenum">
              <a:rPr lang="es-ES" altLang="es-ES"/>
              <a:pPr>
                <a:defRPr/>
              </a:pPr>
              <a:t>15</a:t>
            </a:fld>
            <a:endParaRPr lang="es-ES" altLang="es-ES"/>
          </a:p>
        </p:txBody>
      </p:sp>
      <p:sp>
        <p:nvSpPr>
          <p:cNvPr id="47107" name="AutoShape 2"/>
          <p:cNvSpPr>
            <a:spLocks noChangeArrowheads="1"/>
          </p:cNvSpPr>
          <p:nvPr/>
        </p:nvSpPr>
        <p:spPr bwMode="auto">
          <a:xfrm>
            <a:off x="4348163" y="993775"/>
            <a:ext cx="2320925" cy="2971800"/>
          </a:xfrm>
          <a:prstGeom prst="roundRect">
            <a:avLst>
              <a:gd name="adj" fmla="val 16667"/>
            </a:avLst>
          </a:prstGeom>
          <a:solidFill>
            <a:srgbClr val="CC99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47108" name="AutoShape 3"/>
          <p:cNvSpPr>
            <a:spLocks noChangeArrowheads="1"/>
          </p:cNvSpPr>
          <p:nvPr/>
        </p:nvSpPr>
        <p:spPr bwMode="auto">
          <a:xfrm>
            <a:off x="1674813" y="993775"/>
            <a:ext cx="2251075" cy="2971800"/>
          </a:xfrm>
          <a:prstGeom prst="roundRect">
            <a:avLst>
              <a:gd name="adj" fmla="val 16667"/>
            </a:avLst>
          </a:prstGeom>
          <a:solidFill>
            <a:srgbClr val="FF99CC"/>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47109" name="Line 4"/>
          <p:cNvSpPr>
            <a:spLocks noChangeShapeType="1"/>
          </p:cNvSpPr>
          <p:nvPr/>
        </p:nvSpPr>
        <p:spPr bwMode="auto">
          <a:xfrm flipH="1">
            <a:off x="5473700" y="2517775"/>
            <a:ext cx="253206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7110" name="Line 5"/>
          <p:cNvSpPr>
            <a:spLocks noChangeShapeType="1"/>
          </p:cNvSpPr>
          <p:nvPr/>
        </p:nvSpPr>
        <p:spPr bwMode="auto">
          <a:xfrm flipH="1">
            <a:off x="3292475" y="2517775"/>
            <a:ext cx="2181225" cy="3048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7111" name="Line 6"/>
          <p:cNvSpPr>
            <a:spLocks noChangeShapeType="1"/>
          </p:cNvSpPr>
          <p:nvPr/>
        </p:nvSpPr>
        <p:spPr bwMode="auto">
          <a:xfrm flipH="1" flipV="1">
            <a:off x="3292475" y="1527175"/>
            <a:ext cx="2181225" cy="990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7112" name="Line 7"/>
          <p:cNvSpPr>
            <a:spLocks noChangeShapeType="1"/>
          </p:cNvSpPr>
          <p:nvPr/>
        </p:nvSpPr>
        <p:spPr bwMode="auto">
          <a:xfrm flipH="1">
            <a:off x="2308225" y="2822575"/>
            <a:ext cx="984250" cy="30003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7113" name="Line 8"/>
          <p:cNvSpPr>
            <a:spLocks noChangeShapeType="1"/>
          </p:cNvSpPr>
          <p:nvPr/>
        </p:nvSpPr>
        <p:spPr bwMode="auto">
          <a:xfrm flipH="1" flipV="1">
            <a:off x="2308225" y="2289175"/>
            <a:ext cx="984250" cy="5334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7114" name="Line 9"/>
          <p:cNvSpPr>
            <a:spLocks noChangeShapeType="1"/>
          </p:cNvSpPr>
          <p:nvPr/>
        </p:nvSpPr>
        <p:spPr bwMode="auto">
          <a:xfrm>
            <a:off x="971550" y="3122613"/>
            <a:ext cx="1336675" cy="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7115" name="Rectangle 10"/>
          <p:cNvSpPr>
            <a:spLocks noChangeArrowheads="1"/>
          </p:cNvSpPr>
          <p:nvPr/>
        </p:nvSpPr>
        <p:spPr bwMode="auto">
          <a:xfrm>
            <a:off x="2124075" y="2541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47116" name="Oval 11"/>
          <p:cNvSpPr>
            <a:spLocks noChangeArrowheads="1"/>
          </p:cNvSpPr>
          <p:nvPr/>
        </p:nvSpPr>
        <p:spPr bwMode="auto">
          <a:xfrm>
            <a:off x="7019925" y="2060575"/>
            <a:ext cx="1758950" cy="990600"/>
          </a:xfrm>
          <a:prstGeom prst="ellipse">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sz="2400"/>
              <a:t>RTC</a:t>
            </a:r>
          </a:p>
          <a:p>
            <a:pPr algn="ctr" eaLnBrk="1" hangingPunct="1"/>
            <a:r>
              <a:rPr lang="es-ES" altLang="es-ES"/>
              <a:t>(Red telefónica</a:t>
            </a:r>
          </a:p>
          <a:p>
            <a:pPr algn="ctr" eaLnBrk="1" hangingPunct="1"/>
            <a:r>
              <a:rPr lang="es-ES" altLang="es-ES"/>
              <a:t>conmutada)</a:t>
            </a:r>
          </a:p>
        </p:txBody>
      </p:sp>
      <p:sp>
        <p:nvSpPr>
          <p:cNvPr id="47117" name="AutoShape 12"/>
          <p:cNvSpPr>
            <a:spLocks noChangeArrowheads="1"/>
          </p:cNvSpPr>
          <p:nvPr/>
        </p:nvSpPr>
        <p:spPr bwMode="auto">
          <a:xfrm>
            <a:off x="5051425" y="2212975"/>
            <a:ext cx="914400" cy="609600"/>
          </a:xfrm>
          <a:prstGeom prst="roundRect">
            <a:avLst>
              <a:gd name="adj" fmla="val 16667"/>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sz="2000"/>
              <a:t>MSC</a:t>
            </a:r>
          </a:p>
        </p:txBody>
      </p:sp>
      <p:sp>
        <p:nvSpPr>
          <p:cNvPr id="47118" name="AutoShape 13"/>
          <p:cNvSpPr>
            <a:spLocks noChangeArrowheads="1"/>
          </p:cNvSpPr>
          <p:nvPr/>
        </p:nvSpPr>
        <p:spPr bwMode="auto">
          <a:xfrm>
            <a:off x="4559300" y="3127375"/>
            <a:ext cx="631825" cy="609600"/>
          </a:xfrm>
          <a:prstGeom prst="can">
            <a:avLst>
              <a:gd name="adj" fmla="val 25000"/>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sz="2000"/>
              <a:t>EIR</a:t>
            </a:r>
          </a:p>
        </p:txBody>
      </p:sp>
      <p:sp>
        <p:nvSpPr>
          <p:cNvPr id="47119" name="AutoShape 14"/>
          <p:cNvSpPr>
            <a:spLocks noChangeArrowheads="1"/>
          </p:cNvSpPr>
          <p:nvPr/>
        </p:nvSpPr>
        <p:spPr bwMode="auto">
          <a:xfrm>
            <a:off x="5895975" y="3127375"/>
            <a:ext cx="631825" cy="609600"/>
          </a:xfrm>
          <a:prstGeom prst="can">
            <a:avLst>
              <a:gd name="adj" fmla="val 25000"/>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sz="2000"/>
              <a:t>AuC</a:t>
            </a:r>
          </a:p>
        </p:txBody>
      </p:sp>
      <p:sp>
        <p:nvSpPr>
          <p:cNvPr id="47120" name="AutoShape 15"/>
          <p:cNvSpPr>
            <a:spLocks noChangeArrowheads="1"/>
          </p:cNvSpPr>
          <p:nvPr/>
        </p:nvSpPr>
        <p:spPr bwMode="auto">
          <a:xfrm>
            <a:off x="4559300" y="1146175"/>
            <a:ext cx="631825" cy="609600"/>
          </a:xfrm>
          <a:prstGeom prst="can">
            <a:avLst>
              <a:gd name="adj" fmla="val 25000"/>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sz="2000"/>
              <a:t>HLR</a:t>
            </a:r>
          </a:p>
        </p:txBody>
      </p:sp>
      <p:sp>
        <p:nvSpPr>
          <p:cNvPr id="47121" name="AutoShape 16"/>
          <p:cNvSpPr>
            <a:spLocks noChangeArrowheads="1"/>
          </p:cNvSpPr>
          <p:nvPr/>
        </p:nvSpPr>
        <p:spPr bwMode="auto">
          <a:xfrm>
            <a:off x="5895975" y="1146175"/>
            <a:ext cx="631825" cy="609600"/>
          </a:xfrm>
          <a:prstGeom prst="can">
            <a:avLst>
              <a:gd name="adj" fmla="val 25000"/>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sz="2000"/>
              <a:t>VLR</a:t>
            </a:r>
          </a:p>
        </p:txBody>
      </p:sp>
      <p:sp>
        <p:nvSpPr>
          <p:cNvPr id="47122" name="AutoShape 17"/>
          <p:cNvSpPr>
            <a:spLocks noChangeArrowheads="1"/>
          </p:cNvSpPr>
          <p:nvPr/>
        </p:nvSpPr>
        <p:spPr bwMode="auto">
          <a:xfrm>
            <a:off x="2941638" y="1222375"/>
            <a:ext cx="703262" cy="5334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sz="2000"/>
              <a:t>BSC</a:t>
            </a:r>
          </a:p>
        </p:txBody>
      </p:sp>
      <p:sp>
        <p:nvSpPr>
          <p:cNvPr id="47123" name="AutoShape 18"/>
          <p:cNvSpPr>
            <a:spLocks noChangeArrowheads="1"/>
          </p:cNvSpPr>
          <p:nvPr/>
        </p:nvSpPr>
        <p:spPr bwMode="auto">
          <a:xfrm>
            <a:off x="2941638" y="2593975"/>
            <a:ext cx="703262" cy="5334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sz="2000"/>
              <a:t>BSC</a:t>
            </a:r>
          </a:p>
        </p:txBody>
      </p:sp>
      <p:sp>
        <p:nvSpPr>
          <p:cNvPr id="47124" name="AutoShape 19"/>
          <p:cNvSpPr>
            <a:spLocks noChangeArrowheads="1"/>
          </p:cNvSpPr>
          <p:nvPr/>
        </p:nvSpPr>
        <p:spPr bwMode="auto">
          <a:xfrm>
            <a:off x="1955800" y="2817813"/>
            <a:ext cx="703263" cy="533400"/>
          </a:xfrm>
          <a:prstGeom prst="roundRect">
            <a:avLst>
              <a:gd name="adj" fmla="val 16667"/>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sz="2000"/>
              <a:t>BTS</a:t>
            </a:r>
          </a:p>
        </p:txBody>
      </p:sp>
      <p:sp>
        <p:nvSpPr>
          <p:cNvPr id="47125" name="AutoShape 20"/>
          <p:cNvSpPr>
            <a:spLocks noChangeArrowheads="1"/>
          </p:cNvSpPr>
          <p:nvPr/>
        </p:nvSpPr>
        <p:spPr bwMode="auto">
          <a:xfrm>
            <a:off x="1955800" y="2060575"/>
            <a:ext cx="703263" cy="533400"/>
          </a:xfrm>
          <a:prstGeom prst="roundRect">
            <a:avLst>
              <a:gd name="adj" fmla="val 16667"/>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sz="2000"/>
              <a:t>BTS</a:t>
            </a:r>
          </a:p>
        </p:txBody>
      </p:sp>
      <p:sp>
        <p:nvSpPr>
          <p:cNvPr id="47126" name="Line 21"/>
          <p:cNvSpPr>
            <a:spLocks noChangeShapeType="1"/>
          </p:cNvSpPr>
          <p:nvPr/>
        </p:nvSpPr>
        <p:spPr bwMode="auto">
          <a:xfrm>
            <a:off x="1533525" y="2817813"/>
            <a:ext cx="0" cy="113823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7127" name="Line 22"/>
          <p:cNvSpPr>
            <a:spLocks noChangeShapeType="1"/>
          </p:cNvSpPr>
          <p:nvPr/>
        </p:nvSpPr>
        <p:spPr bwMode="auto">
          <a:xfrm>
            <a:off x="2800350" y="2055813"/>
            <a:ext cx="0" cy="12954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7128" name="Line 23"/>
          <p:cNvSpPr>
            <a:spLocks noChangeShapeType="1"/>
          </p:cNvSpPr>
          <p:nvPr/>
        </p:nvSpPr>
        <p:spPr bwMode="auto">
          <a:xfrm>
            <a:off x="4137025" y="1679575"/>
            <a:ext cx="0" cy="21336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7129" name="Text Box 24"/>
          <p:cNvSpPr txBox="1">
            <a:spLocks noChangeArrowheads="1"/>
          </p:cNvSpPr>
          <p:nvPr/>
        </p:nvSpPr>
        <p:spPr bwMode="auto">
          <a:xfrm>
            <a:off x="1150938" y="3971925"/>
            <a:ext cx="814387"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a:t>Interfaz</a:t>
            </a:r>
          </a:p>
          <a:p>
            <a:pPr algn="ctr" eaLnBrk="1" hangingPunct="1"/>
            <a:r>
              <a:rPr lang="es-ES" altLang="es-ES"/>
              <a:t>Um</a:t>
            </a:r>
          </a:p>
        </p:txBody>
      </p:sp>
      <p:sp>
        <p:nvSpPr>
          <p:cNvPr id="47130" name="Text Box 25"/>
          <p:cNvSpPr txBox="1">
            <a:spLocks noChangeArrowheads="1"/>
          </p:cNvSpPr>
          <p:nvPr/>
        </p:nvSpPr>
        <p:spPr bwMode="auto">
          <a:xfrm>
            <a:off x="2487613" y="3367088"/>
            <a:ext cx="814387"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a:t>Interfaz</a:t>
            </a:r>
          </a:p>
          <a:p>
            <a:pPr algn="ctr" eaLnBrk="1" hangingPunct="1"/>
            <a:r>
              <a:rPr lang="es-ES" altLang="es-ES"/>
              <a:t>Abis</a:t>
            </a:r>
          </a:p>
        </p:txBody>
      </p:sp>
      <p:sp>
        <p:nvSpPr>
          <p:cNvPr id="47131" name="Text Box 26"/>
          <p:cNvSpPr txBox="1">
            <a:spLocks noChangeArrowheads="1"/>
          </p:cNvSpPr>
          <p:nvPr/>
        </p:nvSpPr>
        <p:spPr bwMode="auto">
          <a:xfrm>
            <a:off x="3754438" y="3884613"/>
            <a:ext cx="814387"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a:t>Interfaz</a:t>
            </a:r>
          </a:p>
          <a:p>
            <a:pPr algn="ctr" eaLnBrk="1" hangingPunct="1"/>
            <a:r>
              <a:rPr lang="es-ES" altLang="es-ES"/>
              <a:t>A</a:t>
            </a:r>
          </a:p>
        </p:txBody>
      </p:sp>
      <p:sp>
        <p:nvSpPr>
          <p:cNvPr id="47132" name="Text Box 27"/>
          <p:cNvSpPr txBox="1">
            <a:spLocks noChangeArrowheads="1"/>
          </p:cNvSpPr>
          <p:nvPr/>
        </p:nvSpPr>
        <p:spPr bwMode="auto">
          <a:xfrm>
            <a:off x="508000" y="3351213"/>
            <a:ext cx="922338"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a:t>Estación</a:t>
            </a:r>
          </a:p>
          <a:p>
            <a:pPr algn="ctr" eaLnBrk="1" hangingPunct="1"/>
            <a:r>
              <a:rPr lang="es-ES" altLang="es-ES"/>
              <a:t>Móvil</a:t>
            </a:r>
          </a:p>
        </p:txBody>
      </p:sp>
      <p:sp>
        <p:nvSpPr>
          <p:cNvPr id="47133" name="Text Box 28"/>
          <p:cNvSpPr txBox="1">
            <a:spLocks noChangeArrowheads="1"/>
          </p:cNvSpPr>
          <p:nvPr/>
        </p:nvSpPr>
        <p:spPr bwMode="auto">
          <a:xfrm>
            <a:off x="1852613" y="4037013"/>
            <a:ext cx="1865312"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a:t>BSS (Subsistema</a:t>
            </a:r>
          </a:p>
          <a:p>
            <a:pPr algn="ctr" eaLnBrk="1" hangingPunct="1"/>
            <a:r>
              <a:rPr lang="es-ES" altLang="es-ES"/>
              <a:t>de la estación base)</a:t>
            </a:r>
          </a:p>
        </p:txBody>
      </p:sp>
      <p:sp>
        <p:nvSpPr>
          <p:cNvPr id="47134" name="Text Box 29"/>
          <p:cNvSpPr txBox="1">
            <a:spLocks noChangeArrowheads="1"/>
          </p:cNvSpPr>
          <p:nvPr/>
        </p:nvSpPr>
        <p:spPr bwMode="auto">
          <a:xfrm>
            <a:off x="4692650" y="4113213"/>
            <a:ext cx="1925638"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NSS (Subsistema de</a:t>
            </a:r>
          </a:p>
          <a:p>
            <a:pPr eaLnBrk="1" hangingPunct="1"/>
            <a:r>
              <a:rPr lang="es-ES" altLang="es-ES"/>
              <a:t>conmutación de red)</a:t>
            </a:r>
          </a:p>
        </p:txBody>
      </p:sp>
      <p:sp>
        <p:nvSpPr>
          <p:cNvPr id="47135" name="Text Box 30"/>
          <p:cNvSpPr txBox="1">
            <a:spLocks noChangeArrowheads="1"/>
          </p:cNvSpPr>
          <p:nvPr/>
        </p:nvSpPr>
        <p:spPr bwMode="auto">
          <a:xfrm>
            <a:off x="1182688" y="44450"/>
            <a:ext cx="6623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sz="3600" b="0">
                <a:latin typeface="Times New Roman" panose="02020603050405020304" pitchFamily="18" charset="0"/>
              </a:rPr>
              <a:t>Arquitectura de una red GSM (2/2)</a:t>
            </a:r>
          </a:p>
        </p:txBody>
      </p:sp>
      <p:sp>
        <p:nvSpPr>
          <p:cNvPr id="47136" name="Text Box 31"/>
          <p:cNvSpPr txBox="1">
            <a:spLocks noChangeArrowheads="1"/>
          </p:cNvSpPr>
          <p:nvPr/>
        </p:nvSpPr>
        <p:spPr bwMode="auto">
          <a:xfrm>
            <a:off x="628650" y="5114925"/>
            <a:ext cx="619125"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r" eaLnBrk="1" hangingPunct="1"/>
            <a:r>
              <a:rPr lang="es-ES" altLang="es-ES"/>
              <a:t>SIM:</a:t>
            </a:r>
          </a:p>
          <a:p>
            <a:pPr algn="r" eaLnBrk="1" hangingPunct="1"/>
            <a:r>
              <a:rPr lang="es-ES" altLang="es-ES"/>
              <a:t>MS:</a:t>
            </a:r>
          </a:p>
          <a:p>
            <a:pPr algn="r" eaLnBrk="1" hangingPunct="1"/>
            <a:r>
              <a:rPr lang="es-ES" altLang="es-ES"/>
              <a:t>BTS:</a:t>
            </a:r>
          </a:p>
          <a:p>
            <a:pPr algn="r" eaLnBrk="1" hangingPunct="1"/>
            <a:r>
              <a:rPr lang="es-ES" altLang="es-ES"/>
              <a:t>BSC:</a:t>
            </a:r>
          </a:p>
          <a:p>
            <a:pPr algn="r" eaLnBrk="1" hangingPunct="1"/>
            <a:r>
              <a:rPr lang="es-ES" altLang="es-ES"/>
              <a:t>BSS:</a:t>
            </a:r>
          </a:p>
        </p:txBody>
      </p:sp>
      <p:sp>
        <p:nvSpPr>
          <p:cNvPr id="47137" name="Text Box 32"/>
          <p:cNvSpPr txBox="1">
            <a:spLocks noChangeArrowheads="1"/>
          </p:cNvSpPr>
          <p:nvPr/>
        </p:nvSpPr>
        <p:spPr bwMode="auto">
          <a:xfrm>
            <a:off x="1165225" y="5103813"/>
            <a:ext cx="2457450"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Subscriber Identity Module</a:t>
            </a:r>
          </a:p>
          <a:p>
            <a:pPr eaLnBrk="1" hangingPunct="1"/>
            <a:r>
              <a:rPr lang="es-ES" altLang="es-ES"/>
              <a:t>Mobile Station</a:t>
            </a:r>
          </a:p>
          <a:p>
            <a:pPr eaLnBrk="1" hangingPunct="1"/>
            <a:r>
              <a:rPr lang="es-ES" altLang="es-ES"/>
              <a:t>Base Transceiver Station</a:t>
            </a:r>
          </a:p>
          <a:p>
            <a:pPr eaLnBrk="1" hangingPunct="1"/>
            <a:r>
              <a:rPr lang="es-ES" altLang="es-ES"/>
              <a:t>Base Station Controller</a:t>
            </a:r>
          </a:p>
          <a:p>
            <a:pPr eaLnBrk="1" hangingPunct="1"/>
            <a:r>
              <a:rPr lang="es-ES" altLang="es-ES"/>
              <a:t>Base Station Subsystem</a:t>
            </a:r>
          </a:p>
        </p:txBody>
      </p:sp>
      <p:sp>
        <p:nvSpPr>
          <p:cNvPr id="47138" name="Text Box 33"/>
          <p:cNvSpPr txBox="1">
            <a:spLocks noChangeArrowheads="1"/>
          </p:cNvSpPr>
          <p:nvPr/>
        </p:nvSpPr>
        <p:spPr bwMode="auto">
          <a:xfrm>
            <a:off x="3984625" y="4962525"/>
            <a:ext cx="638175"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r" eaLnBrk="1" hangingPunct="1"/>
            <a:r>
              <a:rPr lang="es-ES" altLang="es-ES"/>
              <a:t>HLR:</a:t>
            </a:r>
          </a:p>
          <a:p>
            <a:pPr algn="r" eaLnBrk="1" hangingPunct="1"/>
            <a:r>
              <a:rPr lang="es-ES" altLang="es-ES"/>
              <a:t>VLR:</a:t>
            </a:r>
          </a:p>
          <a:p>
            <a:pPr algn="r" eaLnBrk="1" hangingPunct="1"/>
            <a:r>
              <a:rPr lang="es-ES" altLang="es-ES"/>
              <a:t>MSC:</a:t>
            </a:r>
          </a:p>
          <a:p>
            <a:pPr algn="r" eaLnBrk="1" hangingPunct="1"/>
            <a:r>
              <a:rPr lang="es-ES" altLang="es-ES"/>
              <a:t>EIR:</a:t>
            </a:r>
          </a:p>
          <a:p>
            <a:pPr algn="r" eaLnBrk="1" hangingPunct="1"/>
            <a:r>
              <a:rPr lang="es-ES" altLang="es-ES"/>
              <a:t>AuC:</a:t>
            </a:r>
          </a:p>
          <a:p>
            <a:pPr algn="r" eaLnBrk="1" hangingPunct="1"/>
            <a:r>
              <a:rPr lang="es-ES" altLang="es-ES"/>
              <a:t>NSS:</a:t>
            </a:r>
          </a:p>
        </p:txBody>
      </p:sp>
      <p:sp>
        <p:nvSpPr>
          <p:cNvPr id="47139" name="Text Box 34"/>
          <p:cNvSpPr txBox="1">
            <a:spLocks noChangeArrowheads="1"/>
          </p:cNvSpPr>
          <p:nvPr/>
        </p:nvSpPr>
        <p:spPr bwMode="auto">
          <a:xfrm>
            <a:off x="4541838" y="4951413"/>
            <a:ext cx="3000375"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Home Location Register</a:t>
            </a:r>
          </a:p>
          <a:p>
            <a:pPr eaLnBrk="1" hangingPunct="1"/>
            <a:r>
              <a:rPr lang="es-ES" altLang="es-ES"/>
              <a:t>Visitor Location Register</a:t>
            </a:r>
          </a:p>
          <a:p>
            <a:pPr eaLnBrk="1" hangingPunct="1"/>
            <a:r>
              <a:rPr lang="es-ES" altLang="es-ES"/>
              <a:t>Mobile Services switching Center</a:t>
            </a:r>
          </a:p>
          <a:p>
            <a:pPr eaLnBrk="1" hangingPunct="1"/>
            <a:r>
              <a:rPr lang="es-ES" altLang="es-ES"/>
              <a:t>Equipment Identity Register</a:t>
            </a:r>
          </a:p>
          <a:p>
            <a:pPr eaLnBrk="1" hangingPunct="1"/>
            <a:r>
              <a:rPr lang="es-ES" altLang="es-ES"/>
              <a:t>Authentication Center</a:t>
            </a:r>
          </a:p>
          <a:p>
            <a:pPr eaLnBrk="1" hangingPunct="1"/>
            <a:r>
              <a:rPr lang="es-ES" altLang="es-ES"/>
              <a:t>Network Switching Subsystem</a:t>
            </a:r>
          </a:p>
        </p:txBody>
      </p:sp>
      <p:grpSp>
        <p:nvGrpSpPr>
          <p:cNvPr id="47140" name="Group 35"/>
          <p:cNvGrpSpPr>
            <a:grpSpLocks/>
          </p:cNvGrpSpPr>
          <p:nvPr/>
        </p:nvGrpSpPr>
        <p:grpSpPr bwMode="auto">
          <a:xfrm>
            <a:off x="836613" y="2055813"/>
            <a:ext cx="352425" cy="1295400"/>
            <a:chOff x="2304" y="2880"/>
            <a:chExt cx="240" cy="816"/>
          </a:xfrm>
        </p:grpSpPr>
        <p:sp>
          <p:nvSpPr>
            <p:cNvPr id="47143" name="Rectangle 36"/>
            <p:cNvSpPr>
              <a:spLocks noChangeArrowheads="1"/>
            </p:cNvSpPr>
            <p:nvPr/>
          </p:nvSpPr>
          <p:spPr bwMode="auto">
            <a:xfrm>
              <a:off x="2496" y="2880"/>
              <a:ext cx="48" cy="2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47144" name="Rectangle 37"/>
            <p:cNvSpPr>
              <a:spLocks noChangeArrowheads="1"/>
            </p:cNvSpPr>
            <p:nvPr/>
          </p:nvSpPr>
          <p:spPr bwMode="auto">
            <a:xfrm>
              <a:off x="2304" y="3120"/>
              <a:ext cx="240" cy="5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47145" name="Rectangle 38"/>
            <p:cNvSpPr>
              <a:spLocks noChangeArrowheads="1"/>
            </p:cNvSpPr>
            <p:nvPr/>
          </p:nvSpPr>
          <p:spPr bwMode="auto">
            <a:xfrm>
              <a:off x="2352" y="3168"/>
              <a:ext cx="144" cy="144"/>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sp>
        <p:nvSpPr>
          <p:cNvPr id="47141" name="Text Box 39"/>
          <p:cNvSpPr txBox="1">
            <a:spLocks noChangeArrowheads="1"/>
          </p:cNvSpPr>
          <p:nvPr/>
        </p:nvSpPr>
        <p:spPr bwMode="auto">
          <a:xfrm>
            <a:off x="836613" y="2894013"/>
            <a:ext cx="450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MS</a:t>
            </a:r>
          </a:p>
        </p:txBody>
      </p:sp>
      <p:sp>
        <p:nvSpPr>
          <p:cNvPr id="47142" name="Rectangle 40"/>
          <p:cNvSpPr>
            <a:spLocks noChangeArrowheads="1"/>
          </p:cNvSpPr>
          <p:nvPr/>
        </p:nvSpPr>
        <p:spPr bwMode="auto">
          <a:xfrm>
            <a:off x="906463" y="3198813"/>
            <a:ext cx="141287" cy="762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Tree>
  </p:cSld>
  <p:clrMapOvr>
    <a:masterClrMapping/>
  </p:clrMapOvr>
  <p:transition spd="med">
    <p:cover dir="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pPr>
              <a:defRPr/>
            </a:pPr>
            <a:r>
              <a:rPr lang="es-ES" altLang="es-ES"/>
              <a:t>Ampliación Redes 7-</a:t>
            </a:r>
            <a:fld id="{C8010286-7BE3-4F11-8F37-3C21FDF35ABE}" type="slidenum">
              <a:rPr lang="es-ES" altLang="es-ES"/>
              <a:pPr>
                <a:defRPr/>
              </a:pPr>
              <a:t>16</a:t>
            </a:fld>
            <a:endParaRPr lang="es-ES" altLang="es-ES"/>
          </a:p>
        </p:txBody>
      </p:sp>
      <p:sp>
        <p:nvSpPr>
          <p:cNvPr id="49155" name="Rectangle 2"/>
          <p:cNvSpPr>
            <a:spLocks noGrp="1" noChangeArrowheads="1"/>
          </p:cNvSpPr>
          <p:nvPr>
            <p:ph type="title"/>
          </p:nvPr>
        </p:nvSpPr>
        <p:spPr>
          <a:xfrm>
            <a:off x="685800" y="260350"/>
            <a:ext cx="7772400" cy="1143000"/>
          </a:xfrm>
        </p:spPr>
        <p:txBody>
          <a:bodyPr/>
          <a:lstStyle/>
          <a:p>
            <a:pPr eaLnBrk="1" hangingPunct="1"/>
            <a:r>
              <a:rPr lang="es-ES" altLang="es-ES" sz="3600" smtClean="0"/>
              <a:t>Mobile Station (MS) </a:t>
            </a:r>
          </a:p>
        </p:txBody>
      </p:sp>
      <p:sp>
        <p:nvSpPr>
          <p:cNvPr id="49156" name="Rectangle 3"/>
          <p:cNvSpPr>
            <a:spLocks noGrp="1" noChangeArrowheads="1"/>
          </p:cNvSpPr>
          <p:nvPr>
            <p:ph type="body" idx="1"/>
          </p:nvPr>
        </p:nvSpPr>
        <p:spPr>
          <a:xfrm>
            <a:off x="685800" y="1631950"/>
            <a:ext cx="7772400" cy="4114800"/>
          </a:xfrm>
        </p:spPr>
        <p:txBody>
          <a:bodyPr/>
          <a:lstStyle/>
          <a:p>
            <a:pPr eaLnBrk="1" hangingPunct="1"/>
            <a:r>
              <a:rPr lang="es-ES" altLang="es-ES" sz="2800" smtClean="0"/>
              <a:t>Mobile Station (MS) con potencia de 0,8 hasta 20 W (coches). Posee un número de serie o IMEI </a:t>
            </a:r>
            <a:r>
              <a:rPr lang="es-ES" altLang="es-ES" sz="2800" i="1" smtClean="0"/>
              <a:t>International Mobile Equipment Identity (de 15 dígitos)</a:t>
            </a:r>
          </a:p>
          <a:p>
            <a:pPr eaLnBrk="1" hangingPunct="1"/>
            <a:r>
              <a:rPr lang="es-ES" altLang="es-ES" sz="2800" smtClean="0"/>
              <a:t>Posee un módulo SIM (</a:t>
            </a:r>
            <a:r>
              <a:rPr lang="es-ES" altLang="es-ES" sz="2800" i="1" smtClean="0"/>
              <a:t>Subscriber Identity Module</a:t>
            </a:r>
            <a:r>
              <a:rPr lang="es-ES" altLang="es-ES" sz="2800" smtClean="0"/>
              <a:t>) protegido con PIN (</a:t>
            </a:r>
            <a:r>
              <a:rPr lang="es-ES" altLang="es-ES" sz="2800" i="1" smtClean="0"/>
              <a:t>Personal Identificacion Number</a:t>
            </a:r>
            <a:r>
              <a:rPr lang="es-ES" altLang="es-ES" sz="2800" smtClean="0"/>
              <a:t>)</a:t>
            </a:r>
          </a:p>
          <a:p>
            <a:pPr eaLnBrk="1" hangingPunct="1"/>
            <a:r>
              <a:rPr lang="es-ES" altLang="es-ES" sz="2800" smtClean="0"/>
              <a:t>El módulo SIM contiene el </a:t>
            </a:r>
            <a:r>
              <a:rPr lang="es-ES" altLang="es-ES" sz="2800" i="1" smtClean="0"/>
              <a:t>International Mobile Subscriber Identity</a:t>
            </a:r>
            <a:r>
              <a:rPr lang="es-ES" altLang="es-ES" sz="2800" smtClean="0"/>
              <a:t> IMSI, que es utilizado para identificación del usuario.</a:t>
            </a:r>
          </a:p>
        </p:txBody>
      </p:sp>
    </p:spTree>
  </p:cSld>
  <p:clrMapOvr>
    <a:masterClrMapping/>
  </p:clrMapOvr>
  <p:transition spd="med">
    <p:cover dir="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pPr>
              <a:defRPr/>
            </a:pPr>
            <a:r>
              <a:rPr lang="es-ES" altLang="es-ES"/>
              <a:t>Ampliación Redes 7-</a:t>
            </a:r>
            <a:fld id="{29EAF133-B569-4CC4-B8E5-671E002CC3B2}" type="slidenum">
              <a:rPr lang="es-ES" altLang="es-ES"/>
              <a:pPr>
                <a:defRPr/>
              </a:pPr>
              <a:t>17</a:t>
            </a:fld>
            <a:endParaRPr lang="es-ES" altLang="es-ES"/>
          </a:p>
        </p:txBody>
      </p:sp>
      <p:sp>
        <p:nvSpPr>
          <p:cNvPr id="51203" name="Rectangle 2"/>
          <p:cNvSpPr>
            <a:spLocks noGrp="1" noChangeArrowheads="1"/>
          </p:cNvSpPr>
          <p:nvPr>
            <p:ph type="title"/>
          </p:nvPr>
        </p:nvSpPr>
        <p:spPr/>
        <p:txBody>
          <a:bodyPr/>
          <a:lstStyle/>
          <a:p>
            <a:pPr eaLnBrk="1" hangingPunct="1"/>
            <a:r>
              <a:rPr lang="es-ES" altLang="es-ES" sz="3600" smtClean="0"/>
              <a:t>Base Station Subsystem (BSS)</a:t>
            </a:r>
          </a:p>
        </p:txBody>
      </p:sp>
      <p:sp>
        <p:nvSpPr>
          <p:cNvPr id="51204" name="Rectangle 3"/>
          <p:cNvSpPr>
            <a:spLocks noGrp="1" noChangeArrowheads="1"/>
          </p:cNvSpPr>
          <p:nvPr>
            <p:ph type="body" idx="1"/>
          </p:nvPr>
        </p:nvSpPr>
        <p:spPr/>
        <p:txBody>
          <a:bodyPr/>
          <a:lstStyle/>
          <a:p>
            <a:pPr eaLnBrk="1" hangingPunct="1">
              <a:buFontTx/>
              <a:buNone/>
            </a:pPr>
            <a:r>
              <a:rPr lang="es-ES" altLang="es-ES" sz="2800" smtClean="0"/>
              <a:t>Se compone de dos partes:</a:t>
            </a:r>
          </a:p>
          <a:p>
            <a:pPr eaLnBrk="1" hangingPunct="1"/>
            <a:r>
              <a:rPr lang="es-ES" altLang="es-ES" sz="2800" smtClean="0"/>
              <a:t>BTS: </a:t>
            </a:r>
            <a:r>
              <a:rPr lang="es-ES" altLang="es-ES" sz="2800" i="1" smtClean="0"/>
              <a:t>Base Transceiver Station</a:t>
            </a:r>
            <a:r>
              <a:rPr lang="es-ES" altLang="es-ES" sz="2800" smtClean="0"/>
              <a:t>, que incluye transceptor y antenas (laminares o dipolos). Cada BTS define una celda.</a:t>
            </a:r>
          </a:p>
          <a:p>
            <a:pPr eaLnBrk="1" hangingPunct="1"/>
            <a:r>
              <a:rPr lang="es-ES" altLang="es-ES" sz="2800" smtClean="0"/>
              <a:t>BSC: </a:t>
            </a:r>
            <a:r>
              <a:rPr lang="es-ES" altLang="es-ES" sz="2800" i="1" smtClean="0"/>
              <a:t>Base Station Controller</a:t>
            </a:r>
            <a:r>
              <a:rPr lang="es-ES" altLang="es-ES" sz="2800" smtClean="0"/>
              <a:t>, se encarga de handovers, saltos de frecuencia (frequency hopping del CDMA). Actúa como concentrador de tráfico.</a:t>
            </a:r>
          </a:p>
        </p:txBody>
      </p:sp>
    </p:spTree>
  </p:cSld>
  <p:clrMapOvr>
    <a:masterClrMapping/>
  </p:clrMapOvr>
  <p:transition spd="med">
    <p:cover dir="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pPr>
              <a:defRPr/>
            </a:pPr>
            <a:r>
              <a:rPr lang="es-ES" altLang="es-ES"/>
              <a:t>Ampliación Redes 7-</a:t>
            </a:r>
            <a:fld id="{1FEE559F-600E-4B60-8D6B-DB42E63E1946}" type="slidenum">
              <a:rPr lang="es-ES" altLang="es-ES"/>
              <a:pPr>
                <a:defRPr/>
              </a:pPr>
              <a:t>18</a:t>
            </a:fld>
            <a:endParaRPr lang="es-ES" altLang="es-ES"/>
          </a:p>
        </p:txBody>
      </p:sp>
      <p:sp>
        <p:nvSpPr>
          <p:cNvPr id="53251" name="Rectangle 2"/>
          <p:cNvSpPr>
            <a:spLocks noGrp="1" noChangeArrowheads="1"/>
          </p:cNvSpPr>
          <p:nvPr>
            <p:ph type="title"/>
          </p:nvPr>
        </p:nvSpPr>
        <p:spPr>
          <a:xfrm>
            <a:off x="561975" y="260350"/>
            <a:ext cx="8242300" cy="935038"/>
          </a:xfrm>
        </p:spPr>
        <p:txBody>
          <a:bodyPr/>
          <a:lstStyle/>
          <a:p>
            <a:pPr eaLnBrk="1" hangingPunct="1"/>
            <a:r>
              <a:rPr lang="es-ES" altLang="es-ES" sz="3600" smtClean="0"/>
              <a:t>NSS: Network Switching Subsystem (1/3)</a:t>
            </a:r>
          </a:p>
        </p:txBody>
      </p:sp>
      <p:sp>
        <p:nvSpPr>
          <p:cNvPr id="53252" name="Rectangle 3"/>
          <p:cNvSpPr>
            <a:spLocks noGrp="1" noChangeArrowheads="1"/>
          </p:cNvSpPr>
          <p:nvPr>
            <p:ph type="body" idx="1"/>
          </p:nvPr>
        </p:nvSpPr>
        <p:spPr>
          <a:xfrm>
            <a:off x="838200" y="1517650"/>
            <a:ext cx="7772400" cy="4648200"/>
          </a:xfrm>
        </p:spPr>
        <p:txBody>
          <a:bodyPr/>
          <a:lstStyle/>
          <a:p>
            <a:pPr marL="609600" indent="-609600" eaLnBrk="1" hangingPunct="1">
              <a:lnSpc>
                <a:spcPct val="90000"/>
              </a:lnSpc>
              <a:buFontTx/>
              <a:buNone/>
            </a:pPr>
            <a:r>
              <a:rPr lang="en-IE" altLang="es-ES" sz="2400" smtClean="0">
                <a:cs typeface="Times New Roman" panose="02020603050405020304" pitchFamily="18" charset="0"/>
              </a:rPr>
              <a:t>Esta formada por ocho componentes:</a:t>
            </a:r>
          </a:p>
          <a:p>
            <a:pPr marL="609600" indent="-609600" eaLnBrk="1" hangingPunct="1">
              <a:lnSpc>
                <a:spcPct val="90000"/>
              </a:lnSpc>
              <a:buFontTx/>
              <a:buAutoNum type="arabicPeriod"/>
            </a:pPr>
            <a:r>
              <a:rPr lang="en-IE" altLang="es-ES" sz="2400" i="1" smtClean="0">
                <a:cs typeface="Times New Roman" panose="02020603050405020304" pitchFamily="18" charset="0"/>
              </a:rPr>
              <a:t>MSC (Mobile Services Switching Center</a:t>
            </a:r>
            <a:r>
              <a:rPr lang="en-IE" altLang="es-ES" sz="2400" smtClean="0">
                <a:cs typeface="Times New Roman" panose="02020603050405020304" pitchFamily="18" charset="0"/>
              </a:rPr>
              <a:t>): Es el componente central del NSS y se encarga de realizar las labores de conmutación dentro de la red, así como de proporcionar conexión con otras redes. </a:t>
            </a:r>
          </a:p>
          <a:p>
            <a:pPr marL="609600" indent="-609600" eaLnBrk="1" hangingPunct="1">
              <a:lnSpc>
                <a:spcPct val="90000"/>
              </a:lnSpc>
              <a:buFontTx/>
              <a:buAutoNum type="arabicPeriod"/>
            </a:pPr>
            <a:r>
              <a:rPr lang="en-IE" altLang="es-ES" sz="2400" i="1" smtClean="0">
                <a:cs typeface="Times New Roman" panose="02020603050405020304" pitchFamily="18" charset="0"/>
              </a:rPr>
              <a:t>GMSC (Gateway Mobile Services Switching Center</a:t>
            </a:r>
            <a:r>
              <a:rPr lang="en-IE" altLang="es-ES" sz="2400" smtClean="0">
                <a:cs typeface="Times New Roman" panose="02020603050405020304" pitchFamily="18" charset="0"/>
              </a:rPr>
              <a:t>): es un dispositivo traductor (puede ser software o hardware) que se encarga de interconectar dos redes haciendo que los protocolos de comunicaciones que existen an ambas redes se entiendan, por ejemplo con la telefonía fija.</a:t>
            </a:r>
          </a:p>
        </p:txBody>
      </p:sp>
    </p:spTree>
  </p:cSld>
  <p:clrMapOvr>
    <a:masterClrMapping/>
  </p:clrMapOvr>
  <p:transition spd="med">
    <p:cover dir="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pPr>
              <a:defRPr/>
            </a:pPr>
            <a:r>
              <a:rPr lang="es-ES" altLang="es-ES"/>
              <a:t>Ampliación Redes 7-</a:t>
            </a:r>
            <a:fld id="{3FA60A8B-B2CF-475C-BE0B-9ABCE7973319}" type="slidenum">
              <a:rPr lang="es-ES" altLang="es-ES"/>
              <a:pPr>
                <a:defRPr/>
              </a:pPr>
              <a:t>19</a:t>
            </a:fld>
            <a:endParaRPr lang="es-ES" altLang="es-ES"/>
          </a:p>
        </p:txBody>
      </p:sp>
      <p:sp>
        <p:nvSpPr>
          <p:cNvPr id="55299" name="Rectangle 2"/>
          <p:cNvSpPr>
            <a:spLocks noGrp="1" noChangeArrowheads="1"/>
          </p:cNvSpPr>
          <p:nvPr>
            <p:ph type="title"/>
          </p:nvPr>
        </p:nvSpPr>
        <p:spPr>
          <a:xfrm>
            <a:off x="561975" y="304800"/>
            <a:ext cx="8324850" cy="1066800"/>
          </a:xfrm>
        </p:spPr>
        <p:txBody>
          <a:bodyPr/>
          <a:lstStyle/>
          <a:p>
            <a:pPr eaLnBrk="1" hangingPunct="1"/>
            <a:r>
              <a:rPr lang="es-ES" altLang="es-ES" sz="3600" smtClean="0"/>
              <a:t>NSS: Network Switching Subsystem (2/3)</a:t>
            </a:r>
          </a:p>
        </p:txBody>
      </p:sp>
      <p:sp>
        <p:nvSpPr>
          <p:cNvPr id="55300" name="Rectangle 3"/>
          <p:cNvSpPr>
            <a:spLocks noGrp="1" noChangeArrowheads="1"/>
          </p:cNvSpPr>
          <p:nvPr>
            <p:ph type="body" idx="1"/>
          </p:nvPr>
        </p:nvSpPr>
        <p:spPr>
          <a:xfrm>
            <a:off x="457200" y="1524000"/>
            <a:ext cx="7772400" cy="4800600"/>
          </a:xfrm>
        </p:spPr>
        <p:txBody>
          <a:bodyPr/>
          <a:lstStyle/>
          <a:p>
            <a:pPr marL="609600" indent="-609600" eaLnBrk="1" hangingPunct="1">
              <a:lnSpc>
                <a:spcPct val="90000"/>
              </a:lnSpc>
              <a:buFontTx/>
              <a:buAutoNum type="arabicPeriod" startAt="3"/>
            </a:pPr>
            <a:r>
              <a:rPr lang="en-IE" altLang="es-ES" sz="2400" i="1" smtClean="0">
                <a:cs typeface="Times New Roman" panose="02020603050405020304" pitchFamily="18" charset="0"/>
              </a:rPr>
              <a:t>AuC (Authentication Center)</a:t>
            </a:r>
            <a:r>
              <a:rPr lang="en-IE" altLang="es-ES" sz="2400" smtClean="0">
                <a:cs typeface="Times New Roman" panose="02020603050405020304" pitchFamily="18" charset="0"/>
              </a:rPr>
              <a:t>: se encarga de la autentificación de los usuarios (utilizando el IMSI del módulo SIM). </a:t>
            </a:r>
          </a:p>
          <a:p>
            <a:pPr marL="609600" indent="-609600" eaLnBrk="1" hangingPunct="1">
              <a:lnSpc>
                <a:spcPct val="90000"/>
              </a:lnSpc>
              <a:buFontTx/>
              <a:buAutoNum type="arabicPeriod" startAt="3"/>
            </a:pPr>
            <a:r>
              <a:rPr lang="en-IE" altLang="es-ES" sz="2400" i="1" smtClean="0">
                <a:cs typeface="Times New Roman" panose="02020603050405020304" pitchFamily="18" charset="0"/>
              </a:rPr>
              <a:t>EIR (Equipment Identity Register)</a:t>
            </a:r>
            <a:r>
              <a:rPr lang="en-IE" altLang="es-ES" sz="2400" smtClean="0">
                <a:cs typeface="Times New Roman" panose="02020603050405020304" pitchFamily="18" charset="0"/>
              </a:rPr>
              <a:t>: proporciona seguridad a nivel de equipos válidos. Contiene una base de datos con los IMEI de todas las MS autorizadas en la red. Si una MS cuyo IMEI no está en el EIR trata de hacer uso de la red se le rechaza.</a:t>
            </a:r>
          </a:p>
          <a:p>
            <a:pPr marL="609600" indent="-609600" eaLnBrk="1" hangingPunct="1">
              <a:lnSpc>
                <a:spcPct val="90000"/>
              </a:lnSpc>
              <a:buFontTx/>
              <a:buAutoNum type="arabicPeriod" startAt="3"/>
            </a:pPr>
            <a:r>
              <a:rPr lang="en-IE" altLang="es-ES" sz="2400" i="1" smtClean="0">
                <a:cs typeface="Times New Roman" panose="02020603050405020304" pitchFamily="18" charset="0"/>
              </a:rPr>
              <a:t>GIWU (GSM Interworking Unit):</a:t>
            </a:r>
            <a:r>
              <a:rPr lang="en-IE" altLang="es-ES" sz="2400" smtClean="0">
                <a:cs typeface="Times New Roman" panose="02020603050405020304" pitchFamily="18" charset="0"/>
              </a:rPr>
              <a:t> sirve como interfaz de comunicación entre diferentes redes para comunicación de datos.</a:t>
            </a:r>
          </a:p>
          <a:p>
            <a:pPr marL="609600" indent="-609600" eaLnBrk="1" hangingPunct="1">
              <a:lnSpc>
                <a:spcPct val="90000"/>
              </a:lnSpc>
              <a:buFontTx/>
              <a:buAutoNum type="arabicPeriod" startAt="3"/>
            </a:pPr>
            <a:r>
              <a:rPr lang="en-IE" altLang="es-ES" sz="2400" i="1" smtClean="0">
                <a:cs typeface="Times New Roman" panose="02020603050405020304" pitchFamily="18" charset="0"/>
              </a:rPr>
              <a:t>OSS (Operation Support Subsystem):</a:t>
            </a:r>
            <a:r>
              <a:rPr lang="en-IE" altLang="es-ES" sz="2400" smtClean="0">
                <a:cs typeface="Times New Roman" panose="02020603050405020304" pitchFamily="18" charset="0"/>
              </a:rPr>
              <a:t> controla y monitoriza la red GSM </a:t>
            </a:r>
            <a:endParaRPr lang="es-ES" altLang="es-ES" sz="2400" smtClean="0">
              <a:cs typeface="Times New Roman" panose="02020603050405020304" pitchFamily="18" charset="0"/>
            </a:endParaRPr>
          </a:p>
        </p:txBody>
      </p:sp>
    </p:spTree>
  </p:cSld>
  <p:clrMapOvr>
    <a:masterClrMapping/>
  </p:clrMapOvr>
  <p:transition spd="med">
    <p:cover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pPr>
              <a:defRPr/>
            </a:pPr>
            <a:r>
              <a:rPr lang="es-ES" altLang="es-ES"/>
              <a:t>Ampliación Redes 7-</a:t>
            </a:r>
            <a:fld id="{B09262E5-12FC-425F-80A6-E44FC37BC26E}" type="slidenum">
              <a:rPr lang="es-ES" altLang="es-ES"/>
              <a:pPr>
                <a:defRPr/>
              </a:pPr>
              <a:t>2</a:t>
            </a:fld>
            <a:endParaRPr lang="es-ES" altLang="es-ES"/>
          </a:p>
        </p:txBody>
      </p:sp>
      <p:sp>
        <p:nvSpPr>
          <p:cNvPr id="20483" name="Rectangle 2"/>
          <p:cNvSpPr>
            <a:spLocks noGrp="1" noChangeArrowheads="1"/>
          </p:cNvSpPr>
          <p:nvPr>
            <p:ph type="title"/>
          </p:nvPr>
        </p:nvSpPr>
        <p:spPr/>
        <p:txBody>
          <a:bodyPr/>
          <a:lstStyle/>
          <a:p>
            <a:pPr eaLnBrk="1" hangingPunct="1"/>
            <a:r>
              <a:rPr lang="es-ES" altLang="es-ES" smtClean="0"/>
              <a:t>Sumario</a:t>
            </a:r>
          </a:p>
        </p:txBody>
      </p:sp>
      <p:sp>
        <p:nvSpPr>
          <p:cNvPr id="20484" name="Rectangle 3"/>
          <p:cNvSpPr>
            <a:spLocks noGrp="1" noChangeArrowheads="1"/>
          </p:cNvSpPr>
          <p:nvPr>
            <p:ph type="body" idx="1"/>
          </p:nvPr>
        </p:nvSpPr>
        <p:spPr/>
        <p:txBody>
          <a:bodyPr/>
          <a:lstStyle/>
          <a:p>
            <a:pPr eaLnBrk="1" hangingPunct="1"/>
            <a:r>
              <a:rPr lang="es-ES" altLang="es-ES" b="1" dirty="0" smtClean="0">
                <a:solidFill>
                  <a:srgbClr val="FF0000"/>
                </a:solidFill>
              </a:rPr>
              <a:t>Redes </a:t>
            </a:r>
            <a:r>
              <a:rPr lang="es-ES" altLang="es-ES" b="1" dirty="0" smtClean="0">
                <a:solidFill>
                  <a:srgbClr val="FF0000"/>
                </a:solidFill>
              </a:rPr>
              <a:t>de telefonía celular: GSM, GPRS, UMTS</a:t>
            </a:r>
          </a:p>
          <a:p>
            <a:pPr eaLnBrk="1" hangingPunct="1"/>
            <a:r>
              <a:rPr lang="es-ES" altLang="es-ES" dirty="0" smtClean="0"/>
              <a:t>Bluetooth</a:t>
            </a:r>
            <a:endParaRPr lang="es-ES" altLang="es-ES" dirty="0" smtClean="0"/>
          </a:p>
          <a:p>
            <a:pPr eaLnBrk="1" hangingPunct="1"/>
            <a:endParaRPr lang="es-ES" altLang="es-ES" dirty="0" smtClean="0"/>
          </a:p>
        </p:txBody>
      </p:sp>
    </p:spTree>
  </p:cSld>
  <p:clrMapOvr>
    <a:masterClrMapping/>
  </p:clrMapOvr>
  <p:transition spd="med">
    <p:cover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pPr>
              <a:defRPr/>
            </a:pPr>
            <a:r>
              <a:rPr lang="es-ES" altLang="es-ES"/>
              <a:t>Ampliación Redes 7-</a:t>
            </a:r>
            <a:fld id="{8DA15F4A-D692-460D-B8EE-E50D9BC6D6D1}" type="slidenum">
              <a:rPr lang="es-ES" altLang="es-ES"/>
              <a:pPr>
                <a:defRPr/>
              </a:pPr>
              <a:t>20</a:t>
            </a:fld>
            <a:endParaRPr lang="es-ES" altLang="es-ES"/>
          </a:p>
        </p:txBody>
      </p:sp>
      <p:sp>
        <p:nvSpPr>
          <p:cNvPr id="57347" name="Rectangle 2"/>
          <p:cNvSpPr>
            <a:spLocks noGrp="1" noChangeArrowheads="1"/>
          </p:cNvSpPr>
          <p:nvPr>
            <p:ph type="body" idx="1"/>
          </p:nvPr>
        </p:nvSpPr>
        <p:spPr>
          <a:xfrm>
            <a:off x="703263" y="1700213"/>
            <a:ext cx="7772400" cy="4114800"/>
          </a:xfrm>
        </p:spPr>
        <p:txBody>
          <a:bodyPr/>
          <a:lstStyle/>
          <a:p>
            <a:pPr marL="609600" indent="-609600" eaLnBrk="1" hangingPunct="1">
              <a:buFontTx/>
              <a:buAutoNum type="arabicPeriod" startAt="7"/>
            </a:pPr>
            <a:r>
              <a:rPr lang="en-IE" altLang="es-ES" sz="2400" i="1" smtClean="0">
                <a:cs typeface="Times New Roman" panose="02020603050405020304" pitchFamily="18" charset="0"/>
              </a:rPr>
              <a:t>Home Location Register</a:t>
            </a:r>
            <a:r>
              <a:rPr lang="en-IE" altLang="es-ES" sz="2400" smtClean="0">
                <a:cs typeface="Times New Roman" panose="02020603050405020304" pitchFamily="18" charset="0"/>
              </a:rPr>
              <a:t> (HLR): base de datos distribuida (</a:t>
            </a:r>
            <a:r>
              <a:rPr lang="en-IE" altLang="es-ES" sz="2400" i="1" smtClean="0">
                <a:cs typeface="Times New Roman" panose="02020603050405020304" pitchFamily="18" charset="0"/>
              </a:rPr>
              <a:t>única por red GSM</a:t>
            </a:r>
            <a:r>
              <a:rPr lang="en-IE" altLang="es-ES" sz="2400" smtClean="0">
                <a:cs typeface="Times New Roman" panose="02020603050405020304" pitchFamily="18" charset="0"/>
              </a:rPr>
              <a:t>) que contiene información sobre localización y características de los usuarios conectados a cada MSC.</a:t>
            </a:r>
          </a:p>
          <a:p>
            <a:pPr marL="609600" indent="-609600" eaLnBrk="1" hangingPunct="1">
              <a:buFontTx/>
              <a:buAutoNum type="arabicPeriod" startAt="7"/>
            </a:pPr>
            <a:r>
              <a:rPr lang="en-IE" altLang="es-ES" sz="2400" i="1" smtClean="0">
                <a:cs typeface="Times New Roman" panose="02020603050405020304" pitchFamily="18" charset="0"/>
              </a:rPr>
              <a:t>Visitor Location Register</a:t>
            </a:r>
            <a:r>
              <a:rPr lang="en-IE" altLang="es-ES" sz="2400" smtClean="0">
                <a:cs typeface="Times New Roman" panose="02020603050405020304" pitchFamily="18" charset="0"/>
              </a:rPr>
              <a:t> (VLR): contiene toda la información sobre un usuario de otra red necesaria para que dicho usuario acceda a los servicios de red (información extraída del HLR y MSC). </a:t>
            </a:r>
          </a:p>
          <a:p>
            <a:pPr marL="609600" indent="-609600" eaLnBrk="1" hangingPunct="1">
              <a:buFontTx/>
              <a:buNone/>
            </a:pPr>
            <a:endParaRPr lang="en-IE" altLang="es-ES" sz="2400" smtClean="0">
              <a:cs typeface="Times New Roman" panose="02020603050405020304" pitchFamily="18" charset="0"/>
            </a:endParaRPr>
          </a:p>
        </p:txBody>
      </p:sp>
      <p:sp>
        <p:nvSpPr>
          <p:cNvPr id="57348" name="Rectangle 3"/>
          <p:cNvSpPr>
            <a:spLocks noGrp="1" noChangeArrowheads="1"/>
          </p:cNvSpPr>
          <p:nvPr>
            <p:ph type="title"/>
          </p:nvPr>
        </p:nvSpPr>
        <p:spPr>
          <a:xfrm>
            <a:off x="561975" y="304800"/>
            <a:ext cx="8324850" cy="1066800"/>
          </a:xfrm>
          <a:noFill/>
        </p:spPr>
        <p:txBody>
          <a:bodyPr/>
          <a:lstStyle/>
          <a:p>
            <a:pPr eaLnBrk="1" hangingPunct="1"/>
            <a:r>
              <a:rPr lang="es-ES" altLang="es-ES" sz="3600" smtClean="0"/>
              <a:t>NSS: Network Switching Subsystem (3/3)</a:t>
            </a:r>
          </a:p>
        </p:txBody>
      </p:sp>
    </p:spTree>
  </p:cSld>
  <p:clrMapOvr>
    <a:masterClrMapping/>
  </p:clrMapOvr>
  <p:transition spd="med">
    <p:cover dir="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pPr>
              <a:defRPr/>
            </a:pPr>
            <a:r>
              <a:rPr lang="es-ES" altLang="es-ES"/>
              <a:t>Ampliación Redes 7-</a:t>
            </a:r>
            <a:fld id="{2FA796FD-2D5E-470A-9D8C-37B724012BDB}" type="slidenum">
              <a:rPr lang="es-ES" altLang="es-ES"/>
              <a:pPr>
                <a:defRPr/>
              </a:pPr>
              <a:t>21</a:t>
            </a:fld>
            <a:endParaRPr lang="es-ES" altLang="es-ES"/>
          </a:p>
        </p:txBody>
      </p:sp>
      <p:sp>
        <p:nvSpPr>
          <p:cNvPr id="59395" name="Rectangle 2"/>
          <p:cNvSpPr>
            <a:spLocks noGrp="1" noChangeArrowheads="1"/>
          </p:cNvSpPr>
          <p:nvPr>
            <p:ph type="title"/>
          </p:nvPr>
        </p:nvSpPr>
        <p:spPr>
          <a:xfrm>
            <a:off x="685800" y="404813"/>
            <a:ext cx="7772400" cy="1143000"/>
          </a:xfrm>
        </p:spPr>
        <p:txBody>
          <a:bodyPr/>
          <a:lstStyle/>
          <a:p>
            <a:pPr eaLnBrk="1" hangingPunct="1"/>
            <a:r>
              <a:rPr lang="es-ES" altLang="es-ES" sz="3600" smtClean="0"/>
              <a:t>Roaming</a:t>
            </a:r>
          </a:p>
        </p:txBody>
      </p:sp>
      <p:sp>
        <p:nvSpPr>
          <p:cNvPr id="59396" name="Rectangle 3"/>
          <p:cNvSpPr>
            <a:spLocks noGrp="1" noChangeArrowheads="1"/>
          </p:cNvSpPr>
          <p:nvPr>
            <p:ph type="body" idx="1"/>
          </p:nvPr>
        </p:nvSpPr>
        <p:spPr>
          <a:xfrm>
            <a:off x="685800" y="1776413"/>
            <a:ext cx="7772400" cy="4114800"/>
          </a:xfrm>
        </p:spPr>
        <p:txBody>
          <a:bodyPr/>
          <a:lstStyle/>
          <a:p>
            <a:pPr eaLnBrk="1" hangingPunct="1"/>
            <a:r>
              <a:rPr lang="es-ES" altLang="es-ES" sz="2800" smtClean="0"/>
              <a:t>Se produce cuando tratamos de identificarnos y el terminal no es capaz de encontrar la red. </a:t>
            </a:r>
            <a:endParaRPr lang="en-IE" altLang="es-ES" sz="2800" smtClean="0">
              <a:cs typeface="Times New Roman" panose="02020603050405020304" pitchFamily="18" charset="0"/>
            </a:endParaRPr>
          </a:p>
          <a:p>
            <a:pPr eaLnBrk="1" hangingPunct="1"/>
            <a:r>
              <a:rPr lang="en-IE" altLang="es-ES" sz="2800" smtClean="0">
                <a:cs typeface="Times New Roman" panose="02020603050405020304" pitchFamily="18" charset="0"/>
              </a:rPr>
              <a:t>Permite que un usuario haga uso de una red foránea (si el operador tiene acuerdo y el roaming está habilitado)</a:t>
            </a:r>
          </a:p>
          <a:p>
            <a:pPr eaLnBrk="1" hangingPunct="1"/>
            <a:r>
              <a:rPr lang="en-IE" altLang="es-ES" sz="2800" smtClean="0">
                <a:cs typeface="Times New Roman" panose="02020603050405020304" pitchFamily="18" charset="0"/>
              </a:rPr>
              <a:t>La red foránea obtiene el HLR del usuario y lo incorpora en su VLR.</a:t>
            </a:r>
            <a:endParaRPr lang="es-ES" altLang="es-ES" sz="2800" smtClean="0"/>
          </a:p>
          <a:p>
            <a:pPr eaLnBrk="1" hangingPunct="1"/>
            <a:r>
              <a:rPr lang="es-ES" altLang="es-ES" sz="2800" smtClean="0"/>
              <a:t>El usuario visitante corre a cargo con el costo extra cuando recibe una llamada.</a:t>
            </a:r>
          </a:p>
        </p:txBody>
      </p:sp>
    </p:spTree>
  </p:cSld>
  <p:clrMapOvr>
    <a:masterClrMapping/>
  </p:clrMapOvr>
  <p:transition spd="med">
    <p:cover dir="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pPr>
              <a:defRPr/>
            </a:pPr>
            <a:r>
              <a:rPr lang="es-ES" altLang="es-ES"/>
              <a:t>Ampliación Redes 7-</a:t>
            </a:r>
            <a:fld id="{48772DCE-52BB-4B40-9133-DCBBCC020FDC}" type="slidenum">
              <a:rPr lang="es-ES" altLang="es-ES"/>
              <a:pPr>
                <a:defRPr/>
              </a:pPr>
              <a:t>22</a:t>
            </a:fld>
            <a:endParaRPr lang="es-ES" altLang="es-ES"/>
          </a:p>
        </p:txBody>
      </p:sp>
      <p:sp>
        <p:nvSpPr>
          <p:cNvPr id="61443" name="Rectangle 2"/>
          <p:cNvSpPr>
            <a:spLocks noGrp="1" noChangeArrowheads="1"/>
          </p:cNvSpPr>
          <p:nvPr>
            <p:ph type="title"/>
          </p:nvPr>
        </p:nvSpPr>
        <p:spPr>
          <a:xfrm>
            <a:off x="762000" y="304800"/>
            <a:ext cx="7772400" cy="963613"/>
          </a:xfrm>
        </p:spPr>
        <p:txBody>
          <a:bodyPr/>
          <a:lstStyle/>
          <a:p>
            <a:pPr eaLnBrk="1" hangingPunct="1"/>
            <a:r>
              <a:rPr lang="es-ES" altLang="es-ES" sz="3600" smtClean="0"/>
              <a:t>Handover</a:t>
            </a:r>
          </a:p>
        </p:txBody>
      </p:sp>
      <p:sp>
        <p:nvSpPr>
          <p:cNvPr id="61444" name="Rectangle 3"/>
          <p:cNvSpPr>
            <a:spLocks noGrp="1" noChangeArrowheads="1"/>
          </p:cNvSpPr>
          <p:nvPr>
            <p:ph type="body" idx="1"/>
          </p:nvPr>
        </p:nvSpPr>
        <p:spPr>
          <a:xfrm>
            <a:off x="422275" y="1447800"/>
            <a:ext cx="8299450" cy="4800600"/>
          </a:xfrm>
        </p:spPr>
        <p:txBody>
          <a:bodyPr/>
          <a:lstStyle/>
          <a:p>
            <a:pPr eaLnBrk="1" hangingPunct="1">
              <a:lnSpc>
                <a:spcPct val="90000"/>
              </a:lnSpc>
            </a:pPr>
            <a:r>
              <a:rPr lang="es-ES" altLang="es-ES" sz="2400" smtClean="0"/>
              <a:t>Al menos una vez por segundo el terminal GSM evalúa las posibles alternativas a la estación base actual</a:t>
            </a:r>
          </a:p>
          <a:p>
            <a:pPr eaLnBrk="1" hangingPunct="1">
              <a:lnSpc>
                <a:spcPct val="90000"/>
              </a:lnSpc>
            </a:pPr>
            <a:r>
              <a:rPr lang="es-ES" altLang="es-ES" sz="2400" smtClean="0"/>
              <a:t>El terminal intenta cambiar a otra estación base cuando:</a:t>
            </a:r>
          </a:p>
          <a:p>
            <a:pPr lvl="1" eaLnBrk="1" hangingPunct="1">
              <a:lnSpc>
                <a:spcPct val="90000"/>
              </a:lnSpc>
            </a:pPr>
            <a:r>
              <a:rPr lang="es-ES" altLang="es-ES" sz="2400" smtClean="0"/>
              <a:t>La señal actual no cumple un nivel de calidad mínimo, o</a:t>
            </a:r>
          </a:p>
          <a:p>
            <a:pPr lvl="1" eaLnBrk="1" hangingPunct="1">
              <a:lnSpc>
                <a:spcPct val="90000"/>
              </a:lnSpc>
            </a:pPr>
            <a:r>
              <a:rPr lang="es-ES" altLang="es-ES" sz="2400" smtClean="0"/>
              <a:t>Otra estación base ofrece una señal de mayor calidad</a:t>
            </a:r>
          </a:p>
          <a:p>
            <a:pPr eaLnBrk="1" hangingPunct="1">
              <a:lnSpc>
                <a:spcPct val="90000"/>
              </a:lnSpc>
            </a:pPr>
            <a:r>
              <a:rPr lang="es-ES" altLang="es-ES" sz="2400" smtClean="0"/>
              <a:t>El cambio de estación se denomina </a:t>
            </a:r>
            <a:r>
              <a:rPr lang="es-ES" altLang="es-ES" sz="2400" i="1" smtClean="0"/>
              <a:t>handover</a:t>
            </a:r>
            <a:r>
              <a:rPr lang="es-ES" altLang="es-ES" sz="2400" smtClean="0"/>
              <a:t> o </a:t>
            </a:r>
            <a:r>
              <a:rPr lang="es-ES" altLang="es-ES" sz="2400" i="1" smtClean="0"/>
              <a:t>handoff</a:t>
            </a:r>
            <a:r>
              <a:rPr lang="es-ES" altLang="es-ES" sz="2400" smtClean="0"/>
              <a:t>. Tipos de </a:t>
            </a:r>
            <a:r>
              <a:rPr lang="es-ES" altLang="es-ES" sz="2400" i="1" smtClean="0"/>
              <a:t>handover</a:t>
            </a:r>
            <a:r>
              <a:rPr lang="es-ES" altLang="es-ES" sz="2400" smtClean="0"/>
              <a:t>: </a:t>
            </a:r>
          </a:p>
          <a:p>
            <a:pPr lvl="1" eaLnBrk="1" hangingPunct="1">
              <a:lnSpc>
                <a:spcPct val="90000"/>
              </a:lnSpc>
            </a:pPr>
            <a:r>
              <a:rPr lang="es-ES" altLang="es-ES" sz="2400" smtClean="0"/>
              <a:t>De canales en la misma celda, </a:t>
            </a:r>
          </a:p>
          <a:p>
            <a:pPr lvl="1" eaLnBrk="1" hangingPunct="1">
              <a:lnSpc>
                <a:spcPct val="90000"/>
              </a:lnSpc>
            </a:pPr>
            <a:r>
              <a:rPr lang="es-ES" altLang="es-ES" sz="2400" smtClean="0"/>
              <a:t>De celdas (BTS) dentro de la misma BSC </a:t>
            </a:r>
          </a:p>
          <a:p>
            <a:pPr lvl="1" eaLnBrk="1" hangingPunct="1">
              <a:lnSpc>
                <a:spcPct val="90000"/>
              </a:lnSpc>
            </a:pPr>
            <a:r>
              <a:rPr lang="es-ES" altLang="es-ES" sz="2400" smtClean="0"/>
              <a:t>De celdas de BSCs diferentes pero que dependen del mismo MSC</a:t>
            </a:r>
          </a:p>
          <a:p>
            <a:pPr lvl="1" eaLnBrk="1" hangingPunct="1">
              <a:lnSpc>
                <a:spcPct val="90000"/>
              </a:lnSpc>
            </a:pPr>
            <a:r>
              <a:rPr lang="es-ES" altLang="es-ES" sz="2400" smtClean="0"/>
              <a:t>De celdas que dependen de diferente MSC</a:t>
            </a:r>
          </a:p>
        </p:txBody>
      </p:sp>
    </p:spTree>
  </p:cSld>
  <p:clrMapOvr>
    <a:masterClrMapping/>
  </p:clrMapOvr>
  <p:transition spd="med">
    <p:cover dir="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pPr>
              <a:defRPr/>
            </a:pPr>
            <a:r>
              <a:rPr lang="es-ES" altLang="es-ES"/>
              <a:t>Ampliación Redes 7-</a:t>
            </a:r>
            <a:fld id="{D0E29FD0-2921-43AC-B938-88641A46469D}" type="slidenum">
              <a:rPr lang="es-ES" altLang="es-ES"/>
              <a:pPr>
                <a:defRPr/>
              </a:pPr>
              <a:t>23</a:t>
            </a:fld>
            <a:endParaRPr lang="es-ES" altLang="es-ES"/>
          </a:p>
        </p:txBody>
      </p:sp>
      <p:sp>
        <p:nvSpPr>
          <p:cNvPr id="63491" name="Rectangle 2"/>
          <p:cNvSpPr>
            <a:spLocks noGrp="1" noChangeArrowheads="1"/>
          </p:cNvSpPr>
          <p:nvPr>
            <p:ph type="title"/>
          </p:nvPr>
        </p:nvSpPr>
        <p:spPr/>
        <p:txBody>
          <a:bodyPr/>
          <a:lstStyle/>
          <a:p>
            <a:pPr eaLnBrk="1" hangingPunct="1"/>
            <a:r>
              <a:rPr lang="es-ES_tradnl" altLang="es-ES" sz="3600" smtClean="0">
                <a:solidFill>
                  <a:schemeClr val="tx1"/>
                </a:solidFill>
              </a:rPr>
              <a:t>GPRS (General Packet Radio Service)</a:t>
            </a:r>
            <a:endParaRPr lang="es-ES" altLang="es-ES" sz="3600" smtClean="0">
              <a:solidFill>
                <a:schemeClr val="tx1"/>
              </a:solidFill>
            </a:endParaRPr>
          </a:p>
        </p:txBody>
      </p:sp>
      <p:sp>
        <p:nvSpPr>
          <p:cNvPr id="63492" name="Rectangle 3"/>
          <p:cNvSpPr>
            <a:spLocks noGrp="1" noChangeArrowheads="1"/>
          </p:cNvSpPr>
          <p:nvPr>
            <p:ph type="body" idx="1"/>
          </p:nvPr>
        </p:nvSpPr>
        <p:spPr/>
        <p:txBody>
          <a:bodyPr/>
          <a:lstStyle/>
          <a:p>
            <a:pPr>
              <a:lnSpc>
                <a:spcPct val="90000"/>
              </a:lnSpc>
              <a:spcAft>
                <a:spcPct val="20000"/>
              </a:spcAft>
            </a:pPr>
            <a:r>
              <a:rPr lang="es-ES_tradnl" altLang="es-ES" sz="2400" smtClean="0">
                <a:solidFill>
                  <a:schemeClr val="accent2"/>
                </a:solidFill>
              </a:rPr>
              <a:t>Es una </a:t>
            </a:r>
            <a:r>
              <a:rPr lang="es-ES_tradnl" altLang="es-ES" sz="2400" smtClean="0">
                <a:solidFill>
                  <a:srgbClr val="FF3300"/>
                </a:solidFill>
              </a:rPr>
              <a:t>nueva tecnología</a:t>
            </a:r>
            <a:r>
              <a:rPr lang="es-ES_tradnl" altLang="es-ES" sz="2400" smtClean="0">
                <a:solidFill>
                  <a:schemeClr val="accent2"/>
                </a:solidFill>
              </a:rPr>
              <a:t> para la transmisión de datos en redes móviles GSM. Conexión de ‘alta’ velocidad.</a:t>
            </a:r>
          </a:p>
          <a:p>
            <a:pPr>
              <a:lnSpc>
                <a:spcPct val="90000"/>
              </a:lnSpc>
              <a:spcAft>
                <a:spcPct val="20000"/>
              </a:spcAft>
            </a:pPr>
            <a:r>
              <a:rPr lang="es-ES_tradnl" altLang="es-ES" sz="2400" smtClean="0"/>
              <a:t>Utiliza misma infraestructura radio que GSM.</a:t>
            </a:r>
          </a:p>
          <a:p>
            <a:pPr>
              <a:lnSpc>
                <a:spcPct val="90000"/>
              </a:lnSpc>
              <a:spcAft>
                <a:spcPct val="20000"/>
              </a:spcAft>
            </a:pPr>
            <a:r>
              <a:rPr lang="es-ES_tradnl" altLang="es-ES" sz="2400" smtClean="0">
                <a:solidFill>
                  <a:schemeClr val="accent2"/>
                </a:solidFill>
              </a:rPr>
              <a:t>Supone una nueva red de conmutación superpuesta a la red convencional GSM.</a:t>
            </a:r>
            <a:endParaRPr lang="es-ES_tradnl" altLang="es-ES" sz="2400" smtClean="0"/>
          </a:p>
          <a:p>
            <a:pPr>
              <a:lnSpc>
                <a:spcPct val="90000"/>
              </a:lnSpc>
              <a:spcAft>
                <a:spcPct val="20000"/>
              </a:spcAft>
            </a:pPr>
            <a:r>
              <a:rPr lang="es-ES_tradnl" altLang="es-ES" sz="2400" smtClean="0">
                <a:solidFill>
                  <a:schemeClr val="accent2"/>
                </a:solidFill>
              </a:rPr>
              <a:t>Uso de paquetes, no orientado a conexión --&gt; uso más eficiente del espectro</a:t>
            </a:r>
          </a:p>
          <a:p>
            <a:pPr>
              <a:lnSpc>
                <a:spcPct val="90000"/>
              </a:lnSpc>
              <a:spcAft>
                <a:spcPct val="20000"/>
              </a:spcAft>
            </a:pPr>
            <a:r>
              <a:rPr lang="es-ES_tradnl" altLang="es-ES" sz="2400" smtClean="0"/>
              <a:t>Los usuarios están “permanentemente conectados”</a:t>
            </a:r>
          </a:p>
          <a:p>
            <a:pPr>
              <a:lnSpc>
                <a:spcPct val="90000"/>
              </a:lnSpc>
              <a:spcAft>
                <a:spcPct val="20000"/>
              </a:spcAft>
            </a:pPr>
            <a:r>
              <a:rPr lang="es-ES_tradnl" altLang="es-ES" sz="2400" smtClean="0">
                <a:solidFill>
                  <a:schemeClr val="accent2"/>
                </a:solidFill>
              </a:rPr>
              <a:t>Conocido como GSM-IP pues utiliza la red GSM para acceder a Internet.</a:t>
            </a:r>
            <a:endParaRPr lang="es-ES" altLang="es-ES" sz="2400" smtClean="0"/>
          </a:p>
        </p:txBody>
      </p:sp>
    </p:spTree>
  </p:cSld>
  <p:clrMapOvr>
    <a:masterClrMapping/>
  </p:clrMapOvr>
  <p:transition spd="med">
    <p:cover dir="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3"/>
          <p:cNvSpPr>
            <a:spLocks noGrp="1"/>
          </p:cNvSpPr>
          <p:nvPr>
            <p:ph type="sldNum" sz="quarter" idx="10"/>
          </p:nvPr>
        </p:nvSpPr>
        <p:spPr/>
        <p:txBody>
          <a:bodyPr/>
          <a:lstStyle/>
          <a:p>
            <a:pPr>
              <a:defRPr/>
            </a:pPr>
            <a:r>
              <a:rPr lang="es-ES" altLang="es-ES"/>
              <a:t>Ampliación Redes 7-</a:t>
            </a:r>
            <a:fld id="{76262871-415A-4D95-B60B-12C989EDBC07}" type="slidenum">
              <a:rPr lang="es-ES" altLang="es-ES"/>
              <a:pPr>
                <a:defRPr/>
              </a:pPr>
              <a:t>24</a:t>
            </a:fld>
            <a:endParaRPr lang="es-ES" altLang="es-ES"/>
          </a:p>
        </p:txBody>
      </p:sp>
      <p:sp>
        <p:nvSpPr>
          <p:cNvPr id="65539" name="Rectangle 2"/>
          <p:cNvSpPr>
            <a:spLocks noGrp="1" noChangeArrowheads="1"/>
          </p:cNvSpPr>
          <p:nvPr>
            <p:ph type="title"/>
          </p:nvPr>
        </p:nvSpPr>
        <p:spPr>
          <a:xfrm>
            <a:off x="561975" y="558800"/>
            <a:ext cx="7772400" cy="660400"/>
          </a:xfrm>
          <a:noFill/>
          <a:extLst>
            <a:ext uri="{91240B29-F687-4F45-9708-019B960494DF}">
              <a14:hiddenLine xmlns:a14="http://schemas.microsoft.com/office/drawing/2010/main" w="9525">
                <a:solidFill>
                  <a:srgbClr val="00FF00"/>
                </a:solidFill>
                <a:miter lim="800000"/>
                <a:headEnd/>
                <a:tailEnd/>
              </a14:hiddenLine>
            </a:ext>
          </a:extLst>
        </p:spPr>
        <p:txBody>
          <a:bodyPr/>
          <a:lstStyle/>
          <a:p>
            <a:pPr eaLnBrk="1" hangingPunct="1"/>
            <a:r>
              <a:rPr lang="es-ES_tradnl" altLang="es-ES" sz="3600" smtClean="0"/>
              <a:t>Conmutación de paquetes </a:t>
            </a:r>
            <a:r>
              <a:rPr lang="es-ES_tradnl" altLang="es-ES" sz="3600" i="1" smtClean="0"/>
              <a:t>vs</a:t>
            </a:r>
            <a:r>
              <a:rPr lang="es-ES_tradnl" altLang="es-ES" sz="3600" smtClean="0"/>
              <a:t> circuitos</a:t>
            </a:r>
          </a:p>
        </p:txBody>
      </p:sp>
      <p:sp>
        <p:nvSpPr>
          <p:cNvPr id="65540" name="Rectangle 3"/>
          <p:cNvSpPr>
            <a:spLocks noChangeArrowheads="1"/>
          </p:cNvSpPr>
          <p:nvPr/>
        </p:nvSpPr>
        <p:spPr bwMode="auto">
          <a:xfrm>
            <a:off x="576263" y="2035175"/>
            <a:ext cx="3813175" cy="375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s-ES_tradnl" altLang="es-ES" sz="2000"/>
              <a:t>Conmutación de circuitos:</a:t>
            </a:r>
          </a:p>
          <a:p>
            <a:pPr eaLnBrk="1" hangingPunct="1">
              <a:buFontTx/>
              <a:buNone/>
            </a:pPr>
            <a:endParaRPr lang="es-ES_tradnl" altLang="es-ES" sz="2000"/>
          </a:p>
          <a:p>
            <a:pPr eaLnBrk="1" hangingPunct="1"/>
            <a:r>
              <a:rPr lang="es-ES_tradnl" altLang="es-ES" sz="2000" b="0"/>
              <a:t>Necesidad de establecimiento de conexión</a:t>
            </a:r>
          </a:p>
          <a:p>
            <a:pPr eaLnBrk="1" hangingPunct="1"/>
            <a:r>
              <a:rPr lang="es-ES_tradnl" altLang="es-ES" sz="2000" b="0"/>
              <a:t>Canal dedicado (1:1)</a:t>
            </a:r>
          </a:p>
          <a:p>
            <a:pPr eaLnBrk="1" hangingPunct="1"/>
            <a:r>
              <a:rPr lang="es-ES_tradnl" altLang="es-ES" sz="2000" b="0"/>
              <a:t>Facturación basada en tiempo de conexión</a:t>
            </a:r>
          </a:p>
          <a:p>
            <a:pPr eaLnBrk="1" hangingPunct="1"/>
            <a:r>
              <a:rPr lang="es-ES_tradnl" altLang="es-ES" sz="2000" b="0"/>
              <a:t>Posibilidad de aplicaciones en tiempo real</a:t>
            </a:r>
          </a:p>
          <a:p>
            <a:pPr eaLnBrk="1" hangingPunct="1"/>
            <a:r>
              <a:rPr lang="es-ES_tradnl" altLang="es-ES" sz="2000" b="0"/>
              <a:t>Una sobrecarga en el sistema resulta en una señal de ocupado</a:t>
            </a:r>
          </a:p>
        </p:txBody>
      </p:sp>
      <p:sp>
        <p:nvSpPr>
          <p:cNvPr id="65541" name="Rectangle 4"/>
          <p:cNvSpPr>
            <a:spLocks noChangeArrowheads="1"/>
          </p:cNvSpPr>
          <p:nvPr/>
        </p:nvSpPr>
        <p:spPr bwMode="auto">
          <a:xfrm>
            <a:off x="4700588" y="2027238"/>
            <a:ext cx="3813175" cy="342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s-ES_tradnl" altLang="es-ES" sz="2000"/>
              <a:t>Conmutación de paquetes:</a:t>
            </a:r>
          </a:p>
          <a:p>
            <a:pPr eaLnBrk="1" hangingPunct="1"/>
            <a:endParaRPr lang="es-ES_tradnl" altLang="es-ES" sz="2000"/>
          </a:p>
          <a:p>
            <a:pPr eaLnBrk="1" hangingPunct="1"/>
            <a:r>
              <a:rPr lang="es-ES_tradnl" altLang="es-ES" sz="2000" b="0"/>
              <a:t>Sin establecimiento de conexión</a:t>
            </a:r>
          </a:p>
          <a:p>
            <a:pPr eaLnBrk="1" hangingPunct="1"/>
            <a:r>
              <a:rPr lang="es-ES_tradnl" altLang="es-ES" sz="2000" b="0"/>
              <a:t>Canal compartido (1:N / N:M)</a:t>
            </a:r>
          </a:p>
          <a:p>
            <a:pPr eaLnBrk="1" hangingPunct="1"/>
            <a:r>
              <a:rPr lang="es-ES_tradnl" altLang="es-ES" sz="2000" b="0"/>
              <a:t>Facturación basada en información transmitida</a:t>
            </a:r>
          </a:p>
          <a:p>
            <a:pPr eaLnBrk="1" hangingPunct="1"/>
            <a:r>
              <a:rPr lang="es-ES_tradnl" altLang="es-ES" sz="2000" b="0"/>
              <a:t>Sólo permite aplicaciones en </a:t>
            </a:r>
            <a:r>
              <a:rPr lang="es-ES_tradnl" altLang="es-ES" sz="2000" b="0" i="1"/>
              <a:t>near real time</a:t>
            </a:r>
            <a:endParaRPr lang="es-ES_tradnl" altLang="es-ES" sz="2000" b="0"/>
          </a:p>
          <a:p>
            <a:pPr eaLnBrk="1" hangingPunct="1"/>
            <a:r>
              <a:rPr lang="es-ES_tradnl" altLang="es-ES" sz="2000" b="0"/>
              <a:t>Una sobrecarga en el sistema resulta en una disminución de la velocidad</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pPr>
              <a:defRPr/>
            </a:pPr>
            <a:r>
              <a:rPr lang="es-ES" altLang="es-ES"/>
              <a:t>Ampliación Redes 7-</a:t>
            </a:r>
            <a:fld id="{1EE2E30D-29F1-4ADB-AEA7-9B734FBEA6D0}" type="slidenum">
              <a:rPr lang="es-ES" altLang="es-ES"/>
              <a:pPr>
                <a:defRPr/>
              </a:pPr>
              <a:t>25</a:t>
            </a:fld>
            <a:endParaRPr lang="es-ES" altLang="es-ES"/>
          </a:p>
        </p:txBody>
      </p:sp>
      <p:sp>
        <p:nvSpPr>
          <p:cNvPr id="67587" name="Rectangle 2"/>
          <p:cNvSpPr>
            <a:spLocks noGrp="1" noChangeArrowheads="1"/>
          </p:cNvSpPr>
          <p:nvPr>
            <p:ph type="title"/>
          </p:nvPr>
        </p:nvSpPr>
        <p:spPr>
          <a:xfrm>
            <a:off x="422275" y="76200"/>
            <a:ext cx="7772400" cy="1143000"/>
          </a:xfrm>
        </p:spPr>
        <p:txBody>
          <a:bodyPr/>
          <a:lstStyle/>
          <a:p>
            <a:pPr eaLnBrk="1" hangingPunct="1"/>
            <a:r>
              <a:rPr lang="es-ES" altLang="es-ES" sz="3600" smtClean="0"/>
              <a:t>Características de GPRS</a:t>
            </a:r>
          </a:p>
        </p:txBody>
      </p:sp>
      <p:sp>
        <p:nvSpPr>
          <p:cNvPr id="67588" name="Rectangle 3"/>
          <p:cNvSpPr>
            <a:spLocks noGrp="1" noChangeArrowheads="1"/>
          </p:cNvSpPr>
          <p:nvPr>
            <p:ph type="body" idx="1"/>
          </p:nvPr>
        </p:nvSpPr>
        <p:spPr>
          <a:xfrm>
            <a:off x="533400" y="1143000"/>
            <a:ext cx="8048625" cy="4953000"/>
          </a:xfrm>
        </p:spPr>
        <p:txBody>
          <a:bodyPr/>
          <a:lstStyle/>
          <a:p>
            <a:pPr eaLnBrk="1" hangingPunct="1"/>
            <a:r>
              <a:rPr lang="es-ES" altLang="es-ES" sz="2400" smtClean="0"/>
              <a:t>La facturación se realiza por cantidad de datos transmitidos, no por tiempo.</a:t>
            </a:r>
          </a:p>
          <a:p>
            <a:pPr eaLnBrk="1" hangingPunct="1"/>
            <a:r>
              <a:rPr lang="es-ES" altLang="es-ES" sz="2400" smtClean="0"/>
              <a:t>El usuario puede estar siempre conectado (</a:t>
            </a:r>
            <a:r>
              <a:rPr lang="es-ES" altLang="es-ES" sz="2400" i="1" smtClean="0"/>
              <a:t>always on), </a:t>
            </a:r>
            <a:r>
              <a:rPr lang="es-ES" altLang="es-ES" sz="2400" smtClean="0"/>
              <a:t>ya que sólo se factura por tráfico</a:t>
            </a:r>
          </a:p>
          <a:p>
            <a:pPr eaLnBrk="1" hangingPunct="1"/>
            <a:r>
              <a:rPr lang="es-ES" altLang="es-ES" sz="2400" smtClean="0"/>
              <a:t>Los canales son compartidos por varios usuarios</a:t>
            </a:r>
          </a:p>
          <a:p>
            <a:pPr eaLnBrk="1" hangingPunct="1"/>
            <a:r>
              <a:rPr lang="es-ES" altLang="es-ES" sz="2400" smtClean="0"/>
              <a:t>Se puede recibir simultáneamente voz y datos (terminales clase A)</a:t>
            </a:r>
          </a:p>
          <a:p>
            <a:pPr eaLnBrk="1" hangingPunct="1"/>
            <a:r>
              <a:rPr lang="es-ES" altLang="es-ES" sz="2400" smtClean="0"/>
              <a:t>Alcanza velocidades de hasta 171,2 Kb/s</a:t>
            </a:r>
          </a:p>
          <a:p>
            <a:pPr eaLnBrk="1" hangingPunct="1"/>
            <a:r>
              <a:rPr lang="es-ES" altLang="es-ES" sz="2400" smtClean="0"/>
              <a:t>Incorpora un </a:t>
            </a:r>
            <a:r>
              <a:rPr lang="es-ES" altLang="es-ES" sz="2400" i="1" smtClean="0"/>
              <a:t>backbone</a:t>
            </a:r>
            <a:r>
              <a:rPr lang="es-ES" altLang="es-ES" sz="2400" smtClean="0"/>
              <a:t> para transmisión de datos en modo paquete, paralelo al de modo circuito</a:t>
            </a:r>
          </a:p>
          <a:p>
            <a:pPr eaLnBrk="1" hangingPunct="1"/>
            <a:r>
              <a:rPr lang="es-ES" altLang="es-ES" sz="2400" smtClean="0"/>
              <a:t>Las aplicaciones GPRS pueden ser punto a punto y punto a multipunto (p.ej. información de tiempo, tráfico, noticias, ...)</a:t>
            </a:r>
          </a:p>
          <a:p>
            <a:pPr eaLnBrk="1" hangingPunct="1"/>
            <a:endParaRPr lang="es-ES" altLang="es-ES" sz="2400" smtClean="0"/>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1"/>
          <p:cNvSpPr>
            <a:spLocks noGrp="1"/>
          </p:cNvSpPr>
          <p:nvPr>
            <p:ph type="sldNum" sz="quarter" idx="10"/>
          </p:nvPr>
        </p:nvSpPr>
        <p:spPr/>
        <p:txBody>
          <a:bodyPr/>
          <a:lstStyle/>
          <a:p>
            <a:pPr>
              <a:defRPr/>
            </a:pPr>
            <a:r>
              <a:rPr lang="es-ES" altLang="es-ES"/>
              <a:t>Ampliación Redes 7-</a:t>
            </a:r>
            <a:fld id="{2BAA9CF0-69A1-46F4-8E68-7A93F3D2D00F}" type="slidenum">
              <a:rPr lang="es-ES" altLang="es-ES"/>
              <a:pPr>
                <a:defRPr/>
              </a:pPr>
              <a:t>26</a:t>
            </a:fld>
            <a:endParaRPr lang="es-ES" altLang="es-ES"/>
          </a:p>
        </p:txBody>
      </p:sp>
      <p:sp>
        <p:nvSpPr>
          <p:cNvPr id="69635" name="Rectangle 2"/>
          <p:cNvSpPr>
            <a:spLocks noChangeArrowheads="1"/>
          </p:cNvSpPr>
          <p:nvPr/>
        </p:nvSpPr>
        <p:spPr bwMode="auto">
          <a:xfrm>
            <a:off x="381000" y="990600"/>
            <a:ext cx="8069263"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s-ES_tradnl" altLang="es-ES" sz="1800"/>
              <a:t>Los 2 elementos fundamentales de la arquitectura GPRS son SGSN y GGSN:</a:t>
            </a:r>
          </a:p>
          <a:p>
            <a:pPr eaLnBrk="1" hangingPunct="1"/>
            <a:r>
              <a:rPr lang="es-ES_tradnl" altLang="es-ES" sz="1800"/>
              <a:t>SGSN (</a:t>
            </a:r>
            <a:r>
              <a:rPr lang="es-ES_tradnl" altLang="es-ES" sz="1800" i="1"/>
              <a:t>Serving GPRS Support Node</a:t>
            </a:r>
            <a:r>
              <a:rPr lang="es-ES_tradnl" altLang="es-ES" sz="1800"/>
              <a:t>)</a:t>
            </a:r>
          </a:p>
          <a:p>
            <a:pPr lvl="1" eaLnBrk="1" hangingPunct="1"/>
            <a:r>
              <a:rPr lang="es-ES_tradnl" altLang="es-ES" sz="1800" b="0"/>
              <a:t>Es el elemento que gestiona todas las funciones de movilidad, autenticación y registro en la red de las estaciones móviles.</a:t>
            </a:r>
          </a:p>
          <a:p>
            <a:pPr lvl="1" eaLnBrk="1" hangingPunct="1"/>
            <a:r>
              <a:rPr lang="es-ES_tradnl" altLang="es-ES" sz="1800" b="0"/>
              <a:t>Está conectado al BSC y es el punto de acceso a la red GPRS cuando un terminal solicita este servicio.</a:t>
            </a:r>
          </a:p>
          <a:p>
            <a:pPr lvl="1" eaLnBrk="1" hangingPunct="1"/>
            <a:r>
              <a:rPr lang="es-ES_tradnl" altLang="es-ES" sz="1800" b="0"/>
              <a:t>Cuando una estación quiere enviar/recibir datos hacia o desde redes externas, el SGSN intercambia los datos con el pertinente GGSN. Encapsula los paquetes.</a:t>
            </a:r>
          </a:p>
          <a:p>
            <a:pPr eaLnBrk="1" hangingPunct="1"/>
            <a:r>
              <a:rPr lang="es-ES_tradnl" altLang="es-ES" sz="1800"/>
              <a:t>GGSN (</a:t>
            </a:r>
            <a:r>
              <a:rPr lang="es-ES_tradnl" altLang="es-ES" sz="1800" i="1"/>
              <a:t>Gateway GPRS Support Node</a:t>
            </a:r>
            <a:r>
              <a:rPr lang="es-ES_tradnl" altLang="es-ES" sz="1800"/>
              <a:t>)</a:t>
            </a:r>
            <a:endParaRPr lang="es-ES_tradnl" altLang="es-ES" sz="1800" b="0"/>
          </a:p>
          <a:p>
            <a:pPr lvl="1" eaLnBrk="1" hangingPunct="1"/>
            <a:r>
              <a:rPr lang="es-ES_tradnl" altLang="es-ES" sz="1800" b="0"/>
              <a:t>Se conecta a redes externas como Internet o X.25.</a:t>
            </a:r>
          </a:p>
          <a:p>
            <a:pPr lvl="1" eaLnBrk="1" hangingPunct="1"/>
            <a:r>
              <a:rPr lang="es-ES_tradnl" altLang="es-ES" sz="1800" b="0"/>
              <a:t>Es un dispositivo de </a:t>
            </a:r>
            <a:r>
              <a:rPr lang="es-ES_tradnl" altLang="es-ES" sz="1800"/>
              <a:t>encaminamiento</a:t>
            </a:r>
            <a:r>
              <a:rPr lang="es-ES_tradnl" altLang="es-ES" sz="1800" b="0"/>
              <a:t> hacia una subred ya que hace que la infraestructura de la red GPRS sea transparente vista desde fuera.</a:t>
            </a:r>
          </a:p>
          <a:p>
            <a:pPr lvl="1" eaLnBrk="1" hangingPunct="1"/>
            <a:r>
              <a:rPr lang="es-ES_tradnl" altLang="es-ES" sz="1800" b="0"/>
              <a:t>Cuando recibe datos dirigidos hacia un usuario específico, comprueba si la dirección está activa, y en caso afirmativo, envía los datos al SGSN.</a:t>
            </a:r>
          </a:p>
          <a:p>
            <a:pPr lvl="1" eaLnBrk="1" hangingPunct="1"/>
            <a:r>
              <a:rPr lang="es-ES_tradnl" altLang="es-ES" sz="1800" b="0"/>
              <a:t>Encamina hacia la red correspondiente los datos que origina el móvil.</a:t>
            </a:r>
          </a:p>
        </p:txBody>
      </p:sp>
      <p:sp>
        <p:nvSpPr>
          <p:cNvPr id="69636" name="Rectangle 3"/>
          <p:cNvSpPr>
            <a:spLocks noChangeArrowheads="1"/>
          </p:cNvSpPr>
          <p:nvPr/>
        </p:nvSpPr>
        <p:spPr bwMode="auto">
          <a:xfrm>
            <a:off x="735013" y="261938"/>
            <a:ext cx="77724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_tradnl" altLang="es-ES" sz="3600" b="0">
                <a:solidFill>
                  <a:schemeClr val="tx2"/>
                </a:solidFill>
                <a:latin typeface="Times New Roman" panose="02020603050405020304" pitchFamily="18" charset="0"/>
              </a:rPr>
              <a:t>Arquitectura GPRS (1/4)</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 name="Marcador de número de diapositiva 2"/>
          <p:cNvSpPr>
            <a:spLocks noGrp="1"/>
          </p:cNvSpPr>
          <p:nvPr>
            <p:ph type="sldNum" sz="quarter" idx="10"/>
          </p:nvPr>
        </p:nvSpPr>
        <p:spPr/>
        <p:txBody>
          <a:bodyPr/>
          <a:lstStyle/>
          <a:p>
            <a:pPr>
              <a:defRPr/>
            </a:pPr>
            <a:r>
              <a:rPr lang="es-ES" altLang="es-ES"/>
              <a:t>Ampliación Redes 7-</a:t>
            </a:r>
            <a:fld id="{F7DEEF7C-950E-4AAC-A98B-3B5443518355}" type="slidenum">
              <a:rPr lang="es-ES" altLang="es-ES"/>
              <a:pPr>
                <a:defRPr/>
              </a:pPr>
              <a:t>27</a:t>
            </a:fld>
            <a:endParaRPr lang="es-ES" altLang="es-ES"/>
          </a:p>
        </p:txBody>
      </p:sp>
      <p:sp>
        <p:nvSpPr>
          <p:cNvPr id="71683" name="Rectangle 2"/>
          <p:cNvSpPr>
            <a:spLocks noGrp="1" noChangeArrowheads="1"/>
          </p:cNvSpPr>
          <p:nvPr>
            <p:ph type="title"/>
          </p:nvPr>
        </p:nvSpPr>
        <p:spPr>
          <a:xfrm>
            <a:off x="609600" y="304800"/>
            <a:ext cx="7772400" cy="762000"/>
          </a:xfrm>
          <a:noFill/>
        </p:spPr>
        <p:txBody>
          <a:bodyPr/>
          <a:lstStyle/>
          <a:p>
            <a:pPr eaLnBrk="1" hangingPunct="1"/>
            <a:r>
              <a:rPr lang="en-US" altLang="es-ES" sz="3600" smtClean="0">
                <a:solidFill>
                  <a:schemeClr val="tx1"/>
                </a:solidFill>
              </a:rPr>
              <a:t>Arquitectura GPRS (2/4)</a:t>
            </a:r>
          </a:p>
        </p:txBody>
      </p:sp>
      <p:grpSp>
        <p:nvGrpSpPr>
          <p:cNvPr id="71684" name="Group 3"/>
          <p:cNvGrpSpPr>
            <a:grpSpLocks/>
          </p:cNvGrpSpPr>
          <p:nvPr/>
        </p:nvGrpSpPr>
        <p:grpSpPr bwMode="auto">
          <a:xfrm>
            <a:off x="1806575" y="5032375"/>
            <a:ext cx="1020763" cy="842963"/>
            <a:chOff x="4277" y="3234"/>
            <a:chExt cx="643" cy="531"/>
          </a:xfrm>
        </p:grpSpPr>
        <p:sp>
          <p:nvSpPr>
            <p:cNvPr id="72418" name="Freeform 4"/>
            <p:cNvSpPr>
              <a:spLocks/>
            </p:cNvSpPr>
            <p:nvPr/>
          </p:nvSpPr>
          <p:spPr bwMode="auto">
            <a:xfrm>
              <a:off x="4556" y="3530"/>
              <a:ext cx="364" cy="160"/>
            </a:xfrm>
            <a:custGeom>
              <a:avLst/>
              <a:gdLst>
                <a:gd name="T0" fmla="*/ 268 w 364"/>
                <a:gd name="T1" fmla="*/ 3 h 160"/>
                <a:gd name="T2" fmla="*/ 82 w 364"/>
                <a:gd name="T3" fmla="*/ 0 h 160"/>
                <a:gd name="T4" fmla="*/ 0 w 364"/>
                <a:gd name="T5" fmla="*/ 87 h 160"/>
                <a:gd name="T6" fmla="*/ 101 w 364"/>
                <a:gd name="T7" fmla="*/ 159 h 160"/>
                <a:gd name="T8" fmla="*/ 277 w 364"/>
                <a:gd name="T9" fmla="*/ 159 h 160"/>
                <a:gd name="T10" fmla="*/ 363 w 364"/>
                <a:gd name="T11" fmla="*/ 75 h 160"/>
                <a:gd name="T12" fmla="*/ 268 w 364"/>
                <a:gd name="T13" fmla="*/ 3 h 16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4" h="160">
                  <a:moveTo>
                    <a:pt x="268" y="3"/>
                  </a:moveTo>
                  <a:lnTo>
                    <a:pt x="82" y="0"/>
                  </a:lnTo>
                  <a:lnTo>
                    <a:pt x="0" y="87"/>
                  </a:lnTo>
                  <a:lnTo>
                    <a:pt x="101" y="159"/>
                  </a:lnTo>
                  <a:lnTo>
                    <a:pt x="277" y="159"/>
                  </a:lnTo>
                  <a:lnTo>
                    <a:pt x="363" y="75"/>
                  </a:lnTo>
                  <a:lnTo>
                    <a:pt x="268" y="3"/>
                  </a:lnTo>
                </a:path>
              </a:pathLst>
            </a:custGeom>
            <a:solidFill>
              <a:srgbClr val="CCCC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19" name="Freeform 5"/>
            <p:cNvSpPr>
              <a:spLocks/>
            </p:cNvSpPr>
            <p:nvPr/>
          </p:nvSpPr>
          <p:spPr bwMode="auto">
            <a:xfrm>
              <a:off x="4556" y="3530"/>
              <a:ext cx="364" cy="160"/>
            </a:xfrm>
            <a:custGeom>
              <a:avLst/>
              <a:gdLst>
                <a:gd name="T0" fmla="*/ 268 w 364"/>
                <a:gd name="T1" fmla="*/ 3 h 160"/>
                <a:gd name="T2" fmla="*/ 82 w 364"/>
                <a:gd name="T3" fmla="*/ 0 h 160"/>
                <a:gd name="T4" fmla="*/ 0 w 364"/>
                <a:gd name="T5" fmla="*/ 87 h 160"/>
                <a:gd name="T6" fmla="*/ 101 w 364"/>
                <a:gd name="T7" fmla="*/ 159 h 160"/>
                <a:gd name="T8" fmla="*/ 277 w 364"/>
                <a:gd name="T9" fmla="*/ 159 h 160"/>
                <a:gd name="T10" fmla="*/ 363 w 364"/>
                <a:gd name="T11" fmla="*/ 75 h 160"/>
                <a:gd name="T12" fmla="*/ 268 w 364"/>
                <a:gd name="T13" fmla="*/ 3 h 16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4" h="160">
                  <a:moveTo>
                    <a:pt x="268" y="3"/>
                  </a:moveTo>
                  <a:lnTo>
                    <a:pt x="82" y="0"/>
                  </a:lnTo>
                  <a:lnTo>
                    <a:pt x="0" y="87"/>
                  </a:lnTo>
                  <a:lnTo>
                    <a:pt x="101" y="159"/>
                  </a:lnTo>
                  <a:lnTo>
                    <a:pt x="277" y="159"/>
                  </a:lnTo>
                  <a:lnTo>
                    <a:pt x="363" y="75"/>
                  </a:lnTo>
                  <a:lnTo>
                    <a:pt x="268" y="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20" name="Freeform 6"/>
            <p:cNvSpPr>
              <a:spLocks/>
            </p:cNvSpPr>
            <p:nvPr/>
          </p:nvSpPr>
          <p:spPr bwMode="auto">
            <a:xfrm>
              <a:off x="4277" y="3456"/>
              <a:ext cx="366" cy="158"/>
            </a:xfrm>
            <a:custGeom>
              <a:avLst/>
              <a:gdLst>
                <a:gd name="T0" fmla="*/ 270 w 366"/>
                <a:gd name="T1" fmla="*/ 1 h 158"/>
                <a:gd name="T2" fmla="*/ 82 w 366"/>
                <a:gd name="T3" fmla="*/ 0 h 158"/>
                <a:gd name="T4" fmla="*/ 0 w 366"/>
                <a:gd name="T5" fmla="*/ 85 h 158"/>
                <a:gd name="T6" fmla="*/ 102 w 366"/>
                <a:gd name="T7" fmla="*/ 157 h 158"/>
                <a:gd name="T8" fmla="*/ 279 w 366"/>
                <a:gd name="T9" fmla="*/ 157 h 158"/>
                <a:gd name="T10" fmla="*/ 365 w 366"/>
                <a:gd name="T11" fmla="*/ 76 h 158"/>
                <a:gd name="T12" fmla="*/ 270 w 366"/>
                <a:gd name="T13" fmla="*/ 1 h 1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6" h="158">
                  <a:moveTo>
                    <a:pt x="270" y="1"/>
                  </a:moveTo>
                  <a:lnTo>
                    <a:pt x="82" y="0"/>
                  </a:lnTo>
                  <a:lnTo>
                    <a:pt x="0" y="85"/>
                  </a:lnTo>
                  <a:lnTo>
                    <a:pt x="102" y="157"/>
                  </a:lnTo>
                  <a:lnTo>
                    <a:pt x="279" y="157"/>
                  </a:lnTo>
                  <a:lnTo>
                    <a:pt x="365" y="76"/>
                  </a:lnTo>
                  <a:lnTo>
                    <a:pt x="270" y="1"/>
                  </a:lnTo>
                </a:path>
              </a:pathLst>
            </a:custGeom>
            <a:solidFill>
              <a:srgbClr val="E5E5E5"/>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21" name="Freeform 7"/>
            <p:cNvSpPr>
              <a:spLocks/>
            </p:cNvSpPr>
            <p:nvPr/>
          </p:nvSpPr>
          <p:spPr bwMode="auto">
            <a:xfrm>
              <a:off x="4277" y="3456"/>
              <a:ext cx="366" cy="158"/>
            </a:xfrm>
            <a:custGeom>
              <a:avLst/>
              <a:gdLst>
                <a:gd name="T0" fmla="*/ 270 w 366"/>
                <a:gd name="T1" fmla="*/ 1 h 158"/>
                <a:gd name="T2" fmla="*/ 82 w 366"/>
                <a:gd name="T3" fmla="*/ 0 h 158"/>
                <a:gd name="T4" fmla="*/ 0 w 366"/>
                <a:gd name="T5" fmla="*/ 85 h 158"/>
                <a:gd name="T6" fmla="*/ 102 w 366"/>
                <a:gd name="T7" fmla="*/ 157 h 158"/>
                <a:gd name="T8" fmla="*/ 279 w 366"/>
                <a:gd name="T9" fmla="*/ 157 h 158"/>
                <a:gd name="T10" fmla="*/ 365 w 366"/>
                <a:gd name="T11" fmla="*/ 76 h 158"/>
                <a:gd name="T12" fmla="*/ 270 w 366"/>
                <a:gd name="T13" fmla="*/ 1 h 1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6" h="158">
                  <a:moveTo>
                    <a:pt x="270" y="1"/>
                  </a:moveTo>
                  <a:lnTo>
                    <a:pt x="82" y="0"/>
                  </a:lnTo>
                  <a:lnTo>
                    <a:pt x="0" y="85"/>
                  </a:lnTo>
                  <a:lnTo>
                    <a:pt x="102" y="157"/>
                  </a:lnTo>
                  <a:lnTo>
                    <a:pt x="279" y="157"/>
                  </a:lnTo>
                  <a:lnTo>
                    <a:pt x="365" y="76"/>
                  </a:lnTo>
                  <a:lnTo>
                    <a:pt x="270" y="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22" name="Freeform 8"/>
            <p:cNvSpPr>
              <a:spLocks/>
            </p:cNvSpPr>
            <p:nvPr/>
          </p:nvSpPr>
          <p:spPr bwMode="auto">
            <a:xfrm>
              <a:off x="4277" y="3607"/>
              <a:ext cx="366" cy="158"/>
            </a:xfrm>
            <a:custGeom>
              <a:avLst/>
              <a:gdLst>
                <a:gd name="T0" fmla="*/ 270 w 366"/>
                <a:gd name="T1" fmla="*/ 2 h 158"/>
                <a:gd name="T2" fmla="*/ 82 w 366"/>
                <a:gd name="T3" fmla="*/ 0 h 158"/>
                <a:gd name="T4" fmla="*/ 0 w 366"/>
                <a:gd name="T5" fmla="*/ 87 h 158"/>
                <a:gd name="T6" fmla="*/ 102 w 366"/>
                <a:gd name="T7" fmla="*/ 157 h 158"/>
                <a:gd name="T8" fmla="*/ 279 w 366"/>
                <a:gd name="T9" fmla="*/ 157 h 158"/>
                <a:gd name="T10" fmla="*/ 365 w 366"/>
                <a:gd name="T11" fmla="*/ 75 h 158"/>
                <a:gd name="T12" fmla="*/ 270 w 366"/>
                <a:gd name="T13" fmla="*/ 2 h 1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6" h="158">
                  <a:moveTo>
                    <a:pt x="270" y="2"/>
                  </a:moveTo>
                  <a:lnTo>
                    <a:pt x="82" y="0"/>
                  </a:lnTo>
                  <a:lnTo>
                    <a:pt x="0" y="87"/>
                  </a:lnTo>
                  <a:lnTo>
                    <a:pt x="102" y="157"/>
                  </a:lnTo>
                  <a:lnTo>
                    <a:pt x="279" y="157"/>
                  </a:lnTo>
                  <a:lnTo>
                    <a:pt x="365" y="75"/>
                  </a:lnTo>
                  <a:lnTo>
                    <a:pt x="270" y="2"/>
                  </a:lnTo>
                </a:path>
              </a:pathLst>
            </a:custGeom>
            <a:solidFill>
              <a:srgbClr val="999999"/>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23" name="Freeform 9"/>
            <p:cNvSpPr>
              <a:spLocks/>
            </p:cNvSpPr>
            <p:nvPr/>
          </p:nvSpPr>
          <p:spPr bwMode="auto">
            <a:xfrm>
              <a:off x="4277" y="3607"/>
              <a:ext cx="366" cy="158"/>
            </a:xfrm>
            <a:custGeom>
              <a:avLst/>
              <a:gdLst>
                <a:gd name="T0" fmla="*/ 270 w 366"/>
                <a:gd name="T1" fmla="*/ 2 h 158"/>
                <a:gd name="T2" fmla="*/ 82 w 366"/>
                <a:gd name="T3" fmla="*/ 0 h 158"/>
                <a:gd name="T4" fmla="*/ 0 w 366"/>
                <a:gd name="T5" fmla="*/ 87 h 158"/>
                <a:gd name="T6" fmla="*/ 102 w 366"/>
                <a:gd name="T7" fmla="*/ 157 h 158"/>
                <a:gd name="T8" fmla="*/ 279 w 366"/>
                <a:gd name="T9" fmla="*/ 157 h 158"/>
                <a:gd name="T10" fmla="*/ 365 w 366"/>
                <a:gd name="T11" fmla="*/ 75 h 158"/>
                <a:gd name="T12" fmla="*/ 270 w 366"/>
                <a:gd name="T13" fmla="*/ 2 h 1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6" h="158">
                  <a:moveTo>
                    <a:pt x="270" y="2"/>
                  </a:moveTo>
                  <a:lnTo>
                    <a:pt x="82" y="0"/>
                  </a:lnTo>
                  <a:lnTo>
                    <a:pt x="0" y="87"/>
                  </a:lnTo>
                  <a:lnTo>
                    <a:pt x="102" y="157"/>
                  </a:lnTo>
                  <a:lnTo>
                    <a:pt x="279" y="157"/>
                  </a:lnTo>
                  <a:lnTo>
                    <a:pt x="365" y="75"/>
                  </a:lnTo>
                  <a:lnTo>
                    <a:pt x="270" y="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24" name="Line 10"/>
            <p:cNvSpPr>
              <a:spLocks noChangeShapeType="1"/>
            </p:cNvSpPr>
            <p:nvPr/>
          </p:nvSpPr>
          <p:spPr bwMode="auto">
            <a:xfrm>
              <a:off x="4737" y="3330"/>
              <a:ext cx="1" cy="28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2425" name="Freeform 11"/>
            <p:cNvSpPr>
              <a:spLocks/>
            </p:cNvSpPr>
            <p:nvPr/>
          </p:nvSpPr>
          <p:spPr bwMode="auto">
            <a:xfrm>
              <a:off x="4688" y="3297"/>
              <a:ext cx="33" cy="315"/>
            </a:xfrm>
            <a:custGeom>
              <a:avLst/>
              <a:gdLst>
                <a:gd name="T0" fmla="*/ 32 w 33"/>
                <a:gd name="T1" fmla="*/ 0 h 315"/>
                <a:gd name="T2" fmla="*/ 29 w 33"/>
                <a:gd name="T3" fmla="*/ 17 h 315"/>
                <a:gd name="T4" fmla="*/ 27 w 33"/>
                <a:gd name="T5" fmla="*/ 54 h 315"/>
                <a:gd name="T6" fmla="*/ 21 w 33"/>
                <a:gd name="T7" fmla="*/ 104 h 315"/>
                <a:gd name="T8" fmla="*/ 15 w 33"/>
                <a:gd name="T9" fmla="*/ 161 h 315"/>
                <a:gd name="T10" fmla="*/ 11 w 33"/>
                <a:gd name="T11" fmla="*/ 217 h 315"/>
                <a:gd name="T12" fmla="*/ 4 w 33"/>
                <a:gd name="T13" fmla="*/ 268 h 315"/>
                <a:gd name="T14" fmla="*/ 2 w 33"/>
                <a:gd name="T15" fmla="*/ 301 h 315"/>
                <a:gd name="T16" fmla="*/ 0 w 33"/>
                <a:gd name="T17" fmla="*/ 314 h 3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3" h="315">
                  <a:moveTo>
                    <a:pt x="32" y="0"/>
                  </a:moveTo>
                  <a:lnTo>
                    <a:pt x="29" y="17"/>
                  </a:lnTo>
                  <a:lnTo>
                    <a:pt x="27" y="54"/>
                  </a:lnTo>
                  <a:lnTo>
                    <a:pt x="21" y="104"/>
                  </a:lnTo>
                  <a:lnTo>
                    <a:pt x="15" y="161"/>
                  </a:lnTo>
                  <a:lnTo>
                    <a:pt x="11" y="217"/>
                  </a:lnTo>
                  <a:lnTo>
                    <a:pt x="4" y="268"/>
                  </a:lnTo>
                  <a:lnTo>
                    <a:pt x="2" y="301"/>
                  </a:lnTo>
                  <a:lnTo>
                    <a:pt x="0" y="3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26" name="Freeform 12"/>
            <p:cNvSpPr>
              <a:spLocks/>
            </p:cNvSpPr>
            <p:nvPr/>
          </p:nvSpPr>
          <p:spPr bwMode="auto">
            <a:xfrm>
              <a:off x="4688" y="3390"/>
              <a:ext cx="69" cy="207"/>
            </a:xfrm>
            <a:custGeom>
              <a:avLst/>
              <a:gdLst>
                <a:gd name="T0" fmla="*/ 52 w 69"/>
                <a:gd name="T1" fmla="*/ 0 h 207"/>
                <a:gd name="T2" fmla="*/ 16 w 69"/>
                <a:gd name="T3" fmla="*/ 48 h 207"/>
                <a:gd name="T4" fmla="*/ 58 w 69"/>
                <a:gd name="T5" fmla="*/ 79 h 207"/>
                <a:gd name="T6" fmla="*/ 10 w 69"/>
                <a:gd name="T7" fmla="*/ 142 h 207"/>
                <a:gd name="T8" fmla="*/ 68 w 69"/>
                <a:gd name="T9" fmla="*/ 166 h 207"/>
                <a:gd name="T10" fmla="*/ 0 w 69"/>
                <a:gd name="T11" fmla="*/ 206 h 2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9" h="207">
                  <a:moveTo>
                    <a:pt x="52" y="0"/>
                  </a:moveTo>
                  <a:lnTo>
                    <a:pt x="16" y="48"/>
                  </a:lnTo>
                  <a:lnTo>
                    <a:pt x="58" y="79"/>
                  </a:lnTo>
                  <a:lnTo>
                    <a:pt x="10" y="142"/>
                  </a:lnTo>
                  <a:lnTo>
                    <a:pt x="68" y="16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27" name="Freeform 13"/>
            <p:cNvSpPr>
              <a:spLocks/>
            </p:cNvSpPr>
            <p:nvPr/>
          </p:nvSpPr>
          <p:spPr bwMode="auto">
            <a:xfrm>
              <a:off x="4688" y="3386"/>
              <a:ext cx="72" cy="207"/>
            </a:xfrm>
            <a:custGeom>
              <a:avLst/>
              <a:gdLst>
                <a:gd name="T0" fmla="*/ 71 w 72"/>
                <a:gd name="T1" fmla="*/ 206 h 207"/>
                <a:gd name="T2" fmla="*/ 0 w 72"/>
                <a:gd name="T3" fmla="*/ 179 h 207"/>
                <a:gd name="T4" fmla="*/ 61 w 72"/>
                <a:gd name="T5" fmla="*/ 134 h 207"/>
                <a:gd name="T6" fmla="*/ 10 w 72"/>
                <a:gd name="T7" fmla="*/ 95 h 207"/>
                <a:gd name="T8" fmla="*/ 59 w 72"/>
                <a:gd name="T9" fmla="*/ 51 h 207"/>
                <a:gd name="T10" fmla="*/ 25 w 72"/>
                <a:gd name="T11" fmla="*/ 0 h 2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 h="207">
                  <a:moveTo>
                    <a:pt x="71" y="206"/>
                  </a:moveTo>
                  <a:lnTo>
                    <a:pt x="0" y="179"/>
                  </a:lnTo>
                  <a:lnTo>
                    <a:pt x="61" y="134"/>
                  </a:lnTo>
                  <a:lnTo>
                    <a:pt x="10" y="95"/>
                  </a:lnTo>
                  <a:lnTo>
                    <a:pt x="59" y="51"/>
                  </a:lnTo>
                  <a:lnTo>
                    <a:pt x="2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28" name="Freeform 14"/>
            <p:cNvSpPr>
              <a:spLocks/>
            </p:cNvSpPr>
            <p:nvPr/>
          </p:nvSpPr>
          <p:spPr bwMode="auto">
            <a:xfrm>
              <a:off x="4719" y="3292"/>
              <a:ext cx="15" cy="38"/>
            </a:xfrm>
            <a:custGeom>
              <a:avLst/>
              <a:gdLst>
                <a:gd name="T0" fmla="*/ 14 w 15"/>
                <a:gd name="T1" fmla="*/ 0 h 38"/>
                <a:gd name="T2" fmla="*/ 0 w 15"/>
                <a:gd name="T3" fmla="*/ 0 h 38"/>
                <a:gd name="T4" fmla="*/ 0 w 15"/>
                <a:gd name="T5" fmla="*/ 37 h 38"/>
                <a:gd name="T6" fmla="*/ 14 w 15"/>
                <a:gd name="T7" fmla="*/ 37 h 38"/>
                <a:gd name="T8" fmla="*/ 14 w 15"/>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8">
                  <a:moveTo>
                    <a:pt x="14" y="0"/>
                  </a:moveTo>
                  <a:lnTo>
                    <a:pt x="0" y="0"/>
                  </a:lnTo>
                  <a:lnTo>
                    <a:pt x="0" y="37"/>
                  </a:lnTo>
                  <a:lnTo>
                    <a:pt x="14" y="37"/>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29" name="Freeform 15"/>
            <p:cNvSpPr>
              <a:spLocks/>
            </p:cNvSpPr>
            <p:nvPr/>
          </p:nvSpPr>
          <p:spPr bwMode="auto">
            <a:xfrm>
              <a:off x="4719" y="3292"/>
              <a:ext cx="15" cy="38"/>
            </a:xfrm>
            <a:custGeom>
              <a:avLst/>
              <a:gdLst>
                <a:gd name="T0" fmla="*/ 14 w 15"/>
                <a:gd name="T1" fmla="*/ 0 h 38"/>
                <a:gd name="T2" fmla="*/ 0 w 15"/>
                <a:gd name="T3" fmla="*/ 0 h 38"/>
                <a:gd name="T4" fmla="*/ 0 w 15"/>
                <a:gd name="T5" fmla="*/ 37 h 38"/>
                <a:gd name="T6" fmla="*/ 14 w 15"/>
                <a:gd name="T7" fmla="*/ 37 h 38"/>
                <a:gd name="T8" fmla="*/ 14 w 15"/>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8">
                  <a:moveTo>
                    <a:pt x="14" y="0"/>
                  </a:moveTo>
                  <a:lnTo>
                    <a:pt x="0" y="0"/>
                  </a:lnTo>
                  <a:lnTo>
                    <a:pt x="0" y="37"/>
                  </a:lnTo>
                  <a:lnTo>
                    <a:pt x="14" y="37"/>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30" name="Freeform 16"/>
            <p:cNvSpPr>
              <a:spLocks/>
            </p:cNvSpPr>
            <p:nvPr/>
          </p:nvSpPr>
          <p:spPr bwMode="auto">
            <a:xfrm>
              <a:off x="4695" y="3292"/>
              <a:ext cx="13" cy="38"/>
            </a:xfrm>
            <a:custGeom>
              <a:avLst/>
              <a:gdLst>
                <a:gd name="T0" fmla="*/ 12 w 13"/>
                <a:gd name="T1" fmla="*/ 0 h 38"/>
                <a:gd name="T2" fmla="*/ 0 w 13"/>
                <a:gd name="T3" fmla="*/ 0 h 38"/>
                <a:gd name="T4" fmla="*/ 0 w 13"/>
                <a:gd name="T5" fmla="*/ 37 h 38"/>
                <a:gd name="T6" fmla="*/ 12 w 13"/>
                <a:gd name="T7" fmla="*/ 37 h 38"/>
                <a:gd name="T8" fmla="*/ 12 w 13"/>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38">
                  <a:moveTo>
                    <a:pt x="12" y="0"/>
                  </a:moveTo>
                  <a:lnTo>
                    <a:pt x="0" y="0"/>
                  </a:lnTo>
                  <a:lnTo>
                    <a:pt x="0" y="37"/>
                  </a:lnTo>
                  <a:lnTo>
                    <a:pt x="12" y="37"/>
                  </a:lnTo>
                  <a:lnTo>
                    <a:pt x="12"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31" name="Freeform 17"/>
            <p:cNvSpPr>
              <a:spLocks/>
            </p:cNvSpPr>
            <p:nvPr/>
          </p:nvSpPr>
          <p:spPr bwMode="auto">
            <a:xfrm>
              <a:off x="4695" y="3292"/>
              <a:ext cx="13" cy="38"/>
            </a:xfrm>
            <a:custGeom>
              <a:avLst/>
              <a:gdLst>
                <a:gd name="T0" fmla="*/ 12 w 13"/>
                <a:gd name="T1" fmla="*/ 0 h 38"/>
                <a:gd name="T2" fmla="*/ 0 w 13"/>
                <a:gd name="T3" fmla="*/ 0 h 38"/>
                <a:gd name="T4" fmla="*/ 0 w 13"/>
                <a:gd name="T5" fmla="*/ 37 h 38"/>
                <a:gd name="T6" fmla="*/ 12 w 13"/>
                <a:gd name="T7" fmla="*/ 37 h 38"/>
                <a:gd name="T8" fmla="*/ 12 w 13"/>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38">
                  <a:moveTo>
                    <a:pt x="12" y="0"/>
                  </a:moveTo>
                  <a:lnTo>
                    <a:pt x="0" y="0"/>
                  </a:lnTo>
                  <a:lnTo>
                    <a:pt x="0" y="37"/>
                  </a:lnTo>
                  <a:lnTo>
                    <a:pt x="12" y="37"/>
                  </a:lnTo>
                  <a:lnTo>
                    <a:pt x="1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32" name="Freeform 18"/>
            <p:cNvSpPr>
              <a:spLocks/>
            </p:cNvSpPr>
            <p:nvPr/>
          </p:nvSpPr>
          <p:spPr bwMode="auto">
            <a:xfrm>
              <a:off x="4740" y="3292"/>
              <a:ext cx="16" cy="38"/>
            </a:xfrm>
            <a:custGeom>
              <a:avLst/>
              <a:gdLst>
                <a:gd name="T0" fmla="*/ 15 w 16"/>
                <a:gd name="T1" fmla="*/ 0 h 38"/>
                <a:gd name="T2" fmla="*/ 0 w 16"/>
                <a:gd name="T3" fmla="*/ 0 h 38"/>
                <a:gd name="T4" fmla="*/ 0 w 16"/>
                <a:gd name="T5" fmla="*/ 37 h 38"/>
                <a:gd name="T6" fmla="*/ 15 w 16"/>
                <a:gd name="T7" fmla="*/ 37 h 38"/>
                <a:gd name="T8" fmla="*/ 15 w 16"/>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8">
                  <a:moveTo>
                    <a:pt x="15" y="0"/>
                  </a:moveTo>
                  <a:lnTo>
                    <a:pt x="0" y="0"/>
                  </a:lnTo>
                  <a:lnTo>
                    <a:pt x="0" y="37"/>
                  </a:lnTo>
                  <a:lnTo>
                    <a:pt x="15" y="37"/>
                  </a:lnTo>
                  <a:lnTo>
                    <a:pt x="15"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33" name="Freeform 19"/>
            <p:cNvSpPr>
              <a:spLocks/>
            </p:cNvSpPr>
            <p:nvPr/>
          </p:nvSpPr>
          <p:spPr bwMode="auto">
            <a:xfrm>
              <a:off x="4740" y="3292"/>
              <a:ext cx="16" cy="38"/>
            </a:xfrm>
            <a:custGeom>
              <a:avLst/>
              <a:gdLst>
                <a:gd name="T0" fmla="*/ 15 w 16"/>
                <a:gd name="T1" fmla="*/ 0 h 38"/>
                <a:gd name="T2" fmla="*/ 0 w 16"/>
                <a:gd name="T3" fmla="*/ 0 h 38"/>
                <a:gd name="T4" fmla="*/ 0 w 16"/>
                <a:gd name="T5" fmla="*/ 37 h 38"/>
                <a:gd name="T6" fmla="*/ 15 w 16"/>
                <a:gd name="T7" fmla="*/ 37 h 38"/>
                <a:gd name="T8" fmla="*/ 15 w 16"/>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8">
                  <a:moveTo>
                    <a:pt x="15" y="0"/>
                  </a:moveTo>
                  <a:lnTo>
                    <a:pt x="0" y="0"/>
                  </a:lnTo>
                  <a:lnTo>
                    <a:pt x="0" y="37"/>
                  </a:lnTo>
                  <a:lnTo>
                    <a:pt x="15" y="37"/>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34" name="Freeform 20"/>
            <p:cNvSpPr>
              <a:spLocks/>
            </p:cNvSpPr>
            <p:nvPr/>
          </p:nvSpPr>
          <p:spPr bwMode="auto">
            <a:xfrm>
              <a:off x="4733" y="3300"/>
              <a:ext cx="17" cy="38"/>
            </a:xfrm>
            <a:custGeom>
              <a:avLst/>
              <a:gdLst>
                <a:gd name="T0" fmla="*/ 16 w 17"/>
                <a:gd name="T1" fmla="*/ 0 h 38"/>
                <a:gd name="T2" fmla="*/ 0 w 17"/>
                <a:gd name="T3" fmla="*/ 0 h 38"/>
                <a:gd name="T4" fmla="*/ 0 w 17"/>
                <a:gd name="T5" fmla="*/ 37 h 38"/>
                <a:gd name="T6" fmla="*/ 16 w 17"/>
                <a:gd name="T7" fmla="*/ 37 h 38"/>
                <a:gd name="T8" fmla="*/ 16 w 17"/>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38">
                  <a:moveTo>
                    <a:pt x="16" y="0"/>
                  </a:moveTo>
                  <a:lnTo>
                    <a:pt x="0" y="0"/>
                  </a:lnTo>
                  <a:lnTo>
                    <a:pt x="0" y="37"/>
                  </a:lnTo>
                  <a:lnTo>
                    <a:pt x="16" y="37"/>
                  </a:lnTo>
                  <a:lnTo>
                    <a:pt x="16"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35" name="Freeform 21"/>
            <p:cNvSpPr>
              <a:spLocks/>
            </p:cNvSpPr>
            <p:nvPr/>
          </p:nvSpPr>
          <p:spPr bwMode="auto">
            <a:xfrm>
              <a:off x="4733" y="3300"/>
              <a:ext cx="17" cy="38"/>
            </a:xfrm>
            <a:custGeom>
              <a:avLst/>
              <a:gdLst>
                <a:gd name="T0" fmla="*/ 16 w 17"/>
                <a:gd name="T1" fmla="*/ 0 h 38"/>
                <a:gd name="T2" fmla="*/ 0 w 17"/>
                <a:gd name="T3" fmla="*/ 0 h 38"/>
                <a:gd name="T4" fmla="*/ 0 w 17"/>
                <a:gd name="T5" fmla="*/ 37 h 38"/>
                <a:gd name="T6" fmla="*/ 16 w 17"/>
                <a:gd name="T7" fmla="*/ 37 h 38"/>
                <a:gd name="T8" fmla="*/ 16 w 17"/>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38">
                  <a:moveTo>
                    <a:pt x="16" y="0"/>
                  </a:moveTo>
                  <a:lnTo>
                    <a:pt x="0" y="0"/>
                  </a:lnTo>
                  <a:lnTo>
                    <a:pt x="0" y="37"/>
                  </a:lnTo>
                  <a:lnTo>
                    <a:pt x="16" y="37"/>
                  </a:lnTo>
                  <a:lnTo>
                    <a:pt x="1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36" name="Freeform 22"/>
            <p:cNvSpPr>
              <a:spLocks/>
            </p:cNvSpPr>
            <p:nvPr/>
          </p:nvSpPr>
          <p:spPr bwMode="auto">
            <a:xfrm>
              <a:off x="4716" y="3310"/>
              <a:ext cx="16" cy="41"/>
            </a:xfrm>
            <a:custGeom>
              <a:avLst/>
              <a:gdLst>
                <a:gd name="T0" fmla="*/ 15 w 16"/>
                <a:gd name="T1" fmla="*/ 0 h 41"/>
                <a:gd name="T2" fmla="*/ 0 w 16"/>
                <a:gd name="T3" fmla="*/ 0 h 41"/>
                <a:gd name="T4" fmla="*/ 0 w 16"/>
                <a:gd name="T5" fmla="*/ 40 h 41"/>
                <a:gd name="T6" fmla="*/ 15 w 16"/>
                <a:gd name="T7" fmla="*/ 40 h 41"/>
                <a:gd name="T8" fmla="*/ 15 w 16"/>
                <a:gd name="T9" fmla="*/ 0 h 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1">
                  <a:moveTo>
                    <a:pt x="15" y="0"/>
                  </a:moveTo>
                  <a:lnTo>
                    <a:pt x="0" y="0"/>
                  </a:lnTo>
                  <a:lnTo>
                    <a:pt x="0" y="40"/>
                  </a:lnTo>
                  <a:lnTo>
                    <a:pt x="15" y="40"/>
                  </a:lnTo>
                  <a:lnTo>
                    <a:pt x="15"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37" name="Freeform 23"/>
            <p:cNvSpPr>
              <a:spLocks/>
            </p:cNvSpPr>
            <p:nvPr/>
          </p:nvSpPr>
          <p:spPr bwMode="auto">
            <a:xfrm>
              <a:off x="4716" y="3310"/>
              <a:ext cx="16" cy="41"/>
            </a:xfrm>
            <a:custGeom>
              <a:avLst/>
              <a:gdLst>
                <a:gd name="T0" fmla="*/ 15 w 16"/>
                <a:gd name="T1" fmla="*/ 0 h 41"/>
                <a:gd name="T2" fmla="*/ 0 w 16"/>
                <a:gd name="T3" fmla="*/ 0 h 41"/>
                <a:gd name="T4" fmla="*/ 0 w 16"/>
                <a:gd name="T5" fmla="*/ 40 h 41"/>
                <a:gd name="T6" fmla="*/ 15 w 16"/>
                <a:gd name="T7" fmla="*/ 40 h 41"/>
                <a:gd name="T8" fmla="*/ 15 w 16"/>
                <a:gd name="T9" fmla="*/ 0 h 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1">
                  <a:moveTo>
                    <a:pt x="15" y="0"/>
                  </a:moveTo>
                  <a:lnTo>
                    <a:pt x="0" y="0"/>
                  </a:lnTo>
                  <a:lnTo>
                    <a:pt x="0" y="40"/>
                  </a:lnTo>
                  <a:lnTo>
                    <a:pt x="15" y="40"/>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38" name="Freeform 24"/>
            <p:cNvSpPr>
              <a:spLocks/>
            </p:cNvSpPr>
            <p:nvPr/>
          </p:nvSpPr>
          <p:spPr bwMode="auto">
            <a:xfrm>
              <a:off x="4700" y="3304"/>
              <a:ext cx="16" cy="38"/>
            </a:xfrm>
            <a:custGeom>
              <a:avLst/>
              <a:gdLst>
                <a:gd name="T0" fmla="*/ 15 w 16"/>
                <a:gd name="T1" fmla="*/ 0 h 38"/>
                <a:gd name="T2" fmla="*/ 0 w 16"/>
                <a:gd name="T3" fmla="*/ 0 h 38"/>
                <a:gd name="T4" fmla="*/ 0 w 16"/>
                <a:gd name="T5" fmla="*/ 37 h 38"/>
                <a:gd name="T6" fmla="*/ 15 w 16"/>
                <a:gd name="T7" fmla="*/ 37 h 38"/>
                <a:gd name="T8" fmla="*/ 15 w 16"/>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8">
                  <a:moveTo>
                    <a:pt x="15" y="0"/>
                  </a:moveTo>
                  <a:lnTo>
                    <a:pt x="0" y="0"/>
                  </a:lnTo>
                  <a:lnTo>
                    <a:pt x="0" y="37"/>
                  </a:lnTo>
                  <a:lnTo>
                    <a:pt x="15" y="37"/>
                  </a:lnTo>
                  <a:lnTo>
                    <a:pt x="15"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39" name="Freeform 25"/>
            <p:cNvSpPr>
              <a:spLocks/>
            </p:cNvSpPr>
            <p:nvPr/>
          </p:nvSpPr>
          <p:spPr bwMode="auto">
            <a:xfrm>
              <a:off x="4700" y="3304"/>
              <a:ext cx="16" cy="38"/>
            </a:xfrm>
            <a:custGeom>
              <a:avLst/>
              <a:gdLst>
                <a:gd name="T0" fmla="*/ 15 w 16"/>
                <a:gd name="T1" fmla="*/ 0 h 38"/>
                <a:gd name="T2" fmla="*/ 0 w 16"/>
                <a:gd name="T3" fmla="*/ 0 h 38"/>
                <a:gd name="T4" fmla="*/ 0 w 16"/>
                <a:gd name="T5" fmla="*/ 37 h 38"/>
                <a:gd name="T6" fmla="*/ 15 w 16"/>
                <a:gd name="T7" fmla="*/ 37 h 38"/>
                <a:gd name="T8" fmla="*/ 15 w 16"/>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8">
                  <a:moveTo>
                    <a:pt x="15" y="0"/>
                  </a:moveTo>
                  <a:lnTo>
                    <a:pt x="0" y="0"/>
                  </a:lnTo>
                  <a:lnTo>
                    <a:pt x="0" y="37"/>
                  </a:lnTo>
                  <a:lnTo>
                    <a:pt x="15" y="37"/>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40" name="Line 26"/>
            <p:cNvSpPr>
              <a:spLocks noChangeShapeType="1"/>
            </p:cNvSpPr>
            <p:nvPr/>
          </p:nvSpPr>
          <p:spPr bwMode="auto">
            <a:xfrm>
              <a:off x="4474" y="3273"/>
              <a:ext cx="1" cy="28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2441" name="Freeform 27"/>
            <p:cNvSpPr>
              <a:spLocks/>
            </p:cNvSpPr>
            <p:nvPr/>
          </p:nvSpPr>
          <p:spPr bwMode="auto">
            <a:xfrm>
              <a:off x="4427" y="3241"/>
              <a:ext cx="32" cy="315"/>
            </a:xfrm>
            <a:custGeom>
              <a:avLst/>
              <a:gdLst>
                <a:gd name="T0" fmla="*/ 31 w 32"/>
                <a:gd name="T1" fmla="*/ 0 h 315"/>
                <a:gd name="T2" fmla="*/ 29 w 32"/>
                <a:gd name="T3" fmla="*/ 16 h 315"/>
                <a:gd name="T4" fmla="*/ 25 w 32"/>
                <a:gd name="T5" fmla="*/ 55 h 315"/>
                <a:gd name="T6" fmla="*/ 19 w 32"/>
                <a:gd name="T7" fmla="*/ 104 h 315"/>
                <a:gd name="T8" fmla="*/ 15 w 32"/>
                <a:gd name="T9" fmla="*/ 162 h 315"/>
                <a:gd name="T10" fmla="*/ 9 w 32"/>
                <a:gd name="T11" fmla="*/ 216 h 315"/>
                <a:gd name="T12" fmla="*/ 3 w 32"/>
                <a:gd name="T13" fmla="*/ 267 h 315"/>
                <a:gd name="T14" fmla="*/ 0 w 32"/>
                <a:gd name="T15" fmla="*/ 301 h 315"/>
                <a:gd name="T16" fmla="*/ 0 w 32"/>
                <a:gd name="T17" fmla="*/ 314 h 3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 h="315">
                  <a:moveTo>
                    <a:pt x="31" y="0"/>
                  </a:moveTo>
                  <a:lnTo>
                    <a:pt x="29" y="16"/>
                  </a:lnTo>
                  <a:lnTo>
                    <a:pt x="25" y="55"/>
                  </a:lnTo>
                  <a:lnTo>
                    <a:pt x="19" y="104"/>
                  </a:lnTo>
                  <a:lnTo>
                    <a:pt x="15" y="162"/>
                  </a:lnTo>
                  <a:lnTo>
                    <a:pt x="9" y="216"/>
                  </a:lnTo>
                  <a:lnTo>
                    <a:pt x="3" y="267"/>
                  </a:lnTo>
                  <a:lnTo>
                    <a:pt x="0" y="301"/>
                  </a:lnTo>
                  <a:lnTo>
                    <a:pt x="0" y="3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42" name="Freeform 28"/>
            <p:cNvSpPr>
              <a:spLocks/>
            </p:cNvSpPr>
            <p:nvPr/>
          </p:nvSpPr>
          <p:spPr bwMode="auto">
            <a:xfrm>
              <a:off x="4427" y="3335"/>
              <a:ext cx="68" cy="206"/>
            </a:xfrm>
            <a:custGeom>
              <a:avLst/>
              <a:gdLst>
                <a:gd name="T0" fmla="*/ 51 w 68"/>
                <a:gd name="T1" fmla="*/ 0 h 206"/>
                <a:gd name="T2" fmla="*/ 16 w 68"/>
                <a:gd name="T3" fmla="*/ 48 h 206"/>
                <a:gd name="T4" fmla="*/ 57 w 68"/>
                <a:gd name="T5" fmla="*/ 79 h 206"/>
                <a:gd name="T6" fmla="*/ 10 w 68"/>
                <a:gd name="T7" fmla="*/ 142 h 206"/>
                <a:gd name="T8" fmla="*/ 67 w 68"/>
                <a:gd name="T9" fmla="*/ 164 h 206"/>
                <a:gd name="T10" fmla="*/ 0 w 68"/>
                <a:gd name="T11" fmla="*/ 205 h 2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8" h="206">
                  <a:moveTo>
                    <a:pt x="51" y="0"/>
                  </a:moveTo>
                  <a:lnTo>
                    <a:pt x="16" y="48"/>
                  </a:lnTo>
                  <a:lnTo>
                    <a:pt x="57" y="79"/>
                  </a:lnTo>
                  <a:lnTo>
                    <a:pt x="10" y="142"/>
                  </a:lnTo>
                  <a:lnTo>
                    <a:pt x="67" y="164"/>
                  </a:lnTo>
                  <a:lnTo>
                    <a:pt x="0" y="20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43" name="Freeform 29"/>
            <p:cNvSpPr>
              <a:spLocks/>
            </p:cNvSpPr>
            <p:nvPr/>
          </p:nvSpPr>
          <p:spPr bwMode="auto">
            <a:xfrm>
              <a:off x="4427" y="3329"/>
              <a:ext cx="70" cy="209"/>
            </a:xfrm>
            <a:custGeom>
              <a:avLst/>
              <a:gdLst>
                <a:gd name="T0" fmla="*/ 69 w 70"/>
                <a:gd name="T1" fmla="*/ 208 h 209"/>
                <a:gd name="T2" fmla="*/ 0 w 70"/>
                <a:gd name="T3" fmla="*/ 180 h 209"/>
                <a:gd name="T4" fmla="*/ 61 w 70"/>
                <a:gd name="T5" fmla="*/ 135 h 209"/>
                <a:gd name="T6" fmla="*/ 7 w 70"/>
                <a:gd name="T7" fmla="*/ 97 h 209"/>
                <a:gd name="T8" fmla="*/ 56 w 70"/>
                <a:gd name="T9" fmla="*/ 51 h 209"/>
                <a:gd name="T10" fmla="*/ 24 w 70"/>
                <a:gd name="T11" fmla="*/ 0 h 20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0" h="209">
                  <a:moveTo>
                    <a:pt x="69" y="208"/>
                  </a:moveTo>
                  <a:lnTo>
                    <a:pt x="0" y="180"/>
                  </a:lnTo>
                  <a:lnTo>
                    <a:pt x="61" y="135"/>
                  </a:lnTo>
                  <a:lnTo>
                    <a:pt x="7" y="97"/>
                  </a:lnTo>
                  <a:lnTo>
                    <a:pt x="56" y="51"/>
                  </a:lnTo>
                  <a:lnTo>
                    <a:pt x="2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44" name="Freeform 30"/>
            <p:cNvSpPr>
              <a:spLocks/>
            </p:cNvSpPr>
            <p:nvPr/>
          </p:nvSpPr>
          <p:spPr bwMode="auto">
            <a:xfrm>
              <a:off x="4454" y="3234"/>
              <a:ext cx="16" cy="40"/>
            </a:xfrm>
            <a:custGeom>
              <a:avLst/>
              <a:gdLst>
                <a:gd name="T0" fmla="*/ 15 w 16"/>
                <a:gd name="T1" fmla="*/ 0 h 40"/>
                <a:gd name="T2" fmla="*/ 0 w 16"/>
                <a:gd name="T3" fmla="*/ 0 h 40"/>
                <a:gd name="T4" fmla="*/ 0 w 16"/>
                <a:gd name="T5" fmla="*/ 39 h 40"/>
                <a:gd name="T6" fmla="*/ 15 w 16"/>
                <a:gd name="T7" fmla="*/ 39 h 40"/>
                <a:gd name="T8" fmla="*/ 15 w 16"/>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0">
                  <a:moveTo>
                    <a:pt x="15" y="0"/>
                  </a:moveTo>
                  <a:lnTo>
                    <a:pt x="0" y="0"/>
                  </a:lnTo>
                  <a:lnTo>
                    <a:pt x="0" y="39"/>
                  </a:lnTo>
                  <a:lnTo>
                    <a:pt x="15" y="39"/>
                  </a:lnTo>
                  <a:lnTo>
                    <a:pt x="15"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45" name="Freeform 31"/>
            <p:cNvSpPr>
              <a:spLocks/>
            </p:cNvSpPr>
            <p:nvPr/>
          </p:nvSpPr>
          <p:spPr bwMode="auto">
            <a:xfrm>
              <a:off x="4454" y="3234"/>
              <a:ext cx="16" cy="40"/>
            </a:xfrm>
            <a:custGeom>
              <a:avLst/>
              <a:gdLst>
                <a:gd name="T0" fmla="*/ 15 w 16"/>
                <a:gd name="T1" fmla="*/ 0 h 40"/>
                <a:gd name="T2" fmla="*/ 0 w 16"/>
                <a:gd name="T3" fmla="*/ 0 h 40"/>
                <a:gd name="T4" fmla="*/ 0 w 16"/>
                <a:gd name="T5" fmla="*/ 39 h 40"/>
                <a:gd name="T6" fmla="*/ 15 w 16"/>
                <a:gd name="T7" fmla="*/ 39 h 40"/>
                <a:gd name="T8" fmla="*/ 15 w 16"/>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0">
                  <a:moveTo>
                    <a:pt x="15" y="0"/>
                  </a:moveTo>
                  <a:lnTo>
                    <a:pt x="0" y="0"/>
                  </a:lnTo>
                  <a:lnTo>
                    <a:pt x="0" y="39"/>
                  </a:lnTo>
                  <a:lnTo>
                    <a:pt x="15" y="39"/>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46" name="Freeform 32"/>
            <p:cNvSpPr>
              <a:spLocks/>
            </p:cNvSpPr>
            <p:nvPr/>
          </p:nvSpPr>
          <p:spPr bwMode="auto">
            <a:xfrm>
              <a:off x="4431" y="3234"/>
              <a:ext cx="15" cy="40"/>
            </a:xfrm>
            <a:custGeom>
              <a:avLst/>
              <a:gdLst>
                <a:gd name="T0" fmla="*/ 14 w 15"/>
                <a:gd name="T1" fmla="*/ 0 h 40"/>
                <a:gd name="T2" fmla="*/ 0 w 15"/>
                <a:gd name="T3" fmla="*/ 0 h 40"/>
                <a:gd name="T4" fmla="*/ 0 w 15"/>
                <a:gd name="T5" fmla="*/ 39 h 40"/>
                <a:gd name="T6" fmla="*/ 14 w 15"/>
                <a:gd name="T7" fmla="*/ 39 h 40"/>
                <a:gd name="T8" fmla="*/ 14 w 15"/>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0">
                  <a:moveTo>
                    <a:pt x="14" y="0"/>
                  </a:moveTo>
                  <a:lnTo>
                    <a:pt x="0" y="0"/>
                  </a:lnTo>
                  <a:lnTo>
                    <a:pt x="0" y="39"/>
                  </a:lnTo>
                  <a:lnTo>
                    <a:pt x="14" y="39"/>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47" name="Freeform 33"/>
            <p:cNvSpPr>
              <a:spLocks/>
            </p:cNvSpPr>
            <p:nvPr/>
          </p:nvSpPr>
          <p:spPr bwMode="auto">
            <a:xfrm>
              <a:off x="4431" y="3234"/>
              <a:ext cx="15" cy="40"/>
            </a:xfrm>
            <a:custGeom>
              <a:avLst/>
              <a:gdLst>
                <a:gd name="T0" fmla="*/ 14 w 15"/>
                <a:gd name="T1" fmla="*/ 0 h 40"/>
                <a:gd name="T2" fmla="*/ 0 w 15"/>
                <a:gd name="T3" fmla="*/ 0 h 40"/>
                <a:gd name="T4" fmla="*/ 0 w 15"/>
                <a:gd name="T5" fmla="*/ 39 h 40"/>
                <a:gd name="T6" fmla="*/ 14 w 15"/>
                <a:gd name="T7" fmla="*/ 39 h 40"/>
                <a:gd name="T8" fmla="*/ 14 w 15"/>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0">
                  <a:moveTo>
                    <a:pt x="14" y="0"/>
                  </a:moveTo>
                  <a:lnTo>
                    <a:pt x="0" y="0"/>
                  </a:lnTo>
                  <a:lnTo>
                    <a:pt x="0" y="39"/>
                  </a:lnTo>
                  <a:lnTo>
                    <a:pt x="14" y="39"/>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48" name="Freeform 34"/>
            <p:cNvSpPr>
              <a:spLocks/>
            </p:cNvSpPr>
            <p:nvPr/>
          </p:nvSpPr>
          <p:spPr bwMode="auto">
            <a:xfrm>
              <a:off x="4476" y="3234"/>
              <a:ext cx="15" cy="40"/>
            </a:xfrm>
            <a:custGeom>
              <a:avLst/>
              <a:gdLst>
                <a:gd name="T0" fmla="*/ 14 w 15"/>
                <a:gd name="T1" fmla="*/ 0 h 40"/>
                <a:gd name="T2" fmla="*/ 0 w 15"/>
                <a:gd name="T3" fmla="*/ 0 h 40"/>
                <a:gd name="T4" fmla="*/ 0 w 15"/>
                <a:gd name="T5" fmla="*/ 39 h 40"/>
                <a:gd name="T6" fmla="*/ 14 w 15"/>
                <a:gd name="T7" fmla="*/ 39 h 40"/>
                <a:gd name="T8" fmla="*/ 14 w 15"/>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0">
                  <a:moveTo>
                    <a:pt x="14" y="0"/>
                  </a:moveTo>
                  <a:lnTo>
                    <a:pt x="0" y="0"/>
                  </a:lnTo>
                  <a:lnTo>
                    <a:pt x="0" y="39"/>
                  </a:lnTo>
                  <a:lnTo>
                    <a:pt x="14" y="39"/>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49" name="Freeform 35"/>
            <p:cNvSpPr>
              <a:spLocks/>
            </p:cNvSpPr>
            <p:nvPr/>
          </p:nvSpPr>
          <p:spPr bwMode="auto">
            <a:xfrm>
              <a:off x="4476" y="3234"/>
              <a:ext cx="15" cy="40"/>
            </a:xfrm>
            <a:custGeom>
              <a:avLst/>
              <a:gdLst>
                <a:gd name="T0" fmla="*/ 14 w 15"/>
                <a:gd name="T1" fmla="*/ 0 h 40"/>
                <a:gd name="T2" fmla="*/ 0 w 15"/>
                <a:gd name="T3" fmla="*/ 0 h 40"/>
                <a:gd name="T4" fmla="*/ 0 w 15"/>
                <a:gd name="T5" fmla="*/ 39 h 40"/>
                <a:gd name="T6" fmla="*/ 14 w 15"/>
                <a:gd name="T7" fmla="*/ 39 h 40"/>
                <a:gd name="T8" fmla="*/ 14 w 15"/>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0">
                  <a:moveTo>
                    <a:pt x="14" y="0"/>
                  </a:moveTo>
                  <a:lnTo>
                    <a:pt x="0" y="0"/>
                  </a:lnTo>
                  <a:lnTo>
                    <a:pt x="0" y="39"/>
                  </a:lnTo>
                  <a:lnTo>
                    <a:pt x="14" y="39"/>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50" name="Freeform 36"/>
            <p:cNvSpPr>
              <a:spLocks/>
            </p:cNvSpPr>
            <p:nvPr/>
          </p:nvSpPr>
          <p:spPr bwMode="auto">
            <a:xfrm>
              <a:off x="4472" y="3242"/>
              <a:ext cx="15" cy="39"/>
            </a:xfrm>
            <a:custGeom>
              <a:avLst/>
              <a:gdLst>
                <a:gd name="T0" fmla="*/ 14 w 15"/>
                <a:gd name="T1" fmla="*/ 0 h 39"/>
                <a:gd name="T2" fmla="*/ 0 w 15"/>
                <a:gd name="T3" fmla="*/ 0 h 39"/>
                <a:gd name="T4" fmla="*/ 0 w 15"/>
                <a:gd name="T5" fmla="*/ 38 h 39"/>
                <a:gd name="T6" fmla="*/ 14 w 15"/>
                <a:gd name="T7" fmla="*/ 38 h 39"/>
                <a:gd name="T8" fmla="*/ 14 w 15"/>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
                  <a:moveTo>
                    <a:pt x="14" y="0"/>
                  </a:moveTo>
                  <a:lnTo>
                    <a:pt x="0" y="0"/>
                  </a:lnTo>
                  <a:lnTo>
                    <a:pt x="0" y="38"/>
                  </a:lnTo>
                  <a:lnTo>
                    <a:pt x="14" y="38"/>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51" name="Freeform 37"/>
            <p:cNvSpPr>
              <a:spLocks/>
            </p:cNvSpPr>
            <p:nvPr/>
          </p:nvSpPr>
          <p:spPr bwMode="auto">
            <a:xfrm>
              <a:off x="4472" y="3242"/>
              <a:ext cx="15" cy="39"/>
            </a:xfrm>
            <a:custGeom>
              <a:avLst/>
              <a:gdLst>
                <a:gd name="T0" fmla="*/ 14 w 15"/>
                <a:gd name="T1" fmla="*/ 0 h 39"/>
                <a:gd name="T2" fmla="*/ 0 w 15"/>
                <a:gd name="T3" fmla="*/ 0 h 39"/>
                <a:gd name="T4" fmla="*/ 0 w 15"/>
                <a:gd name="T5" fmla="*/ 38 h 39"/>
                <a:gd name="T6" fmla="*/ 14 w 15"/>
                <a:gd name="T7" fmla="*/ 38 h 39"/>
                <a:gd name="T8" fmla="*/ 14 w 15"/>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
                  <a:moveTo>
                    <a:pt x="14" y="0"/>
                  </a:moveTo>
                  <a:lnTo>
                    <a:pt x="0" y="0"/>
                  </a:lnTo>
                  <a:lnTo>
                    <a:pt x="0" y="38"/>
                  </a:lnTo>
                  <a:lnTo>
                    <a:pt x="14" y="38"/>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52" name="Freeform 38"/>
            <p:cNvSpPr>
              <a:spLocks/>
            </p:cNvSpPr>
            <p:nvPr/>
          </p:nvSpPr>
          <p:spPr bwMode="auto">
            <a:xfrm>
              <a:off x="4454" y="3254"/>
              <a:ext cx="16" cy="42"/>
            </a:xfrm>
            <a:custGeom>
              <a:avLst/>
              <a:gdLst>
                <a:gd name="T0" fmla="*/ 15 w 16"/>
                <a:gd name="T1" fmla="*/ 0 h 42"/>
                <a:gd name="T2" fmla="*/ 0 w 16"/>
                <a:gd name="T3" fmla="*/ 0 h 42"/>
                <a:gd name="T4" fmla="*/ 0 w 16"/>
                <a:gd name="T5" fmla="*/ 41 h 42"/>
                <a:gd name="T6" fmla="*/ 15 w 16"/>
                <a:gd name="T7" fmla="*/ 41 h 42"/>
                <a:gd name="T8" fmla="*/ 15 w 16"/>
                <a:gd name="T9" fmla="*/ 0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2">
                  <a:moveTo>
                    <a:pt x="15" y="0"/>
                  </a:moveTo>
                  <a:lnTo>
                    <a:pt x="0" y="0"/>
                  </a:lnTo>
                  <a:lnTo>
                    <a:pt x="0" y="41"/>
                  </a:lnTo>
                  <a:lnTo>
                    <a:pt x="15" y="41"/>
                  </a:lnTo>
                  <a:lnTo>
                    <a:pt x="15"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53" name="Freeform 39"/>
            <p:cNvSpPr>
              <a:spLocks/>
            </p:cNvSpPr>
            <p:nvPr/>
          </p:nvSpPr>
          <p:spPr bwMode="auto">
            <a:xfrm>
              <a:off x="4454" y="3254"/>
              <a:ext cx="16" cy="42"/>
            </a:xfrm>
            <a:custGeom>
              <a:avLst/>
              <a:gdLst>
                <a:gd name="T0" fmla="*/ 15 w 16"/>
                <a:gd name="T1" fmla="*/ 0 h 42"/>
                <a:gd name="T2" fmla="*/ 0 w 16"/>
                <a:gd name="T3" fmla="*/ 0 h 42"/>
                <a:gd name="T4" fmla="*/ 0 w 16"/>
                <a:gd name="T5" fmla="*/ 41 h 42"/>
                <a:gd name="T6" fmla="*/ 15 w 16"/>
                <a:gd name="T7" fmla="*/ 41 h 42"/>
                <a:gd name="T8" fmla="*/ 15 w 16"/>
                <a:gd name="T9" fmla="*/ 0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2">
                  <a:moveTo>
                    <a:pt x="15" y="0"/>
                  </a:moveTo>
                  <a:lnTo>
                    <a:pt x="0" y="0"/>
                  </a:lnTo>
                  <a:lnTo>
                    <a:pt x="0" y="41"/>
                  </a:lnTo>
                  <a:lnTo>
                    <a:pt x="15" y="41"/>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54" name="Freeform 40"/>
            <p:cNvSpPr>
              <a:spLocks/>
            </p:cNvSpPr>
            <p:nvPr/>
          </p:nvSpPr>
          <p:spPr bwMode="auto">
            <a:xfrm>
              <a:off x="4439" y="3246"/>
              <a:ext cx="15" cy="39"/>
            </a:xfrm>
            <a:custGeom>
              <a:avLst/>
              <a:gdLst>
                <a:gd name="T0" fmla="*/ 14 w 15"/>
                <a:gd name="T1" fmla="*/ 0 h 39"/>
                <a:gd name="T2" fmla="*/ 0 w 15"/>
                <a:gd name="T3" fmla="*/ 0 h 39"/>
                <a:gd name="T4" fmla="*/ 0 w 15"/>
                <a:gd name="T5" fmla="*/ 38 h 39"/>
                <a:gd name="T6" fmla="*/ 14 w 15"/>
                <a:gd name="T7" fmla="*/ 38 h 39"/>
                <a:gd name="T8" fmla="*/ 14 w 15"/>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
                  <a:moveTo>
                    <a:pt x="14" y="0"/>
                  </a:moveTo>
                  <a:lnTo>
                    <a:pt x="0" y="0"/>
                  </a:lnTo>
                  <a:lnTo>
                    <a:pt x="0" y="38"/>
                  </a:lnTo>
                  <a:lnTo>
                    <a:pt x="14" y="38"/>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55" name="Freeform 41"/>
            <p:cNvSpPr>
              <a:spLocks/>
            </p:cNvSpPr>
            <p:nvPr/>
          </p:nvSpPr>
          <p:spPr bwMode="auto">
            <a:xfrm>
              <a:off x="4439" y="3246"/>
              <a:ext cx="15" cy="39"/>
            </a:xfrm>
            <a:custGeom>
              <a:avLst/>
              <a:gdLst>
                <a:gd name="T0" fmla="*/ 14 w 15"/>
                <a:gd name="T1" fmla="*/ 0 h 39"/>
                <a:gd name="T2" fmla="*/ 0 w 15"/>
                <a:gd name="T3" fmla="*/ 0 h 39"/>
                <a:gd name="T4" fmla="*/ 0 w 15"/>
                <a:gd name="T5" fmla="*/ 38 h 39"/>
                <a:gd name="T6" fmla="*/ 14 w 15"/>
                <a:gd name="T7" fmla="*/ 38 h 39"/>
                <a:gd name="T8" fmla="*/ 14 w 15"/>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
                  <a:moveTo>
                    <a:pt x="14" y="0"/>
                  </a:moveTo>
                  <a:lnTo>
                    <a:pt x="0" y="0"/>
                  </a:lnTo>
                  <a:lnTo>
                    <a:pt x="0" y="38"/>
                  </a:lnTo>
                  <a:lnTo>
                    <a:pt x="14" y="38"/>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56" name="Line 42"/>
            <p:cNvSpPr>
              <a:spLocks noChangeShapeType="1"/>
            </p:cNvSpPr>
            <p:nvPr/>
          </p:nvSpPr>
          <p:spPr bwMode="auto">
            <a:xfrm>
              <a:off x="4474" y="3273"/>
              <a:ext cx="1" cy="28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2457" name="Freeform 43"/>
            <p:cNvSpPr>
              <a:spLocks/>
            </p:cNvSpPr>
            <p:nvPr/>
          </p:nvSpPr>
          <p:spPr bwMode="auto">
            <a:xfrm>
              <a:off x="4427" y="3241"/>
              <a:ext cx="32" cy="315"/>
            </a:xfrm>
            <a:custGeom>
              <a:avLst/>
              <a:gdLst>
                <a:gd name="T0" fmla="*/ 31 w 32"/>
                <a:gd name="T1" fmla="*/ 0 h 315"/>
                <a:gd name="T2" fmla="*/ 29 w 32"/>
                <a:gd name="T3" fmla="*/ 16 h 315"/>
                <a:gd name="T4" fmla="*/ 25 w 32"/>
                <a:gd name="T5" fmla="*/ 55 h 315"/>
                <a:gd name="T6" fmla="*/ 19 w 32"/>
                <a:gd name="T7" fmla="*/ 104 h 315"/>
                <a:gd name="T8" fmla="*/ 15 w 32"/>
                <a:gd name="T9" fmla="*/ 162 h 315"/>
                <a:gd name="T10" fmla="*/ 9 w 32"/>
                <a:gd name="T11" fmla="*/ 216 h 315"/>
                <a:gd name="T12" fmla="*/ 3 w 32"/>
                <a:gd name="T13" fmla="*/ 267 h 315"/>
                <a:gd name="T14" fmla="*/ 0 w 32"/>
                <a:gd name="T15" fmla="*/ 301 h 315"/>
                <a:gd name="T16" fmla="*/ 0 w 32"/>
                <a:gd name="T17" fmla="*/ 314 h 3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 h="315">
                  <a:moveTo>
                    <a:pt x="31" y="0"/>
                  </a:moveTo>
                  <a:lnTo>
                    <a:pt x="29" y="16"/>
                  </a:lnTo>
                  <a:lnTo>
                    <a:pt x="25" y="55"/>
                  </a:lnTo>
                  <a:lnTo>
                    <a:pt x="19" y="104"/>
                  </a:lnTo>
                  <a:lnTo>
                    <a:pt x="15" y="162"/>
                  </a:lnTo>
                  <a:lnTo>
                    <a:pt x="9" y="216"/>
                  </a:lnTo>
                  <a:lnTo>
                    <a:pt x="3" y="267"/>
                  </a:lnTo>
                  <a:lnTo>
                    <a:pt x="0" y="301"/>
                  </a:lnTo>
                  <a:lnTo>
                    <a:pt x="0" y="3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58" name="Freeform 44"/>
            <p:cNvSpPr>
              <a:spLocks/>
            </p:cNvSpPr>
            <p:nvPr/>
          </p:nvSpPr>
          <p:spPr bwMode="auto">
            <a:xfrm>
              <a:off x="4427" y="3335"/>
              <a:ext cx="68" cy="206"/>
            </a:xfrm>
            <a:custGeom>
              <a:avLst/>
              <a:gdLst>
                <a:gd name="T0" fmla="*/ 51 w 68"/>
                <a:gd name="T1" fmla="*/ 0 h 206"/>
                <a:gd name="T2" fmla="*/ 16 w 68"/>
                <a:gd name="T3" fmla="*/ 48 h 206"/>
                <a:gd name="T4" fmla="*/ 57 w 68"/>
                <a:gd name="T5" fmla="*/ 79 h 206"/>
                <a:gd name="T6" fmla="*/ 10 w 68"/>
                <a:gd name="T7" fmla="*/ 142 h 206"/>
                <a:gd name="T8" fmla="*/ 67 w 68"/>
                <a:gd name="T9" fmla="*/ 164 h 206"/>
                <a:gd name="T10" fmla="*/ 0 w 68"/>
                <a:gd name="T11" fmla="*/ 205 h 2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8" h="206">
                  <a:moveTo>
                    <a:pt x="51" y="0"/>
                  </a:moveTo>
                  <a:lnTo>
                    <a:pt x="16" y="48"/>
                  </a:lnTo>
                  <a:lnTo>
                    <a:pt x="57" y="79"/>
                  </a:lnTo>
                  <a:lnTo>
                    <a:pt x="10" y="142"/>
                  </a:lnTo>
                  <a:lnTo>
                    <a:pt x="67" y="164"/>
                  </a:lnTo>
                  <a:lnTo>
                    <a:pt x="0" y="20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59" name="Freeform 45"/>
            <p:cNvSpPr>
              <a:spLocks/>
            </p:cNvSpPr>
            <p:nvPr/>
          </p:nvSpPr>
          <p:spPr bwMode="auto">
            <a:xfrm>
              <a:off x="4427" y="3329"/>
              <a:ext cx="70" cy="209"/>
            </a:xfrm>
            <a:custGeom>
              <a:avLst/>
              <a:gdLst>
                <a:gd name="T0" fmla="*/ 69 w 70"/>
                <a:gd name="T1" fmla="*/ 208 h 209"/>
                <a:gd name="T2" fmla="*/ 0 w 70"/>
                <a:gd name="T3" fmla="*/ 180 h 209"/>
                <a:gd name="T4" fmla="*/ 61 w 70"/>
                <a:gd name="T5" fmla="*/ 135 h 209"/>
                <a:gd name="T6" fmla="*/ 7 w 70"/>
                <a:gd name="T7" fmla="*/ 97 h 209"/>
                <a:gd name="T8" fmla="*/ 56 w 70"/>
                <a:gd name="T9" fmla="*/ 51 h 209"/>
                <a:gd name="T10" fmla="*/ 24 w 70"/>
                <a:gd name="T11" fmla="*/ 0 h 20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0" h="209">
                  <a:moveTo>
                    <a:pt x="69" y="208"/>
                  </a:moveTo>
                  <a:lnTo>
                    <a:pt x="0" y="180"/>
                  </a:lnTo>
                  <a:lnTo>
                    <a:pt x="61" y="135"/>
                  </a:lnTo>
                  <a:lnTo>
                    <a:pt x="7" y="97"/>
                  </a:lnTo>
                  <a:lnTo>
                    <a:pt x="56" y="51"/>
                  </a:lnTo>
                  <a:lnTo>
                    <a:pt x="2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60" name="Freeform 46"/>
            <p:cNvSpPr>
              <a:spLocks/>
            </p:cNvSpPr>
            <p:nvPr/>
          </p:nvSpPr>
          <p:spPr bwMode="auto">
            <a:xfrm>
              <a:off x="4454" y="3234"/>
              <a:ext cx="16" cy="40"/>
            </a:xfrm>
            <a:custGeom>
              <a:avLst/>
              <a:gdLst>
                <a:gd name="T0" fmla="*/ 15 w 16"/>
                <a:gd name="T1" fmla="*/ 0 h 40"/>
                <a:gd name="T2" fmla="*/ 0 w 16"/>
                <a:gd name="T3" fmla="*/ 0 h 40"/>
                <a:gd name="T4" fmla="*/ 0 w 16"/>
                <a:gd name="T5" fmla="*/ 39 h 40"/>
                <a:gd name="T6" fmla="*/ 15 w 16"/>
                <a:gd name="T7" fmla="*/ 39 h 40"/>
                <a:gd name="T8" fmla="*/ 15 w 16"/>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0">
                  <a:moveTo>
                    <a:pt x="15" y="0"/>
                  </a:moveTo>
                  <a:lnTo>
                    <a:pt x="0" y="0"/>
                  </a:lnTo>
                  <a:lnTo>
                    <a:pt x="0" y="39"/>
                  </a:lnTo>
                  <a:lnTo>
                    <a:pt x="15" y="39"/>
                  </a:lnTo>
                  <a:lnTo>
                    <a:pt x="15"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61" name="Freeform 47"/>
            <p:cNvSpPr>
              <a:spLocks/>
            </p:cNvSpPr>
            <p:nvPr/>
          </p:nvSpPr>
          <p:spPr bwMode="auto">
            <a:xfrm>
              <a:off x="4454" y="3234"/>
              <a:ext cx="16" cy="40"/>
            </a:xfrm>
            <a:custGeom>
              <a:avLst/>
              <a:gdLst>
                <a:gd name="T0" fmla="*/ 15 w 16"/>
                <a:gd name="T1" fmla="*/ 0 h 40"/>
                <a:gd name="T2" fmla="*/ 0 w 16"/>
                <a:gd name="T3" fmla="*/ 0 h 40"/>
                <a:gd name="T4" fmla="*/ 0 w 16"/>
                <a:gd name="T5" fmla="*/ 39 h 40"/>
                <a:gd name="T6" fmla="*/ 15 w 16"/>
                <a:gd name="T7" fmla="*/ 39 h 40"/>
                <a:gd name="T8" fmla="*/ 15 w 16"/>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0">
                  <a:moveTo>
                    <a:pt x="15" y="0"/>
                  </a:moveTo>
                  <a:lnTo>
                    <a:pt x="0" y="0"/>
                  </a:lnTo>
                  <a:lnTo>
                    <a:pt x="0" y="39"/>
                  </a:lnTo>
                  <a:lnTo>
                    <a:pt x="15" y="39"/>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62" name="Freeform 48"/>
            <p:cNvSpPr>
              <a:spLocks/>
            </p:cNvSpPr>
            <p:nvPr/>
          </p:nvSpPr>
          <p:spPr bwMode="auto">
            <a:xfrm>
              <a:off x="4431" y="3234"/>
              <a:ext cx="15" cy="40"/>
            </a:xfrm>
            <a:custGeom>
              <a:avLst/>
              <a:gdLst>
                <a:gd name="T0" fmla="*/ 14 w 15"/>
                <a:gd name="T1" fmla="*/ 0 h 40"/>
                <a:gd name="T2" fmla="*/ 0 w 15"/>
                <a:gd name="T3" fmla="*/ 0 h 40"/>
                <a:gd name="T4" fmla="*/ 0 w 15"/>
                <a:gd name="T5" fmla="*/ 39 h 40"/>
                <a:gd name="T6" fmla="*/ 14 w 15"/>
                <a:gd name="T7" fmla="*/ 39 h 40"/>
                <a:gd name="T8" fmla="*/ 14 w 15"/>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0">
                  <a:moveTo>
                    <a:pt x="14" y="0"/>
                  </a:moveTo>
                  <a:lnTo>
                    <a:pt x="0" y="0"/>
                  </a:lnTo>
                  <a:lnTo>
                    <a:pt x="0" y="39"/>
                  </a:lnTo>
                  <a:lnTo>
                    <a:pt x="14" y="39"/>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63" name="Freeform 49"/>
            <p:cNvSpPr>
              <a:spLocks/>
            </p:cNvSpPr>
            <p:nvPr/>
          </p:nvSpPr>
          <p:spPr bwMode="auto">
            <a:xfrm>
              <a:off x="4431" y="3234"/>
              <a:ext cx="15" cy="40"/>
            </a:xfrm>
            <a:custGeom>
              <a:avLst/>
              <a:gdLst>
                <a:gd name="T0" fmla="*/ 14 w 15"/>
                <a:gd name="T1" fmla="*/ 0 h 40"/>
                <a:gd name="T2" fmla="*/ 0 w 15"/>
                <a:gd name="T3" fmla="*/ 0 h 40"/>
                <a:gd name="T4" fmla="*/ 0 w 15"/>
                <a:gd name="T5" fmla="*/ 39 h 40"/>
                <a:gd name="T6" fmla="*/ 14 w 15"/>
                <a:gd name="T7" fmla="*/ 39 h 40"/>
                <a:gd name="T8" fmla="*/ 14 w 15"/>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0">
                  <a:moveTo>
                    <a:pt x="14" y="0"/>
                  </a:moveTo>
                  <a:lnTo>
                    <a:pt x="0" y="0"/>
                  </a:lnTo>
                  <a:lnTo>
                    <a:pt x="0" y="39"/>
                  </a:lnTo>
                  <a:lnTo>
                    <a:pt x="14" y="39"/>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64" name="Freeform 50"/>
            <p:cNvSpPr>
              <a:spLocks/>
            </p:cNvSpPr>
            <p:nvPr/>
          </p:nvSpPr>
          <p:spPr bwMode="auto">
            <a:xfrm>
              <a:off x="4476" y="3234"/>
              <a:ext cx="15" cy="40"/>
            </a:xfrm>
            <a:custGeom>
              <a:avLst/>
              <a:gdLst>
                <a:gd name="T0" fmla="*/ 14 w 15"/>
                <a:gd name="T1" fmla="*/ 0 h 40"/>
                <a:gd name="T2" fmla="*/ 0 w 15"/>
                <a:gd name="T3" fmla="*/ 0 h 40"/>
                <a:gd name="T4" fmla="*/ 0 w 15"/>
                <a:gd name="T5" fmla="*/ 39 h 40"/>
                <a:gd name="T6" fmla="*/ 14 w 15"/>
                <a:gd name="T7" fmla="*/ 39 h 40"/>
                <a:gd name="T8" fmla="*/ 14 w 15"/>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0">
                  <a:moveTo>
                    <a:pt x="14" y="0"/>
                  </a:moveTo>
                  <a:lnTo>
                    <a:pt x="0" y="0"/>
                  </a:lnTo>
                  <a:lnTo>
                    <a:pt x="0" y="39"/>
                  </a:lnTo>
                  <a:lnTo>
                    <a:pt x="14" y="39"/>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65" name="Freeform 51"/>
            <p:cNvSpPr>
              <a:spLocks/>
            </p:cNvSpPr>
            <p:nvPr/>
          </p:nvSpPr>
          <p:spPr bwMode="auto">
            <a:xfrm>
              <a:off x="4476" y="3234"/>
              <a:ext cx="15" cy="40"/>
            </a:xfrm>
            <a:custGeom>
              <a:avLst/>
              <a:gdLst>
                <a:gd name="T0" fmla="*/ 14 w 15"/>
                <a:gd name="T1" fmla="*/ 0 h 40"/>
                <a:gd name="T2" fmla="*/ 0 w 15"/>
                <a:gd name="T3" fmla="*/ 0 h 40"/>
                <a:gd name="T4" fmla="*/ 0 w 15"/>
                <a:gd name="T5" fmla="*/ 39 h 40"/>
                <a:gd name="T6" fmla="*/ 14 w 15"/>
                <a:gd name="T7" fmla="*/ 39 h 40"/>
                <a:gd name="T8" fmla="*/ 14 w 15"/>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0">
                  <a:moveTo>
                    <a:pt x="14" y="0"/>
                  </a:moveTo>
                  <a:lnTo>
                    <a:pt x="0" y="0"/>
                  </a:lnTo>
                  <a:lnTo>
                    <a:pt x="0" y="39"/>
                  </a:lnTo>
                  <a:lnTo>
                    <a:pt x="14" y="39"/>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66" name="Freeform 52"/>
            <p:cNvSpPr>
              <a:spLocks/>
            </p:cNvSpPr>
            <p:nvPr/>
          </p:nvSpPr>
          <p:spPr bwMode="auto">
            <a:xfrm>
              <a:off x="4472" y="3242"/>
              <a:ext cx="15" cy="39"/>
            </a:xfrm>
            <a:custGeom>
              <a:avLst/>
              <a:gdLst>
                <a:gd name="T0" fmla="*/ 14 w 15"/>
                <a:gd name="T1" fmla="*/ 0 h 39"/>
                <a:gd name="T2" fmla="*/ 0 w 15"/>
                <a:gd name="T3" fmla="*/ 0 h 39"/>
                <a:gd name="T4" fmla="*/ 0 w 15"/>
                <a:gd name="T5" fmla="*/ 38 h 39"/>
                <a:gd name="T6" fmla="*/ 14 w 15"/>
                <a:gd name="T7" fmla="*/ 38 h 39"/>
                <a:gd name="T8" fmla="*/ 14 w 15"/>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
                  <a:moveTo>
                    <a:pt x="14" y="0"/>
                  </a:moveTo>
                  <a:lnTo>
                    <a:pt x="0" y="0"/>
                  </a:lnTo>
                  <a:lnTo>
                    <a:pt x="0" y="38"/>
                  </a:lnTo>
                  <a:lnTo>
                    <a:pt x="14" y="38"/>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67" name="Freeform 53"/>
            <p:cNvSpPr>
              <a:spLocks/>
            </p:cNvSpPr>
            <p:nvPr/>
          </p:nvSpPr>
          <p:spPr bwMode="auto">
            <a:xfrm>
              <a:off x="4472" y="3242"/>
              <a:ext cx="15" cy="39"/>
            </a:xfrm>
            <a:custGeom>
              <a:avLst/>
              <a:gdLst>
                <a:gd name="T0" fmla="*/ 14 w 15"/>
                <a:gd name="T1" fmla="*/ 0 h 39"/>
                <a:gd name="T2" fmla="*/ 0 w 15"/>
                <a:gd name="T3" fmla="*/ 0 h 39"/>
                <a:gd name="T4" fmla="*/ 0 w 15"/>
                <a:gd name="T5" fmla="*/ 38 h 39"/>
                <a:gd name="T6" fmla="*/ 14 w 15"/>
                <a:gd name="T7" fmla="*/ 38 h 39"/>
                <a:gd name="T8" fmla="*/ 14 w 15"/>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
                  <a:moveTo>
                    <a:pt x="14" y="0"/>
                  </a:moveTo>
                  <a:lnTo>
                    <a:pt x="0" y="0"/>
                  </a:lnTo>
                  <a:lnTo>
                    <a:pt x="0" y="38"/>
                  </a:lnTo>
                  <a:lnTo>
                    <a:pt x="14" y="38"/>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68" name="Freeform 54"/>
            <p:cNvSpPr>
              <a:spLocks/>
            </p:cNvSpPr>
            <p:nvPr/>
          </p:nvSpPr>
          <p:spPr bwMode="auto">
            <a:xfrm>
              <a:off x="4454" y="3254"/>
              <a:ext cx="16" cy="42"/>
            </a:xfrm>
            <a:custGeom>
              <a:avLst/>
              <a:gdLst>
                <a:gd name="T0" fmla="*/ 15 w 16"/>
                <a:gd name="T1" fmla="*/ 0 h 42"/>
                <a:gd name="T2" fmla="*/ 0 w 16"/>
                <a:gd name="T3" fmla="*/ 0 h 42"/>
                <a:gd name="T4" fmla="*/ 0 w 16"/>
                <a:gd name="T5" fmla="*/ 41 h 42"/>
                <a:gd name="T6" fmla="*/ 15 w 16"/>
                <a:gd name="T7" fmla="*/ 41 h 42"/>
                <a:gd name="T8" fmla="*/ 15 w 16"/>
                <a:gd name="T9" fmla="*/ 0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2">
                  <a:moveTo>
                    <a:pt x="15" y="0"/>
                  </a:moveTo>
                  <a:lnTo>
                    <a:pt x="0" y="0"/>
                  </a:lnTo>
                  <a:lnTo>
                    <a:pt x="0" y="41"/>
                  </a:lnTo>
                  <a:lnTo>
                    <a:pt x="15" y="41"/>
                  </a:lnTo>
                  <a:lnTo>
                    <a:pt x="15"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69" name="Freeform 55"/>
            <p:cNvSpPr>
              <a:spLocks/>
            </p:cNvSpPr>
            <p:nvPr/>
          </p:nvSpPr>
          <p:spPr bwMode="auto">
            <a:xfrm>
              <a:off x="4454" y="3254"/>
              <a:ext cx="16" cy="42"/>
            </a:xfrm>
            <a:custGeom>
              <a:avLst/>
              <a:gdLst>
                <a:gd name="T0" fmla="*/ 15 w 16"/>
                <a:gd name="T1" fmla="*/ 0 h 42"/>
                <a:gd name="T2" fmla="*/ 0 w 16"/>
                <a:gd name="T3" fmla="*/ 0 h 42"/>
                <a:gd name="T4" fmla="*/ 0 w 16"/>
                <a:gd name="T5" fmla="*/ 41 h 42"/>
                <a:gd name="T6" fmla="*/ 15 w 16"/>
                <a:gd name="T7" fmla="*/ 41 h 42"/>
                <a:gd name="T8" fmla="*/ 15 w 16"/>
                <a:gd name="T9" fmla="*/ 0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2">
                  <a:moveTo>
                    <a:pt x="15" y="0"/>
                  </a:moveTo>
                  <a:lnTo>
                    <a:pt x="0" y="0"/>
                  </a:lnTo>
                  <a:lnTo>
                    <a:pt x="0" y="41"/>
                  </a:lnTo>
                  <a:lnTo>
                    <a:pt x="15" y="41"/>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70" name="Freeform 56"/>
            <p:cNvSpPr>
              <a:spLocks/>
            </p:cNvSpPr>
            <p:nvPr/>
          </p:nvSpPr>
          <p:spPr bwMode="auto">
            <a:xfrm>
              <a:off x="4439" y="3246"/>
              <a:ext cx="15" cy="39"/>
            </a:xfrm>
            <a:custGeom>
              <a:avLst/>
              <a:gdLst>
                <a:gd name="T0" fmla="*/ 14 w 15"/>
                <a:gd name="T1" fmla="*/ 0 h 39"/>
                <a:gd name="T2" fmla="*/ 0 w 15"/>
                <a:gd name="T3" fmla="*/ 0 h 39"/>
                <a:gd name="T4" fmla="*/ 0 w 15"/>
                <a:gd name="T5" fmla="*/ 38 h 39"/>
                <a:gd name="T6" fmla="*/ 14 w 15"/>
                <a:gd name="T7" fmla="*/ 38 h 39"/>
                <a:gd name="T8" fmla="*/ 14 w 15"/>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
                  <a:moveTo>
                    <a:pt x="14" y="0"/>
                  </a:moveTo>
                  <a:lnTo>
                    <a:pt x="0" y="0"/>
                  </a:lnTo>
                  <a:lnTo>
                    <a:pt x="0" y="38"/>
                  </a:lnTo>
                  <a:lnTo>
                    <a:pt x="14" y="38"/>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71" name="Freeform 57"/>
            <p:cNvSpPr>
              <a:spLocks/>
            </p:cNvSpPr>
            <p:nvPr/>
          </p:nvSpPr>
          <p:spPr bwMode="auto">
            <a:xfrm>
              <a:off x="4439" y="3246"/>
              <a:ext cx="15" cy="39"/>
            </a:xfrm>
            <a:custGeom>
              <a:avLst/>
              <a:gdLst>
                <a:gd name="T0" fmla="*/ 14 w 15"/>
                <a:gd name="T1" fmla="*/ 0 h 39"/>
                <a:gd name="T2" fmla="*/ 0 w 15"/>
                <a:gd name="T3" fmla="*/ 0 h 39"/>
                <a:gd name="T4" fmla="*/ 0 w 15"/>
                <a:gd name="T5" fmla="*/ 38 h 39"/>
                <a:gd name="T6" fmla="*/ 14 w 15"/>
                <a:gd name="T7" fmla="*/ 38 h 39"/>
                <a:gd name="T8" fmla="*/ 14 w 15"/>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
                  <a:moveTo>
                    <a:pt x="14" y="0"/>
                  </a:moveTo>
                  <a:lnTo>
                    <a:pt x="0" y="0"/>
                  </a:lnTo>
                  <a:lnTo>
                    <a:pt x="0" y="38"/>
                  </a:lnTo>
                  <a:lnTo>
                    <a:pt x="14" y="38"/>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72" name="Line 58"/>
            <p:cNvSpPr>
              <a:spLocks noChangeShapeType="1"/>
            </p:cNvSpPr>
            <p:nvPr/>
          </p:nvSpPr>
          <p:spPr bwMode="auto">
            <a:xfrm>
              <a:off x="4501" y="3419"/>
              <a:ext cx="1" cy="28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2473" name="Freeform 59"/>
            <p:cNvSpPr>
              <a:spLocks/>
            </p:cNvSpPr>
            <p:nvPr/>
          </p:nvSpPr>
          <p:spPr bwMode="auto">
            <a:xfrm>
              <a:off x="4456" y="3387"/>
              <a:ext cx="33" cy="316"/>
            </a:xfrm>
            <a:custGeom>
              <a:avLst/>
              <a:gdLst>
                <a:gd name="T0" fmla="*/ 32 w 33"/>
                <a:gd name="T1" fmla="*/ 0 h 316"/>
                <a:gd name="T2" fmla="*/ 29 w 33"/>
                <a:gd name="T3" fmla="*/ 17 h 316"/>
                <a:gd name="T4" fmla="*/ 26 w 33"/>
                <a:gd name="T5" fmla="*/ 56 h 316"/>
                <a:gd name="T6" fmla="*/ 20 w 33"/>
                <a:gd name="T7" fmla="*/ 105 h 316"/>
                <a:gd name="T8" fmla="*/ 14 w 33"/>
                <a:gd name="T9" fmla="*/ 162 h 316"/>
                <a:gd name="T10" fmla="*/ 10 w 33"/>
                <a:gd name="T11" fmla="*/ 218 h 316"/>
                <a:gd name="T12" fmla="*/ 4 w 33"/>
                <a:gd name="T13" fmla="*/ 268 h 316"/>
                <a:gd name="T14" fmla="*/ 2 w 33"/>
                <a:gd name="T15" fmla="*/ 302 h 316"/>
                <a:gd name="T16" fmla="*/ 0 w 33"/>
                <a:gd name="T17" fmla="*/ 315 h 3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3" h="316">
                  <a:moveTo>
                    <a:pt x="32" y="0"/>
                  </a:moveTo>
                  <a:lnTo>
                    <a:pt x="29" y="17"/>
                  </a:lnTo>
                  <a:lnTo>
                    <a:pt x="26" y="56"/>
                  </a:lnTo>
                  <a:lnTo>
                    <a:pt x="20" y="105"/>
                  </a:lnTo>
                  <a:lnTo>
                    <a:pt x="14" y="162"/>
                  </a:lnTo>
                  <a:lnTo>
                    <a:pt x="10" y="218"/>
                  </a:lnTo>
                  <a:lnTo>
                    <a:pt x="4" y="268"/>
                  </a:lnTo>
                  <a:lnTo>
                    <a:pt x="2" y="302"/>
                  </a:lnTo>
                  <a:lnTo>
                    <a:pt x="0" y="31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74" name="Freeform 60"/>
            <p:cNvSpPr>
              <a:spLocks/>
            </p:cNvSpPr>
            <p:nvPr/>
          </p:nvSpPr>
          <p:spPr bwMode="auto">
            <a:xfrm>
              <a:off x="4456" y="3482"/>
              <a:ext cx="68" cy="207"/>
            </a:xfrm>
            <a:custGeom>
              <a:avLst/>
              <a:gdLst>
                <a:gd name="T0" fmla="*/ 51 w 68"/>
                <a:gd name="T1" fmla="*/ 0 h 207"/>
                <a:gd name="T2" fmla="*/ 16 w 68"/>
                <a:gd name="T3" fmla="*/ 48 h 207"/>
                <a:gd name="T4" fmla="*/ 57 w 68"/>
                <a:gd name="T5" fmla="*/ 79 h 207"/>
                <a:gd name="T6" fmla="*/ 9 w 68"/>
                <a:gd name="T7" fmla="*/ 141 h 207"/>
                <a:gd name="T8" fmla="*/ 67 w 68"/>
                <a:gd name="T9" fmla="*/ 165 h 207"/>
                <a:gd name="T10" fmla="*/ 0 w 68"/>
                <a:gd name="T11" fmla="*/ 206 h 2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8" h="207">
                  <a:moveTo>
                    <a:pt x="51" y="0"/>
                  </a:moveTo>
                  <a:lnTo>
                    <a:pt x="16" y="48"/>
                  </a:lnTo>
                  <a:lnTo>
                    <a:pt x="57" y="79"/>
                  </a:lnTo>
                  <a:lnTo>
                    <a:pt x="9" y="141"/>
                  </a:lnTo>
                  <a:lnTo>
                    <a:pt x="67" y="165"/>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75" name="Freeform 61"/>
            <p:cNvSpPr>
              <a:spLocks/>
            </p:cNvSpPr>
            <p:nvPr/>
          </p:nvSpPr>
          <p:spPr bwMode="auto">
            <a:xfrm>
              <a:off x="4456" y="3477"/>
              <a:ext cx="71" cy="207"/>
            </a:xfrm>
            <a:custGeom>
              <a:avLst/>
              <a:gdLst>
                <a:gd name="T0" fmla="*/ 70 w 71"/>
                <a:gd name="T1" fmla="*/ 206 h 207"/>
                <a:gd name="T2" fmla="*/ 0 w 71"/>
                <a:gd name="T3" fmla="*/ 178 h 207"/>
                <a:gd name="T4" fmla="*/ 61 w 71"/>
                <a:gd name="T5" fmla="*/ 133 h 207"/>
                <a:gd name="T6" fmla="*/ 9 w 71"/>
                <a:gd name="T7" fmla="*/ 94 h 207"/>
                <a:gd name="T8" fmla="*/ 57 w 71"/>
                <a:gd name="T9" fmla="*/ 50 h 207"/>
                <a:gd name="T10" fmla="*/ 24 w 71"/>
                <a:gd name="T11" fmla="*/ 0 h 2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1" h="207">
                  <a:moveTo>
                    <a:pt x="70" y="206"/>
                  </a:moveTo>
                  <a:lnTo>
                    <a:pt x="0" y="178"/>
                  </a:lnTo>
                  <a:lnTo>
                    <a:pt x="61" y="133"/>
                  </a:lnTo>
                  <a:lnTo>
                    <a:pt x="9" y="94"/>
                  </a:lnTo>
                  <a:lnTo>
                    <a:pt x="57" y="50"/>
                  </a:lnTo>
                  <a:lnTo>
                    <a:pt x="2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76" name="Freeform 62"/>
            <p:cNvSpPr>
              <a:spLocks/>
            </p:cNvSpPr>
            <p:nvPr/>
          </p:nvSpPr>
          <p:spPr bwMode="auto">
            <a:xfrm>
              <a:off x="4484" y="3382"/>
              <a:ext cx="17" cy="39"/>
            </a:xfrm>
            <a:custGeom>
              <a:avLst/>
              <a:gdLst>
                <a:gd name="T0" fmla="*/ 16 w 17"/>
                <a:gd name="T1" fmla="*/ 0 h 39"/>
                <a:gd name="T2" fmla="*/ 0 w 17"/>
                <a:gd name="T3" fmla="*/ 0 h 39"/>
                <a:gd name="T4" fmla="*/ 0 w 17"/>
                <a:gd name="T5" fmla="*/ 38 h 39"/>
                <a:gd name="T6" fmla="*/ 16 w 17"/>
                <a:gd name="T7" fmla="*/ 38 h 39"/>
                <a:gd name="T8" fmla="*/ 16 w 17"/>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39">
                  <a:moveTo>
                    <a:pt x="16" y="0"/>
                  </a:moveTo>
                  <a:lnTo>
                    <a:pt x="0" y="0"/>
                  </a:lnTo>
                  <a:lnTo>
                    <a:pt x="0" y="38"/>
                  </a:lnTo>
                  <a:lnTo>
                    <a:pt x="16" y="38"/>
                  </a:lnTo>
                  <a:lnTo>
                    <a:pt x="16"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77" name="Freeform 63"/>
            <p:cNvSpPr>
              <a:spLocks/>
            </p:cNvSpPr>
            <p:nvPr/>
          </p:nvSpPr>
          <p:spPr bwMode="auto">
            <a:xfrm>
              <a:off x="4484" y="3382"/>
              <a:ext cx="17" cy="39"/>
            </a:xfrm>
            <a:custGeom>
              <a:avLst/>
              <a:gdLst>
                <a:gd name="T0" fmla="*/ 16 w 17"/>
                <a:gd name="T1" fmla="*/ 0 h 39"/>
                <a:gd name="T2" fmla="*/ 0 w 17"/>
                <a:gd name="T3" fmla="*/ 0 h 39"/>
                <a:gd name="T4" fmla="*/ 0 w 17"/>
                <a:gd name="T5" fmla="*/ 38 h 39"/>
                <a:gd name="T6" fmla="*/ 16 w 17"/>
                <a:gd name="T7" fmla="*/ 38 h 39"/>
                <a:gd name="T8" fmla="*/ 16 w 17"/>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39">
                  <a:moveTo>
                    <a:pt x="16" y="0"/>
                  </a:moveTo>
                  <a:lnTo>
                    <a:pt x="0" y="0"/>
                  </a:lnTo>
                  <a:lnTo>
                    <a:pt x="0" y="38"/>
                  </a:lnTo>
                  <a:lnTo>
                    <a:pt x="16" y="38"/>
                  </a:lnTo>
                  <a:lnTo>
                    <a:pt x="1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78" name="Freeform 64"/>
            <p:cNvSpPr>
              <a:spLocks/>
            </p:cNvSpPr>
            <p:nvPr/>
          </p:nvSpPr>
          <p:spPr bwMode="auto">
            <a:xfrm>
              <a:off x="4460" y="3382"/>
              <a:ext cx="16" cy="39"/>
            </a:xfrm>
            <a:custGeom>
              <a:avLst/>
              <a:gdLst>
                <a:gd name="T0" fmla="*/ 15 w 16"/>
                <a:gd name="T1" fmla="*/ 0 h 39"/>
                <a:gd name="T2" fmla="*/ 0 w 16"/>
                <a:gd name="T3" fmla="*/ 0 h 39"/>
                <a:gd name="T4" fmla="*/ 0 w 16"/>
                <a:gd name="T5" fmla="*/ 38 h 39"/>
                <a:gd name="T6" fmla="*/ 15 w 16"/>
                <a:gd name="T7" fmla="*/ 38 h 39"/>
                <a:gd name="T8" fmla="*/ 15 w 16"/>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9">
                  <a:moveTo>
                    <a:pt x="15" y="0"/>
                  </a:moveTo>
                  <a:lnTo>
                    <a:pt x="0" y="0"/>
                  </a:lnTo>
                  <a:lnTo>
                    <a:pt x="0" y="38"/>
                  </a:lnTo>
                  <a:lnTo>
                    <a:pt x="15" y="38"/>
                  </a:lnTo>
                  <a:lnTo>
                    <a:pt x="15"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79" name="Freeform 65"/>
            <p:cNvSpPr>
              <a:spLocks/>
            </p:cNvSpPr>
            <p:nvPr/>
          </p:nvSpPr>
          <p:spPr bwMode="auto">
            <a:xfrm>
              <a:off x="4460" y="3382"/>
              <a:ext cx="16" cy="39"/>
            </a:xfrm>
            <a:custGeom>
              <a:avLst/>
              <a:gdLst>
                <a:gd name="T0" fmla="*/ 15 w 16"/>
                <a:gd name="T1" fmla="*/ 0 h 39"/>
                <a:gd name="T2" fmla="*/ 0 w 16"/>
                <a:gd name="T3" fmla="*/ 0 h 39"/>
                <a:gd name="T4" fmla="*/ 0 w 16"/>
                <a:gd name="T5" fmla="*/ 38 h 39"/>
                <a:gd name="T6" fmla="*/ 15 w 16"/>
                <a:gd name="T7" fmla="*/ 38 h 39"/>
                <a:gd name="T8" fmla="*/ 15 w 16"/>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9">
                  <a:moveTo>
                    <a:pt x="15" y="0"/>
                  </a:moveTo>
                  <a:lnTo>
                    <a:pt x="0" y="0"/>
                  </a:lnTo>
                  <a:lnTo>
                    <a:pt x="0" y="38"/>
                  </a:lnTo>
                  <a:lnTo>
                    <a:pt x="15" y="38"/>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80" name="Freeform 66"/>
            <p:cNvSpPr>
              <a:spLocks/>
            </p:cNvSpPr>
            <p:nvPr/>
          </p:nvSpPr>
          <p:spPr bwMode="auto">
            <a:xfrm>
              <a:off x="4507" y="3382"/>
              <a:ext cx="14" cy="39"/>
            </a:xfrm>
            <a:custGeom>
              <a:avLst/>
              <a:gdLst>
                <a:gd name="T0" fmla="*/ 13 w 14"/>
                <a:gd name="T1" fmla="*/ 0 h 39"/>
                <a:gd name="T2" fmla="*/ 0 w 14"/>
                <a:gd name="T3" fmla="*/ 0 h 39"/>
                <a:gd name="T4" fmla="*/ 0 w 14"/>
                <a:gd name="T5" fmla="*/ 38 h 39"/>
                <a:gd name="T6" fmla="*/ 13 w 14"/>
                <a:gd name="T7" fmla="*/ 38 h 39"/>
                <a:gd name="T8" fmla="*/ 13 w 14"/>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39">
                  <a:moveTo>
                    <a:pt x="13" y="0"/>
                  </a:moveTo>
                  <a:lnTo>
                    <a:pt x="0" y="0"/>
                  </a:lnTo>
                  <a:lnTo>
                    <a:pt x="0" y="38"/>
                  </a:lnTo>
                  <a:lnTo>
                    <a:pt x="13" y="38"/>
                  </a:lnTo>
                  <a:lnTo>
                    <a:pt x="13"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81" name="Freeform 67"/>
            <p:cNvSpPr>
              <a:spLocks/>
            </p:cNvSpPr>
            <p:nvPr/>
          </p:nvSpPr>
          <p:spPr bwMode="auto">
            <a:xfrm>
              <a:off x="4507" y="3382"/>
              <a:ext cx="14" cy="39"/>
            </a:xfrm>
            <a:custGeom>
              <a:avLst/>
              <a:gdLst>
                <a:gd name="T0" fmla="*/ 13 w 14"/>
                <a:gd name="T1" fmla="*/ 0 h 39"/>
                <a:gd name="T2" fmla="*/ 0 w 14"/>
                <a:gd name="T3" fmla="*/ 0 h 39"/>
                <a:gd name="T4" fmla="*/ 0 w 14"/>
                <a:gd name="T5" fmla="*/ 38 h 39"/>
                <a:gd name="T6" fmla="*/ 13 w 14"/>
                <a:gd name="T7" fmla="*/ 38 h 39"/>
                <a:gd name="T8" fmla="*/ 13 w 14"/>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39">
                  <a:moveTo>
                    <a:pt x="13" y="0"/>
                  </a:moveTo>
                  <a:lnTo>
                    <a:pt x="0" y="0"/>
                  </a:lnTo>
                  <a:lnTo>
                    <a:pt x="0" y="38"/>
                  </a:lnTo>
                  <a:lnTo>
                    <a:pt x="13" y="38"/>
                  </a:lnTo>
                  <a:lnTo>
                    <a:pt x="1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82" name="Freeform 68"/>
            <p:cNvSpPr>
              <a:spLocks/>
            </p:cNvSpPr>
            <p:nvPr/>
          </p:nvSpPr>
          <p:spPr bwMode="auto">
            <a:xfrm>
              <a:off x="4501" y="3390"/>
              <a:ext cx="14" cy="40"/>
            </a:xfrm>
            <a:custGeom>
              <a:avLst/>
              <a:gdLst>
                <a:gd name="T0" fmla="*/ 13 w 14"/>
                <a:gd name="T1" fmla="*/ 0 h 40"/>
                <a:gd name="T2" fmla="*/ 0 w 14"/>
                <a:gd name="T3" fmla="*/ 0 h 40"/>
                <a:gd name="T4" fmla="*/ 0 w 14"/>
                <a:gd name="T5" fmla="*/ 39 h 40"/>
                <a:gd name="T6" fmla="*/ 13 w 14"/>
                <a:gd name="T7" fmla="*/ 39 h 40"/>
                <a:gd name="T8" fmla="*/ 13 w 14"/>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40">
                  <a:moveTo>
                    <a:pt x="13" y="0"/>
                  </a:moveTo>
                  <a:lnTo>
                    <a:pt x="0" y="0"/>
                  </a:lnTo>
                  <a:lnTo>
                    <a:pt x="0" y="39"/>
                  </a:lnTo>
                  <a:lnTo>
                    <a:pt x="13" y="39"/>
                  </a:lnTo>
                  <a:lnTo>
                    <a:pt x="13"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83" name="Freeform 69"/>
            <p:cNvSpPr>
              <a:spLocks/>
            </p:cNvSpPr>
            <p:nvPr/>
          </p:nvSpPr>
          <p:spPr bwMode="auto">
            <a:xfrm>
              <a:off x="4501" y="3390"/>
              <a:ext cx="14" cy="40"/>
            </a:xfrm>
            <a:custGeom>
              <a:avLst/>
              <a:gdLst>
                <a:gd name="T0" fmla="*/ 13 w 14"/>
                <a:gd name="T1" fmla="*/ 0 h 40"/>
                <a:gd name="T2" fmla="*/ 0 w 14"/>
                <a:gd name="T3" fmla="*/ 0 h 40"/>
                <a:gd name="T4" fmla="*/ 0 w 14"/>
                <a:gd name="T5" fmla="*/ 39 h 40"/>
                <a:gd name="T6" fmla="*/ 13 w 14"/>
                <a:gd name="T7" fmla="*/ 39 h 40"/>
                <a:gd name="T8" fmla="*/ 13 w 14"/>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40">
                  <a:moveTo>
                    <a:pt x="13" y="0"/>
                  </a:moveTo>
                  <a:lnTo>
                    <a:pt x="0" y="0"/>
                  </a:lnTo>
                  <a:lnTo>
                    <a:pt x="0" y="39"/>
                  </a:lnTo>
                  <a:lnTo>
                    <a:pt x="13" y="39"/>
                  </a:lnTo>
                  <a:lnTo>
                    <a:pt x="1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84" name="Freeform 70"/>
            <p:cNvSpPr>
              <a:spLocks/>
            </p:cNvSpPr>
            <p:nvPr/>
          </p:nvSpPr>
          <p:spPr bwMode="auto">
            <a:xfrm>
              <a:off x="4482" y="3402"/>
              <a:ext cx="15" cy="42"/>
            </a:xfrm>
            <a:custGeom>
              <a:avLst/>
              <a:gdLst>
                <a:gd name="T0" fmla="*/ 14 w 15"/>
                <a:gd name="T1" fmla="*/ 0 h 42"/>
                <a:gd name="T2" fmla="*/ 0 w 15"/>
                <a:gd name="T3" fmla="*/ 0 h 42"/>
                <a:gd name="T4" fmla="*/ 0 w 15"/>
                <a:gd name="T5" fmla="*/ 41 h 42"/>
                <a:gd name="T6" fmla="*/ 14 w 15"/>
                <a:gd name="T7" fmla="*/ 41 h 42"/>
                <a:gd name="T8" fmla="*/ 14 w 15"/>
                <a:gd name="T9" fmla="*/ 0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2">
                  <a:moveTo>
                    <a:pt x="14" y="0"/>
                  </a:moveTo>
                  <a:lnTo>
                    <a:pt x="0" y="0"/>
                  </a:lnTo>
                  <a:lnTo>
                    <a:pt x="0" y="41"/>
                  </a:lnTo>
                  <a:lnTo>
                    <a:pt x="14" y="41"/>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85" name="Freeform 71"/>
            <p:cNvSpPr>
              <a:spLocks/>
            </p:cNvSpPr>
            <p:nvPr/>
          </p:nvSpPr>
          <p:spPr bwMode="auto">
            <a:xfrm>
              <a:off x="4482" y="3402"/>
              <a:ext cx="15" cy="42"/>
            </a:xfrm>
            <a:custGeom>
              <a:avLst/>
              <a:gdLst>
                <a:gd name="T0" fmla="*/ 14 w 15"/>
                <a:gd name="T1" fmla="*/ 0 h 42"/>
                <a:gd name="T2" fmla="*/ 0 w 15"/>
                <a:gd name="T3" fmla="*/ 0 h 42"/>
                <a:gd name="T4" fmla="*/ 0 w 15"/>
                <a:gd name="T5" fmla="*/ 41 h 42"/>
                <a:gd name="T6" fmla="*/ 14 w 15"/>
                <a:gd name="T7" fmla="*/ 41 h 42"/>
                <a:gd name="T8" fmla="*/ 14 w 15"/>
                <a:gd name="T9" fmla="*/ 0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2">
                  <a:moveTo>
                    <a:pt x="14" y="0"/>
                  </a:moveTo>
                  <a:lnTo>
                    <a:pt x="0" y="0"/>
                  </a:lnTo>
                  <a:lnTo>
                    <a:pt x="0" y="41"/>
                  </a:lnTo>
                  <a:lnTo>
                    <a:pt x="14" y="41"/>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86" name="Freeform 72"/>
            <p:cNvSpPr>
              <a:spLocks/>
            </p:cNvSpPr>
            <p:nvPr/>
          </p:nvSpPr>
          <p:spPr bwMode="auto">
            <a:xfrm>
              <a:off x="4469" y="3394"/>
              <a:ext cx="14" cy="39"/>
            </a:xfrm>
            <a:custGeom>
              <a:avLst/>
              <a:gdLst>
                <a:gd name="T0" fmla="*/ 13 w 14"/>
                <a:gd name="T1" fmla="*/ 0 h 39"/>
                <a:gd name="T2" fmla="*/ 0 w 14"/>
                <a:gd name="T3" fmla="*/ 0 h 39"/>
                <a:gd name="T4" fmla="*/ 0 w 14"/>
                <a:gd name="T5" fmla="*/ 38 h 39"/>
                <a:gd name="T6" fmla="*/ 13 w 14"/>
                <a:gd name="T7" fmla="*/ 38 h 39"/>
                <a:gd name="T8" fmla="*/ 13 w 14"/>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39">
                  <a:moveTo>
                    <a:pt x="13" y="0"/>
                  </a:moveTo>
                  <a:lnTo>
                    <a:pt x="0" y="0"/>
                  </a:lnTo>
                  <a:lnTo>
                    <a:pt x="0" y="38"/>
                  </a:lnTo>
                  <a:lnTo>
                    <a:pt x="13" y="38"/>
                  </a:lnTo>
                  <a:lnTo>
                    <a:pt x="13"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87" name="Freeform 73"/>
            <p:cNvSpPr>
              <a:spLocks/>
            </p:cNvSpPr>
            <p:nvPr/>
          </p:nvSpPr>
          <p:spPr bwMode="auto">
            <a:xfrm>
              <a:off x="4469" y="3394"/>
              <a:ext cx="14" cy="39"/>
            </a:xfrm>
            <a:custGeom>
              <a:avLst/>
              <a:gdLst>
                <a:gd name="T0" fmla="*/ 13 w 14"/>
                <a:gd name="T1" fmla="*/ 0 h 39"/>
                <a:gd name="T2" fmla="*/ 0 w 14"/>
                <a:gd name="T3" fmla="*/ 0 h 39"/>
                <a:gd name="T4" fmla="*/ 0 w 14"/>
                <a:gd name="T5" fmla="*/ 38 h 39"/>
                <a:gd name="T6" fmla="*/ 13 w 14"/>
                <a:gd name="T7" fmla="*/ 38 h 39"/>
                <a:gd name="T8" fmla="*/ 13 w 14"/>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39">
                  <a:moveTo>
                    <a:pt x="13" y="0"/>
                  </a:moveTo>
                  <a:lnTo>
                    <a:pt x="0" y="0"/>
                  </a:lnTo>
                  <a:lnTo>
                    <a:pt x="0" y="38"/>
                  </a:lnTo>
                  <a:lnTo>
                    <a:pt x="13" y="38"/>
                  </a:lnTo>
                  <a:lnTo>
                    <a:pt x="1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grpSp>
        <p:nvGrpSpPr>
          <p:cNvPr id="71685" name="Group 74"/>
          <p:cNvGrpSpPr>
            <a:grpSpLocks/>
          </p:cNvGrpSpPr>
          <p:nvPr/>
        </p:nvGrpSpPr>
        <p:grpSpPr bwMode="auto">
          <a:xfrm>
            <a:off x="787400" y="990600"/>
            <a:ext cx="7427913" cy="4654550"/>
            <a:chOff x="496" y="624"/>
            <a:chExt cx="4679" cy="2932"/>
          </a:xfrm>
        </p:grpSpPr>
        <p:grpSp>
          <p:nvGrpSpPr>
            <p:cNvPr id="72248" name="Group 75"/>
            <p:cNvGrpSpPr>
              <a:grpSpLocks/>
            </p:cNvGrpSpPr>
            <p:nvPr/>
          </p:nvGrpSpPr>
          <p:grpSpPr bwMode="auto">
            <a:xfrm>
              <a:off x="4082" y="977"/>
              <a:ext cx="1093" cy="346"/>
              <a:chOff x="7920" y="1674"/>
              <a:chExt cx="1008" cy="576"/>
            </a:xfrm>
          </p:grpSpPr>
          <p:sp>
            <p:nvSpPr>
              <p:cNvPr id="72416" name="AutoShape 76"/>
              <p:cNvSpPr>
                <a:spLocks noChangeArrowheads="1"/>
              </p:cNvSpPr>
              <p:nvPr/>
            </p:nvSpPr>
            <p:spPr bwMode="auto">
              <a:xfrm>
                <a:off x="7920" y="1674"/>
                <a:ext cx="1008" cy="576"/>
              </a:xfrm>
              <a:prstGeom prst="cloudCallout">
                <a:avLst>
                  <a:gd name="adj1" fmla="val -31250"/>
                  <a:gd name="adj2" fmla="val 38718"/>
                </a:avLst>
              </a:prstGeom>
              <a:solidFill>
                <a:srgbClr val="CCFFCC"/>
              </a:solidFill>
              <a:ln w="9525">
                <a:solidFill>
                  <a:srgbClr val="000000"/>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endParaRPr lang="es-ES" altLang="es-ES" sz="1000" b="0">
                  <a:latin typeface="Times New Roman" panose="02020603050405020304" pitchFamily="18" charset="0"/>
                </a:endParaRPr>
              </a:p>
            </p:txBody>
          </p:sp>
          <p:sp>
            <p:nvSpPr>
              <p:cNvPr id="72417" name="Text Box 77"/>
              <p:cNvSpPr txBox="1">
                <a:spLocks noChangeArrowheads="1"/>
              </p:cNvSpPr>
              <p:nvPr/>
            </p:nvSpPr>
            <p:spPr bwMode="auto">
              <a:xfrm>
                <a:off x="8064" y="1821"/>
                <a:ext cx="748" cy="291"/>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800">
                    <a:latin typeface="Times New Roman" panose="02020603050405020304" pitchFamily="18" charset="0"/>
                  </a:rPr>
                  <a:t>INTERNET</a:t>
                </a:r>
              </a:p>
            </p:txBody>
          </p:sp>
        </p:grpSp>
        <p:grpSp>
          <p:nvGrpSpPr>
            <p:cNvPr id="72249" name="Group 78"/>
            <p:cNvGrpSpPr>
              <a:grpSpLocks/>
            </p:cNvGrpSpPr>
            <p:nvPr/>
          </p:nvGrpSpPr>
          <p:grpSpPr bwMode="auto">
            <a:xfrm>
              <a:off x="496" y="624"/>
              <a:ext cx="2739" cy="2932"/>
              <a:chOff x="496" y="624"/>
              <a:chExt cx="2739" cy="2932"/>
            </a:xfrm>
          </p:grpSpPr>
          <p:sp>
            <p:nvSpPr>
              <p:cNvPr id="72250" name="Rectangle 79"/>
              <p:cNvSpPr>
                <a:spLocks noChangeArrowheads="1"/>
              </p:cNvSpPr>
              <p:nvPr/>
            </p:nvSpPr>
            <p:spPr bwMode="auto">
              <a:xfrm>
                <a:off x="496" y="929"/>
                <a:ext cx="1092" cy="1688"/>
              </a:xfrm>
              <a:prstGeom prst="rect">
                <a:avLst/>
              </a:prstGeom>
              <a:solidFill>
                <a:srgbClr val="FFFF99"/>
              </a:solidFill>
              <a:ln w="9525">
                <a:miter lim="800000"/>
                <a:headEnd/>
                <a:tailEnd/>
              </a:ln>
              <a:scene3d>
                <a:camera prst="legacyObliqueTopRight"/>
                <a:lightRig rig="legacyFlat3" dir="b"/>
              </a:scene3d>
              <a:sp3d extrusionH="100000" prstMaterial="legacyMatte">
                <a:bevelT w="13500" h="13500" prst="angle"/>
                <a:bevelB w="13500" h="13500" prst="angle"/>
                <a:extrusionClr>
                  <a:srgbClr val="FFFF99"/>
                </a:extrusionClr>
                <a:contourClr>
                  <a:srgbClr val="FFFF99"/>
                </a:contourClr>
              </a:sp3d>
            </p:spPr>
            <p:txBody>
              <a:bodyPr>
                <a:flatTx/>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2251" name="Line 80"/>
              <p:cNvSpPr>
                <a:spLocks noChangeShapeType="1"/>
              </p:cNvSpPr>
              <p:nvPr/>
            </p:nvSpPr>
            <p:spPr bwMode="auto">
              <a:xfrm>
                <a:off x="997" y="1858"/>
                <a:ext cx="0" cy="331"/>
              </a:xfrm>
              <a:prstGeom prst="line">
                <a:avLst/>
              </a:prstGeom>
              <a:noFill/>
              <a:ln w="38100">
                <a:solidFill>
                  <a:srgbClr val="339966"/>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2252" name="Line 81"/>
              <p:cNvSpPr>
                <a:spLocks noChangeShapeType="1"/>
              </p:cNvSpPr>
              <p:nvPr/>
            </p:nvSpPr>
            <p:spPr bwMode="auto">
              <a:xfrm flipH="1">
                <a:off x="858" y="2490"/>
                <a:ext cx="121" cy="746"/>
              </a:xfrm>
              <a:prstGeom prst="line">
                <a:avLst/>
              </a:prstGeom>
              <a:noFill/>
              <a:ln w="38100">
                <a:solidFill>
                  <a:srgbClr val="339966"/>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2253" name="Line 82"/>
              <p:cNvSpPr>
                <a:spLocks noChangeShapeType="1"/>
              </p:cNvSpPr>
              <p:nvPr/>
            </p:nvSpPr>
            <p:spPr bwMode="auto">
              <a:xfrm flipV="1">
                <a:off x="1323" y="1279"/>
                <a:ext cx="1203" cy="342"/>
              </a:xfrm>
              <a:prstGeom prst="line">
                <a:avLst/>
              </a:prstGeom>
              <a:noFill/>
              <a:ln w="38100">
                <a:solidFill>
                  <a:srgbClr val="339966"/>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2254" name="Text Box 83"/>
              <p:cNvSpPr txBox="1">
                <a:spLocks noChangeArrowheads="1"/>
              </p:cNvSpPr>
              <p:nvPr/>
            </p:nvSpPr>
            <p:spPr bwMode="auto">
              <a:xfrm>
                <a:off x="2516" y="1188"/>
                <a:ext cx="370" cy="260"/>
              </a:xfrm>
              <a:prstGeom prst="rect">
                <a:avLst/>
              </a:prstGeom>
              <a:gradFill rotWithShape="0">
                <a:gsLst>
                  <a:gs pos="0">
                    <a:srgbClr val="FFFFFF"/>
                  </a:gs>
                  <a:gs pos="100000">
                    <a:srgbClr val="767676"/>
                  </a:gs>
                </a:gsLst>
                <a:lin ang="5400000" scaled="1"/>
              </a:gradFill>
              <a:ln w="9525">
                <a:miter lim="800000"/>
                <a:headEnd/>
                <a:tailEnd/>
              </a:ln>
              <a:scene3d>
                <a:camera prst="legacyObliqueTopRight"/>
                <a:lightRig rig="legacyFlat3" dir="b"/>
              </a:scene3d>
              <a:sp3d extrusionH="227000" prstMaterial="legacyMatte">
                <a:bevelT w="13500" h="13500" prst="angle"/>
                <a:bevelB w="13500" h="13500" prst="angle"/>
                <a:extrusionClr>
                  <a:srgbClr val="FFFFFF"/>
                </a:extrusionClr>
                <a:contourClr>
                  <a:srgbClr val="FFFFFF"/>
                </a:contourClr>
              </a:sp3d>
            </p:spPr>
            <p:txBody>
              <a:bodyPr lIns="0" rIns="0">
                <a:flatTx/>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2000">
                    <a:latin typeface="Antique Olv (W1)" charset="0"/>
                  </a:rPr>
                  <a:t>HLR</a:t>
                </a:r>
                <a:endParaRPr lang="es-ES_tradnl" altLang="es-ES" sz="1000">
                  <a:latin typeface="Antique Olv (W1)" charset="0"/>
                </a:endParaRPr>
              </a:p>
            </p:txBody>
          </p:sp>
          <p:sp>
            <p:nvSpPr>
              <p:cNvPr id="72255" name="Line 84"/>
              <p:cNvSpPr>
                <a:spLocks noChangeShapeType="1"/>
              </p:cNvSpPr>
              <p:nvPr/>
            </p:nvSpPr>
            <p:spPr bwMode="auto">
              <a:xfrm flipH="1">
                <a:off x="998" y="1377"/>
                <a:ext cx="0" cy="19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6000" rIns="0"/>
              <a:lstStyle/>
              <a:p>
                <a:endParaRPr lang="es-ES"/>
              </a:p>
            </p:txBody>
          </p:sp>
          <p:graphicFrame>
            <p:nvGraphicFramePr>
              <p:cNvPr id="72256" name="Object 85"/>
              <p:cNvGraphicFramePr>
                <a:graphicFrameLocks noChangeAspect="1"/>
              </p:cNvGraphicFramePr>
              <p:nvPr/>
            </p:nvGraphicFramePr>
            <p:xfrm>
              <a:off x="2716" y="2986"/>
              <a:ext cx="519" cy="518"/>
            </p:xfrm>
            <a:graphic>
              <a:graphicData uri="http://schemas.openxmlformats.org/presentationml/2006/ole">
                <mc:AlternateContent xmlns:mc="http://schemas.openxmlformats.org/markup-compatibility/2006">
                  <mc:Choice xmlns:v="urn:schemas-microsoft-com:vml" Requires="v">
                    <p:oleObj spid="_x0000_s72490" name="Imagen" r:id="rId4" imgW="1113739" imgH="1132027" progId="MS_ClipArt_Gallery.2">
                      <p:embed/>
                    </p:oleObj>
                  </mc:Choice>
                  <mc:Fallback>
                    <p:oleObj name="Imagen" r:id="rId4" imgW="1113739" imgH="1132027" progId="MS_ClipArt_Gallery.2">
                      <p:embed/>
                      <p:pic>
                        <p:nvPicPr>
                          <p:cNvPr id="0" name="Object 8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6" y="2986"/>
                            <a:ext cx="519"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2257" name="AutoShape 86"/>
              <p:cNvSpPr>
                <a:spLocks noChangeArrowheads="1"/>
              </p:cNvSpPr>
              <p:nvPr/>
            </p:nvSpPr>
            <p:spPr bwMode="auto">
              <a:xfrm rot="-1665012">
                <a:off x="2538" y="2671"/>
                <a:ext cx="259" cy="519"/>
              </a:xfrm>
              <a:prstGeom prst="lightningBolt">
                <a:avLst/>
              </a:prstGeom>
              <a:solidFill>
                <a:srgbClr val="00FF00"/>
              </a:solidFill>
              <a:ln w="9525">
                <a:solidFill>
                  <a:srgbClr val="000000"/>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2258" name="Text Box 87"/>
              <p:cNvSpPr txBox="1">
                <a:spLocks noChangeArrowheads="1"/>
              </p:cNvSpPr>
              <p:nvPr/>
            </p:nvSpPr>
            <p:spPr bwMode="auto">
              <a:xfrm>
                <a:off x="760" y="624"/>
                <a:ext cx="57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50000"/>
                  </a:spcBef>
                </a:pPr>
                <a:r>
                  <a:rPr lang="es-ES_tradnl" altLang="es-ES" sz="2400"/>
                  <a:t>GSM</a:t>
                </a:r>
              </a:p>
            </p:txBody>
          </p:sp>
          <p:grpSp>
            <p:nvGrpSpPr>
              <p:cNvPr id="72259" name="Group 88"/>
              <p:cNvGrpSpPr>
                <a:grpSpLocks/>
              </p:cNvGrpSpPr>
              <p:nvPr/>
            </p:nvGrpSpPr>
            <p:grpSpPr bwMode="auto">
              <a:xfrm>
                <a:off x="518" y="906"/>
                <a:ext cx="1083" cy="546"/>
                <a:chOff x="3024" y="1728"/>
                <a:chExt cx="864" cy="576"/>
              </a:xfrm>
            </p:grpSpPr>
            <p:sp>
              <p:nvSpPr>
                <p:cNvPr id="72414" name="AutoShape 89"/>
                <p:cNvSpPr>
                  <a:spLocks noChangeArrowheads="1"/>
                </p:cNvSpPr>
                <p:nvPr/>
              </p:nvSpPr>
              <p:spPr bwMode="auto">
                <a:xfrm>
                  <a:off x="3024" y="1728"/>
                  <a:ext cx="864" cy="576"/>
                </a:xfrm>
                <a:prstGeom prst="cloudCallout">
                  <a:avLst>
                    <a:gd name="adj1" fmla="val -28125"/>
                    <a:gd name="adj2" fmla="val 38718"/>
                  </a:avLst>
                </a:prstGeom>
                <a:solidFill>
                  <a:srgbClr val="CCFFCC"/>
                </a:solidFill>
                <a:ln w="9525">
                  <a:solidFill>
                    <a:srgbClr val="000000"/>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endParaRPr lang="es-ES" altLang="es-ES" sz="1000" b="0">
                    <a:latin typeface="Times New Roman" panose="02020603050405020304" pitchFamily="18" charset="0"/>
                  </a:endParaRPr>
                </a:p>
              </p:txBody>
            </p:sp>
            <p:sp>
              <p:nvSpPr>
                <p:cNvPr id="72415" name="Text Box 90"/>
                <p:cNvSpPr txBox="1">
                  <a:spLocks noChangeArrowheads="1"/>
                </p:cNvSpPr>
                <p:nvPr/>
              </p:nvSpPr>
              <p:spPr bwMode="auto">
                <a:xfrm>
                  <a:off x="3168" y="1872"/>
                  <a:ext cx="576" cy="291"/>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600">
                      <a:latin typeface="Times New Roman" panose="02020603050405020304" pitchFamily="18" charset="0"/>
                    </a:rPr>
                    <a:t>Red GSM</a:t>
                  </a:r>
                </a:p>
              </p:txBody>
            </p:sp>
          </p:grpSp>
          <p:grpSp>
            <p:nvGrpSpPr>
              <p:cNvPr id="72260" name="Group 91"/>
              <p:cNvGrpSpPr>
                <a:grpSpLocks/>
              </p:cNvGrpSpPr>
              <p:nvPr/>
            </p:nvGrpSpPr>
            <p:grpSpPr bwMode="auto">
              <a:xfrm>
                <a:off x="584" y="3025"/>
                <a:ext cx="643" cy="531"/>
                <a:chOff x="4277" y="3234"/>
                <a:chExt cx="643" cy="531"/>
              </a:xfrm>
            </p:grpSpPr>
            <p:sp>
              <p:nvSpPr>
                <p:cNvPr id="72344" name="Freeform 92"/>
                <p:cNvSpPr>
                  <a:spLocks/>
                </p:cNvSpPr>
                <p:nvPr/>
              </p:nvSpPr>
              <p:spPr bwMode="auto">
                <a:xfrm>
                  <a:off x="4556" y="3530"/>
                  <a:ext cx="364" cy="160"/>
                </a:xfrm>
                <a:custGeom>
                  <a:avLst/>
                  <a:gdLst>
                    <a:gd name="T0" fmla="*/ 268 w 364"/>
                    <a:gd name="T1" fmla="*/ 3 h 160"/>
                    <a:gd name="T2" fmla="*/ 82 w 364"/>
                    <a:gd name="T3" fmla="*/ 0 h 160"/>
                    <a:gd name="T4" fmla="*/ 0 w 364"/>
                    <a:gd name="T5" fmla="*/ 87 h 160"/>
                    <a:gd name="T6" fmla="*/ 101 w 364"/>
                    <a:gd name="T7" fmla="*/ 159 h 160"/>
                    <a:gd name="T8" fmla="*/ 277 w 364"/>
                    <a:gd name="T9" fmla="*/ 159 h 160"/>
                    <a:gd name="T10" fmla="*/ 363 w 364"/>
                    <a:gd name="T11" fmla="*/ 75 h 160"/>
                    <a:gd name="T12" fmla="*/ 268 w 364"/>
                    <a:gd name="T13" fmla="*/ 3 h 16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4" h="160">
                      <a:moveTo>
                        <a:pt x="268" y="3"/>
                      </a:moveTo>
                      <a:lnTo>
                        <a:pt x="82" y="0"/>
                      </a:lnTo>
                      <a:lnTo>
                        <a:pt x="0" y="87"/>
                      </a:lnTo>
                      <a:lnTo>
                        <a:pt x="101" y="159"/>
                      </a:lnTo>
                      <a:lnTo>
                        <a:pt x="277" y="159"/>
                      </a:lnTo>
                      <a:lnTo>
                        <a:pt x="363" y="75"/>
                      </a:lnTo>
                      <a:lnTo>
                        <a:pt x="268" y="3"/>
                      </a:lnTo>
                    </a:path>
                  </a:pathLst>
                </a:custGeom>
                <a:solidFill>
                  <a:srgbClr val="CCCC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45" name="Freeform 93"/>
                <p:cNvSpPr>
                  <a:spLocks/>
                </p:cNvSpPr>
                <p:nvPr/>
              </p:nvSpPr>
              <p:spPr bwMode="auto">
                <a:xfrm>
                  <a:off x="4556" y="3530"/>
                  <a:ext cx="364" cy="160"/>
                </a:xfrm>
                <a:custGeom>
                  <a:avLst/>
                  <a:gdLst>
                    <a:gd name="T0" fmla="*/ 268 w 364"/>
                    <a:gd name="T1" fmla="*/ 3 h 160"/>
                    <a:gd name="T2" fmla="*/ 82 w 364"/>
                    <a:gd name="T3" fmla="*/ 0 h 160"/>
                    <a:gd name="T4" fmla="*/ 0 w 364"/>
                    <a:gd name="T5" fmla="*/ 87 h 160"/>
                    <a:gd name="T6" fmla="*/ 101 w 364"/>
                    <a:gd name="T7" fmla="*/ 159 h 160"/>
                    <a:gd name="T8" fmla="*/ 277 w 364"/>
                    <a:gd name="T9" fmla="*/ 159 h 160"/>
                    <a:gd name="T10" fmla="*/ 363 w 364"/>
                    <a:gd name="T11" fmla="*/ 75 h 160"/>
                    <a:gd name="T12" fmla="*/ 268 w 364"/>
                    <a:gd name="T13" fmla="*/ 3 h 16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4" h="160">
                      <a:moveTo>
                        <a:pt x="268" y="3"/>
                      </a:moveTo>
                      <a:lnTo>
                        <a:pt x="82" y="0"/>
                      </a:lnTo>
                      <a:lnTo>
                        <a:pt x="0" y="87"/>
                      </a:lnTo>
                      <a:lnTo>
                        <a:pt x="101" y="159"/>
                      </a:lnTo>
                      <a:lnTo>
                        <a:pt x="277" y="159"/>
                      </a:lnTo>
                      <a:lnTo>
                        <a:pt x="363" y="75"/>
                      </a:lnTo>
                      <a:lnTo>
                        <a:pt x="268" y="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46" name="Freeform 94"/>
                <p:cNvSpPr>
                  <a:spLocks/>
                </p:cNvSpPr>
                <p:nvPr/>
              </p:nvSpPr>
              <p:spPr bwMode="auto">
                <a:xfrm>
                  <a:off x="4277" y="3456"/>
                  <a:ext cx="366" cy="158"/>
                </a:xfrm>
                <a:custGeom>
                  <a:avLst/>
                  <a:gdLst>
                    <a:gd name="T0" fmla="*/ 270 w 366"/>
                    <a:gd name="T1" fmla="*/ 1 h 158"/>
                    <a:gd name="T2" fmla="*/ 82 w 366"/>
                    <a:gd name="T3" fmla="*/ 0 h 158"/>
                    <a:gd name="T4" fmla="*/ 0 w 366"/>
                    <a:gd name="T5" fmla="*/ 85 h 158"/>
                    <a:gd name="T6" fmla="*/ 102 w 366"/>
                    <a:gd name="T7" fmla="*/ 157 h 158"/>
                    <a:gd name="T8" fmla="*/ 279 w 366"/>
                    <a:gd name="T9" fmla="*/ 157 h 158"/>
                    <a:gd name="T10" fmla="*/ 365 w 366"/>
                    <a:gd name="T11" fmla="*/ 76 h 158"/>
                    <a:gd name="T12" fmla="*/ 270 w 366"/>
                    <a:gd name="T13" fmla="*/ 1 h 1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6" h="158">
                      <a:moveTo>
                        <a:pt x="270" y="1"/>
                      </a:moveTo>
                      <a:lnTo>
                        <a:pt x="82" y="0"/>
                      </a:lnTo>
                      <a:lnTo>
                        <a:pt x="0" y="85"/>
                      </a:lnTo>
                      <a:lnTo>
                        <a:pt x="102" y="157"/>
                      </a:lnTo>
                      <a:lnTo>
                        <a:pt x="279" y="157"/>
                      </a:lnTo>
                      <a:lnTo>
                        <a:pt x="365" y="76"/>
                      </a:lnTo>
                      <a:lnTo>
                        <a:pt x="270" y="1"/>
                      </a:lnTo>
                    </a:path>
                  </a:pathLst>
                </a:custGeom>
                <a:solidFill>
                  <a:srgbClr val="E5E5E5"/>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47" name="Freeform 95"/>
                <p:cNvSpPr>
                  <a:spLocks/>
                </p:cNvSpPr>
                <p:nvPr/>
              </p:nvSpPr>
              <p:spPr bwMode="auto">
                <a:xfrm>
                  <a:off x="4277" y="3456"/>
                  <a:ext cx="366" cy="158"/>
                </a:xfrm>
                <a:custGeom>
                  <a:avLst/>
                  <a:gdLst>
                    <a:gd name="T0" fmla="*/ 270 w 366"/>
                    <a:gd name="T1" fmla="*/ 1 h 158"/>
                    <a:gd name="T2" fmla="*/ 82 w 366"/>
                    <a:gd name="T3" fmla="*/ 0 h 158"/>
                    <a:gd name="T4" fmla="*/ 0 w 366"/>
                    <a:gd name="T5" fmla="*/ 85 h 158"/>
                    <a:gd name="T6" fmla="*/ 102 w 366"/>
                    <a:gd name="T7" fmla="*/ 157 h 158"/>
                    <a:gd name="T8" fmla="*/ 279 w 366"/>
                    <a:gd name="T9" fmla="*/ 157 h 158"/>
                    <a:gd name="T10" fmla="*/ 365 w 366"/>
                    <a:gd name="T11" fmla="*/ 76 h 158"/>
                    <a:gd name="T12" fmla="*/ 270 w 366"/>
                    <a:gd name="T13" fmla="*/ 1 h 1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6" h="158">
                      <a:moveTo>
                        <a:pt x="270" y="1"/>
                      </a:moveTo>
                      <a:lnTo>
                        <a:pt x="82" y="0"/>
                      </a:lnTo>
                      <a:lnTo>
                        <a:pt x="0" y="85"/>
                      </a:lnTo>
                      <a:lnTo>
                        <a:pt x="102" y="157"/>
                      </a:lnTo>
                      <a:lnTo>
                        <a:pt x="279" y="157"/>
                      </a:lnTo>
                      <a:lnTo>
                        <a:pt x="365" y="76"/>
                      </a:lnTo>
                      <a:lnTo>
                        <a:pt x="270" y="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48" name="Freeform 96"/>
                <p:cNvSpPr>
                  <a:spLocks/>
                </p:cNvSpPr>
                <p:nvPr/>
              </p:nvSpPr>
              <p:spPr bwMode="auto">
                <a:xfrm>
                  <a:off x="4277" y="3607"/>
                  <a:ext cx="366" cy="158"/>
                </a:xfrm>
                <a:custGeom>
                  <a:avLst/>
                  <a:gdLst>
                    <a:gd name="T0" fmla="*/ 270 w 366"/>
                    <a:gd name="T1" fmla="*/ 2 h 158"/>
                    <a:gd name="T2" fmla="*/ 82 w 366"/>
                    <a:gd name="T3" fmla="*/ 0 h 158"/>
                    <a:gd name="T4" fmla="*/ 0 w 366"/>
                    <a:gd name="T5" fmla="*/ 87 h 158"/>
                    <a:gd name="T6" fmla="*/ 102 w 366"/>
                    <a:gd name="T7" fmla="*/ 157 h 158"/>
                    <a:gd name="T8" fmla="*/ 279 w 366"/>
                    <a:gd name="T9" fmla="*/ 157 h 158"/>
                    <a:gd name="T10" fmla="*/ 365 w 366"/>
                    <a:gd name="T11" fmla="*/ 75 h 158"/>
                    <a:gd name="T12" fmla="*/ 270 w 366"/>
                    <a:gd name="T13" fmla="*/ 2 h 1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6" h="158">
                      <a:moveTo>
                        <a:pt x="270" y="2"/>
                      </a:moveTo>
                      <a:lnTo>
                        <a:pt x="82" y="0"/>
                      </a:lnTo>
                      <a:lnTo>
                        <a:pt x="0" y="87"/>
                      </a:lnTo>
                      <a:lnTo>
                        <a:pt x="102" y="157"/>
                      </a:lnTo>
                      <a:lnTo>
                        <a:pt x="279" y="157"/>
                      </a:lnTo>
                      <a:lnTo>
                        <a:pt x="365" y="75"/>
                      </a:lnTo>
                      <a:lnTo>
                        <a:pt x="270" y="2"/>
                      </a:lnTo>
                    </a:path>
                  </a:pathLst>
                </a:custGeom>
                <a:solidFill>
                  <a:srgbClr val="999999"/>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49" name="Freeform 97"/>
                <p:cNvSpPr>
                  <a:spLocks/>
                </p:cNvSpPr>
                <p:nvPr/>
              </p:nvSpPr>
              <p:spPr bwMode="auto">
                <a:xfrm>
                  <a:off x="4277" y="3607"/>
                  <a:ext cx="366" cy="158"/>
                </a:xfrm>
                <a:custGeom>
                  <a:avLst/>
                  <a:gdLst>
                    <a:gd name="T0" fmla="*/ 270 w 366"/>
                    <a:gd name="T1" fmla="*/ 2 h 158"/>
                    <a:gd name="T2" fmla="*/ 82 w 366"/>
                    <a:gd name="T3" fmla="*/ 0 h 158"/>
                    <a:gd name="T4" fmla="*/ 0 w 366"/>
                    <a:gd name="T5" fmla="*/ 87 h 158"/>
                    <a:gd name="T6" fmla="*/ 102 w 366"/>
                    <a:gd name="T7" fmla="*/ 157 h 158"/>
                    <a:gd name="T8" fmla="*/ 279 w 366"/>
                    <a:gd name="T9" fmla="*/ 157 h 158"/>
                    <a:gd name="T10" fmla="*/ 365 w 366"/>
                    <a:gd name="T11" fmla="*/ 75 h 158"/>
                    <a:gd name="T12" fmla="*/ 270 w 366"/>
                    <a:gd name="T13" fmla="*/ 2 h 1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6" h="158">
                      <a:moveTo>
                        <a:pt x="270" y="2"/>
                      </a:moveTo>
                      <a:lnTo>
                        <a:pt x="82" y="0"/>
                      </a:lnTo>
                      <a:lnTo>
                        <a:pt x="0" y="87"/>
                      </a:lnTo>
                      <a:lnTo>
                        <a:pt x="102" y="157"/>
                      </a:lnTo>
                      <a:lnTo>
                        <a:pt x="279" y="157"/>
                      </a:lnTo>
                      <a:lnTo>
                        <a:pt x="365" y="75"/>
                      </a:lnTo>
                      <a:lnTo>
                        <a:pt x="270" y="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50" name="Line 98"/>
                <p:cNvSpPr>
                  <a:spLocks noChangeShapeType="1"/>
                </p:cNvSpPr>
                <p:nvPr/>
              </p:nvSpPr>
              <p:spPr bwMode="auto">
                <a:xfrm>
                  <a:off x="4737" y="3330"/>
                  <a:ext cx="1" cy="28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2351" name="Freeform 99"/>
                <p:cNvSpPr>
                  <a:spLocks/>
                </p:cNvSpPr>
                <p:nvPr/>
              </p:nvSpPr>
              <p:spPr bwMode="auto">
                <a:xfrm>
                  <a:off x="4688" y="3297"/>
                  <a:ext cx="33" cy="315"/>
                </a:xfrm>
                <a:custGeom>
                  <a:avLst/>
                  <a:gdLst>
                    <a:gd name="T0" fmla="*/ 32 w 33"/>
                    <a:gd name="T1" fmla="*/ 0 h 315"/>
                    <a:gd name="T2" fmla="*/ 29 w 33"/>
                    <a:gd name="T3" fmla="*/ 17 h 315"/>
                    <a:gd name="T4" fmla="*/ 27 w 33"/>
                    <a:gd name="T5" fmla="*/ 54 h 315"/>
                    <a:gd name="T6" fmla="*/ 21 w 33"/>
                    <a:gd name="T7" fmla="*/ 104 h 315"/>
                    <a:gd name="T8" fmla="*/ 15 w 33"/>
                    <a:gd name="T9" fmla="*/ 161 h 315"/>
                    <a:gd name="T10" fmla="*/ 11 w 33"/>
                    <a:gd name="T11" fmla="*/ 217 h 315"/>
                    <a:gd name="T12" fmla="*/ 4 w 33"/>
                    <a:gd name="T13" fmla="*/ 268 h 315"/>
                    <a:gd name="T14" fmla="*/ 2 w 33"/>
                    <a:gd name="T15" fmla="*/ 301 h 315"/>
                    <a:gd name="T16" fmla="*/ 0 w 33"/>
                    <a:gd name="T17" fmla="*/ 314 h 3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3" h="315">
                      <a:moveTo>
                        <a:pt x="32" y="0"/>
                      </a:moveTo>
                      <a:lnTo>
                        <a:pt x="29" y="17"/>
                      </a:lnTo>
                      <a:lnTo>
                        <a:pt x="27" y="54"/>
                      </a:lnTo>
                      <a:lnTo>
                        <a:pt x="21" y="104"/>
                      </a:lnTo>
                      <a:lnTo>
                        <a:pt x="15" y="161"/>
                      </a:lnTo>
                      <a:lnTo>
                        <a:pt x="11" y="217"/>
                      </a:lnTo>
                      <a:lnTo>
                        <a:pt x="4" y="268"/>
                      </a:lnTo>
                      <a:lnTo>
                        <a:pt x="2" y="301"/>
                      </a:lnTo>
                      <a:lnTo>
                        <a:pt x="0" y="3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52" name="Freeform 100"/>
                <p:cNvSpPr>
                  <a:spLocks/>
                </p:cNvSpPr>
                <p:nvPr/>
              </p:nvSpPr>
              <p:spPr bwMode="auto">
                <a:xfrm>
                  <a:off x="4688" y="3390"/>
                  <a:ext cx="69" cy="207"/>
                </a:xfrm>
                <a:custGeom>
                  <a:avLst/>
                  <a:gdLst>
                    <a:gd name="T0" fmla="*/ 52 w 69"/>
                    <a:gd name="T1" fmla="*/ 0 h 207"/>
                    <a:gd name="T2" fmla="*/ 16 w 69"/>
                    <a:gd name="T3" fmla="*/ 48 h 207"/>
                    <a:gd name="T4" fmla="*/ 58 w 69"/>
                    <a:gd name="T5" fmla="*/ 79 h 207"/>
                    <a:gd name="T6" fmla="*/ 10 w 69"/>
                    <a:gd name="T7" fmla="*/ 142 h 207"/>
                    <a:gd name="T8" fmla="*/ 68 w 69"/>
                    <a:gd name="T9" fmla="*/ 166 h 207"/>
                    <a:gd name="T10" fmla="*/ 0 w 69"/>
                    <a:gd name="T11" fmla="*/ 206 h 2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9" h="207">
                      <a:moveTo>
                        <a:pt x="52" y="0"/>
                      </a:moveTo>
                      <a:lnTo>
                        <a:pt x="16" y="48"/>
                      </a:lnTo>
                      <a:lnTo>
                        <a:pt x="58" y="79"/>
                      </a:lnTo>
                      <a:lnTo>
                        <a:pt x="10" y="142"/>
                      </a:lnTo>
                      <a:lnTo>
                        <a:pt x="68" y="16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53" name="Freeform 101"/>
                <p:cNvSpPr>
                  <a:spLocks/>
                </p:cNvSpPr>
                <p:nvPr/>
              </p:nvSpPr>
              <p:spPr bwMode="auto">
                <a:xfrm>
                  <a:off x="4688" y="3386"/>
                  <a:ext cx="72" cy="207"/>
                </a:xfrm>
                <a:custGeom>
                  <a:avLst/>
                  <a:gdLst>
                    <a:gd name="T0" fmla="*/ 71 w 72"/>
                    <a:gd name="T1" fmla="*/ 206 h 207"/>
                    <a:gd name="T2" fmla="*/ 0 w 72"/>
                    <a:gd name="T3" fmla="*/ 179 h 207"/>
                    <a:gd name="T4" fmla="*/ 61 w 72"/>
                    <a:gd name="T5" fmla="*/ 134 h 207"/>
                    <a:gd name="T6" fmla="*/ 10 w 72"/>
                    <a:gd name="T7" fmla="*/ 95 h 207"/>
                    <a:gd name="T8" fmla="*/ 59 w 72"/>
                    <a:gd name="T9" fmla="*/ 51 h 207"/>
                    <a:gd name="T10" fmla="*/ 25 w 72"/>
                    <a:gd name="T11" fmla="*/ 0 h 2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 h="207">
                      <a:moveTo>
                        <a:pt x="71" y="206"/>
                      </a:moveTo>
                      <a:lnTo>
                        <a:pt x="0" y="179"/>
                      </a:lnTo>
                      <a:lnTo>
                        <a:pt x="61" y="134"/>
                      </a:lnTo>
                      <a:lnTo>
                        <a:pt x="10" y="95"/>
                      </a:lnTo>
                      <a:lnTo>
                        <a:pt x="59" y="51"/>
                      </a:lnTo>
                      <a:lnTo>
                        <a:pt x="2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54" name="Freeform 102"/>
                <p:cNvSpPr>
                  <a:spLocks/>
                </p:cNvSpPr>
                <p:nvPr/>
              </p:nvSpPr>
              <p:spPr bwMode="auto">
                <a:xfrm>
                  <a:off x="4719" y="3292"/>
                  <a:ext cx="15" cy="38"/>
                </a:xfrm>
                <a:custGeom>
                  <a:avLst/>
                  <a:gdLst>
                    <a:gd name="T0" fmla="*/ 14 w 15"/>
                    <a:gd name="T1" fmla="*/ 0 h 38"/>
                    <a:gd name="T2" fmla="*/ 0 w 15"/>
                    <a:gd name="T3" fmla="*/ 0 h 38"/>
                    <a:gd name="T4" fmla="*/ 0 w 15"/>
                    <a:gd name="T5" fmla="*/ 37 h 38"/>
                    <a:gd name="T6" fmla="*/ 14 w 15"/>
                    <a:gd name="T7" fmla="*/ 37 h 38"/>
                    <a:gd name="T8" fmla="*/ 14 w 15"/>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8">
                      <a:moveTo>
                        <a:pt x="14" y="0"/>
                      </a:moveTo>
                      <a:lnTo>
                        <a:pt x="0" y="0"/>
                      </a:lnTo>
                      <a:lnTo>
                        <a:pt x="0" y="37"/>
                      </a:lnTo>
                      <a:lnTo>
                        <a:pt x="14" y="37"/>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55" name="Freeform 103"/>
                <p:cNvSpPr>
                  <a:spLocks/>
                </p:cNvSpPr>
                <p:nvPr/>
              </p:nvSpPr>
              <p:spPr bwMode="auto">
                <a:xfrm>
                  <a:off x="4719" y="3292"/>
                  <a:ext cx="15" cy="38"/>
                </a:xfrm>
                <a:custGeom>
                  <a:avLst/>
                  <a:gdLst>
                    <a:gd name="T0" fmla="*/ 14 w 15"/>
                    <a:gd name="T1" fmla="*/ 0 h 38"/>
                    <a:gd name="T2" fmla="*/ 0 w 15"/>
                    <a:gd name="T3" fmla="*/ 0 h 38"/>
                    <a:gd name="T4" fmla="*/ 0 w 15"/>
                    <a:gd name="T5" fmla="*/ 37 h 38"/>
                    <a:gd name="T6" fmla="*/ 14 w 15"/>
                    <a:gd name="T7" fmla="*/ 37 h 38"/>
                    <a:gd name="T8" fmla="*/ 14 w 15"/>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8">
                      <a:moveTo>
                        <a:pt x="14" y="0"/>
                      </a:moveTo>
                      <a:lnTo>
                        <a:pt x="0" y="0"/>
                      </a:lnTo>
                      <a:lnTo>
                        <a:pt x="0" y="37"/>
                      </a:lnTo>
                      <a:lnTo>
                        <a:pt x="14" y="37"/>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56" name="Freeform 104"/>
                <p:cNvSpPr>
                  <a:spLocks/>
                </p:cNvSpPr>
                <p:nvPr/>
              </p:nvSpPr>
              <p:spPr bwMode="auto">
                <a:xfrm>
                  <a:off x="4695" y="3292"/>
                  <a:ext cx="13" cy="38"/>
                </a:xfrm>
                <a:custGeom>
                  <a:avLst/>
                  <a:gdLst>
                    <a:gd name="T0" fmla="*/ 12 w 13"/>
                    <a:gd name="T1" fmla="*/ 0 h 38"/>
                    <a:gd name="T2" fmla="*/ 0 w 13"/>
                    <a:gd name="T3" fmla="*/ 0 h 38"/>
                    <a:gd name="T4" fmla="*/ 0 w 13"/>
                    <a:gd name="T5" fmla="*/ 37 h 38"/>
                    <a:gd name="T6" fmla="*/ 12 w 13"/>
                    <a:gd name="T7" fmla="*/ 37 h 38"/>
                    <a:gd name="T8" fmla="*/ 12 w 13"/>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38">
                      <a:moveTo>
                        <a:pt x="12" y="0"/>
                      </a:moveTo>
                      <a:lnTo>
                        <a:pt x="0" y="0"/>
                      </a:lnTo>
                      <a:lnTo>
                        <a:pt x="0" y="37"/>
                      </a:lnTo>
                      <a:lnTo>
                        <a:pt x="12" y="37"/>
                      </a:lnTo>
                      <a:lnTo>
                        <a:pt x="12"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57" name="Freeform 105"/>
                <p:cNvSpPr>
                  <a:spLocks/>
                </p:cNvSpPr>
                <p:nvPr/>
              </p:nvSpPr>
              <p:spPr bwMode="auto">
                <a:xfrm>
                  <a:off x="4695" y="3292"/>
                  <a:ext cx="13" cy="38"/>
                </a:xfrm>
                <a:custGeom>
                  <a:avLst/>
                  <a:gdLst>
                    <a:gd name="T0" fmla="*/ 12 w 13"/>
                    <a:gd name="T1" fmla="*/ 0 h 38"/>
                    <a:gd name="T2" fmla="*/ 0 w 13"/>
                    <a:gd name="T3" fmla="*/ 0 h 38"/>
                    <a:gd name="T4" fmla="*/ 0 w 13"/>
                    <a:gd name="T5" fmla="*/ 37 h 38"/>
                    <a:gd name="T6" fmla="*/ 12 w 13"/>
                    <a:gd name="T7" fmla="*/ 37 h 38"/>
                    <a:gd name="T8" fmla="*/ 12 w 13"/>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38">
                      <a:moveTo>
                        <a:pt x="12" y="0"/>
                      </a:moveTo>
                      <a:lnTo>
                        <a:pt x="0" y="0"/>
                      </a:lnTo>
                      <a:lnTo>
                        <a:pt x="0" y="37"/>
                      </a:lnTo>
                      <a:lnTo>
                        <a:pt x="12" y="37"/>
                      </a:lnTo>
                      <a:lnTo>
                        <a:pt x="1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58" name="Freeform 106"/>
                <p:cNvSpPr>
                  <a:spLocks/>
                </p:cNvSpPr>
                <p:nvPr/>
              </p:nvSpPr>
              <p:spPr bwMode="auto">
                <a:xfrm>
                  <a:off x="4740" y="3292"/>
                  <a:ext cx="16" cy="38"/>
                </a:xfrm>
                <a:custGeom>
                  <a:avLst/>
                  <a:gdLst>
                    <a:gd name="T0" fmla="*/ 15 w 16"/>
                    <a:gd name="T1" fmla="*/ 0 h 38"/>
                    <a:gd name="T2" fmla="*/ 0 w 16"/>
                    <a:gd name="T3" fmla="*/ 0 h 38"/>
                    <a:gd name="T4" fmla="*/ 0 w 16"/>
                    <a:gd name="T5" fmla="*/ 37 h 38"/>
                    <a:gd name="T6" fmla="*/ 15 w 16"/>
                    <a:gd name="T7" fmla="*/ 37 h 38"/>
                    <a:gd name="T8" fmla="*/ 15 w 16"/>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8">
                      <a:moveTo>
                        <a:pt x="15" y="0"/>
                      </a:moveTo>
                      <a:lnTo>
                        <a:pt x="0" y="0"/>
                      </a:lnTo>
                      <a:lnTo>
                        <a:pt x="0" y="37"/>
                      </a:lnTo>
                      <a:lnTo>
                        <a:pt x="15" y="37"/>
                      </a:lnTo>
                      <a:lnTo>
                        <a:pt x="15"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59" name="Freeform 107"/>
                <p:cNvSpPr>
                  <a:spLocks/>
                </p:cNvSpPr>
                <p:nvPr/>
              </p:nvSpPr>
              <p:spPr bwMode="auto">
                <a:xfrm>
                  <a:off x="4740" y="3292"/>
                  <a:ext cx="16" cy="38"/>
                </a:xfrm>
                <a:custGeom>
                  <a:avLst/>
                  <a:gdLst>
                    <a:gd name="T0" fmla="*/ 15 w 16"/>
                    <a:gd name="T1" fmla="*/ 0 h 38"/>
                    <a:gd name="T2" fmla="*/ 0 w 16"/>
                    <a:gd name="T3" fmla="*/ 0 h 38"/>
                    <a:gd name="T4" fmla="*/ 0 w 16"/>
                    <a:gd name="T5" fmla="*/ 37 h 38"/>
                    <a:gd name="T6" fmla="*/ 15 w 16"/>
                    <a:gd name="T7" fmla="*/ 37 h 38"/>
                    <a:gd name="T8" fmla="*/ 15 w 16"/>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8">
                      <a:moveTo>
                        <a:pt x="15" y="0"/>
                      </a:moveTo>
                      <a:lnTo>
                        <a:pt x="0" y="0"/>
                      </a:lnTo>
                      <a:lnTo>
                        <a:pt x="0" y="37"/>
                      </a:lnTo>
                      <a:lnTo>
                        <a:pt x="15" y="37"/>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60" name="Freeform 108"/>
                <p:cNvSpPr>
                  <a:spLocks/>
                </p:cNvSpPr>
                <p:nvPr/>
              </p:nvSpPr>
              <p:spPr bwMode="auto">
                <a:xfrm>
                  <a:off x="4733" y="3300"/>
                  <a:ext cx="17" cy="38"/>
                </a:xfrm>
                <a:custGeom>
                  <a:avLst/>
                  <a:gdLst>
                    <a:gd name="T0" fmla="*/ 16 w 17"/>
                    <a:gd name="T1" fmla="*/ 0 h 38"/>
                    <a:gd name="T2" fmla="*/ 0 w 17"/>
                    <a:gd name="T3" fmla="*/ 0 h 38"/>
                    <a:gd name="T4" fmla="*/ 0 w 17"/>
                    <a:gd name="T5" fmla="*/ 37 h 38"/>
                    <a:gd name="T6" fmla="*/ 16 w 17"/>
                    <a:gd name="T7" fmla="*/ 37 h 38"/>
                    <a:gd name="T8" fmla="*/ 16 w 17"/>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38">
                      <a:moveTo>
                        <a:pt x="16" y="0"/>
                      </a:moveTo>
                      <a:lnTo>
                        <a:pt x="0" y="0"/>
                      </a:lnTo>
                      <a:lnTo>
                        <a:pt x="0" y="37"/>
                      </a:lnTo>
                      <a:lnTo>
                        <a:pt x="16" y="37"/>
                      </a:lnTo>
                      <a:lnTo>
                        <a:pt x="16"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61" name="Freeform 109"/>
                <p:cNvSpPr>
                  <a:spLocks/>
                </p:cNvSpPr>
                <p:nvPr/>
              </p:nvSpPr>
              <p:spPr bwMode="auto">
                <a:xfrm>
                  <a:off x="4733" y="3300"/>
                  <a:ext cx="17" cy="38"/>
                </a:xfrm>
                <a:custGeom>
                  <a:avLst/>
                  <a:gdLst>
                    <a:gd name="T0" fmla="*/ 16 w 17"/>
                    <a:gd name="T1" fmla="*/ 0 h 38"/>
                    <a:gd name="T2" fmla="*/ 0 w 17"/>
                    <a:gd name="T3" fmla="*/ 0 h 38"/>
                    <a:gd name="T4" fmla="*/ 0 w 17"/>
                    <a:gd name="T5" fmla="*/ 37 h 38"/>
                    <a:gd name="T6" fmla="*/ 16 w 17"/>
                    <a:gd name="T7" fmla="*/ 37 h 38"/>
                    <a:gd name="T8" fmla="*/ 16 w 17"/>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38">
                      <a:moveTo>
                        <a:pt x="16" y="0"/>
                      </a:moveTo>
                      <a:lnTo>
                        <a:pt x="0" y="0"/>
                      </a:lnTo>
                      <a:lnTo>
                        <a:pt x="0" y="37"/>
                      </a:lnTo>
                      <a:lnTo>
                        <a:pt x="16" y="37"/>
                      </a:lnTo>
                      <a:lnTo>
                        <a:pt x="1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62" name="Freeform 110"/>
                <p:cNvSpPr>
                  <a:spLocks/>
                </p:cNvSpPr>
                <p:nvPr/>
              </p:nvSpPr>
              <p:spPr bwMode="auto">
                <a:xfrm>
                  <a:off x="4716" y="3310"/>
                  <a:ext cx="16" cy="41"/>
                </a:xfrm>
                <a:custGeom>
                  <a:avLst/>
                  <a:gdLst>
                    <a:gd name="T0" fmla="*/ 15 w 16"/>
                    <a:gd name="T1" fmla="*/ 0 h 41"/>
                    <a:gd name="T2" fmla="*/ 0 w 16"/>
                    <a:gd name="T3" fmla="*/ 0 h 41"/>
                    <a:gd name="T4" fmla="*/ 0 w 16"/>
                    <a:gd name="T5" fmla="*/ 40 h 41"/>
                    <a:gd name="T6" fmla="*/ 15 w 16"/>
                    <a:gd name="T7" fmla="*/ 40 h 41"/>
                    <a:gd name="T8" fmla="*/ 15 w 16"/>
                    <a:gd name="T9" fmla="*/ 0 h 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1">
                      <a:moveTo>
                        <a:pt x="15" y="0"/>
                      </a:moveTo>
                      <a:lnTo>
                        <a:pt x="0" y="0"/>
                      </a:lnTo>
                      <a:lnTo>
                        <a:pt x="0" y="40"/>
                      </a:lnTo>
                      <a:lnTo>
                        <a:pt x="15" y="40"/>
                      </a:lnTo>
                      <a:lnTo>
                        <a:pt x="15"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63" name="Freeform 111"/>
                <p:cNvSpPr>
                  <a:spLocks/>
                </p:cNvSpPr>
                <p:nvPr/>
              </p:nvSpPr>
              <p:spPr bwMode="auto">
                <a:xfrm>
                  <a:off x="4716" y="3310"/>
                  <a:ext cx="16" cy="41"/>
                </a:xfrm>
                <a:custGeom>
                  <a:avLst/>
                  <a:gdLst>
                    <a:gd name="T0" fmla="*/ 15 w 16"/>
                    <a:gd name="T1" fmla="*/ 0 h 41"/>
                    <a:gd name="T2" fmla="*/ 0 w 16"/>
                    <a:gd name="T3" fmla="*/ 0 h 41"/>
                    <a:gd name="T4" fmla="*/ 0 w 16"/>
                    <a:gd name="T5" fmla="*/ 40 h 41"/>
                    <a:gd name="T6" fmla="*/ 15 w 16"/>
                    <a:gd name="T7" fmla="*/ 40 h 41"/>
                    <a:gd name="T8" fmla="*/ 15 w 16"/>
                    <a:gd name="T9" fmla="*/ 0 h 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1">
                      <a:moveTo>
                        <a:pt x="15" y="0"/>
                      </a:moveTo>
                      <a:lnTo>
                        <a:pt x="0" y="0"/>
                      </a:lnTo>
                      <a:lnTo>
                        <a:pt x="0" y="40"/>
                      </a:lnTo>
                      <a:lnTo>
                        <a:pt x="15" y="40"/>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64" name="Freeform 112"/>
                <p:cNvSpPr>
                  <a:spLocks/>
                </p:cNvSpPr>
                <p:nvPr/>
              </p:nvSpPr>
              <p:spPr bwMode="auto">
                <a:xfrm>
                  <a:off x="4700" y="3304"/>
                  <a:ext cx="16" cy="38"/>
                </a:xfrm>
                <a:custGeom>
                  <a:avLst/>
                  <a:gdLst>
                    <a:gd name="T0" fmla="*/ 15 w 16"/>
                    <a:gd name="T1" fmla="*/ 0 h 38"/>
                    <a:gd name="T2" fmla="*/ 0 w 16"/>
                    <a:gd name="T3" fmla="*/ 0 h 38"/>
                    <a:gd name="T4" fmla="*/ 0 w 16"/>
                    <a:gd name="T5" fmla="*/ 37 h 38"/>
                    <a:gd name="T6" fmla="*/ 15 w 16"/>
                    <a:gd name="T7" fmla="*/ 37 h 38"/>
                    <a:gd name="T8" fmla="*/ 15 w 16"/>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8">
                      <a:moveTo>
                        <a:pt x="15" y="0"/>
                      </a:moveTo>
                      <a:lnTo>
                        <a:pt x="0" y="0"/>
                      </a:lnTo>
                      <a:lnTo>
                        <a:pt x="0" y="37"/>
                      </a:lnTo>
                      <a:lnTo>
                        <a:pt x="15" y="37"/>
                      </a:lnTo>
                      <a:lnTo>
                        <a:pt x="15"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65" name="Freeform 113"/>
                <p:cNvSpPr>
                  <a:spLocks/>
                </p:cNvSpPr>
                <p:nvPr/>
              </p:nvSpPr>
              <p:spPr bwMode="auto">
                <a:xfrm>
                  <a:off x="4700" y="3304"/>
                  <a:ext cx="16" cy="38"/>
                </a:xfrm>
                <a:custGeom>
                  <a:avLst/>
                  <a:gdLst>
                    <a:gd name="T0" fmla="*/ 15 w 16"/>
                    <a:gd name="T1" fmla="*/ 0 h 38"/>
                    <a:gd name="T2" fmla="*/ 0 w 16"/>
                    <a:gd name="T3" fmla="*/ 0 h 38"/>
                    <a:gd name="T4" fmla="*/ 0 w 16"/>
                    <a:gd name="T5" fmla="*/ 37 h 38"/>
                    <a:gd name="T6" fmla="*/ 15 w 16"/>
                    <a:gd name="T7" fmla="*/ 37 h 38"/>
                    <a:gd name="T8" fmla="*/ 15 w 16"/>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8">
                      <a:moveTo>
                        <a:pt x="15" y="0"/>
                      </a:moveTo>
                      <a:lnTo>
                        <a:pt x="0" y="0"/>
                      </a:lnTo>
                      <a:lnTo>
                        <a:pt x="0" y="37"/>
                      </a:lnTo>
                      <a:lnTo>
                        <a:pt x="15" y="37"/>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66" name="Line 114"/>
                <p:cNvSpPr>
                  <a:spLocks noChangeShapeType="1"/>
                </p:cNvSpPr>
                <p:nvPr/>
              </p:nvSpPr>
              <p:spPr bwMode="auto">
                <a:xfrm>
                  <a:off x="4474" y="3273"/>
                  <a:ext cx="1" cy="28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2367" name="Freeform 115"/>
                <p:cNvSpPr>
                  <a:spLocks/>
                </p:cNvSpPr>
                <p:nvPr/>
              </p:nvSpPr>
              <p:spPr bwMode="auto">
                <a:xfrm>
                  <a:off x="4427" y="3241"/>
                  <a:ext cx="32" cy="315"/>
                </a:xfrm>
                <a:custGeom>
                  <a:avLst/>
                  <a:gdLst>
                    <a:gd name="T0" fmla="*/ 31 w 32"/>
                    <a:gd name="T1" fmla="*/ 0 h 315"/>
                    <a:gd name="T2" fmla="*/ 29 w 32"/>
                    <a:gd name="T3" fmla="*/ 16 h 315"/>
                    <a:gd name="T4" fmla="*/ 25 w 32"/>
                    <a:gd name="T5" fmla="*/ 55 h 315"/>
                    <a:gd name="T6" fmla="*/ 19 w 32"/>
                    <a:gd name="T7" fmla="*/ 104 h 315"/>
                    <a:gd name="T8" fmla="*/ 15 w 32"/>
                    <a:gd name="T9" fmla="*/ 162 h 315"/>
                    <a:gd name="T10" fmla="*/ 9 w 32"/>
                    <a:gd name="T11" fmla="*/ 216 h 315"/>
                    <a:gd name="T12" fmla="*/ 3 w 32"/>
                    <a:gd name="T13" fmla="*/ 267 h 315"/>
                    <a:gd name="T14" fmla="*/ 0 w 32"/>
                    <a:gd name="T15" fmla="*/ 301 h 315"/>
                    <a:gd name="T16" fmla="*/ 0 w 32"/>
                    <a:gd name="T17" fmla="*/ 314 h 3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 h="315">
                      <a:moveTo>
                        <a:pt x="31" y="0"/>
                      </a:moveTo>
                      <a:lnTo>
                        <a:pt x="29" y="16"/>
                      </a:lnTo>
                      <a:lnTo>
                        <a:pt x="25" y="55"/>
                      </a:lnTo>
                      <a:lnTo>
                        <a:pt x="19" y="104"/>
                      </a:lnTo>
                      <a:lnTo>
                        <a:pt x="15" y="162"/>
                      </a:lnTo>
                      <a:lnTo>
                        <a:pt x="9" y="216"/>
                      </a:lnTo>
                      <a:lnTo>
                        <a:pt x="3" y="267"/>
                      </a:lnTo>
                      <a:lnTo>
                        <a:pt x="0" y="301"/>
                      </a:lnTo>
                      <a:lnTo>
                        <a:pt x="0" y="3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68" name="Freeform 116"/>
                <p:cNvSpPr>
                  <a:spLocks/>
                </p:cNvSpPr>
                <p:nvPr/>
              </p:nvSpPr>
              <p:spPr bwMode="auto">
                <a:xfrm>
                  <a:off x="4427" y="3335"/>
                  <a:ext cx="68" cy="206"/>
                </a:xfrm>
                <a:custGeom>
                  <a:avLst/>
                  <a:gdLst>
                    <a:gd name="T0" fmla="*/ 51 w 68"/>
                    <a:gd name="T1" fmla="*/ 0 h 206"/>
                    <a:gd name="T2" fmla="*/ 16 w 68"/>
                    <a:gd name="T3" fmla="*/ 48 h 206"/>
                    <a:gd name="T4" fmla="*/ 57 w 68"/>
                    <a:gd name="T5" fmla="*/ 79 h 206"/>
                    <a:gd name="T6" fmla="*/ 10 w 68"/>
                    <a:gd name="T7" fmla="*/ 142 h 206"/>
                    <a:gd name="T8" fmla="*/ 67 w 68"/>
                    <a:gd name="T9" fmla="*/ 164 h 206"/>
                    <a:gd name="T10" fmla="*/ 0 w 68"/>
                    <a:gd name="T11" fmla="*/ 205 h 2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8" h="206">
                      <a:moveTo>
                        <a:pt x="51" y="0"/>
                      </a:moveTo>
                      <a:lnTo>
                        <a:pt x="16" y="48"/>
                      </a:lnTo>
                      <a:lnTo>
                        <a:pt x="57" y="79"/>
                      </a:lnTo>
                      <a:lnTo>
                        <a:pt x="10" y="142"/>
                      </a:lnTo>
                      <a:lnTo>
                        <a:pt x="67" y="164"/>
                      </a:lnTo>
                      <a:lnTo>
                        <a:pt x="0" y="20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69" name="Freeform 117"/>
                <p:cNvSpPr>
                  <a:spLocks/>
                </p:cNvSpPr>
                <p:nvPr/>
              </p:nvSpPr>
              <p:spPr bwMode="auto">
                <a:xfrm>
                  <a:off x="4427" y="3329"/>
                  <a:ext cx="70" cy="209"/>
                </a:xfrm>
                <a:custGeom>
                  <a:avLst/>
                  <a:gdLst>
                    <a:gd name="T0" fmla="*/ 69 w 70"/>
                    <a:gd name="T1" fmla="*/ 208 h 209"/>
                    <a:gd name="T2" fmla="*/ 0 w 70"/>
                    <a:gd name="T3" fmla="*/ 180 h 209"/>
                    <a:gd name="T4" fmla="*/ 61 w 70"/>
                    <a:gd name="T5" fmla="*/ 135 h 209"/>
                    <a:gd name="T6" fmla="*/ 7 w 70"/>
                    <a:gd name="T7" fmla="*/ 97 h 209"/>
                    <a:gd name="T8" fmla="*/ 56 w 70"/>
                    <a:gd name="T9" fmla="*/ 51 h 209"/>
                    <a:gd name="T10" fmla="*/ 24 w 70"/>
                    <a:gd name="T11" fmla="*/ 0 h 20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0" h="209">
                      <a:moveTo>
                        <a:pt x="69" y="208"/>
                      </a:moveTo>
                      <a:lnTo>
                        <a:pt x="0" y="180"/>
                      </a:lnTo>
                      <a:lnTo>
                        <a:pt x="61" y="135"/>
                      </a:lnTo>
                      <a:lnTo>
                        <a:pt x="7" y="97"/>
                      </a:lnTo>
                      <a:lnTo>
                        <a:pt x="56" y="51"/>
                      </a:lnTo>
                      <a:lnTo>
                        <a:pt x="2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70" name="Freeform 118"/>
                <p:cNvSpPr>
                  <a:spLocks/>
                </p:cNvSpPr>
                <p:nvPr/>
              </p:nvSpPr>
              <p:spPr bwMode="auto">
                <a:xfrm>
                  <a:off x="4454" y="3234"/>
                  <a:ext cx="16" cy="40"/>
                </a:xfrm>
                <a:custGeom>
                  <a:avLst/>
                  <a:gdLst>
                    <a:gd name="T0" fmla="*/ 15 w 16"/>
                    <a:gd name="T1" fmla="*/ 0 h 40"/>
                    <a:gd name="T2" fmla="*/ 0 w 16"/>
                    <a:gd name="T3" fmla="*/ 0 h 40"/>
                    <a:gd name="T4" fmla="*/ 0 w 16"/>
                    <a:gd name="T5" fmla="*/ 39 h 40"/>
                    <a:gd name="T6" fmla="*/ 15 w 16"/>
                    <a:gd name="T7" fmla="*/ 39 h 40"/>
                    <a:gd name="T8" fmla="*/ 15 w 16"/>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0">
                      <a:moveTo>
                        <a:pt x="15" y="0"/>
                      </a:moveTo>
                      <a:lnTo>
                        <a:pt x="0" y="0"/>
                      </a:lnTo>
                      <a:lnTo>
                        <a:pt x="0" y="39"/>
                      </a:lnTo>
                      <a:lnTo>
                        <a:pt x="15" y="39"/>
                      </a:lnTo>
                      <a:lnTo>
                        <a:pt x="15"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71" name="Freeform 119"/>
                <p:cNvSpPr>
                  <a:spLocks/>
                </p:cNvSpPr>
                <p:nvPr/>
              </p:nvSpPr>
              <p:spPr bwMode="auto">
                <a:xfrm>
                  <a:off x="4454" y="3234"/>
                  <a:ext cx="16" cy="40"/>
                </a:xfrm>
                <a:custGeom>
                  <a:avLst/>
                  <a:gdLst>
                    <a:gd name="T0" fmla="*/ 15 w 16"/>
                    <a:gd name="T1" fmla="*/ 0 h 40"/>
                    <a:gd name="T2" fmla="*/ 0 w 16"/>
                    <a:gd name="T3" fmla="*/ 0 h 40"/>
                    <a:gd name="T4" fmla="*/ 0 w 16"/>
                    <a:gd name="T5" fmla="*/ 39 h 40"/>
                    <a:gd name="T6" fmla="*/ 15 w 16"/>
                    <a:gd name="T7" fmla="*/ 39 h 40"/>
                    <a:gd name="T8" fmla="*/ 15 w 16"/>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0">
                      <a:moveTo>
                        <a:pt x="15" y="0"/>
                      </a:moveTo>
                      <a:lnTo>
                        <a:pt x="0" y="0"/>
                      </a:lnTo>
                      <a:lnTo>
                        <a:pt x="0" y="39"/>
                      </a:lnTo>
                      <a:lnTo>
                        <a:pt x="15" y="39"/>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72" name="Freeform 120"/>
                <p:cNvSpPr>
                  <a:spLocks/>
                </p:cNvSpPr>
                <p:nvPr/>
              </p:nvSpPr>
              <p:spPr bwMode="auto">
                <a:xfrm>
                  <a:off x="4431" y="3234"/>
                  <a:ext cx="15" cy="40"/>
                </a:xfrm>
                <a:custGeom>
                  <a:avLst/>
                  <a:gdLst>
                    <a:gd name="T0" fmla="*/ 14 w 15"/>
                    <a:gd name="T1" fmla="*/ 0 h 40"/>
                    <a:gd name="T2" fmla="*/ 0 w 15"/>
                    <a:gd name="T3" fmla="*/ 0 h 40"/>
                    <a:gd name="T4" fmla="*/ 0 w 15"/>
                    <a:gd name="T5" fmla="*/ 39 h 40"/>
                    <a:gd name="T6" fmla="*/ 14 w 15"/>
                    <a:gd name="T7" fmla="*/ 39 h 40"/>
                    <a:gd name="T8" fmla="*/ 14 w 15"/>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0">
                      <a:moveTo>
                        <a:pt x="14" y="0"/>
                      </a:moveTo>
                      <a:lnTo>
                        <a:pt x="0" y="0"/>
                      </a:lnTo>
                      <a:lnTo>
                        <a:pt x="0" y="39"/>
                      </a:lnTo>
                      <a:lnTo>
                        <a:pt x="14" y="39"/>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73" name="Freeform 121"/>
                <p:cNvSpPr>
                  <a:spLocks/>
                </p:cNvSpPr>
                <p:nvPr/>
              </p:nvSpPr>
              <p:spPr bwMode="auto">
                <a:xfrm>
                  <a:off x="4431" y="3234"/>
                  <a:ext cx="15" cy="40"/>
                </a:xfrm>
                <a:custGeom>
                  <a:avLst/>
                  <a:gdLst>
                    <a:gd name="T0" fmla="*/ 14 w 15"/>
                    <a:gd name="T1" fmla="*/ 0 h 40"/>
                    <a:gd name="T2" fmla="*/ 0 w 15"/>
                    <a:gd name="T3" fmla="*/ 0 h 40"/>
                    <a:gd name="T4" fmla="*/ 0 w 15"/>
                    <a:gd name="T5" fmla="*/ 39 h 40"/>
                    <a:gd name="T6" fmla="*/ 14 w 15"/>
                    <a:gd name="T7" fmla="*/ 39 h 40"/>
                    <a:gd name="T8" fmla="*/ 14 w 15"/>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0">
                      <a:moveTo>
                        <a:pt x="14" y="0"/>
                      </a:moveTo>
                      <a:lnTo>
                        <a:pt x="0" y="0"/>
                      </a:lnTo>
                      <a:lnTo>
                        <a:pt x="0" y="39"/>
                      </a:lnTo>
                      <a:lnTo>
                        <a:pt x="14" y="39"/>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74" name="Freeform 122"/>
                <p:cNvSpPr>
                  <a:spLocks/>
                </p:cNvSpPr>
                <p:nvPr/>
              </p:nvSpPr>
              <p:spPr bwMode="auto">
                <a:xfrm>
                  <a:off x="4476" y="3234"/>
                  <a:ext cx="15" cy="40"/>
                </a:xfrm>
                <a:custGeom>
                  <a:avLst/>
                  <a:gdLst>
                    <a:gd name="T0" fmla="*/ 14 w 15"/>
                    <a:gd name="T1" fmla="*/ 0 h 40"/>
                    <a:gd name="T2" fmla="*/ 0 w 15"/>
                    <a:gd name="T3" fmla="*/ 0 h 40"/>
                    <a:gd name="T4" fmla="*/ 0 w 15"/>
                    <a:gd name="T5" fmla="*/ 39 h 40"/>
                    <a:gd name="T6" fmla="*/ 14 w 15"/>
                    <a:gd name="T7" fmla="*/ 39 h 40"/>
                    <a:gd name="T8" fmla="*/ 14 w 15"/>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0">
                      <a:moveTo>
                        <a:pt x="14" y="0"/>
                      </a:moveTo>
                      <a:lnTo>
                        <a:pt x="0" y="0"/>
                      </a:lnTo>
                      <a:lnTo>
                        <a:pt x="0" y="39"/>
                      </a:lnTo>
                      <a:lnTo>
                        <a:pt x="14" y="39"/>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75" name="Freeform 123"/>
                <p:cNvSpPr>
                  <a:spLocks/>
                </p:cNvSpPr>
                <p:nvPr/>
              </p:nvSpPr>
              <p:spPr bwMode="auto">
                <a:xfrm>
                  <a:off x="4476" y="3234"/>
                  <a:ext cx="15" cy="40"/>
                </a:xfrm>
                <a:custGeom>
                  <a:avLst/>
                  <a:gdLst>
                    <a:gd name="T0" fmla="*/ 14 w 15"/>
                    <a:gd name="T1" fmla="*/ 0 h 40"/>
                    <a:gd name="T2" fmla="*/ 0 w 15"/>
                    <a:gd name="T3" fmla="*/ 0 h 40"/>
                    <a:gd name="T4" fmla="*/ 0 w 15"/>
                    <a:gd name="T5" fmla="*/ 39 h 40"/>
                    <a:gd name="T6" fmla="*/ 14 w 15"/>
                    <a:gd name="T7" fmla="*/ 39 h 40"/>
                    <a:gd name="T8" fmla="*/ 14 w 15"/>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0">
                      <a:moveTo>
                        <a:pt x="14" y="0"/>
                      </a:moveTo>
                      <a:lnTo>
                        <a:pt x="0" y="0"/>
                      </a:lnTo>
                      <a:lnTo>
                        <a:pt x="0" y="39"/>
                      </a:lnTo>
                      <a:lnTo>
                        <a:pt x="14" y="39"/>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76" name="Freeform 124"/>
                <p:cNvSpPr>
                  <a:spLocks/>
                </p:cNvSpPr>
                <p:nvPr/>
              </p:nvSpPr>
              <p:spPr bwMode="auto">
                <a:xfrm>
                  <a:off x="4472" y="3242"/>
                  <a:ext cx="15" cy="39"/>
                </a:xfrm>
                <a:custGeom>
                  <a:avLst/>
                  <a:gdLst>
                    <a:gd name="T0" fmla="*/ 14 w 15"/>
                    <a:gd name="T1" fmla="*/ 0 h 39"/>
                    <a:gd name="T2" fmla="*/ 0 w 15"/>
                    <a:gd name="T3" fmla="*/ 0 h 39"/>
                    <a:gd name="T4" fmla="*/ 0 w 15"/>
                    <a:gd name="T5" fmla="*/ 38 h 39"/>
                    <a:gd name="T6" fmla="*/ 14 w 15"/>
                    <a:gd name="T7" fmla="*/ 38 h 39"/>
                    <a:gd name="T8" fmla="*/ 14 w 15"/>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
                      <a:moveTo>
                        <a:pt x="14" y="0"/>
                      </a:moveTo>
                      <a:lnTo>
                        <a:pt x="0" y="0"/>
                      </a:lnTo>
                      <a:lnTo>
                        <a:pt x="0" y="38"/>
                      </a:lnTo>
                      <a:lnTo>
                        <a:pt x="14" y="38"/>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77" name="Freeform 125"/>
                <p:cNvSpPr>
                  <a:spLocks/>
                </p:cNvSpPr>
                <p:nvPr/>
              </p:nvSpPr>
              <p:spPr bwMode="auto">
                <a:xfrm>
                  <a:off x="4472" y="3242"/>
                  <a:ext cx="15" cy="39"/>
                </a:xfrm>
                <a:custGeom>
                  <a:avLst/>
                  <a:gdLst>
                    <a:gd name="T0" fmla="*/ 14 w 15"/>
                    <a:gd name="T1" fmla="*/ 0 h 39"/>
                    <a:gd name="T2" fmla="*/ 0 w 15"/>
                    <a:gd name="T3" fmla="*/ 0 h 39"/>
                    <a:gd name="T4" fmla="*/ 0 w 15"/>
                    <a:gd name="T5" fmla="*/ 38 h 39"/>
                    <a:gd name="T6" fmla="*/ 14 w 15"/>
                    <a:gd name="T7" fmla="*/ 38 h 39"/>
                    <a:gd name="T8" fmla="*/ 14 w 15"/>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
                      <a:moveTo>
                        <a:pt x="14" y="0"/>
                      </a:moveTo>
                      <a:lnTo>
                        <a:pt x="0" y="0"/>
                      </a:lnTo>
                      <a:lnTo>
                        <a:pt x="0" y="38"/>
                      </a:lnTo>
                      <a:lnTo>
                        <a:pt x="14" y="38"/>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78" name="Freeform 126"/>
                <p:cNvSpPr>
                  <a:spLocks/>
                </p:cNvSpPr>
                <p:nvPr/>
              </p:nvSpPr>
              <p:spPr bwMode="auto">
                <a:xfrm>
                  <a:off x="4454" y="3254"/>
                  <a:ext cx="16" cy="42"/>
                </a:xfrm>
                <a:custGeom>
                  <a:avLst/>
                  <a:gdLst>
                    <a:gd name="T0" fmla="*/ 15 w 16"/>
                    <a:gd name="T1" fmla="*/ 0 h 42"/>
                    <a:gd name="T2" fmla="*/ 0 w 16"/>
                    <a:gd name="T3" fmla="*/ 0 h 42"/>
                    <a:gd name="T4" fmla="*/ 0 w 16"/>
                    <a:gd name="T5" fmla="*/ 41 h 42"/>
                    <a:gd name="T6" fmla="*/ 15 w 16"/>
                    <a:gd name="T7" fmla="*/ 41 h 42"/>
                    <a:gd name="T8" fmla="*/ 15 w 16"/>
                    <a:gd name="T9" fmla="*/ 0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2">
                      <a:moveTo>
                        <a:pt x="15" y="0"/>
                      </a:moveTo>
                      <a:lnTo>
                        <a:pt x="0" y="0"/>
                      </a:lnTo>
                      <a:lnTo>
                        <a:pt x="0" y="41"/>
                      </a:lnTo>
                      <a:lnTo>
                        <a:pt x="15" y="41"/>
                      </a:lnTo>
                      <a:lnTo>
                        <a:pt x="15"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79" name="Freeform 127"/>
                <p:cNvSpPr>
                  <a:spLocks/>
                </p:cNvSpPr>
                <p:nvPr/>
              </p:nvSpPr>
              <p:spPr bwMode="auto">
                <a:xfrm>
                  <a:off x="4454" y="3254"/>
                  <a:ext cx="16" cy="42"/>
                </a:xfrm>
                <a:custGeom>
                  <a:avLst/>
                  <a:gdLst>
                    <a:gd name="T0" fmla="*/ 15 w 16"/>
                    <a:gd name="T1" fmla="*/ 0 h 42"/>
                    <a:gd name="T2" fmla="*/ 0 w 16"/>
                    <a:gd name="T3" fmla="*/ 0 h 42"/>
                    <a:gd name="T4" fmla="*/ 0 w 16"/>
                    <a:gd name="T5" fmla="*/ 41 h 42"/>
                    <a:gd name="T6" fmla="*/ 15 w 16"/>
                    <a:gd name="T7" fmla="*/ 41 h 42"/>
                    <a:gd name="T8" fmla="*/ 15 w 16"/>
                    <a:gd name="T9" fmla="*/ 0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2">
                      <a:moveTo>
                        <a:pt x="15" y="0"/>
                      </a:moveTo>
                      <a:lnTo>
                        <a:pt x="0" y="0"/>
                      </a:lnTo>
                      <a:lnTo>
                        <a:pt x="0" y="41"/>
                      </a:lnTo>
                      <a:lnTo>
                        <a:pt x="15" y="41"/>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80" name="Freeform 128"/>
                <p:cNvSpPr>
                  <a:spLocks/>
                </p:cNvSpPr>
                <p:nvPr/>
              </p:nvSpPr>
              <p:spPr bwMode="auto">
                <a:xfrm>
                  <a:off x="4439" y="3246"/>
                  <a:ext cx="15" cy="39"/>
                </a:xfrm>
                <a:custGeom>
                  <a:avLst/>
                  <a:gdLst>
                    <a:gd name="T0" fmla="*/ 14 w 15"/>
                    <a:gd name="T1" fmla="*/ 0 h 39"/>
                    <a:gd name="T2" fmla="*/ 0 w 15"/>
                    <a:gd name="T3" fmla="*/ 0 h 39"/>
                    <a:gd name="T4" fmla="*/ 0 w 15"/>
                    <a:gd name="T5" fmla="*/ 38 h 39"/>
                    <a:gd name="T6" fmla="*/ 14 w 15"/>
                    <a:gd name="T7" fmla="*/ 38 h 39"/>
                    <a:gd name="T8" fmla="*/ 14 w 15"/>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
                      <a:moveTo>
                        <a:pt x="14" y="0"/>
                      </a:moveTo>
                      <a:lnTo>
                        <a:pt x="0" y="0"/>
                      </a:lnTo>
                      <a:lnTo>
                        <a:pt x="0" y="38"/>
                      </a:lnTo>
                      <a:lnTo>
                        <a:pt x="14" y="38"/>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81" name="Freeform 129"/>
                <p:cNvSpPr>
                  <a:spLocks/>
                </p:cNvSpPr>
                <p:nvPr/>
              </p:nvSpPr>
              <p:spPr bwMode="auto">
                <a:xfrm>
                  <a:off x="4439" y="3246"/>
                  <a:ext cx="15" cy="39"/>
                </a:xfrm>
                <a:custGeom>
                  <a:avLst/>
                  <a:gdLst>
                    <a:gd name="T0" fmla="*/ 14 w 15"/>
                    <a:gd name="T1" fmla="*/ 0 h 39"/>
                    <a:gd name="T2" fmla="*/ 0 w 15"/>
                    <a:gd name="T3" fmla="*/ 0 h 39"/>
                    <a:gd name="T4" fmla="*/ 0 w 15"/>
                    <a:gd name="T5" fmla="*/ 38 h 39"/>
                    <a:gd name="T6" fmla="*/ 14 w 15"/>
                    <a:gd name="T7" fmla="*/ 38 h 39"/>
                    <a:gd name="T8" fmla="*/ 14 w 15"/>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
                      <a:moveTo>
                        <a:pt x="14" y="0"/>
                      </a:moveTo>
                      <a:lnTo>
                        <a:pt x="0" y="0"/>
                      </a:lnTo>
                      <a:lnTo>
                        <a:pt x="0" y="38"/>
                      </a:lnTo>
                      <a:lnTo>
                        <a:pt x="14" y="38"/>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82" name="Line 130"/>
                <p:cNvSpPr>
                  <a:spLocks noChangeShapeType="1"/>
                </p:cNvSpPr>
                <p:nvPr/>
              </p:nvSpPr>
              <p:spPr bwMode="auto">
                <a:xfrm>
                  <a:off x="4474" y="3273"/>
                  <a:ext cx="1" cy="28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2383" name="Freeform 131"/>
                <p:cNvSpPr>
                  <a:spLocks/>
                </p:cNvSpPr>
                <p:nvPr/>
              </p:nvSpPr>
              <p:spPr bwMode="auto">
                <a:xfrm>
                  <a:off x="4427" y="3241"/>
                  <a:ext cx="32" cy="315"/>
                </a:xfrm>
                <a:custGeom>
                  <a:avLst/>
                  <a:gdLst>
                    <a:gd name="T0" fmla="*/ 31 w 32"/>
                    <a:gd name="T1" fmla="*/ 0 h 315"/>
                    <a:gd name="T2" fmla="*/ 29 w 32"/>
                    <a:gd name="T3" fmla="*/ 16 h 315"/>
                    <a:gd name="T4" fmla="*/ 25 w 32"/>
                    <a:gd name="T5" fmla="*/ 55 h 315"/>
                    <a:gd name="T6" fmla="*/ 19 w 32"/>
                    <a:gd name="T7" fmla="*/ 104 h 315"/>
                    <a:gd name="T8" fmla="*/ 15 w 32"/>
                    <a:gd name="T9" fmla="*/ 162 h 315"/>
                    <a:gd name="T10" fmla="*/ 9 w 32"/>
                    <a:gd name="T11" fmla="*/ 216 h 315"/>
                    <a:gd name="T12" fmla="*/ 3 w 32"/>
                    <a:gd name="T13" fmla="*/ 267 h 315"/>
                    <a:gd name="T14" fmla="*/ 0 w 32"/>
                    <a:gd name="T15" fmla="*/ 301 h 315"/>
                    <a:gd name="T16" fmla="*/ 0 w 32"/>
                    <a:gd name="T17" fmla="*/ 314 h 3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 h="315">
                      <a:moveTo>
                        <a:pt x="31" y="0"/>
                      </a:moveTo>
                      <a:lnTo>
                        <a:pt x="29" y="16"/>
                      </a:lnTo>
                      <a:lnTo>
                        <a:pt x="25" y="55"/>
                      </a:lnTo>
                      <a:lnTo>
                        <a:pt x="19" y="104"/>
                      </a:lnTo>
                      <a:lnTo>
                        <a:pt x="15" y="162"/>
                      </a:lnTo>
                      <a:lnTo>
                        <a:pt x="9" y="216"/>
                      </a:lnTo>
                      <a:lnTo>
                        <a:pt x="3" y="267"/>
                      </a:lnTo>
                      <a:lnTo>
                        <a:pt x="0" y="301"/>
                      </a:lnTo>
                      <a:lnTo>
                        <a:pt x="0" y="3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84" name="Freeform 132"/>
                <p:cNvSpPr>
                  <a:spLocks/>
                </p:cNvSpPr>
                <p:nvPr/>
              </p:nvSpPr>
              <p:spPr bwMode="auto">
                <a:xfrm>
                  <a:off x="4427" y="3335"/>
                  <a:ext cx="68" cy="206"/>
                </a:xfrm>
                <a:custGeom>
                  <a:avLst/>
                  <a:gdLst>
                    <a:gd name="T0" fmla="*/ 51 w 68"/>
                    <a:gd name="T1" fmla="*/ 0 h 206"/>
                    <a:gd name="T2" fmla="*/ 16 w 68"/>
                    <a:gd name="T3" fmla="*/ 48 h 206"/>
                    <a:gd name="T4" fmla="*/ 57 w 68"/>
                    <a:gd name="T5" fmla="*/ 79 h 206"/>
                    <a:gd name="T6" fmla="*/ 10 w 68"/>
                    <a:gd name="T7" fmla="*/ 142 h 206"/>
                    <a:gd name="T8" fmla="*/ 67 w 68"/>
                    <a:gd name="T9" fmla="*/ 164 h 206"/>
                    <a:gd name="T10" fmla="*/ 0 w 68"/>
                    <a:gd name="T11" fmla="*/ 205 h 2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8" h="206">
                      <a:moveTo>
                        <a:pt x="51" y="0"/>
                      </a:moveTo>
                      <a:lnTo>
                        <a:pt x="16" y="48"/>
                      </a:lnTo>
                      <a:lnTo>
                        <a:pt x="57" y="79"/>
                      </a:lnTo>
                      <a:lnTo>
                        <a:pt x="10" y="142"/>
                      </a:lnTo>
                      <a:lnTo>
                        <a:pt x="67" y="164"/>
                      </a:lnTo>
                      <a:lnTo>
                        <a:pt x="0" y="20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85" name="Freeform 133"/>
                <p:cNvSpPr>
                  <a:spLocks/>
                </p:cNvSpPr>
                <p:nvPr/>
              </p:nvSpPr>
              <p:spPr bwMode="auto">
                <a:xfrm>
                  <a:off x="4427" y="3329"/>
                  <a:ext cx="70" cy="209"/>
                </a:xfrm>
                <a:custGeom>
                  <a:avLst/>
                  <a:gdLst>
                    <a:gd name="T0" fmla="*/ 69 w 70"/>
                    <a:gd name="T1" fmla="*/ 208 h 209"/>
                    <a:gd name="T2" fmla="*/ 0 w 70"/>
                    <a:gd name="T3" fmla="*/ 180 h 209"/>
                    <a:gd name="T4" fmla="*/ 61 w 70"/>
                    <a:gd name="T5" fmla="*/ 135 h 209"/>
                    <a:gd name="T6" fmla="*/ 7 w 70"/>
                    <a:gd name="T7" fmla="*/ 97 h 209"/>
                    <a:gd name="T8" fmla="*/ 56 w 70"/>
                    <a:gd name="T9" fmla="*/ 51 h 209"/>
                    <a:gd name="T10" fmla="*/ 24 w 70"/>
                    <a:gd name="T11" fmla="*/ 0 h 20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0" h="209">
                      <a:moveTo>
                        <a:pt x="69" y="208"/>
                      </a:moveTo>
                      <a:lnTo>
                        <a:pt x="0" y="180"/>
                      </a:lnTo>
                      <a:lnTo>
                        <a:pt x="61" y="135"/>
                      </a:lnTo>
                      <a:lnTo>
                        <a:pt x="7" y="97"/>
                      </a:lnTo>
                      <a:lnTo>
                        <a:pt x="56" y="51"/>
                      </a:lnTo>
                      <a:lnTo>
                        <a:pt x="2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86" name="Freeform 134"/>
                <p:cNvSpPr>
                  <a:spLocks/>
                </p:cNvSpPr>
                <p:nvPr/>
              </p:nvSpPr>
              <p:spPr bwMode="auto">
                <a:xfrm>
                  <a:off x="4454" y="3234"/>
                  <a:ext cx="16" cy="40"/>
                </a:xfrm>
                <a:custGeom>
                  <a:avLst/>
                  <a:gdLst>
                    <a:gd name="T0" fmla="*/ 15 w 16"/>
                    <a:gd name="T1" fmla="*/ 0 h 40"/>
                    <a:gd name="T2" fmla="*/ 0 w 16"/>
                    <a:gd name="T3" fmla="*/ 0 h 40"/>
                    <a:gd name="T4" fmla="*/ 0 w 16"/>
                    <a:gd name="T5" fmla="*/ 39 h 40"/>
                    <a:gd name="T6" fmla="*/ 15 w 16"/>
                    <a:gd name="T7" fmla="*/ 39 h 40"/>
                    <a:gd name="T8" fmla="*/ 15 w 16"/>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0">
                      <a:moveTo>
                        <a:pt x="15" y="0"/>
                      </a:moveTo>
                      <a:lnTo>
                        <a:pt x="0" y="0"/>
                      </a:lnTo>
                      <a:lnTo>
                        <a:pt x="0" y="39"/>
                      </a:lnTo>
                      <a:lnTo>
                        <a:pt x="15" y="39"/>
                      </a:lnTo>
                      <a:lnTo>
                        <a:pt x="15"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87" name="Freeform 135"/>
                <p:cNvSpPr>
                  <a:spLocks/>
                </p:cNvSpPr>
                <p:nvPr/>
              </p:nvSpPr>
              <p:spPr bwMode="auto">
                <a:xfrm>
                  <a:off x="4454" y="3234"/>
                  <a:ext cx="16" cy="40"/>
                </a:xfrm>
                <a:custGeom>
                  <a:avLst/>
                  <a:gdLst>
                    <a:gd name="T0" fmla="*/ 15 w 16"/>
                    <a:gd name="T1" fmla="*/ 0 h 40"/>
                    <a:gd name="T2" fmla="*/ 0 w 16"/>
                    <a:gd name="T3" fmla="*/ 0 h 40"/>
                    <a:gd name="T4" fmla="*/ 0 w 16"/>
                    <a:gd name="T5" fmla="*/ 39 h 40"/>
                    <a:gd name="T6" fmla="*/ 15 w 16"/>
                    <a:gd name="T7" fmla="*/ 39 h 40"/>
                    <a:gd name="T8" fmla="*/ 15 w 16"/>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0">
                      <a:moveTo>
                        <a:pt x="15" y="0"/>
                      </a:moveTo>
                      <a:lnTo>
                        <a:pt x="0" y="0"/>
                      </a:lnTo>
                      <a:lnTo>
                        <a:pt x="0" y="39"/>
                      </a:lnTo>
                      <a:lnTo>
                        <a:pt x="15" y="39"/>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88" name="Freeform 136"/>
                <p:cNvSpPr>
                  <a:spLocks/>
                </p:cNvSpPr>
                <p:nvPr/>
              </p:nvSpPr>
              <p:spPr bwMode="auto">
                <a:xfrm>
                  <a:off x="4431" y="3234"/>
                  <a:ext cx="15" cy="40"/>
                </a:xfrm>
                <a:custGeom>
                  <a:avLst/>
                  <a:gdLst>
                    <a:gd name="T0" fmla="*/ 14 w 15"/>
                    <a:gd name="T1" fmla="*/ 0 h 40"/>
                    <a:gd name="T2" fmla="*/ 0 w 15"/>
                    <a:gd name="T3" fmla="*/ 0 h 40"/>
                    <a:gd name="T4" fmla="*/ 0 w 15"/>
                    <a:gd name="T5" fmla="*/ 39 h 40"/>
                    <a:gd name="T6" fmla="*/ 14 w 15"/>
                    <a:gd name="T7" fmla="*/ 39 h 40"/>
                    <a:gd name="T8" fmla="*/ 14 w 15"/>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0">
                      <a:moveTo>
                        <a:pt x="14" y="0"/>
                      </a:moveTo>
                      <a:lnTo>
                        <a:pt x="0" y="0"/>
                      </a:lnTo>
                      <a:lnTo>
                        <a:pt x="0" y="39"/>
                      </a:lnTo>
                      <a:lnTo>
                        <a:pt x="14" y="39"/>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89" name="Freeform 137"/>
                <p:cNvSpPr>
                  <a:spLocks/>
                </p:cNvSpPr>
                <p:nvPr/>
              </p:nvSpPr>
              <p:spPr bwMode="auto">
                <a:xfrm>
                  <a:off x="4431" y="3234"/>
                  <a:ext cx="15" cy="40"/>
                </a:xfrm>
                <a:custGeom>
                  <a:avLst/>
                  <a:gdLst>
                    <a:gd name="T0" fmla="*/ 14 w 15"/>
                    <a:gd name="T1" fmla="*/ 0 h 40"/>
                    <a:gd name="T2" fmla="*/ 0 w 15"/>
                    <a:gd name="T3" fmla="*/ 0 h 40"/>
                    <a:gd name="T4" fmla="*/ 0 w 15"/>
                    <a:gd name="T5" fmla="*/ 39 h 40"/>
                    <a:gd name="T6" fmla="*/ 14 w 15"/>
                    <a:gd name="T7" fmla="*/ 39 h 40"/>
                    <a:gd name="T8" fmla="*/ 14 w 15"/>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0">
                      <a:moveTo>
                        <a:pt x="14" y="0"/>
                      </a:moveTo>
                      <a:lnTo>
                        <a:pt x="0" y="0"/>
                      </a:lnTo>
                      <a:lnTo>
                        <a:pt x="0" y="39"/>
                      </a:lnTo>
                      <a:lnTo>
                        <a:pt x="14" y="39"/>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90" name="Freeform 138"/>
                <p:cNvSpPr>
                  <a:spLocks/>
                </p:cNvSpPr>
                <p:nvPr/>
              </p:nvSpPr>
              <p:spPr bwMode="auto">
                <a:xfrm>
                  <a:off x="4476" y="3234"/>
                  <a:ext cx="15" cy="40"/>
                </a:xfrm>
                <a:custGeom>
                  <a:avLst/>
                  <a:gdLst>
                    <a:gd name="T0" fmla="*/ 14 w 15"/>
                    <a:gd name="T1" fmla="*/ 0 h 40"/>
                    <a:gd name="T2" fmla="*/ 0 w 15"/>
                    <a:gd name="T3" fmla="*/ 0 h 40"/>
                    <a:gd name="T4" fmla="*/ 0 w 15"/>
                    <a:gd name="T5" fmla="*/ 39 h 40"/>
                    <a:gd name="T6" fmla="*/ 14 w 15"/>
                    <a:gd name="T7" fmla="*/ 39 h 40"/>
                    <a:gd name="T8" fmla="*/ 14 w 15"/>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0">
                      <a:moveTo>
                        <a:pt x="14" y="0"/>
                      </a:moveTo>
                      <a:lnTo>
                        <a:pt x="0" y="0"/>
                      </a:lnTo>
                      <a:lnTo>
                        <a:pt x="0" y="39"/>
                      </a:lnTo>
                      <a:lnTo>
                        <a:pt x="14" y="39"/>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91" name="Freeform 139"/>
                <p:cNvSpPr>
                  <a:spLocks/>
                </p:cNvSpPr>
                <p:nvPr/>
              </p:nvSpPr>
              <p:spPr bwMode="auto">
                <a:xfrm>
                  <a:off x="4476" y="3234"/>
                  <a:ext cx="15" cy="40"/>
                </a:xfrm>
                <a:custGeom>
                  <a:avLst/>
                  <a:gdLst>
                    <a:gd name="T0" fmla="*/ 14 w 15"/>
                    <a:gd name="T1" fmla="*/ 0 h 40"/>
                    <a:gd name="T2" fmla="*/ 0 w 15"/>
                    <a:gd name="T3" fmla="*/ 0 h 40"/>
                    <a:gd name="T4" fmla="*/ 0 w 15"/>
                    <a:gd name="T5" fmla="*/ 39 h 40"/>
                    <a:gd name="T6" fmla="*/ 14 w 15"/>
                    <a:gd name="T7" fmla="*/ 39 h 40"/>
                    <a:gd name="T8" fmla="*/ 14 w 15"/>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0">
                      <a:moveTo>
                        <a:pt x="14" y="0"/>
                      </a:moveTo>
                      <a:lnTo>
                        <a:pt x="0" y="0"/>
                      </a:lnTo>
                      <a:lnTo>
                        <a:pt x="0" y="39"/>
                      </a:lnTo>
                      <a:lnTo>
                        <a:pt x="14" y="39"/>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92" name="Freeform 140"/>
                <p:cNvSpPr>
                  <a:spLocks/>
                </p:cNvSpPr>
                <p:nvPr/>
              </p:nvSpPr>
              <p:spPr bwMode="auto">
                <a:xfrm>
                  <a:off x="4472" y="3242"/>
                  <a:ext cx="15" cy="39"/>
                </a:xfrm>
                <a:custGeom>
                  <a:avLst/>
                  <a:gdLst>
                    <a:gd name="T0" fmla="*/ 14 w 15"/>
                    <a:gd name="T1" fmla="*/ 0 h 39"/>
                    <a:gd name="T2" fmla="*/ 0 w 15"/>
                    <a:gd name="T3" fmla="*/ 0 h 39"/>
                    <a:gd name="T4" fmla="*/ 0 w 15"/>
                    <a:gd name="T5" fmla="*/ 38 h 39"/>
                    <a:gd name="T6" fmla="*/ 14 w 15"/>
                    <a:gd name="T7" fmla="*/ 38 h 39"/>
                    <a:gd name="T8" fmla="*/ 14 w 15"/>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
                      <a:moveTo>
                        <a:pt x="14" y="0"/>
                      </a:moveTo>
                      <a:lnTo>
                        <a:pt x="0" y="0"/>
                      </a:lnTo>
                      <a:lnTo>
                        <a:pt x="0" y="38"/>
                      </a:lnTo>
                      <a:lnTo>
                        <a:pt x="14" y="38"/>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93" name="Freeform 141"/>
                <p:cNvSpPr>
                  <a:spLocks/>
                </p:cNvSpPr>
                <p:nvPr/>
              </p:nvSpPr>
              <p:spPr bwMode="auto">
                <a:xfrm>
                  <a:off x="4472" y="3242"/>
                  <a:ext cx="15" cy="39"/>
                </a:xfrm>
                <a:custGeom>
                  <a:avLst/>
                  <a:gdLst>
                    <a:gd name="T0" fmla="*/ 14 w 15"/>
                    <a:gd name="T1" fmla="*/ 0 h 39"/>
                    <a:gd name="T2" fmla="*/ 0 w 15"/>
                    <a:gd name="T3" fmla="*/ 0 h 39"/>
                    <a:gd name="T4" fmla="*/ 0 w 15"/>
                    <a:gd name="T5" fmla="*/ 38 h 39"/>
                    <a:gd name="T6" fmla="*/ 14 w 15"/>
                    <a:gd name="T7" fmla="*/ 38 h 39"/>
                    <a:gd name="T8" fmla="*/ 14 w 15"/>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
                      <a:moveTo>
                        <a:pt x="14" y="0"/>
                      </a:moveTo>
                      <a:lnTo>
                        <a:pt x="0" y="0"/>
                      </a:lnTo>
                      <a:lnTo>
                        <a:pt x="0" y="38"/>
                      </a:lnTo>
                      <a:lnTo>
                        <a:pt x="14" y="38"/>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94" name="Freeform 142"/>
                <p:cNvSpPr>
                  <a:spLocks/>
                </p:cNvSpPr>
                <p:nvPr/>
              </p:nvSpPr>
              <p:spPr bwMode="auto">
                <a:xfrm>
                  <a:off x="4454" y="3254"/>
                  <a:ext cx="16" cy="42"/>
                </a:xfrm>
                <a:custGeom>
                  <a:avLst/>
                  <a:gdLst>
                    <a:gd name="T0" fmla="*/ 15 w 16"/>
                    <a:gd name="T1" fmla="*/ 0 h 42"/>
                    <a:gd name="T2" fmla="*/ 0 w 16"/>
                    <a:gd name="T3" fmla="*/ 0 h 42"/>
                    <a:gd name="T4" fmla="*/ 0 w 16"/>
                    <a:gd name="T5" fmla="*/ 41 h 42"/>
                    <a:gd name="T6" fmla="*/ 15 w 16"/>
                    <a:gd name="T7" fmla="*/ 41 h 42"/>
                    <a:gd name="T8" fmla="*/ 15 w 16"/>
                    <a:gd name="T9" fmla="*/ 0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2">
                      <a:moveTo>
                        <a:pt x="15" y="0"/>
                      </a:moveTo>
                      <a:lnTo>
                        <a:pt x="0" y="0"/>
                      </a:lnTo>
                      <a:lnTo>
                        <a:pt x="0" y="41"/>
                      </a:lnTo>
                      <a:lnTo>
                        <a:pt x="15" y="41"/>
                      </a:lnTo>
                      <a:lnTo>
                        <a:pt x="15"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95" name="Freeform 143"/>
                <p:cNvSpPr>
                  <a:spLocks/>
                </p:cNvSpPr>
                <p:nvPr/>
              </p:nvSpPr>
              <p:spPr bwMode="auto">
                <a:xfrm>
                  <a:off x="4454" y="3254"/>
                  <a:ext cx="16" cy="42"/>
                </a:xfrm>
                <a:custGeom>
                  <a:avLst/>
                  <a:gdLst>
                    <a:gd name="T0" fmla="*/ 15 w 16"/>
                    <a:gd name="T1" fmla="*/ 0 h 42"/>
                    <a:gd name="T2" fmla="*/ 0 w 16"/>
                    <a:gd name="T3" fmla="*/ 0 h 42"/>
                    <a:gd name="T4" fmla="*/ 0 w 16"/>
                    <a:gd name="T5" fmla="*/ 41 h 42"/>
                    <a:gd name="T6" fmla="*/ 15 w 16"/>
                    <a:gd name="T7" fmla="*/ 41 h 42"/>
                    <a:gd name="T8" fmla="*/ 15 w 16"/>
                    <a:gd name="T9" fmla="*/ 0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2">
                      <a:moveTo>
                        <a:pt x="15" y="0"/>
                      </a:moveTo>
                      <a:lnTo>
                        <a:pt x="0" y="0"/>
                      </a:lnTo>
                      <a:lnTo>
                        <a:pt x="0" y="41"/>
                      </a:lnTo>
                      <a:lnTo>
                        <a:pt x="15" y="41"/>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96" name="Freeform 144"/>
                <p:cNvSpPr>
                  <a:spLocks/>
                </p:cNvSpPr>
                <p:nvPr/>
              </p:nvSpPr>
              <p:spPr bwMode="auto">
                <a:xfrm>
                  <a:off x="4439" y="3246"/>
                  <a:ext cx="15" cy="39"/>
                </a:xfrm>
                <a:custGeom>
                  <a:avLst/>
                  <a:gdLst>
                    <a:gd name="T0" fmla="*/ 14 w 15"/>
                    <a:gd name="T1" fmla="*/ 0 h 39"/>
                    <a:gd name="T2" fmla="*/ 0 w 15"/>
                    <a:gd name="T3" fmla="*/ 0 h 39"/>
                    <a:gd name="T4" fmla="*/ 0 w 15"/>
                    <a:gd name="T5" fmla="*/ 38 h 39"/>
                    <a:gd name="T6" fmla="*/ 14 w 15"/>
                    <a:gd name="T7" fmla="*/ 38 h 39"/>
                    <a:gd name="T8" fmla="*/ 14 w 15"/>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
                      <a:moveTo>
                        <a:pt x="14" y="0"/>
                      </a:moveTo>
                      <a:lnTo>
                        <a:pt x="0" y="0"/>
                      </a:lnTo>
                      <a:lnTo>
                        <a:pt x="0" y="38"/>
                      </a:lnTo>
                      <a:lnTo>
                        <a:pt x="14" y="38"/>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97" name="Freeform 145"/>
                <p:cNvSpPr>
                  <a:spLocks/>
                </p:cNvSpPr>
                <p:nvPr/>
              </p:nvSpPr>
              <p:spPr bwMode="auto">
                <a:xfrm>
                  <a:off x="4439" y="3246"/>
                  <a:ext cx="15" cy="39"/>
                </a:xfrm>
                <a:custGeom>
                  <a:avLst/>
                  <a:gdLst>
                    <a:gd name="T0" fmla="*/ 14 w 15"/>
                    <a:gd name="T1" fmla="*/ 0 h 39"/>
                    <a:gd name="T2" fmla="*/ 0 w 15"/>
                    <a:gd name="T3" fmla="*/ 0 h 39"/>
                    <a:gd name="T4" fmla="*/ 0 w 15"/>
                    <a:gd name="T5" fmla="*/ 38 h 39"/>
                    <a:gd name="T6" fmla="*/ 14 w 15"/>
                    <a:gd name="T7" fmla="*/ 38 h 39"/>
                    <a:gd name="T8" fmla="*/ 14 w 15"/>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
                      <a:moveTo>
                        <a:pt x="14" y="0"/>
                      </a:moveTo>
                      <a:lnTo>
                        <a:pt x="0" y="0"/>
                      </a:lnTo>
                      <a:lnTo>
                        <a:pt x="0" y="38"/>
                      </a:lnTo>
                      <a:lnTo>
                        <a:pt x="14" y="38"/>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98" name="Line 146"/>
                <p:cNvSpPr>
                  <a:spLocks noChangeShapeType="1"/>
                </p:cNvSpPr>
                <p:nvPr/>
              </p:nvSpPr>
              <p:spPr bwMode="auto">
                <a:xfrm>
                  <a:off x="4501" y="3419"/>
                  <a:ext cx="1" cy="28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2399" name="Freeform 147"/>
                <p:cNvSpPr>
                  <a:spLocks/>
                </p:cNvSpPr>
                <p:nvPr/>
              </p:nvSpPr>
              <p:spPr bwMode="auto">
                <a:xfrm>
                  <a:off x="4456" y="3387"/>
                  <a:ext cx="33" cy="316"/>
                </a:xfrm>
                <a:custGeom>
                  <a:avLst/>
                  <a:gdLst>
                    <a:gd name="T0" fmla="*/ 32 w 33"/>
                    <a:gd name="T1" fmla="*/ 0 h 316"/>
                    <a:gd name="T2" fmla="*/ 29 w 33"/>
                    <a:gd name="T3" fmla="*/ 17 h 316"/>
                    <a:gd name="T4" fmla="*/ 26 w 33"/>
                    <a:gd name="T5" fmla="*/ 56 h 316"/>
                    <a:gd name="T6" fmla="*/ 20 w 33"/>
                    <a:gd name="T7" fmla="*/ 105 h 316"/>
                    <a:gd name="T8" fmla="*/ 14 w 33"/>
                    <a:gd name="T9" fmla="*/ 162 h 316"/>
                    <a:gd name="T10" fmla="*/ 10 w 33"/>
                    <a:gd name="T11" fmla="*/ 218 h 316"/>
                    <a:gd name="T12" fmla="*/ 4 w 33"/>
                    <a:gd name="T13" fmla="*/ 268 h 316"/>
                    <a:gd name="T14" fmla="*/ 2 w 33"/>
                    <a:gd name="T15" fmla="*/ 302 h 316"/>
                    <a:gd name="T16" fmla="*/ 0 w 33"/>
                    <a:gd name="T17" fmla="*/ 315 h 3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3" h="316">
                      <a:moveTo>
                        <a:pt x="32" y="0"/>
                      </a:moveTo>
                      <a:lnTo>
                        <a:pt x="29" y="17"/>
                      </a:lnTo>
                      <a:lnTo>
                        <a:pt x="26" y="56"/>
                      </a:lnTo>
                      <a:lnTo>
                        <a:pt x="20" y="105"/>
                      </a:lnTo>
                      <a:lnTo>
                        <a:pt x="14" y="162"/>
                      </a:lnTo>
                      <a:lnTo>
                        <a:pt x="10" y="218"/>
                      </a:lnTo>
                      <a:lnTo>
                        <a:pt x="4" y="268"/>
                      </a:lnTo>
                      <a:lnTo>
                        <a:pt x="2" y="302"/>
                      </a:lnTo>
                      <a:lnTo>
                        <a:pt x="0" y="31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00" name="Freeform 148"/>
                <p:cNvSpPr>
                  <a:spLocks/>
                </p:cNvSpPr>
                <p:nvPr/>
              </p:nvSpPr>
              <p:spPr bwMode="auto">
                <a:xfrm>
                  <a:off x="4456" y="3482"/>
                  <a:ext cx="68" cy="207"/>
                </a:xfrm>
                <a:custGeom>
                  <a:avLst/>
                  <a:gdLst>
                    <a:gd name="T0" fmla="*/ 51 w 68"/>
                    <a:gd name="T1" fmla="*/ 0 h 207"/>
                    <a:gd name="T2" fmla="*/ 16 w 68"/>
                    <a:gd name="T3" fmla="*/ 48 h 207"/>
                    <a:gd name="T4" fmla="*/ 57 w 68"/>
                    <a:gd name="T5" fmla="*/ 79 h 207"/>
                    <a:gd name="T6" fmla="*/ 9 w 68"/>
                    <a:gd name="T7" fmla="*/ 141 h 207"/>
                    <a:gd name="T8" fmla="*/ 67 w 68"/>
                    <a:gd name="T9" fmla="*/ 165 h 207"/>
                    <a:gd name="T10" fmla="*/ 0 w 68"/>
                    <a:gd name="T11" fmla="*/ 206 h 2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8" h="207">
                      <a:moveTo>
                        <a:pt x="51" y="0"/>
                      </a:moveTo>
                      <a:lnTo>
                        <a:pt x="16" y="48"/>
                      </a:lnTo>
                      <a:lnTo>
                        <a:pt x="57" y="79"/>
                      </a:lnTo>
                      <a:lnTo>
                        <a:pt x="9" y="141"/>
                      </a:lnTo>
                      <a:lnTo>
                        <a:pt x="67" y="165"/>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01" name="Freeform 149"/>
                <p:cNvSpPr>
                  <a:spLocks/>
                </p:cNvSpPr>
                <p:nvPr/>
              </p:nvSpPr>
              <p:spPr bwMode="auto">
                <a:xfrm>
                  <a:off x="4456" y="3477"/>
                  <a:ext cx="71" cy="207"/>
                </a:xfrm>
                <a:custGeom>
                  <a:avLst/>
                  <a:gdLst>
                    <a:gd name="T0" fmla="*/ 70 w 71"/>
                    <a:gd name="T1" fmla="*/ 206 h 207"/>
                    <a:gd name="T2" fmla="*/ 0 w 71"/>
                    <a:gd name="T3" fmla="*/ 178 h 207"/>
                    <a:gd name="T4" fmla="*/ 61 w 71"/>
                    <a:gd name="T5" fmla="*/ 133 h 207"/>
                    <a:gd name="T6" fmla="*/ 9 w 71"/>
                    <a:gd name="T7" fmla="*/ 94 h 207"/>
                    <a:gd name="T8" fmla="*/ 57 w 71"/>
                    <a:gd name="T9" fmla="*/ 50 h 207"/>
                    <a:gd name="T10" fmla="*/ 24 w 71"/>
                    <a:gd name="T11" fmla="*/ 0 h 2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1" h="207">
                      <a:moveTo>
                        <a:pt x="70" y="206"/>
                      </a:moveTo>
                      <a:lnTo>
                        <a:pt x="0" y="178"/>
                      </a:lnTo>
                      <a:lnTo>
                        <a:pt x="61" y="133"/>
                      </a:lnTo>
                      <a:lnTo>
                        <a:pt x="9" y="94"/>
                      </a:lnTo>
                      <a:lnTo>
                        <a:pt x="57" y="50"/>
                      </a:lnTo>
                      <a:lnTo>
                        <a:pt x="2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02" name="Freeform 150"/>
                <p:cNvSpPr>
                  <a:spLocks/>
                </p:cNvSpPr>
                <p:nvPr/>
              </p:nvSpPr>
              <p:spPr bwMode="auto">
                <a:xfrm>
                  <a:off x="4484" y="3382"/>
                  <a:ext cx="17" cy="39"/>
                </a:xfrm>
                <a:custGeom>
                  <a:avLst/>
                  <a:gdLst>
                    <a:gd name="T0" fmla="*/ 16 w 17"/>
                    <a:gd name="T1" fmla="*/ 0 h 39"/>
                    <a:gd name="T2" fmla="*/ 0 w 17"/>
                    <a:gd name="T3" fmla="*/ 0 h 39"/>
                    <a:gd name="T4" fmla="*/ 0 w 17"/>
                    <a:gd name="T5" fmla="*/ 38 h 39"/>
                    <a:gd name="T6" fmla="*/ 16 w 17"/>
                    <a:gd name="T7" fmla="*/ 38 h 39"/>
                    <a:gd name="T8" fmla="*/ 16 w 17"/>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39">
                      <a:moveTo>
                        <a:pt x="16" y="0"/>
                      </a:moveTo>
                      <a:lnTo>
                        <a:pt x="0" y="0"/>
                      </a:lnTo>
                      <a:lnTo>
                        <a:pt x="0" y="38"/>
                      </a:lnTo>
                      <a:lnTo>
                        <a:pt x="16" y="38"/>
                      </a:lnTo>
                      <a:lnTo>
                        <a:pt x="16"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03" name="Freeform 151"/>
                <p:cNvSpPr>
                  <a:spLocks/>
                </p:cNvSpPr>
                <p:nvPr/>
              </p:nvSpPr>
              <p:spPr bwMode="auto">
                <a:xfrm>
                  <a:off x="4484" y="3382"/>
                  <a:ext cx="17" cy="39"/>
                </a:xfrm>
                <a:custGeom>
                  <a:avLst/>
                  <a:gdLst>
                    <a:gd name="T0" fmla="*/ 16 w 17"/>
                    <a:gd name="T1" fmla="*/ 0 h 39"/>
                    <a:gd name="T2" fmla="*/ 0 w 17"/>
                    <a:gd name="T3" fmla="*/ 0 h 39"/>
                    <a:gd name="T4" fmla="*/ 0 w 17"/>
                    <a:gd name="T5" fmla="*/ 38 h 39"/>
                    <a:gd name="T6" fmla="*/ 16 w 17"/>
                    <a:gd name="T7" fmla="*/ 38 h 39"/>
                    <a:gd name="T8" fmla="*/ 16 w 17"/>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39">
                      <a:moveTo>
                        <a:pt x="16" y="0"/>
                      </a:moveTo>
                      <a:lnTo>
                        <a:pt x="0" y="0"/>
                      </a:lnTo>
                      <a:lnTo>
                        <a:pt x="0" y="38"/>
                      </a:lnTo>
                      <a:lnTo>
                        <a:pt x="16" y="38"/>
                      </a:lnTo>
                      <a:lnTo>
                        <a:pt x="1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04" name="Freeform 152"/>
                <p:cNvSpPr>
                  <a:spLocks/>
                </p:cNvSpPr>
                <p:nvPr/>
              </p:nvSpPr>
              <p:spPr bwMode="auto">
                <a:xfrm>
                  <a:off x="4460" y="3382"/>
                  <a:ext cx="16" cy="39"/>
                </a:xfrm>
                <a:custGeom>
                  <a:avLst/>
                  <a:gdLst>
                    <a:gd name="T0" fmla="*/ 15 w 16"/>
                    <a:gd name="T1" fmla="*/ 0 h 39"/>
                    <a:gd name="T2" fmla="*/ 0 w 16"/>
                    <a:gd name="T3" fmla="*/ 0 h 39"/>
                    <a:gd name="T4" fmla="*/ 0 w 16"/>
                    <a:gd name="T5" fmla="*/ 38 h 39"/>
                    <a:gd name="T6" fmla="*/ 15 w 16"/>
                    <a:gd name="T7" fmla="*/ 38 h 39"/>
                    <a:gd name="T8" fmla="*/ 15 w 16"/>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9">
                      <a:moveTo>
                        <a:pt x="15" y="0"/>
                      </a:moveTo>
                      <a:lnTo>
                        <a:pt x="0" y="0"/>
                      </a:lnTo>
                      <a:lnTo>
                        <a:pt x="0" y="38"/>
                      </a:lnTo>
                      <a:lnTo>
                        <a:pt x="15" y="38"/>
                      </a:lnTo>
                      <a:lnTo>
                        <a:pt x="15"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05" name="Freeform 153"/>
                <p:cNvSpPr>
                  <a:spLocks/>
                </p:cNvSpPr>
                <p:nvPr/>
              </p:nvSpPr>
              <p:spPr bwMode="auto">
                <a:xfrm>
                  <a:off x="4460" y="3382"/>
                  <a:ext cx="16" cy="39"/>
                </a:xfrm>
                <a:custGeom>
                  <a:avLst/>
                  <a:gdLst>
                    <a:gd name="T0" fmla="*/ 15 w 16"/>
                    <a:gd name="T1" fmla="*/ 0 h 39"/>
                    <a:gd name="T2" fmla="*/ 0 w 16"/>
                    <a:gd name="T3" fmla="*/ 0 h 39"/>
                    <a:gd name="T4" fmla="*/ 0 w 16"/>
                    <a:gd name="T5" fmla="*/ 38 h 39"/>
                    <a:gd name="T6" fmla="*/ 15 w 16"/>
                    <a:gd name="T7" fmla="*/ 38 h 39"/>
                    <a:gd name="T8" fmla="*/ 15 w 16"/>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9">
                      <a:moveTo>
                        <a:pt x="15" y="0"/>
                      </a:moveTo>
                      <a:lnTo>
                        <a:pt x="0" y="0"/>
                      </a:lnTo>
                      <a:lnTo>
                        <a:pt x="0" y="38"/>
                      </a:lnTo>
                      <a:lnTo>
                        <a:pt x="15" y="38"/>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06" name="Freeform 154"/>
                <p:cNvSpPr>
                  <a:spLocks/>
                </p:cNvSpPr>
                <p:nvPr/>
              </p:nvSpPr>
              <p:spPr bwMode="auto">
                <a:xfrm>
                  <a:off x="4507" y="3382"/>
                  <a:ext cx="14" cy="39"/>
                </a:xfrm>
                <a:custGeom>
                  <a:avLst/>
                  <a:gdLst>
                    <a:gd name="T0" fmla="*/ 13 w 14"/>
                    <a:gd name="T1" fmla="*/ 0 h 39"/>
                    <a:gd name="T2" fmla="*/ 0 w 14"/>
                    <a:gd name="T3" fmla="*/ 0 h 39"/>
                    <a:gd name="T4" fmla="*/ 0 w 14"/>
                    <a:gd name="T5" fmla="*/ 38 h 39"/>
                    <a:gd name="T6" fmla="*/ 13 w 14"/>
                    <a:gd name="T7" fmla="*/ 38 h 39"/>
                    <a:gd name="T8" fmla="*/ 13 w 14"/>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39">
                      <a:moveTo>
                        <a:pt x="13" y="0"/>
                      </a:moveTo>
                      <a:lnTo>
                        <a:pt x="0" y="0"/>
                      </a:lnTo>
                      <a:lnTo>
                        <a:pt x="0" y="38"/>
                      </a:lnTo>
                      <a:lnTo>
                        <a:pt x="13" y="38"/>
                      </a:lnTo>
                      <a:lnTo>
                        <a:pt x="13"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07" name="Freeform 155"/>
                <p:cNvSpPr>
                  <a:spLocks/>
                </p:cNvSpPr>
                <p:nvPr/>
              </p:nvSpPr>
              <p:spPr bwMode="auto">
                <a:xfrm>
                  <a:off x="4507" y="3382"/>
                  <a:ext cx="14" cy="39"/>
                </a:xfrm>
                <a:custGeom>
                  <a:avLst/>
                  <a:gdLst>
                    <a:gd name="T0" fmla="*/ 13 w 14"/>
                    <a:gd name="T1" fmla="*/ 0 h 39"/>
                    <a:gd name="T2" fmla="*/ 0 w 14"/>
                    <a:gd name="T3" fmla="*/ 0 h 39"/>
                    <a:gd name="T4" fmla="*/ 0 w 14"/>
                    <a:gd name="T5" fmla="*/ 38 h 39"/>
                    <a:gd name="T6" fmla="*/ 13 w 14"/>
                    <a:gd name="T7" fmla="*/ 38 h 39"/>
                    <a:gd name="T8" fmla="*/ 13 w 14"/>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39">
                      <a:moveTo>
                        <a:pt x="13" y="0"/>
                      </a:moveTo>
                      <a:lnTo>
                        <a:pt x="0" y="0"/>
                      </a:lnTo>
                      <a:lnTo>
                        <a:pt x="0" y="38"/>
                      </a:lnTo>
                      <a:lnTo>
                        <a:pt x="13" y="38"/>
                      </a:lnTo>
                      <a:lnTo>
                        <a:pt x="1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08" name="Freeform 156"/>
                <p:cNvSpPr>
                  <a:spLocks/>
                </p:cNvSpPr>
                <p:nvPr/>
              </p:nvSpPr>
              <p:spPr bwMode="auto">
                <a:xfrm>
                  <a:off x="4501" y="3390"/>
                  <a:ext cx="14" cy="40"/>
                </a:xfrm>
                <a:custGeom>
                  <a:avLst/>
                  <a:gdLst>
                    <a:gd name="T0" fmla="*/ 13 w 14"/>
                    <a:gd name="T1" fmla="*/ 0 h 40"/>
                    <a:gd name="T2" fmla="*/ 0 w 14"/>
                    <a:gd name="T3" fmla="*/ 0 h 40"/>
                    <a:gd name="T4" fmla="*/ 0 w 14"/>
                    <a:gd name="T5" fmla="*/ 39 h 40"/>
                    <a:gd name="T6" fmla="*/ 13 w 14"/>
                    <a:gd name="T7" fmla="*/ 39 h 40"/>
                    <a:gd name="T8" fmla="*/ 13 w 14"/>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40">
                      <a:moveTo>
                        <a:pt x="13" y="0"/>
                      </a:moveTo>
                      <a:lnTo>
                        <a:pt x="0" y="0"/>
                      </a:lnTo>
                      <a:lnTo>
                        <a:pt x="0" y="39"/>
                      </a:lnTo>
                      <a:lnTo>
                        <a:pt x="13" y="39"/>
                      </a:lnTo>
                      <a:lnTo>
                        <a:pt x="13"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09" name="Freeform 157"/>
                <p:cNvSpPr>
                  <a:spLocks/>
                </p:cNvSpPr>
                <p:nvPr/>
              </p:nvSpPr>
              <p:spPr bwMode="auto">
                <a:xfrm>
                  <a:off x="4501" y="3390"/>
                  <a:ext cx="14" cy="40"/>
                </a:xfrm>
                <a:custGeom>
                  <a:avLst/>
                  <a:gdLst>
                    <a:gd name="T0" fmla="*/ 13 w 14"/>
                    <a:gd name="T1" fmla="*/ 0 h 40"/>
                    <a:gd name="T2" fmla="*/ 0 w 14"/>
                    <a:gd name="T3" fmla="*/ 0 h 40"/>
                    <a:gd name="T4" fmla="*/ 0 w 14"/>
                    <a:gd name="T5" fmla="*/ 39 h 40"/>
                    <a:gd name="T6" fmla="*/ 13 w 14"/>
                    <a:gd name="T7" fmla="*/ 39 h 40"/>
                    <a:gd name="T8" fmla="*/ 13 w 14"/>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40">
                      <a:moveTo>
                        <a:pt x="13" y="0"/>
                      </a:moveTo>
                      <a:lnTo>
                        <a:pt x="0" y="0"/>
                      </a:lnTo>
                      <a:lnTo>
                        <a:pt x="0" y="39"/>
                      </a:lnTo>
                      <a:lnTo>
                        <a:pt x="13" y="39"/>
                      </a:lnTo>
                      <a:lnTo>
                        <a:pt x="1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10" name="Freeform 158"/>
                <p:cNvSpPr>
                  <a:spLocks/>
                </p:cNvSpPr>
                <p:nvPr/>
              </p:nvSpPr>
              <p:spPr bwMode="auto">
                <a:xfrm>
                  <a:off x="4482" y="3402"/>
                  <a:ext cx="15" cy="42"/>
                </a:xfrm>
                <a:custGeom>
                  <a:avLst/>
                  <a:gdLst>
                    <a:gd name="T0" fmla="*/ 14 w 15"/>
                    <a:gd name="T1" fmla="*/ 0 h 42"/>
                    <a:gd name="T2" fmla="*/ 0 w 15"/>
                    <a:gd name="T3" fmla="*/ 0 h 42"/>
                    <a:gd name="T4" fmla="*/ 0 w 15"/>
                    <a:gd name="T5" fmla="*/ 41 h 42"/>
                    <a:gd name="T6" fmla="*/ 14 w 15"/>
                    <a:gd name="T7" fmla="*/ 41 h 42"/>
                    <a:gd name="T8" fmla="*/ 14 w 15"/>
                    <a:gd name="T9" fmla="*/ 0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2">
                      <a:moveTo>
                        <a:pt x="14" y="0"/>
                      </a:moveTo>
                      <a:lnTo>
                        <a:pt x="0" y="0"/>
                      </a:lnTo>
                      <a:lnTo>
                        <a:pt x="0" y="41"/>
                      </a:lnTo>
                      <a:lnTo>
                        <a:pt x="14" y="41"/>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11" name="Freeform 159"/>
                <p:cNvSpPr>
                  <a:spLocks/>
                </p:cNvSpPr>
                <p:nvPr/>
              </p:nvSpPr>
              <p:spPr bwMode="auto">
                <a:xfrm>
                  <a:off x="4482" y="3402"/>
                  <a:ext cx="15" cy="42"/>
                </a:xfrm>
                <a:custGeom>
                  <a:avLst/>
                  <a:gdLst>
                    <a:gd name="T0" fmla="*/ 14 w 15"/>
                    <a:gd name="T1" fmla="*/ 0 h 42"/>
                    <a:gd name="T2" fmla="*/ 0 w 15"/>
                    <a:gd name="T3" fmla="*/ 0 h 42"/>
                    <a:gd name="T4" fmla="*/ 0 w 15"/>
                    <a:gd name="T5" fmla="*/ 41 h 42"/>
                    <a:gd name="T6" fmla="*/ 14 w 15"/>
                    <a:gd name="T7" fmla="*/ 41 h 42"/>
                    <a:gd name="T8" fmla="*/ 14 w 15"/>
                    <a:gd name="T9" fmla="*/ 0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2">
                      <a:moveTo>
                        <a:pt x="14" y="0"/>
                      </a:moveTo>
                      <a:lnTo>
                        <a:pt x="0" y="0"/>
                      </a:lnTo>
                      <a:lnTo>
                        <a:pt x="0" y="41"/>
                      </a:lnTo>
                      <a:lnTo>
                        <a:pt x="14" y="41"/>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12" name="Freeform 160"/>
                <p:cNvSpPr>
                  <a:spLocks/>
                </p:cNvSpPr>
                <p:nvPr/>
              </p:nvSpPr>
              <p:spPr bwMode="auto">
                <a:xfrm>
                  <a:off x="4469" y="3394"/>
                  <a:ext cx="14" cy="39"/>
                </a:xfrm>
                <a:custGeom>
                  <a:avLst/>
                  <a:gdLst>
                    <a:gd name="T0" fmla="*/ 13 w 14"/>
                    <a:gd name="T1" fmla="*/ 0 h 39"/>
                    <a:gd name="T2" fmla="*/ 0 w 14"/>
                    <a:gd name="T3" fmla="*/ 0 h 39"/>
                    <a:gd name="T4" fmla="*/ 0 w 14"/>
                    <a:gd name="T5" fmla="*/ 38 h 39"/>
                    <a:gd name="T6" fmla="*/ 13 w 14"/>
                    <a:gd name="T7" fmla="*/ 38 h 39"/>
                    <a:gd name="T8" fmla="*/ 13 w 14"/>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39">
                      <a:moveTo>
                        <a:pt x="13" y="0"/>
                      </a:moveTo>
                      <a:lnTo>
                        <a:pt x="0" y="0"/>
                      </a:lnTo>
                      <a:lnTo>
                        <a:pt x="0" y="38"/>
                      </a:lnTo>
                      <a:lnTo>
                        <a:pt x="13" y="38"/>
                      </a:lnTo>
                      <a:lnTo>
                        <a:pt x="13"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13" name="Freeform 161"/>
                <p:cNvSpPr>
                  <a:spLocks/>
                </p:cNvSpPr>
                <p:nvPr/>
              </p:nvSpPr>
              <p:spPr bwMode="auto">
                <a:xfrm>
                  <a:off x="4469" y="3394"/>
                  <a:ext cx="14" cy="39"/>
                </a:xfrm>
                <a:custGeom>
                  <a:avLst/>
                  <a:gdLst>
                    <a:gd name="T0" fmla="*/ 13 w 14"/>
                    <a:gd name="T1" fmla="*/ 0 h 39"/>
                    <a:gd name="T2" fmla="*/ 0 w 14"/>
                    <a:gd name="T3" fmla="*/ 0 h 39"/>
                    <a:gd name="T4" fmla="*/ 0 w 14"/>
                    <a:gd name="T5" fmla="*/ 38 h 39"/>
                    <a:gd name="T6" fmla="*/ 13 w 14"/>
                    <a:gd name="T7" fmla="*/ 38 h 39"/>
                    <a:gd name="T8" fmla="*/ 13 w 14"/>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39">
                      <a:moveTo>
                        <a:pt x="13" y="0"/>
                      </a:moveTo>
                      <a:lnTo>
                        <a:pt x="0" y="0"/>
                      </a:lnTo>
                      <a:lnTo>
                        <a:pt x="0" y="38"/>
                      </a:lnTo>
                      <a:lnTo>
                        <a:pt x="13" y="38"/>
                      </a:lnTo>
                      <a:lnTo>
                        <a:pt x="1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72261" name="Line 162"/>
              <p:cNvSpPr>
                <a:spLocks noChangeShapeType="1"/>
              </p:cNvSpPr>
              <p:nvPr/>
            </p:nvSpPr>
            <p:spPr bwMode="auto">
              <a:xfrm>
                <a:off x="1123" y="2484"/>
                <a:ext cx="857" cy="506"/>
              </a:xfrm>
              <a:prstGeom prst="line">
                <a:avLst/>
              </a:prstGeom>
              <a:noFill/>
              <a:ln w="38100">
                <a:solidFill>
                  <a:srgbClr val="339966"/>
                </a:solidFill>
                <a:round/>
                <a:headEnd/>
                <a:tailEnd/>
              </a:ln>
              <a:extLst>
                <a:ext uri="{909E8E84-426E-40DD-AFC4-6F175D3DCCD1}">
                  <a14:hiddenFill xmlns:a14="http://schemas.microsoft.com/office/drawing/2010/main">
                    <a:noFill/>
                  </a14:hiddenFill>
                </a:ext>
              </a:extLst>
            </p:spPr>
            <p:txBody>
              <a:bodyPr/>
              <a:lstStyle/>
              <a:p>
                <a:endParaRPr lang="es-ES"/>
              </a:p>
            </p:txBody>
          </p:sp>
          <p:grpSp>
            <p:nvGrpSpPr>
              <p:cNvPr id="72262" name="Group 163"/>
              <p:cNvGrpSpPr>
                <a:grpSpLocks/>
              </p:cNvGrpSpPr>
              <p:nvPr/>
            </p:nvGrpSpPr>
            <p:grpSpPr bwMode="auto">
              <a:xfrm>
                <a:off x="1962" y="2682"/>
                <a:ext cx="643" cy="531"/>
                <a:chOff x="4277" y="3234"/>
                <a:chExt cx="643" cy="531"/>
              </a:xfrm>
            </p:grpSpPr>
            <p:sp>
              <p:nvSpPr>
                <p:cNvPr id="72274" name="Freeform 164"/>
                <p:cNvSpPr>
                  <a:spLocks/>
                </p:cNvSpPr>
                <p:nvPr/>
              </p:nvSpPr>
              <p:spPr bwMode="auto">
                <a:xfrm>
                  <a:off x="4556" y="3530"/>
                  <a:ext cx="364" cy="160"/>
                </a:xfrm>
                <a:custGeom>
                  <a:avLst/>
                  <a:gdLst>
                    <a:gd name="T0" fmla="*/ 268 w 364"/>
                    <a:gd name="T1" fmla="*/ 3 h 160"/>
                    <a:gd name="T2" fmla="*/ 82 w 364"/>
                    <a:gd name="T3" fmla="*/ 0 h 160"/>
                    <a:gd name="T4" fmla="*/ 0 w 364"/>
                    <a:gd name="T5" fmla="*/ 87 h 160"/>
                    <a:gd name="T6" fmla="*/ 101 w 364"/>
                    <a:gd name="T7" fmla="*/ 159 h 160"/>
                    <a:gd name="T8" fmla="*/ 277 w 364"/>
                    <a:gd name="T9" fmla="*/ 159 h 160"/>
                    <a:gd name="T10" fmla="*/ 363 w 364"/>
                    <a:gd name="T11" fmla="*/ 75 h 160"/>
                    <a:gd name="T12" fmla="*/ 268 w 364"/>
                    <a:gd name="T13" fmla="*/ 3 h 16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4" h="160">
                      <a:moveTo>
                        <a:pt x="268" y="3"/>
                      </a:moveTo>
                      <a:lnTo>
                        <a:pt x="82" y="0"/>
                      </a:lnTo>
                      <a:lnTo>
                        <a:pt x="0" y="87"/>
                      </a:lnTo>
                      <a:lnTo>
                        <a:pt x="101" y="159"/>
                      </a:lnTo>
                      <a:lnTo>
                        <a:pt x="277" y="159"/>
                      </a:lnTo>
                      <a:lnTo>
                        <a:pt x="363" y="75"/>
                      </a:lnTo>
                      <a:lnTo>
                        <a:pt x="268" y="3"/>
                      </a:lnTo>
                    </a:path>
                  </a:pathLst>
                </a:custGeom>
                <a:solidFill>
                  <a:srgbClr val="CCCC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275" name="Freeform 165"/>
                <p:cNvSpPr>
                  <a:spLocks/>
                </p:cNvSpPr>
                <p:nvPr/>
              </p:nvSpPr>
              <p:spPr bwMode="auto">
                <a:xfrm>
                  <a:off x="4556" y="3530"/>
                  <a:ext cx="364" cy="160"/>
                </a:xfrm>
                <a:custGeom>
                  <a:avLst/>
                  <a:gdLst>
                    <a:gd name="T0" fmla="*/ 268 w 364"/>
                    <a:gd name="T1" fmla="*/ 3 h 160"/>
                    <a:gd name="T2" fmla="*/ 82 w 364"/>
                    <a:gd name="T3" fmla="*/ 0 h 160"/>
                    <a:gd name="T4" fmla="*/ 0 w 364"/>
                    <a:gd name="T5" fmla="*/ 87 h 160"/>
                    <a:gd name="T6" fmla="*/ 101 w 364"/>
                    <a:gd name="T7" fmla="*/ 159 h 160"/>
                    <a:gd name="T8" fmla="*/ 277 w 364"/>
                    <a:gd name="T9" fmla="*/ 159 h 160"/>
                    <a:gd name="T10" fmla="*/ 363 w 364"/>
                    <a:gd name="T11" fmla="*/ 75 h 160"/>
                    <a:gd name="T12" fmla="*/ 268 w 364"/>
                    <a:gd name="T13" fmla="*/ 3 h 16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4" h="160">
                      <a:moveTo>
                        <a:pt x="268" y="3"/>
                      </a:moveTo>
                      <a:lnTo>
                        <a:pt x="82" y="0"/>
                      </a:lnTo>
                      <a:lnTo>
                        <a:pt x="0" y="87"/>
                      </a:lnTo>
                      <a:lnTo>
                        <a:pt x="101" y="159"/>
                      </a:lnTo>
                      <a:lnTo>
                        <a:pt x="277" y="159"/>
                      </a:lnTo>
                      <a:lnTo>
                        <a:pt x="363" y="75"/>
                      </a:lnTo>
                      <a:lnTo>
                        <a:pt x="268" y="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276" name="Freeform 166"/>
                <p:cNvSpPr>
                  <a:spLocks/>
                </p:cNvSpPr>
                <p:nvPr/>
              </p:nvSpPr>
              <p:spPr bwMode="auto">
                <a:xfrm>
                  <a:off x="4277" y="3456"/>
                  <a:ext cx="366" cy="158"/>
                </a:xfrm>
                <a:custGeom>
                  <a:avLst/>
                  <a:gdLst>
                    <a:gd name="T0" fmla="*/ 270 w 366"/>
                    <a:gd name="T1" fmla="*/ 1 h 158"/>
                    <a:gd name="T2" fmla="*/ 82 w 366"/>
                    <a:gd name="T3" fmla="*/ 0 h 158"/>
                    <a:gd name="T4" fmla="*/ 0 w 366"/>
                    <a:gd name="T5" fmla="*/ 85 h 158"/>
                    <a:gd name="T6" fmla="*/ 102 w 366"/>
                    <a:gd name="T7" fmla="*/ 157 h 158"/>
                    <a:gd name="T8" fmla="*/ 279 w 366"/>
                    <a:gd name="T9" fmla="*/ 157 h 158"/>
                    <a:gd name="T10" fmla="*/ 365 w 366"/>
                    <a:gd name="T11" fmla="*/ 76 h 158"/>
                    <a:gd name="T12" fmla="*/ 270 w 366"/>
                    <a:gd name="T13" fmla="*/ 1 h 1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6" h="158">
                      <a:moveTo>
                        <a:pt x="270" y="1"/>
                      </a:moveTo>
                      <a:lnTo>
                        <a:pt x="82" y="0"/>
                      </a:lnTo>
                      <a:lnTo>
                        <a:pt x="0" y="85"/>
                      </a:lnTo>
                      <a:lnTo>
                        <a:pt x="102" y="157"/>
                      </a:lnTo>
                      <a:lnTo>
                        <a:pt x="279" y="157"/>
                      </a:lnTo>
                      <a:lnTo>
                        <a:pt x="365" y="76"/>
                      </a:lnTo>
                      <a:lnTo>
                        <a:pt x="270" y="1"/>
                      </a:lnTo>
                    </a:path>
                  </a:pathLst>
                </a:custGeom>
                <a:solidFill>
                  <a:srgbClr val="E5E5E5"/>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277" name="Freeform 167"/>
                <p:cNvSpPr>
                  <a:spLocks/>
                </p:cNvSpPr>
                <p:nvPr/>
              </p:nvSpPr>
              <p:spPr bwMode="auto">
                <a:xfrm>
                  <a:off x="4277" y="3456"/>
                  <a:ext cx="366" cy="158"/>
                </a:xfrm>
                <a:custGeom>
                  <a:avLst/>
                  <a:gdLst>
                    <a:gd name="T0" fmla="*/ 270 w 366"/>
                    <a:gd name="T1" fmla="*/ 1 h 158"/>
                    <a:gd name="T2" fmla="*/ 82 w 366"/>
                    <a:gd name="T3" fmla="*/ 0 h 158"/>
                    <a:gd name="T4" fmla="*/ 0 w 366"/>
                    <a:gd name="T5" fmla="*/ 85 h 158"/>
                    <a:gd name="T6" fmla="*/ 102 w 366"/>
                    <a:gd name="T7" fmla="*/ 157 h 158"/>
                    <a:gd name="T8" fmla="*/ 279 w 366"/>
                    <a:gd name="T9" fmla="*/ 157 h 158"/>
                    <a:gd name="T10" fmla="*/ 365 w 366"/>
                    <a:gd name="T11" fmla="*/ 76 h 158"/>
                    <a:gd name="T12" fmla="*/ 270 w 366"/>
                    <a:gd name="T13" fmla="*/ 1 h 1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6" h="158">
                      <a:moveTo>
                        <a:pt x="270" y="1"/>
                      </a:moveTo>
                      <a:lnTo>
                        <a:pt x="82" y="0"/>
                      </a:lnTo>
                      <a:lnTo>
                        <a:pt x="0" y="85"/>
                      </a:lnTo>
                      <a:lnTo>
                        <a:pt x="102" y="157"/>
                      </a:lnTo>
                      <a:lnTo>
                        <a:pt x="279" y="157"/>
                      </a:lnTo>
                      <a:lnTo>
                        <a:pt x="365" y="76"/>
                      </a:lnTo>
                      <a:lnTo>
                        <a:pt x="270" y="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278" name="Freeform 168"/>
                <p:cNvSpPr>
                  <a:spLocks/>
                </p:cNvSpPr>
                <p:nvPr/>
              </p:nvSpPr>
              <p:spPr bwMode="auto">
                <a:xfrm>
                  <a:off x="4277" y="3607"/>
                  <a:ext cx="366" cy="158"/>
                </a:xfrm>
                <a:custGeom>
                  <a:avLst/>
                  <a:gdLst>
                    <a:gd name="T0" fmla="*/ 270 w 366"/>
                    <a:gd name="T1" fmla="*/ 2 h 158"/>
                    <a:gd name="T2" fmla="*/ 82 w 366"/>
                    <a:gd name="T3" fmla="*/ 0 h 158"/>
                    <a:gd name="T4" fmla="*/ 0 w 366"/>
                    <a:gd name="T5" fmla="*/ 87 h 158"/>
                    <a:gd name="T6" fmla="*/ 102 w 366"/>
                    <a:gd name="T7" fmla="*/ 157 h 158"/>
                    <a:gd name="T8" fmla="*/ 279 w 366"/>
                    <a:gd name="T9" fmla="*/ 157 h 158"/>
                    <a:gd name="T10" fmla="*/ 365 w 366"/>
                    <a:gd name="T11" fmla="*/ 75 h 158"/>
                    <a:gd name="T12" fmla="*/ 270 w 366"/>
                    <a:gd name="T13" fmla="*/ 2 h 1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6" h="158">
                      <a:moveTo>
                        <a:pt x="270" y="2"/>
                      </a:moveTo>
                      <a:lnTo>
                        <a:pt x="82" y="0"/>
                      </a:lnTo>
                      <a:lnTo>
                        <a:pt x="0" y="87"/>
                      </a:lnTo>
                      <a:lnTo>
                        <a:pt x="102" y="157"/>
                      </a:lnTo>
                      <a:lnTo>
                        <a:pt x="279" y="157"/>
                      </a:lnTo>
                      <a:lnTo>
                        <a:pt x="365" y="75"/>
                      </a:lnTo>
                      <a:lnTo>
                        <a:pt x="270" y="2"/>
                      </a:lnTo>
                    </a:path>
                  </a:pathLst>
                </a:custGeom>
                <a:solidFill>
                  <a:srgbClr val="999999"/>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279" name="Freeform 169"/>
                <p:cNvSpPr>
                  <a:spLocks/>
                </p:cNvSpPr>
                <p:nvPr/>
              </p:nvSpPr>
              <p:spPr bwMode="auto">
                <a:xfrm>
                  <a:off x="4277" y="3607"/>
                  <a:ext cx="366" cy="158"/>
                </a:xfrm>
                <a:custGeom>
                  <a:avLst/>
                  <a:gdLst>
                    <a:gd name="T0" fmla="*/ 270 w 366"/>
                    <a:gd name="T1" fmla="*/ 2 h 158"/>
                    <a:gd name="T2" fmla="*/ 82 w 366"/>
                    <a:gd name="T3" fmla="*/ 0 h 158"/>
                    <a:gd name="T4" fmla="*/ 0 w 366"/>
                    <a:gd name="T5" fmla="*/ 87 h 158"/>
                    <a:gd name="T6" fmla="*/ 102 w 366"/>
                    <a:gd name="T7" fmla="*/ 157 h 158"/>
                    <a:gd name="T8" fmla="*/ 279 w 366"/>
                    <a:gd name="T9" fmla="*/ 157 h 158"/>
                    <a:gd name="T10" fmla="*/ 365 w 366"/>
                    <a:gd name="T11" fmla="*/ 75 h 158"/>
                    <a:gd name="T12" fmla="*/ 270 w 366"/>
                    <a:gd name="T13" fmla="*/ 2 h 1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6" h="158">
                      <a:moveTo>
                        <a:pt x="270" y="2"/>
                      </a:moveTo>
                      <a:lnTo>
                        <a:pt x="82" y="0"/>
                      </a:lnTo>
                      <a:lnTo>
                        <a:pt x="0" y="87"/>
                      </a:lnTo>
                      <a:lnTo>
                        <a:pt x="102" y="157"/>
                      </a:lnTo>
                      <a:lnTo>
                        <a:pt x="279" y="157"/>
                      </a:lnTo>
                      <a:lnTo>
                        <a:pt x="365" y="75"/>
                      </a:lnTo>
                      <a:lnTo>
                        <a:pt x="270" y="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280" name="Line 170"/>
                <p:cNvSpPr>
                  <a:spLocks noChangeShapeType="1"/>
                </p:cNvSpPr>
                <p:nvPr/>
              </p:nvSpPr>
              <p:spPr bwMode="auto">
                <a:xfrm>
                  <a:off x="4737" y="3330"/>
                  <a:ext cx="1" cy="28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2281" name="Freeform 171"/>
                <p:cNvSpPr>
                  <a:spLocks/>
                </p:cNvSpPr>
                <p:nvPr/>
              </p:nvSpPr>
              <p:spPr bwMode="auto">
                <a:xfrm>
                  <a:off x="4688" y="3297"/>
                  <a:ext cx="33" cy="315"/>
                </a:xfrm>
                <a:custGeom>
                  <a:avLst/>
                  <a:gdLst>
                    <a:gd name="T0" fmla="*/ 32 w 33"/>
                    <a:gd name="T1" fmla="*/ 0 h 315"/>
                    <a:gd name="T2" fmla="*/ 29 w 33"/>
                    <a:gd name="T3" fmla="*/ 17 h 315"/>
                    <a:gd name="T4" fmla="*/ 27 w 33"/>
                    <a:gd name="T5" fmla="*/ 54 h 315"/>
                    <a:gd name="T6" fmla="*/ 21 w 33"/>
                    <a:gd name="T7" fmla="*/ 104 h 315"/>
                    <a:gd name="T8" fmla="*/ 15 w 33"/>
                    <a:gd name="T9" fmla="*/ 161 h 315"/>
                    <a:gd name="T10" fmla="*/ 11 w 33"/>
                    <a:gd name="T11" fmla="*/ 217 h 315"/>
                    <a:gd name="T12" fmla="*/ 4 w 33"/>
                    <a:gd name="T13" fmla="*/ 268 h 315"/>
                    <a:gd name="T14" fmla="*/ 2 w 33"/>
                    <a:gd name="T15" fmla="*/ 301 h 315"/>
                    <a:gd name="T16" fmla="*/ 0 w 33"/>
                    <a:gd name="T17" fmla="*/ 314 h 3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3" h="315">
                      <a:moveTo>
                        <a:pt x="32" y="0"/>
                      </a:moveTo>
                      <a:lnTo>
                        <a:pt x="29" y="17"/>
                      </a:lnTo>
                      <a:lnTo>
                        <a:pt x="27" y="54"/>
                      </a:lnTo>
                      <a:lnTo>
                        <a:pt x="21" y="104"/>
                      </a:lnTo>
                      <a:lnTo>
                        <a:pt x="15" y="161"/>
                      </a:lnTo>
                      <a:lnTo>
                        <a:pt x="11" y="217"/>
                      </a:lnTo>
                      <a:lnTo>
                        <a:pt x="4" y="268"/>
                      </a:lnTo>
                      <a:lnTo>
                        <a:pt x="2" y="301"/>
                      </a:lnTo>
                      <a:lnTo>
                        <a:pt x="0" y="3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282" name="Freeform 172"/>
                <p:cNvSpPr>
                  <a:spLocks/>
                </p:cNvSpPr>
                <p:nvPr/>
              </p:nvSpPr>
              <p:spPr bwMode="auto">
                <a:xfrm>
                  <a:off x="4688" y="3390"/>
                  <a:ext cx="69" cy="207"/>
                </a:xfrm>
                <a:custGeom>
                  <a:avLst/>
                  <a:gdLst>
                    <a:gd name="T0" fmla="*/ 52 w 69"/>
                    <a:gd name="T1" fmla="*/ 0 h 207"/>
                    <a:gd name="T2" fmla="*/ 16 w 69"/>
                    <a:gd name="T3" fmla="*/ 48 h 207"/>
                    <a:gd name="T4" fmla="*/ 58 w 69"/>
                    <a:gd name="T5" fmla="*/ 79 h 207"/>
                    <a:gd name="T6" fmla="*/ 10 w 69"/>
                    <a:gd name="T7" fmla="*/ 142 h 207"/>
                    <a:gd name="T8" fmla="*/ 68 w 69"/>
                    <a:gd name="T9" fmla="*/ 166 h 207"/>
                    <a:gd name="T10" fmla="*/ 0 w 69"/>
                    <a:gd name="T11" fmla="*/ 206 h 2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9" h="207">
                      <a:moveTo>
                        <a:pt x="52" y="0"/>
                      </a:moveTo>
                      <a:lnTo>
                        <a:pt x="16" y="48"/>
                      </a:lnTo>
                      <a:lnTo>
                        <a:pt x="58" y="79"/>
                      </a:lnTo>
                      <a:lnTo>
                        <a:pt x="10" y="142"/>
                      </a:lnTo>
                      <a:lnTo>
                        <a:pt x="68" y="16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283" name="Freeform 173"/>
                <p:cNvSpPr>
                  <a:spLocks/>
                </p:cNvSpPr>
                <p:nvPr/>
              </p:nvSpPr>
              <p:spPr bwMode="auto">
                <a:xfrm>
                  <a:off x="4688" y="3386"/>
                  <a:ext cx="72" cy="207"/>
                </a:xfrm>
                <a:custGeom>
                  <a:avLst/>
                  <a:gdLst>
                    <a:gd name="T0" fmla="*/ 71 w 72"/>
                    <a:gd name="T1" fmla="*/ 206 h 207"/>
                    <a:gd name="T2" fmla="*/ 0 w 72"/>
                    <a:gd name="T3" fmla="*/ 179 h 207"/>
                    <a:gd name="T4" fmla="*/ 61 w 72"/>
                    <a:gd name="T5" fmla="*/ 134 h 207"/>
                    <a:gd name="T6" fmla="*/ 10 w 72"/>
                    <a:gd name="T7" fmla="*/ 95 h 207"/>
                    <a:gd name="T8" fmla="*/ 59 w 72"/>
                    <a:gd name="T9" fmla="*/ 51 h 207"/>
                    <a:gd name="T10" fmla="*/ 25 w 72"/>
                    <a:gd name="T11" fmla="*/ 0 h 2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 h="207">
                      <a:moveTo>
                        <a:pt x="71" y="206"/>
                      </a:moveTo>
                      <a:lnTo>
                        <a:pt x="0" y="179"/>
                      </a:lnTo>
                      <a:lnTo>
                        <a:pt x="61" y="134"/>
                      </a:lnTo>
                      <a:lnTo>
                        <a:pt x="10" y="95"/>
                      </a:lnTo>
                      <a:lnTo>
                        <a:pt x="59" y="51"/>
                      </a:lnTo>
                      <a:lnTo>
                        <a:pt x="2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284" name="Freeform 174"/>
                <p:cNvSpPr>
                  <a:spLocks/>
                </p:cNvSpPr>
                <p:nvPr/>
              </p:nvSpPr>
              <p:spPr bwMode="auto">
                <a:xfrm>
                  <a:off x="4719" y="3292"/>
                  <a:ext cx="15" cy="38"/>
                </a:xfrm>
                <a:custGeom>
                  <a:avLst/>
                  <a:gdLst>
                    <a:gd name="T0" fmla="*/ 14 w 15"/>
                    <a:gd name="T1" fmla="*/ 0 h 38"/>
                    <a:gd name="T2" fmla="*/ 0 w 15"/>
                    <a:gd name="T3" fmla="*/ 0 h 38"/>
                    <a:gd name="T4" fmla="*/ 0 w 15"/>
                    <a:gd name="T5" fmla="*/ 37 h 38"/>
                    <a:gd name="T6" fmla="*/ 14 w 15"/>
                    <a:gd name="T7" fmla="*/ 37 h 38"/>
                    <a:gd name="T8" fmla="*/ 14 w 15"/>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8">
                      <a:moveTo>
                        <a:pt x="14" y="0"/>
                      </a:moveTo>
                      <a:lnTo>
                        <a:pt x="0" y="0"/>
                      </a:lnTo>
                      <a:lnTo>
                        <a:pt x="0" y="37"/>
                      </a:lnTo>
                      <a:lnTo>
                        <a:pt x="14" y="37"/>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285" name="Freeform 175"/>
                <p:cNvSpPr>
                  <a:spLocks/>
                </p:cNvSpPr>
                <p:nvPr/>
              </p:nvSpPr>
              <p:spPr bwMode="auto">
                <a:xfrm>
                  <a:off x="4719" y="3292"/>
                  <a:ext cx="15" cy="38"/>
                </a:xfrm>
                <a:custGeom>
                  <a:avLst/>
                  <a:gdLst>
                    <a:gd name="T0" fmla="*/ 14 w 15"/>
                    <a:gd name="T1" fmla="*/ 0 h 38"/>
                    <a:gd name="T2" fmla="*/ 0 w 15"/>
                    <a:gd name="T3" fmla="*/ 0 h 38"/>
                    <a:gd name="T4" fmla="*/ 0 w 15"/>
                    <a:gd name="T5" fmla="*/ 37 h 38"/>
                    <a:gd name="T6" fmla="*/ 14 w 15"/>
                    <a:gd name="T7" fmla="*/ 37 h 38"/>
                    <a:gd name="T8" fmla="*/ 14 w 15"/>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8">
                      <a:moveTo>
                        <a:pt x="14" y="0"/>
                      </a:moveTo>
                      <a:lnTo>
                        <a:pt x="0" y="0"/>
                      </a:lnTo>
                      <a:lnTo>
                        <a:pt x="0" y="37"/>
                      </a:lnTo>
                      <a:lnTo>
                        <a:pt x="14" y="37"/>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286" name="Freeform 176"/>
                <p:cNvSpPr>
                  <a:spLocks/>
                </p:cNvSpPr>
                <p:nvPr/>
              </p:nvSpPr>
              <p:spPr bwMode="auto">
                <a:xfrm>
                  <a:off x="4695" y="3292"/>
                  <a:ext cx="13" cy="38"/>
                </a:xfrm>
                <a:custGeom>
                  <a:avLst/>
                  <a:gdLst>
                    <a:gd name="T0" fmla="*/ 12 w 13"/>
                    <a:gd name="T1" fmla="*/ 0 h 38"/>
                    <a:gd name="T2" fmla="*/ 0 w 13"/>
                    <a:gd name="T3" fmla="*/ 0 h 38"/>
                    <a:gd name="T4" fmla="*/ 0 w 13"/>
                    <a:gd name="T5" fmla="*/ 37 h 38"/>
                    <a:gd name="T6" fmla="*/ 12 w 13"/>
                    <a:gd name="T7" fmla="*/ 37 h 38"/>
                    <a:gd name="T8" fmla="*/ 12 w 13"/>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38">
                      <a:moveTo>
                        <a:pt x="12" y="0"/>
                      </a:moveTo>
                      <a:lnTo>
                        <a:pt x="0" y="0"/>
                      </a:lnTo>
                      <a:lnTo>
                        <a:pt x="0" y="37"/>
                      </a:lnTo>
                      <a:lnTo>
                        <a:pt x="12" y="37"/>
                      </a:lnTo>
                      <a:lnTo>
                        <a:pt x="12"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287" name="Freeform 177"/>
                <p:cNvSpPr>
                  <a:spLocks/>
                </p:cNvSpPr>
                <p:nvPr/>
              </p:nvSpPr>
              <p:spPr bwMode="auto">
                <a:xfrm>
                  <a:off x="4695" y="3292"/>
                  <a:ext cx="13" cy="38"/>
                </a:xfrm>
                <a:custGeom>
                  <a:avLst/>
                  <a:gdLst>
                    <a:gd name="T0" fmla="*/ 12 w 13"/>
                    <a:gd name="T1" fmla="*/ 0 h 38"/>
                    <a:gd name="T2" fmla="*/ 0 w 13"/>
                    <a:gd name="T3" fmla="*/ 0 h 38"/>
                    <a:gd name="T4" fmla="*/ 0 w 13"/>
                    <a:gd name="T5" fmla="*/ 37 h 38"/>
                    <a:gd name="T6" fmla="*/ 12 w 13"/>
                    <a:gd name="T7" fmla="*/ 37 h 38"/>
                    <a:gd name="T8" fmla="*/ 12 w 13"/>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38">
                      <a:moveTo>
                        <a:pt x="12" y="0"/>
                      </a:moveTo>
                      <a:lnTo>
                        <a:pt x="0" y="0"/>
                      </a:lnTo>
                      <a:lnTo>
                        <a:pt x="0" y="37"/>
                      </a:lnTo>
                      <a:lnTo>
                        <a:pt x="12" y="37"/>
                      </a:lnTo>
                      <a:lnTo>
                        <a:pt x="1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288" name="Freeform 178"/>
                <p:cNvSpPr>
                  <a:spLocks/>
                </p:cNvSpPr>
                <p:nvPr/>
              </p:nvSpPr>
              <p:spPr bwMode="auto">
                <a:xfrm>
                  <a:off x="4740" y="3292"/>
                  <a:ext cx="16" cy="38"/>
                </a:xfrm>
                <a:custGeom>
                  <a:avLst/>
                  <a:gdLst>
                    <a:gd name="T0" fmla="*/ 15 w 16"/>
                    <a:gd name="T1" fmla="*/ 0 h 38"/>
                    <a:gd name="T2" fmla="*/ 0 w 16"/>
                    <a:gd name="T3" fmla="*/ 0 h 38"/>
                    <a:gd name="T4" fmla="*/ 0 w 16"/>
                    <a:gd name="T5" fmla="*/ 37 h 38"/>
                    <a:gd name="T6" fmla="*/ 15 w 16"/>
                    <a:gd name="T7" fmla="*/ 37 h 38"/>
                    <a:gd name="T8" fmla="*/ 15 w 16"/>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8">
                      <a:moveTo>
                        <a:pt x="15" y="0"/>
                      </a:moveTo>
                      <a:lnTo>
                        <a:pt x="0" y="0"/>
                      </a:lnTo>
                      <a:lnTo>
                        <a:pt x="0" y="37"/>
                      </a:lnTo>
                      <a:lnTo>
                        <a:pt x="15" y="37"/>
                      </a:lnTo>
                      <a:lnTo>
                        <a:pt x="15"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289" name="Freeform 179"/>
                <p:cNvSpPr>
                  <a:spLocks/>
                </p:cNvSpPr>
                <p:nvPr/>
              </p:nvSpPr>
              <p:spPr bwMode="auto">
                <a:xfrm>
                  <a:off x="4740" y="3292"/>
                  <a:ext cx="16" cy="38"/>
                </a:xfrm>
                <a:custGeom>
                  <a:avLst/>
                  <a:gdLst>
                    <a:gd name="T0" fmla="*/ 15 w 16"/>
                    <a:gd name="T1" fmla="*/ 0 h 38"/>
                    <a:gd name="T2" fmla="*/ 0 w 16"/>
                    <a:gd name="T3" fmla="*/ 0 h 38"/>
                    <a:gd name="T4" fmla="*/ 0 w 16"/>
                    <a:gd name="T5" fmla="*/ 37 h 38"/>
                    <a:gd name="T6" fmla="*/ 15 w 16"/>
                    <a:gd name="T7" fmla="*/ 37 h 38"/>
                    <a:gd name="T8" fmla="*/ 15 w 16"/>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8">
                      <a:moveTo>
                        <a:pt x="15" y="0"/>
                      </a:moveTo>
                      <a:lnTo>
                        <a:pt x="0" y="0"/>
                      </a:lnTo>
                      <a:lnTo>
                        <a:pt x="0" y="37"/>
                      </a:lnTo>
                      <a:lnTo>
                        <a:pt x="15" y="37"/>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290" name="Freeform 180"/>
                <p:cNvSpPr>
                  <a:spLocks/>
                </p:cNvSpPr>
                <p:nvPr/>
              </p:nvSpPr>
              <p:spPr bwMode="auto">
                <a:xfrm>
                  <a:off x="4733" y="3300"/>
                  <a:ext cx="17" cy="38"/>
                </a:xfrm>
                <a:custGeom>
                  <a:avLst/>
                  <a:gdLst>
                    <a:gd name="T0" fmla="*/ 16 w 17"/>
                    <a:gd name="T1" fmla="*/ 0 h 38"/>
                    <a:gd name="T2" fmla="*/ 0 w 17"/>
                    <a:gd name="T3" fmla="*/ 0 h 38"/>
                    <a:gd name="T4" fmla="*/ 0 w 17"/>
                    <a:gd name="T5" fmla="*/ 37 h 38"/>
                    <a:gd name="T6" fmla="*/ 16 w 17"/>
                    <a:gd name="T7" fmla="*/ 37 h 38"/>
                    <a:gd name="T8" fmla="*/ 16 w 17"/>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38">
                      <a:moveTo>
                        <a:pt x="16" y="0"/>
                      </a:moveTo>
                      <a:lnTo>
                        <a:pt x="0" y="0"/>
                      </a:lnTo>
                      <a:lnTo>
                        <a:pt x="0" y="37"/>
                      </a:lnTo>
                      <a:lnTo>
                        <a:pt x="16" y="37"/>
                      </a:lnTo>
                      <a:lnTo>
                        <a:pt x="16"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291" name="Freeform 181"/>
                <p:cNvSpPr>
                  <a:spLocks/>
                </p:cNvSpPr>
                <p:nvPr/>
              </p:nvSpPr>
              <p:spPr bwMode="auto">
                <a:xfrm>
                  <a:off x="4733" y="3300"/>
                  <a:ext cx="17" cy="38"/>
                </a:xfrm>
                <a:custGeom>
                  <a:avLst/>
                  <a:gdLst>
                    <a:gd name="T0" fmla="*/ 16 w 17"/>
                    <a:gd name="T1" fmla="*/ 0 h 38"/>
                    <a:gd name="T2" fmla="*/ 0 w 17"/>
                    <a:gd name="T3" fmla="*/ 0 h 38"/>
                    <a:gd name="T4" fmla="*/ 0 w 17"/>
                    <a:gd name="T5" fmla="*/ 37 h 38"/>
                    <a:gd name="T6" fmla="*/ 16 w 17"/>
                    <a:gd name="T7" fmla="*/ 37 h 38"/>
                    <a:gd name="T8" fmla="*/ 16 w 17"/>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38">
                      <a:moveTo>
                        <a:pt x="16" y="0"/>
                      </a:moveTo>
                      <a:lnTo>
                        <a:pt x="0" y="0"/>
                      </a:lnTo>
                      <a:lnTo>
                        <a:pt x="0" y="37"/>
                      </a:lnTo>
                      <a:lnTo>
                        <a:pt x="16" y="37"/>
                      </a:lnTo>
                      <a:lnTo>
                        <a:pt x="1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292" name="Freeform 182"/>
                <p:cNvSpPr>
                  <a:spLocks/>
                </p:cNvSpPr>
                <p:nvPr/>
              </p:nvSpPr>
              <p:spPr bwMode="auto">
                <a:xfrm>
                  <a:off x="4716" y="3310"/>
                  <a:ext cx="16" cy="41"/>
                </a:xfrm>
                <a:custGeom>
                  <a:avLst/>
                  <a:gdLst>
                    <a:gd name="T0" fmla="*/ 15 w 16"/>
                    <a:gd name="T1" fmla="*/ 0 h 41"/>
                    <a:gd name="T2" fmla="*/ 0 w 16"/>
                    <a:gd name="T3" fmla="*/ 0 h 41"/>
                    <a:gd name="T4" fmla="*/ 0 w 16"/>
                    <a:gd name="T5" fmla="*/ 40 h 41"/>
                    <a:gd name="T6" fmla="*/ 15 w 16"/>
                    <a:gd name="T7" fmla="*/ 40 h 41"/>
                    <a:gd name="T8" fmla="*/ 15 w 16"/>
                    <a:gd name="T9" fmla="*/ 0 h 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1">
                      <a:moveTo>
                        <a:pt x="15" y="0"/>
                      </a:moveTo>
                      <a:lnTo>
                        <a:pt x="0" y="0"/>
                      </a:lnTo>
                      <a:lnTo>
                        <a:pt x="0" y="40"/>
                      </a:lnTo>
                      <a:lnTo>
                        <a:pt x="15" y="40"/>
                      </a:lnTo>
                      <a:lnTo>
                        <a:pt x="15"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293" name="Freeform 183"/>
                <p:cNvSpPr>
                  <a:spLocks/>
                </p:cNvSpPr>
                <p:nvPr/>
              </p:nvSpPr>
              <p:spPr bwMode="auto">
                <a:xfrm>
                  <a:off x="4716" y="3310"/>
                  <a:ext cx="16" cy="41"/>
                </a:xfrm>
                <a:custGeom>
                  <a:avLst/>
                  <a:gdLst>
                    <a:gd name="T0" fmla="*/ 15 w 16"/>
                    <a:gd name="T1" fmla="*/ 0 h 41"/>
                    <a:gd name="T2" fmla="*/ 0 w 16"/>
                    <a:gd name="T3" fmla="*/ 0 h 41"/>
                    <a:gd name="T4" fmla="*/ 0 w 16"/>
                    <a:gd name="T5" fmla="*/ 40 h 41"/>
                    <a:gd name="T6" fmla="*/ 15 w 16"/>
                    <a:gd name="T7" fmla="*/ 40 h 41"/>
                    <a:gd name="T8" fmla="*/ 15 w 16"/>
                    <a:gd name="T9" fmla="*/ 0 h 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1">
                      <a:moveTo>
                        <a:pt x="15" y="0"/>
                      </a:moveTo>
                      <a:lnTo>
                        <a:pt x="0" y="0"/>
                      </a:lnTo>
                      <a:lnTo>
                        <a:pt x="0" y="40"/>
                      </a:lnTo>
                      <a:lnTo>
                        <a:pt x="15" y="40"/>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294" name="Freeform 184"/>
                <p:cNvSpPr>
                  <a:spLocks/>
                </p:cNvSpPr>
                <p:nvPr/>
              </p:nvSpPr>
              <p:spPr bwMode="auto">
                <a:xfrm>
                  <a:off x="4700" y="3304"/>
                  <a:ext cx="16" cy="38"/>
                </a:xfrm>
                <a:custGeom>
                  <a:avLst/>
                  <a:gdLst>
                    <a:gd name="T0" fmla="*/ 15 w 16"/>
                    <a:gd name="T1" fmla="*/ 0 h 38"/>
                    <a:gd name="T2" fmla="*/ 0 w 16"/>
                    <a:gd name="T3" fmla="*/ 0 h 38"/>
                    <a:gd name="T4" fmla="*/ 0 w 16"/>
                    <a:gd name="T5" fmla="*/ 37 h 38"/>
                    <a:gd name="T6" fmla="*/ 15 w 16"/>
                    <a:gd name="T7" fmla="*/ 37 h 38"/>
                    <a:gd name="T8" fmla="*/ 15 w 16"/>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8">
                      <a:moveTo>
                        <a:pt x="15" y="0"/>
                      </a:moveTo>
                      <a:lnTo>
                        <a:pt x="0" y="0"/>
                      </a:lnTo>
                      <a:lnTo>
                        <a:pt x="0" y="37"/>
                      </a:lnTo>
                      <a:lnTo>
                        <a:pt x="15" y="37"/>
                      </a:lnTo>
                      <a:lnTo>
                        <a:pt x="15"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295" name="Freeform 185"/>
                <p:cNvSpPr>
                  <a:spLocks/>
                </p:cNvSpPr>
                <p:nvPr/>
              </p:nvSpPr>
              <p:spPr bwMode="auto">
                <a:xfrm>
                  <a:off x="4700" y="3304"/>
                  <a:ext cx="16" cy="38"/>
                </a:xfrm>
                <a:custGeom>
                  <a:avLst/>
                  <a:gdLst>
                    <a:gd name="T0" fmla="*/ 15 w 16"/>
                    <a:gd name="T1" fmla="*/ 0 h 38"/>
                    <a:gd name="T2" fmla="*/ 0 w 16"/>
                    <a:gd name="T3" fmla="*/ 0 h 38"/>
                    <a:gd name="T4" fmla="*/ 0 w 16"/>
                    <a:gd name="T5" fmla="*/ 37 h 38"/>
                    <a:gd name="T6" fmla="*/ 15 w 16"/>
                    <a:gd name="T7" fmla="*/ 37 h 38"/>
                    <a:gd name="T8" fmla="*/ 15 w 16"/>
                    <a:gd name="T9" fmla="*/ 0 h 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8">
                      <a:moveTo>
                        <a:pt x="15" y="0"/>
                      </a:moveTo>
                      <a:lnTo>
                        <a:pt x="0" y="0"/>
                      </a:lnTo>
                      <a:lnTo>
                        <a:pt x="0" y="37"/>
                      </a:lnTo>
                      <a:lnTo>
                        <a:pt x="15" y="37"/>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296" name="Line 186"/>
                <p:cNvSpPr>
                  <a:spLocks noChangeShapeType="1"/>
                </p:cNvSpPr>
                <p:nvPr/>
              </p:nvSpPr>
              <p:spPr bwMode="auto">
                <a:xfrm>
                  <a:off x="4474" y="3273"/>
                  <a:ext cx="1" cy="28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2297" name="Freeform 187"/>
                <p:cNvSpPr>
                  <a:spLocks/>
                </p:cNvSpPr>
                <p:nvPr/>
              </p:nvSpPr>
              <p:spPr bwMode="auto">
                <a:xfrm>
                  <a:off x="4427" y="3241"/>
                  <a:ext cx="32" cy="315"/>
                </a:xfrm>
                <a:custGeom>
                  <a:avLst/>
                  <a:gdLst>
                    <a:gd name="T0" fmla="*/ 31 w 32"/>
                    <a:gd name="T1" fmla="*/ 0 h 315"/>
                    <a:gd name="T2" fmla="*/ 29 w 32"/>
                    <a:gd name="T3" fmla="*/ 16 h 315"/>
                    <a:gd name="T4" fmla="*/ 25 w 32"/>
                    <a:gd name="T5" fmla="*/ 55 h 315"/>
                    <a:gd name="T6" fmla="*/ 19 w 32"/>
                    <a:gd name="T7" fmla="*/ 104 h 315"/>
                    <a:gd name="T8" fmla="*/ 15 w 32"/>
                    <a:gd name="T9" fmla="*/ 162 h 315"/>
                    <a:gd name="T10" fmla="*/ 9 w 32"/>
                    <a:gd name="T11" fmla="*/ 216 h 315"/>
                    <a:gd name="T12" fmla="*/ 3 w 32"/>
                    <a:gd name="T13" fmla="*/ 267 h 315"/>
                    <a:gd name="T14" fmla="*/ 0 w 32"/>
                    <a:gd name="T15" fmla="*/ 301 h 315"/>
                    <a:gd name="T16" fmla="*/ 0 w 32"/>
                    <a:gd name="T17" fmla="*/ 314 h 3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 h="315">
                      <a:moveTo>
                        <a:pt x="31" y="0"/>
                      </a:moveTo>
                      <a:lnTo>
                        <a:pt x="29" y="16"/>
                      </a:lnTo>
                      <a:lnTo>
                        <a:pt x="25" y="55"/>
                      </a:lnTo>
                      <a:lnTo>
                        <a:pt x="19" y="104"/>
                      </a:lnTo>
                      <a:lnTo>
                        <a:pt x="15" y="162"/>
                      </a:lnTo>
                      <a:lnTo>
                        <a:pt x="9" y="216"/>
                      </a:lnTo>
                      <a:lnTo>
                        <a:pt x="3" y="267"/>
                      </a:lnTo>
                      <a:lnTo>
                        <a:pt x="0" y="301"/>
                      </a:lnTo>
                      <a:lnTo>
                        <a:pt x="0" y="3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298" name="Freeform 188"/>
                <p:cNvSpPr>
                  <a:spLocks/>
                </p:cNvSpPr>
                <p:nvPr/>
              </p:nvSpPr>
              <p:spPr bwMode="auto">
                <a:xfrm>
                  <a:off x="4427" y="3335"/>
                  <a:ext cx="68" cy="206"/>
                </a:xfrm>
                <a:custGeom>
                  <a:avLst/>
                  <a:gdLst>
                    <a:gd name="T0" fmla="*/ 51 w 68"/>
                    <a:gd name="T1" fmla="*/ 0 h 206"/>
                    <a:gd name="T2" fmla="*/ 16 w 68"/>
                    <a:gd name="T3" fmla="*/ 48 h 206"/>
                    <a:gd name="T4" fmla="*/ 57 w 68"/>
                    <a:gd name="T5" fmla="*/ 79 h 206"/>
                    <a:gd name="T6" fmla="*/ 10 w 68"/>
                    <a:gd name="T7" fmla="*/ 142 h 206"/>
                    <a:gd name="T8" fmla="*/ 67 w 68"/>
                    <a:gd name="T9" fmla="*/ 164 h 206"/>
                    <a:gd name="T10" fmla="*/ 0 w 68"/>
                    <a:gd name="T11" fmla="*/ 205 h 2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8" h="206">
                      <a:moveTo>
                        <a:pt x="51" y="0"/>
                      </a:moveTo>
                      <a:lnTo>
                        <a:pt x="16" y="48"/>
                      </a:lnTo>
                      <a:lnTo>
                        <a:pt x="57" y="79"/>
                      </a:lnTo>
                      <a:lnTo>
                        <a:pt x="10" y="142"/>
                      </a:lnTo>
                      <a:lnTo>
                        <a:pt x="67" y="164"/>
                      </a:lnTo>
                      <a:lnTo>
                        <a:pt x="0" y="20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299" name="Freeform 189"/>
                <p:cNvSpPr>
                  <a:spLocks/>
                </p:cNvSpPr>
                <p:nvPr/>
              </p:nvSpPr>
              <p:spPr bwMode="auto">
                <a:xfrm>
                  <a:off x="4427" y="3329"/>
                  <a:ext cx="70" cy="209"/>
                </a:xfrm>
                <a:custGeom>
                  <a:avLst/>
                  <a:gdLst>
                    <a:gd name="T0" fmla="*/ 69 w 70"/>
                    <a:gd name="T1" fmla="*/ 208 h 209"/>
                    <a:gd name="T2" fmla="*/ 0 w 70"/>
                    <a:gd name="T3" fmla="*/ 180 h 209"/>
                    <a:gd name="T4" fmla="*/ 61 w 70"/>
                    <a:gd name="T5" fmla="*/ 135 h 209"/>
                    <a:gd name="T6" fmla="*/ 7 w 70"/>
                    <a:gd name="T7" fmla="*/ 97 h 209"/>
                    <a:gd name="T8" fmla="*/ 56 w 70"/>
                    <a:gd name="T9" fmla="*/ 51 h 209"/>
                    <a:gd name="T10" fmla="*/ 24 w 70"/>
                    <a:gd name="T11" fmla="*/ 0 h 20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0" h="209">
                      <a:moveTo>
                        <a:pt x="69" y="208"/>
                      </a:moveTo>
                      <a:lnTo>
                        <a:pt x="0" y="180"/>
                      </a:lnTo>
                      <a:lnTo>
                        <a:pt x="61" y="135"/>
                      </a:lnTo>
                      <a:lnTo>
                        <a:pt x="7" y="97"/>
                      </a:lnTo>
                      <a:lnTo>
                        <a:pt x="56" y="51"/>
                      </a:lnTo>
                      <a:lnTo>
                        <a:pt x="2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00" name="Freeform 190"/>
                <p:cNvSpPr>
                  <a:spLocks/>
                </p:cNvSpPr>
                <p:nvPr/>
              </p:nvSpPr>
              <p:spPr bwMode="auto">
                <a:xfrm>
                  <a:off x="4454" y="3234"/>
                  <a:ext cx="16" cy="40"/>
                </a:xfrm>
                <a:custGeom>
                  <a:avLst/>
                  <a:gdLst>
                    <a:gd name="T0" fmla="*/ 15 w 16"/>
                    <a:gd name="T1" fmla="*/ 0 h 40"/>
                    <a:gd name="T2" fmla="*/ 0 w 16"/>
                    <a:gd name="T3" fmla="*/ 0 h 40"/>
                    <a:gd name="T4" fmla="*/ 0 w 16"/>
                    <a:gd name="T5" fmla="*/ 39 h 40"/>
                    <a:gd name="T6" fmla="*/ 15 w 16"/>
                    <a:gd name="T7" fmla="*/ 39 h 40"/>
                    <a:gd name="T8" fmla="*/ 15 w 16"/>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0">
                      <a:moveTo>
                        <a:pt x="15" y="0"/>
                      </a:moveTo>
                      <a:lnTo>
                        <a:pt x="0" y="0"/>
                      </a:lnTo>
                      <a:lnTo>
                        <a:pt x="0" y="39"/>
                      </a:lnTo>
                      <a:lnTo>
                        <a:pt x="15" y="39"/>
                      </a:lnTo>
                      <a:lnTo>
                        <a:pt x="15"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01" name="Freeform 191"/>
                <p:cNvSpPr>
                  <a:spLocks/>
                </p:cNvSpPr>
                <p:nvPr/>
              </p:nvSpPr>
              <p:spPr bwMode="auto">
                <a:xfrm>
                  <a:off x="4454" y="3234"/>
                  <a:ext cx="16" cy="40"/>
                </a:xfrm>
                <a:custGeom>
                  <a:avLst/>
                  <a:gdLst>
                    <a:gd name="T0" fmla="*/ 15 w 16"/>
                    <a:gd name="T1" fmla="*/ 0 h 40"/>
                    <a:gd name="T2" fmla="*/ 0 w 16"/>
                    <a:gd name="T3" fmla="*/ 0 h 40"/>
                    <a:gd name="T4" fmla="*/ 0 w 16"/>
                    <a:gd name="T5" fmla="*/ 39 h 40"/>
                    <a:gd name="T6" fmla="*/ 15 w 16"/>
                    <a:gd name="T7" fmla="*/ 39 h 40"/>
                    <a:gd name="T8" fmla="*/ 15 w 16"/>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0">
                      <a:moveTo>
                        <a:pt x="15" y="0"/>
                      </a:moveTo>
                      <a:lnTo>
                        <a:pt x="0" y="0"/>
                      </a:lnTo>
                      <a:lnTo>
                        <a:pt x="0" y="39"/>
                      </a:lnTo>
                      <a:lnTo>
                        <a:pt x="15" y="39"/>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02" name="Freeform 192"/>
                <p:cNvSpPr>
                  <a:spLocks/>
                </p:cNvSpPr>
                <p:nvPr/>
              </p:nvSpPr>
              <p:spPr bwMode="auto">
                <a:xfrm>
                  <a:off x="4431" y="3234"/>
                  <a:ext cx="15" cy="40"/>
                </a:xfrm>
                <a:custGeom>
                  <a:avLst/>
                  <a:gdLst>
                    <a:gd name="T0" fmla="*/ 14 w 15"/>
                    <a:gd name="T1" fmla="*/ 0 h 40"/>
                    <a:gd name="T2" fmla="*/ 0 w 15"/>
                    <a:gd name="T3" fmla="*/ 0 h 40"/>
                    <a:gd name="T4" fmla="*/ 0 w 15"/>
                    <a:gd name="T5" fmla="*/ 39 h 40"/>
                    <a:gd name="T6" fmla="*/ 14 w 15"/>
                    <a:gd name="T7" fmla="*/ 39 h 40"/>
                    <a:gd name="T8" fmla="*/ 14 w 15"/>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0">
                      <a:moveTo>
                        <a:pt x="14" y="0"/>
                      </a:moveTo>
                      <a:lnTo>
                        <a:pt x="0" y="0"/>
                      </a:lnTo>
                      <a:lnTo>
                        <a:pt x="0" y="39"/>
                      </a:lnTo>
                      <a:lnTo>
                        <a:pt x="14" y="39"/>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03" name="Freeform 193"/>
                <p:cNvSpPr>
                  <a:spLocks/>
                </p:cNvSpPr>
                <p:nvPr/>
              </p:nvSpPr>
              <p:spPr bwMode="auto">
                <a:xfrm>
                  <a:off x="4431" y="3234"/>
                  <a:ext cx="15" cy="40"/>
                </a:xfrm>
                <a:custGeom>
                  <a:avLst/>
                  <a:gdLst>
                    <a:gd name="T0" fmla="*/ 14 w 15"/>
                    <a:gd name="T1" fmla="*/ 0 h 40"/>
                    <a:gd name="T2" fmla="*/ 0 w 15"/>
                    <a:gd name="T3" fmla="*/ 0 h 40"/>
                    <a:gd name="T4" fmla="*/ 0 w 15"/>
                    <a:gd name="T5" fmla="*/ 39 h 40"/>
                    <a:gd name="T6" fmla="*/ 14 w 15"/>
                    <a:gd name="T7" fmla="*/ 39 h 40"/>
                    <a:gd name="T8" fmla="*/ 14 w 15"/>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0">
                      <a:moveTo>
                        <a:pt x="14" y="0"/>
                      </a:moveTo>
                      <a:lnTo>
                        <a:pt x="0" y="0"/>
                      </a:lnTo>
                      <a:lnTo>
                        <a:pt x="0" y="39"/>
                      </a:lnTo>
                      <a:lnTo>
                        <a:pt x="14" y="39"/>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04" name="Freeform 194"/>
                <p:cNvSpPr>
                  <a:spLocks/>
                </p:cNvSpPr>
                <p:nvPr/>
              </p:nvSpPr>
              <p:spPr bwMode="auto">
                <a:xfrm>
                  <a:off x="4476" y="3234"/>
                  <a:ext cx="15" cy="40"/>
                </a:xfrm>
                <a:custGeom>
                  <a:avLst/>
                  <a:gdLst>
                    <a:gd name="T0" fmla="*/ 14 w 15"/>
                    <a:gd name="T1" fmla="*/ 0 h 40"/>
                    <a:gd name="T2" fmla="*/ 0 w 15"/>
                    <a:gd name="T3" fmla="*/ 0 h 40"/>
                    <a:gd name="T4" fmla="*/ 0 w 15"/>
                    <a:gd name="T5" fmla="*/ 39 h 40"/>
                    <a:gd name="T6" fmla="*/ 14 w 15"/>
                    <a:gd name="T7" fmla="*/ 39 h 40"/>
                    <a:gd name="T8" fmla="*/ 14 w 15"/>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0">
                      <a:moveTo>
                        <a:pt x="14" y="0"/>
                      </a:moveTo>
                      <a:lnTo>
                        <a:pt x="0" y="0"/>
                      </a:lnTo>
                      <a:lnTo>
                        <a:pt x="0" y="39"/>
                      </a:lnTo>
                      <a:lnTo>
                        <a:pt x="14" y="39"/>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05" name="Freeform 195"/>
                <p:cNvSpPr>
                  <a:spLocks/>
                </p:cNvSpPr>
                <p:nvPr/>
              </p:nvSpPr>
              <p:spPr bwMode="auto">
                <a:xfrm>
                  <a:off x="4476" y="3234"/>
                  <a:ext cx="15" cy="40"/>
                </a:xfrm>
                <a:custGeom>
                  <a:avLst/>
                  <a:gdLst>
                    <a:gd name="T0" fmla="*/ 14 w 15"/>
                    <a:gd name="T1" fmla="*/ 0 h 40"/>
                    <a:gd name="T2" fmla="*/ 0 w 15"/>
                    <a:gd name="T3" fmla="*/ 0 h 40"/>
                    <a:gd name="T4" fmla="*/ 0 w 15"/>
                    <a:gd name="T5" fmla="*/ 39 h 40"/>
                    <a:gd name="T6" fmla="*/ 14 w 15"/>
                    <a:gd name="T7" fmla="*/ 39 h 40"/>
                    <a:gd name="T8" fmla="*/ 14 w 15"/>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0">
                      <a:moveTo>
                        <a:pt x="14" y="0"/>
                      </a:moveTo>
                      <a:lnTo>
                        <a:pt x="0" y="0"/>
                      </a:lnTo>
                      <a:lnTo>
                        <a:pt x="0" y="39"/>
                      </a:lnTo>
                      <a:lnTo>
                        <a:pt x="14" y="39"/>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06" name="Freeform 196"/>
                <p:cNvSpPr>
                  <a:spLocks/>
                </p:cNvSpPr>
                <p:nvPr/>
              </p:nvSpPr>
              <p:spPr bwMode="auto">
                <a:xfrm>
                  <a:off x="4472" y="3242"/>
                  <a:ext cx="15" cy="39"/>
                </a:xfrm>
                <a:custGeom>
                  <a:avLst/>
                  <a:gdLst>
                    <a:gd name="T0" fmla="*/ 14 w 15"/>
                    <a:gd name="T1" fmla="*/ 0 h 39"/>
                    <a:gd name="T2" fmla="*/ 0 w 15"/>
                    <a:gd name="T3" fmla="*/ 0 h 39"/>
                    <a:gd name="T4" fmla="*/ 0 w 15"/>
                    <a:gd name="T5" fmla="*/ 38 h 39"/>
                    <a:gd name="T6" fmla="*/ 14 w 15"/>
                    <a:gd name="T7" fmla="*/ 38 h 39"/>
                    <a:gd name="T8" fmla="*/ 14 w 15"/>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
                      <a:moveTo>
                        <a:pt x="14" y="0"/>
                      </a:moveTo>
                      <a:lnTo>
                        <a:pt x="0" y="0"/>
                      </a:lnTo>
                      <a:lnTo>
                        <a:pt x="0" y="38"/>
                      </a:lnTo>
                      <a:lnTo>
                        <a:pt x="14" y="38"/>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07" name="Freeform 197"/>
                <p:cNvSpPr>
                  <a:spLocks/>
                </p:cNvSpPr>
                <p:nvPr/>
              </p:nvSpPr>
              <p:spPr bwMode="auto">
                <a:xfrm>
                  <a:off x="4472" y="3242"/>
                  <a:ext cx="15" cy="39"/>
                </a:xfrm>
                <a:custGeom>
                  <a:avLst/>
                  <a:gdLst>
                    <a:gd name="T0" fmla="*/ 14 w 15"/>
                    <a:gd name="T1" fmla="*/ 0 h 39"/>
                    <a:gd name="T2" fmla="*/ 0 w 15"/>
                    <a:gd name="T3" fmla="*/ 0 h 39"/>
                    <a:gd name="T4" fmla="*/ 0 w 15"/>
                    <a:gd name="T5" fmla="*/ 38 h 39"/>
                    <a:gd name="T6" fmla="*/ 14 w 15"/>
                    <a:gd name="T7" fmla="*/ 38 h 39"/>
                    <a:gd name="T8" fmla="*/ 14 w 15"/>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
                      <a:moveTo>
                        <a:pt x="14" y="0"/>
                      </a:moveTo>
                      <a:lnTo>
                        <a:pt x="0" y="0"/>
                      </a:lnTo>
                      <a:lnTo>
                        <a:pt x="0" y="38"/>
                      </a:lnTo>
                      <a:lnTo>
                        <a:pt x="14" y="38"/>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08" name="Freeform 198"/>
                <p:cNvSpPr>
                  <a:spLocks/>
                </p:cNvSpPr>
                <p:nvPr/>
              </p:nvSpPr>
              <p:spPr bwMode="auto">
                <a:xfrm>
                  <a:off x="4454" y="3254"/>
                  <a:ext cx="16" cy="42"/>
                </a:xfrm>
                <a:custGeom>
                  <a:avLst/>
                  <a:gdLst>
                    <a:gd name="T0" fmla="*/ 15 w 16"/>
                    <a:gd name="T1" fmla="*/ 0 h 42"/>
                    <a:gd name="T2" fmla="*/ 0 w 16"/>
                    <a:gd name="T3" fmla="*/ 0 h 42"/>
                    <a:gd name="T4" fmla="*/ 0 w 16"/>
                    <a:gd name="T5" fmla="*/ 41 h 42"/>
                    <a:gd name="T6" fmla="*/ 15 w 16"/>
                    <a:gd name="T7" fmla="*/ 41 h 42"/>
                    <a:gd name="T8" fmla="*/ 15 w 16"/>
                    <a:gd name="T9" fmla="*/ 0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2">
                      <a:moveTo>
                        <a:pt x="15" y="0"/>
                      </a:moveTo>
                      <a:lnTo>
                        <a:pt x="0" y="0"/>
                      </a:lnTo>
                      <a:lnTo>
                        <a:pt x="0" y="41"/>
                      </a:lnTo>
                      <a:lnTo>
                        <a:pt x="15" y="41"/>
                      </a:lnTo>
                      <a:lnTo>
                        <a:pt x="15"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09" name="Freeform 199"/>
                <p:cNvSpPr>
                  <a:spLocks/>
                </p:cNvSpPr>
                <p:nvPr/>
              </p:nvSpPr>
              <p:spPr bwMode="auto">
                <a:xfrm>
                  <a:off x="4454" y="3254"/>
                  <a:ext cx="16" cy="42"/>
                </a:xfrm>
                <a:custGeom>
                  <a:avLst/>
                  <a:gdLst>
                    <a:gd name="T0" fmla="*/ 15 w 16"/>
                    <a:gd name="T1" fmla="*/ 0 h 42"/>
                    <a:gd name="T2" fmla="*/ 0 w 16"/>
                    <a:gd name="T3" fmla="*/ 0 h 42"/>
                    <a:gd name="T4" fmla="*/ 0 w 16"/>
                    <a:gd name="T5" fmla="*/ 41 h 42"/>
                    <a:gd name="T6" fmla="*/ 15 w 16"/>
                    <a:gd name="T7" fmla="*/ 41 h 42"/>
                    <a:gd name="T8" fmla="*/ 15 w 16"/>
                    <a:gd name="T9" fmla="*/ 0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2">
                      <a:moveTo>
                        <a:pt x="15" y="0"/>
                      </a:moveTo>
                      <a:lnTo>
                        <a:pt x="0" y="0"/>
                      </a:lnTo>
                      <a:lnTo>
                        <a:pt x="0" y="41"/>
                      </a:lnTo>
                      <a:lnTo>
                        <a:pt x="15" y="41"/>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10" name="Freeform 200"/>
                <p:cNvSpPr>
                  <a:spLocks/>
                </p:cNvSpPr>
                <p:nvPr/>
              </p:nvSpPr>
              <p:spPr bwMode="auto">
                <a:xfrm>
                  <a:off x="4439" y="3246"/>
                  <a:ext cx="15" cy="39"/>
                </a:xfrm>
                <a:custGeom>
                  <a:avLst/>
                  <a:gdLst>
                    <a:gd name="T0" fmla="*/ 14 w 15"/>
                    <a:gd name="T1" fmla="*/ 0 h 39"/>
                    <a:gd name="T2" fmla="*/ 0 w 15"/>
                    <a:gd name="T3" fmla="*/ 0 h 39"/>
                    <a:gd name="T4" fmla="*/ 0 w 15"/>
                    <a:gd name="T5" fmla="*/ 38 h 39"/>
                    <a:gd name="T6" fmla="*/ 14 w 15"/>
                    <a:gd name="T7" fmla="*/ 38 h 39"/>
                    <a:gd name="T8" fmla="*/ 14 w 15"/>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
                      <a:moveTo>
                        <a:pt x="14" y="0"/>
                      </a:moveTo>
                      <a:lnTo>
                        <a:pt x="0" y="0"/>
                      </a:lnTo>
                      <a:lnTo>
                        <a:pt x="0" y="38"/>
                      </a:lnTo>
                      <a:lnTo>
                        <a:pt x="14" y="38"/>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11" name="Freeform 201"/>
                <p:cNvSpPr>
                  <a:spLocks/>
                </p:cNvSpPr>
                <p:nvPr/>
              </p:nvSpPr>
              <p:spPr bwMode="auto">
                <a:xfrm>
                  <a:off x="4439" y="3246"/>
                  <a:ext cx="15" cy="39"/>
                </a:xfrm>
                <a:custGeom>
                  <a:avLst/>
                  <a:gdLst>
                    <a:gd name="T0" fmla="*/ 14 w 15"/>
                    <a:gd name="T1" fmla="*/ 0 h 39"/>
                    <a:gd name="T2" fmla="*/ 0 w 15"/>
                    <a:gd name="T3" fmla="*/ 0 h 39"/>
                    <a:gd name="T4" fmla="*/ 0 w 15"/>
                    <a:gd name="T5" fmla="*/ 38 h 39"/>
                    <a:gd name="T6" fmla="*/ 14 w 15"/>
                    <a:gd name="T7" fmla="*/ 38 h 39"/>
                    <a:gd name="T8" fmla="*/ 14 w 15"/>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
                      <a:moveTo>
                        <a:pt x="14" y="0"/>
                      </a:moveTo>
                      <a:lnTo>
                        <a:pt x="0" y="0"/>
                      </a:lnTo>
                      <a:lnTo>
                        <a:pt x="0" y="38"/>
                      </a:lnTo>
                      <a:lnTo>
                        <a:pt x="14" y="38"/>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12" name="Line 202"/>
                <p:cNvSpPr>
                  <a:spLocks noChangeShapeType="1"/>
                </p:cNvSpPr>
                <p:nvPr/>
              </p:nvSpPr>
              <p:spPr bwMode="auto">
                <a:xfrm>
                  <a:off x="4474" y="3273"/>
                  <a:ext cx="1" cy="28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2313" name="Freeform 203"/>
                <p:cNvSpPr>
                  <a:spLocks/>
                </p:cNvSpPr>
                <p:nvPr/>
              </p:nvSpPr>
              <p:spPr bwMode="auto">
                <a:xfrm>
                  <a:off x="4427" y="3241"/>
                  <a:ext cx="32" cy="315"/>
                </a:xfrm>
                <a:custGeom>
                  <a:avLst/>
                  <a:gdLst>
                    <a:gd name="T0" fmla="*/ 31 w 32"/>
                    <a:gd name="T1" fmla="*/ 0 h 315"/>
                    <a:gd name="T2" fmla="*/ 29 w 32"/>
                    <a:gd name="T3" fmla="*/ 16 h 315"/>
                    <a:gd name="T4" fmla="*/ 25 w 32"/>
                    <a:gd name="T5" fmla="*/ 55 h 315"/>
                    <a:gd name="T6" fmla="*/ 19 w 32"/>
                    <a:gd name="T7" fmla="*/ 104 h 315"/>
                    <a:gd name="T8" fmla="*/ 15 w 32"/>
                    <a:gd name="T9" fmla="*/ 162 h 315"/>
                    <a:gd name="T10" fmla="*/ 9 w 32"/>
                    <a:gd name="T11" fmla="*/ 216 h 315"/>
                    <a:gd name="T12" fmla="*/ 3 w 32"/>
                    <a:gd name="T13" fmla="*/ 267 h 315"/>
                    <a:gd name="T14" fmla="*/ 0 w 32"/>
                    <a:gd name="T15" fmla="*/ 301 h 315"/>
                    <a:gd name="T16" fmla="*/ 0 w 32"/>
                    <a:gd name="T17" fmla="*/ 314 h 3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 h="315">
                      <a:moveTo>
                        <a:pt x="31" y="0"/>
                      </a:moveTo>
                      <a:lnTo>
                        <a:pt x="29" y="16"/>
                      </a:lnTo>
                      <a:lnTo>
                        <a:pt x="25" y="55"/>
                      </a:lnTo>
                      <a:lnTo>
                        <a:pt x="19" y="104"/>
                      </a:lnTo>
                      <a:lnTo>
                        <a:pt x="15" y="162"/>
                      </a:lnTo>
                      <a:lnTo>
                        <a:pt x="9" y="216"/>
                      </a:lnTo>
                      <a:lnTo>
                        <a:pt x="3" y="267"/>
                      </a:lnTo>
                      <a:lnTo>
                        <a:pt x="0" y="301"/>
                      </a:lnTo>
                      <a:lnTo>
                        <a:pt x="0" y="31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14" name="Freeform 204"/>
                <p:cNvSpPr>
                  <a:spLocks/>
                </p:cNvSpPr>
                <p:nvPr/>
              </p:nvSpPr>
              <p:spPr bwMode="auto">
                <a:xfrm>
                  <a:off x="4427" y="3335"/>
                  <a:ext cx="68" cy="206"/>
                </a:xfrm>
                <a:custGeom>
                  <a:avLst/>
                  <a:gdLst>
                    <a:gd name="T0" fmla="*/ 51 w 68"/>
                    <a:gd name="T1" fmla="*/ 0 h 206"/>
                    <a:gd name="T2" fmla="*/ 16 w 68"/>
                    <a:gd name="T3" fmla="*/ 48 h 206"/>
                    <a:gd name="T4" fmla="*/ 57 w 68"/>
                    <a:gd name="T5" fmla="*/ 79 h 206"/>
                    <a:gd name="T6" fmla="*/ 10 w 68"/>
                    <a:gd name="T7" fmla="*/ 142 h 206"/>
                    <a:gd name="T8" fmla="*/ 67 w 68"/>
                    <a:gd name="T9" fmla="*/ 164 h 206"/>
                    <a:gd name="T10" fmla="*/ 0 w 68"/>
                    <a:gd name="T11" fmla="*/ 205 h 2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8" h="206">
                      <a:moveTo>
                        <a:pt x="51" y="0"/>
                      </a:moveTo>
                      <a:lnTo>
                        <a:pt x="16" y="48"/>
                      </a:lnTo>
                      <a:lnTo>
                        <a:pt x="57" y="79"/>
                      </a:lnTo>
                      <a:lnTo>
                        <a:pt x="10" y="142"/>
                      </a:lnTo>
                      <a:lnTo>
                        <a:pt x="67" y="164"/>
                      </a:lnTo>
                      <a:lnTo>
                        <a:pt x="0" y="20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15" name="Freeform 205"/>
                <p:cNvSpPr>
                  <a:spLocks/>
                </p:cNvSpPr>
                <p:nvPr/>
              </p:nvSpPr>
              <p:spPr bwMode="auto">
                <a:xfrm>
                  <a:off x="4427" y="3329"/>
                  <a:ext cx="70" cy="209"/>
                </a:xfrm>
                <a:custGeom>
                  <a:avLst/>
                  <a:gdLst>
                    <a:gd name="T0" fmla="*/ 69 w 70"/>
                    <a:gd name="T1" fmla="*/ 208 h 209"/>
                    <a:gd name="T2" fmla="*/ 0 w 70"/>
                    <a:gd name="T3" fmla="*/ 180 h 209"/>
                    <a:gd name="T4" fmla="*/ 61 w 70"/>
                    <a:gd name="T5" fmla="*/ 135 h 209"/>
                    <a:gd name="T6" fmla="*/ 7 w 70"/>
                    <a:gd name="T7" fmla="*/ 97 h 209"/>
                    <a:gd name="T8" fmla="*/ 56 w 70"/>
                    <a:gd name="T9" fmla="*/ 51 h 209"/>
                    <a:gd name="T10" fmla="*/ 24 w 70"/>
                    <a:gd name="T11" fmla="*/ 0 h 20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0" h="209">
                      <a:moveTo>
                        <a:pt x="69" y="208"/>
                      </a:moveTo>
                      <a:lnTo>
                        <a:pt x="0" y="180"/>
                      </a:lnTo>
                      <a:lnTo>
                        <a:pt x="61" y="135"/>
                      </a:lnTo>
                      <a:lnTo>
                        <a:pt x="7" y="97"/>
                      </a:lnTo>
                      <a:lnTo>
                        <a:pt x="56" y="51"/>
                      </a:lnTo>
                      <a:lnTo>
                        <a:pt x="2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16" name="Freeform 206"/>
                <p:cNvSpPr>
                  <a:spLocks/>
                </p:cNvSpPr>
                <p:nvPr/>
              </p:nvSpPr>
              <p:spPr bwMode="auto">
                <a:xfrm>
                  <a:off x="4454" y="3234"/>
                  <a:ext cx="16" cy="40"/>
                </a:xfrm>
                <a:custGeom>
                  <a:avLst/>
                  <a:gdLst>
                    <a:gd name="T0" fmla="*/ 15 w 16"/>
                    <a:gd name="T1" fmla="*/ 0 h 40"/>
                    <a:gd name="T2" fmla="*/ 0 w 16"/>
                    <a:gd name="T3" fmla="*/ 0 h 40"/>
                    <a:gd name="T4" fmla="*/ 0 w 16"/>
                    <a:gd name="T5" fmla="*/ 39 h 40"/>
                    <a:gd name="T6" fmla="*/ 15 w 16"/>
                    <a:gd name="T7" fmla="*/ 39 h 40"/>
                    <a:gd name="T8" fmla="*/ 15 w 16"/>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0">
                      <a:moveTo>
                        <a:pt x="15" y="0"/>
                      </a:moveTo>
                      <a:lnTo>
                        <a:pt x="0" y="0"/>
                      </a:lnTo>
                      <a:lnTo>
                        <a:pt x="0" y="39"/>
                      </a:lnTo>
                      <a:lnTo>
                        <a:pt x="15" y="39"/>
                      </a:lnTo>
                      <a:lnTo>
                        <a:pt x="15"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17" name="Freeform 207"/>
                <p:cNvSpPr>
                  <a:spLocks/>
                </p:cNvSpPr>
                <p:nvPr/>
              </p:nvSpPr>
              <p:spPr bwMode="auto">
                <a:xfrm>
                  <a:off x="4454" y="3234"/>
                  <a:ext cx="16" cy="40"/>
                </a:xfrm>
                <a:custGeom>
                  <a:avLst/>
                  <a:gdLst>
                    <a:gd name="T0" fmla="*/ 15 w 16"/>
                    <a:gd name="T1" fmla="*/ 0 h 40"/>
                    <a:gd name="T2" fmla="*/ 0 w 16"/>
                    <a:gd name="T3" fmla="*/ 0 h 40"/>
                    <a:gd name="T4" fmla="*/ 0 w 16"/>
                    <a:gd name="T5" fmla="*/ 39 h 40"/>
                    <a:gd name="T6" fmla="*/ 15 w 16"/>
                    <a:gd name="T7" fmla="*/ 39 h 40"/>
                    <a:gd name="T8" fmla="*/ 15 w 16"/>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0">
                      <a:moveTo>
                        <a:pt x="15" y="0"/>
                      </a:moveTo>
                      <a:lnTo>
                        <a:pt x="0" y="0"/>
                      </a:lnTo>
                      <a:lnTo>
                        <a:pt x="0" y="39"/>
                      </a:lnTo>
                      <a:lnTo>
                        <a:pt x="15" y="39"/>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18" name="Freeform 208"/>
                <p:cNvSpPr>
                  <a:spLocks/>
                </p:cNvSpPr>
                <p:nvPr/>
              </p:nvSpPr>
              <p:spPr bwMode="auto">
                <a:xfrm>
                  <a:off x="4431" y="3234"/>
                  <a:ext cx="15" cy="40"/>
                </a:xfrm>
                <a:custGeom>
                  <a:avLst/>
                  <a:gdLst>
                    <a:gd name="T0" fmla="*/ 14 w 15"/>
                    <a:gd name="T1" fmla="*/ 0 h 40"/>
                    <a:gd name="T2" fmla="*/ 0 w 15"/>
                    <a:gd name="T3" fmla="*/ 0 h 40"/>
                    <a:gd name="T4" fmla="*/ 0 w 15"/>
                    <a:gd name="T5" fmla="*/ 39 h 40"/>
                    <a:gd name="T6" fmla="*/ 14 w 15"/>
                    <a:gd name="T7" fmla="*/ 39 h 40"/>
                    <a:gd name="T8" fmla="*/ 14 w 15"/>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0">
                      <a:moveTo>
                        <a:pt x="14" y="0"/>
                      </a:moveTo>
                      <a:lnTo>
                        <a:pt x="0" y="0"/>
                      </a:lnTo>
                      <a:lnTo>
                        <a:pt x="0" y="39"/>
                      </a:lnTo>
                      <a:lnTo>
                        <a:pt x="14" y="39"/>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19" name="Freeform 209"/>
                <p:cNvSpPr>
                  <a:spLocks/>
                </p:cNvSpPr>
                <p:nvPr/>
              </p:nvSpPr>
              <p:spPr bwMode="auto">
                <a:xfrm>
                  <a:off x="4431" y="3234"/>
                  <a:ext cx="15" cy="40"/>
                </a:xfrm>
                <a:custGeom>
                  <a:avLst/>
                  <a:gdLst>
                    <a:gd name="T0" fmla="*/ 14 w 15"/>
                    <a:gd name="T1" fmla="*/ 0 h 40"/>
                    <a:gd name="T2" fmla="*/ 0 w 15"/>
                    <a:gd name="T3" fmla="*/ 0 h 40"/>
                    <a:gd name="T4" fmla="*/ 0 w 15"/>
                    <a:gd name="T5" fmla="*/ 39 h 40"/>
                    <a:gd name="T6" fmla="*/ 14 w 15"/>
                    <a:gd name="T7" fmla="*/ 39 h 40"/>
                    <a:gd name="T8" fmla="*/ 14 w 15"/>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0">
                      <a:moveTo>
                        <a:pt x="14" y="0"/>
                      </a:moveTo>
                      <a:lnTo>
                        <a:pt x="0" y="0"/>
                      </a:lnTo>
                      <a:lnTo>
                        <a:pt x="0" y="39"/>
                      </a:lnTo>
                      <a:lnTo>
                        <a:pt x="14" y="39"/>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20" name="Freeform 210"/>
                <p:cNvSpPr>
                  <a:spLocks/>
                </p:cNvSpPr>
                <p:nvPr/>
              </p:nvSpPr>
              <p:spPr bwMode="auto">
                <a:xfrm>
                  <a:off x="4476" y="3234"/>
                  <a:ext cx="15" cy="40"/>
                </a:xfrm>
                <a:custGeom>
                  <a:avLst/>
                  <a:gdLst>
                    <a:gd name="T0" fmla="*/ 14 w 15"/>
                    <a:gd name="T1" fmla="*/ 0 h 40"/>
                    <a:gd name="T2" fmla="*/ 0 w 15"/>
                    <a:gd name="T3" fmla="*/ 0 h 40"/>
                    <a:gd name="T4" fmla="*/ 0 w 15"/>
                    <a:gd name="T5" fmla="*/ 39 h 40"/>
                    <a:gd name="T6" fmla="*/ 14 w 15"/>
                    <a:gd name="T7" fmla="*/ 39 h 40"/>
                    <a:gd name="T8" fmla="*/ 14 w 15"/>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0">
                      <a:moveTo>
                        <a:pt x="14" y="0"/>
                      </a:moveTo>
                      <a:lnTo>
                        <a:pt x="0" y="0"/>
                      </a:lnTo>
                      <a:lnTo>
                        <a:pt x="0" y="39"/>
                      </a:lnTo>
                      <a:lnTo>
                        <a:pt x="14" y="39"/>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21" name="Freeform 211"/>
                <p:cNvSpPr>
                  <a:spLocks/>
                </p:cNvSpPr>
                <p:nvPr/>
              </p:nvSpPr>
              <p:spPr bwMode="auto">
                <a:xfrm>
                  <a:off x="4476" y="3234"/>
                  <a:ext cx="15" cy="40"/>
                </a:xfrm>
                <a:custGeom>
                  <a:avLst/>
                  <a:gdLst>
                    <a:gd name="T0" fmla="*/ 14 w 15"/>
                    <a:gd name="T1" fmla="*/ 0 h 40"/>
                    <a:gd name="T2" fmla="*/ 0 w 15"/>
                    <a:gd name="T3" fmla="*/ 0 h 40"/>
                    <a:gd name="T4" fmla="*/ 0 w 15"/>
                    <a:gd name="T5" fmla="*/ 39 h 40"/>
                    <a:gd name="T6" fmla="*/ 14 w 15"/>
                    <a:gd name="T7" fmla="*/ 39 h 40"/>
                    <a:gd name="T8" fmla="*/ 14 w 15"/>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0">
                      <a:moveTo>
                        <a:pt x="14" y="0"/>
                      </a:moveTo>
                      <a:lnTo>
                        <a:pt x="0" y="0"/>
                      </a:lnTo>
                      <a:lnTo>
                        <a:pt x="0" y="39"/>
                      </a:lnTo>
                      <a:lnTo>
                        <a:pt x="14" y="39"/>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22" name="Freeform 212"/>
                <p:cNvSpPr>
                  <a:spLocks/>
                </p:cNvSpPr>
                <p:nvPr/>
              </p:nvSpPr>
              <p:spPr bwMode="auto">
                <a:xfrm>
                  <a:off x="4472" y="3242"/>
                  <a:ext cx="15" cy="39"/>
                </a:xfrm>
                <a:custGeom>
                  <a:avLst/>
                  <a:gdLst>
                    <a:gd name="T0" fmla="*/ 14 w 15"/>
                    <a:gd name="T1" fmla="*/ 0 h 39"/>
                    <a:gd name="T2" fmla="*/ 0 w 15"/>
                    <a:gd name="T3" fmla="*/ 0 h 39"/>
                    <a:gd name="T4" fmla="*/ 0 w 15"/>
                    <a:gd name="T5" fmla="*/ 38 h 39"/>
                    <a:gd name="T6" fmla="*/ 14 w 15"/>
                    <a:gd name="T7" fmla="*/ 38 h 39"/>
                    <a:gd name="T8" fmla="*/ 14 w 15"/>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
                      <a:moveTo>
                        <a:pt x="14" y="0"/>
                      </a:moveTo>
                      <a:lnTo>
                        <a:pt x="0" y="0"/>
                      </a:lnTo>
                      <a:lnTo>
                        <a:pt x="0" y="38"/>
                      </a:lnTo>
                      <a:lnTo>
                        <a:pt x="14" y="38"/>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23" name="Freeform 213"/>
                <p:cNvSpPr>
                  <a:spLocks/>
                </p:cNvSpPr>
                <p:nvPr/>
              </p:nvSpPr>
              <p:spPr bwMode="auto">
                <a:xfrm>
                  <a:off x="4472" y="3242"/>
                  <a:ext cx="15" cy="39"/>
                </a:xfrm>
                <a:custGeom>
                  <a:avLst/>
                  <a:gdLst>
                    <a:gd name="T0" fmla="*/ 14 w 15"/>
                    <a:gd name="T1" fmla="*/ 0 h 39"/>
                    <a:gd name="T2" fmla="*/ 0 w 15"/>
                    <a:gd name="T3" fmla="*/ 0 h 39"/>
                    <a:gd name="T4" fmla="*/ 0 w 15"/>
                    <a:gd name="T5" fmla="*/ 38 h 39"/>
                    <a:gd name="T6" fmla="*/ 14 w 15"/>
                    <a:gd name="T7" fmla="*/ 38 h 39"/>
                    <a:gd name="T8" fmla="*/ 14 w 15"/>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
                      <a:moveTo>
                        <a:pt x="14" y="0"/>
                      </a:moveTo>
                      <a:lnTo>
                        <a:pt x="0" y="0"/>
                      </a:lnTo>
                      <a:lnTo>
                        <a:pt x="0" y="38"/>
                      </a:lnTo>
                      <a:lnTo>
                        <a:pt x="14" y="38"/>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24" name="Freeform 214"/>
                <p:cNvSpPr>
                  <a:spLocks/>
                </p:cNvSpPr>
                <p:nvPr/>
              </p:nvSpPr>
              <p:spPr bwMode="auto">
                <a:xfrm>
                  <a:off x="4454" y="3254"/>
                  <a:ext cx="16" cy="42"/>
                </a:xfrm>
                <a:custGeom>
                  <a:avLst/>
                  <a:gdLst>
                    <a:gd name="T0" fmla="*/ 15 w 16"/>
                    <a:gd name="T1" fmla="*/ 0 h 42"/>
                    <a:gd name="T2" fmla="*/ 0 w 16"/>
                    <a:gd name="T3" fmla="*/ 0 h 42"/>
                    <a:gd name="T4" fmla="*/ 0 w 16"/>
                    <a:gd name="T5" fmla="*/ 41 h 42"/>
                    <a:gd name="T6" fmla="*/ 15 w 16"/>
                    <a:gd name="T7" fmla="*/ 41 h 42"/>
                    <a:gd name="T8" fmla="*/ 15 w 16"/>
                    <a:gd name="T9" fmla="*/ 0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2">
                      <a:moveTo>
                        <a:pt x="15" y="0"/>
                      </a:moveTo>
                      <a:lnTo>
                        <a:pt x="0" y="0"/>
                      </a:lnTo>
                      <a:lnTo>
                        <a:pt x="0" y="41"/>
                      </a:lnTo>
                      <a:lnTo>
                        <a:pt x="15" y="41"/>
                      </a:lnTo>
                      <a:lnTo>
                        <a:pt x="15"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25" name="Freeform 215"/>
                <p:cNvSpPr>
                  <a:spLocks/>
                </p:cNvSpPr>
                <p:nvPr/>
              </p:nvSpPr>
              <p:spPr bwMode="auto">
                <a:xfrm>
                  <a:off x="4454" y="3254"/>
                  <a:ext cx="16" cy="42"/>
                </a:xfrm>
                <a:custGeom>
                  <a:avLst/>
                  <a:gdLst>
                    <a:gd name="T0" fmla="*/ 15 w 16"/>
                    <a:gd name="T1" fmla="*/ 0 h 42"/>
                    <a:gd name="T2" fmla="*/ 0 w 16"/>
                    <a:gd name="T3" fmla="*/ 0 h 42"/>
                    <a:gd name="T4" fmla="*/ 0 w 16"/>
                    <a:gd name="T5" fmla="*/ 41 h 42"/>
                    <a:gd name="T6" fmla="*/ 15 w 16"/>
                    <a:gd name="T7" fmla="*/ 41 h 42"/>
                    <a:gd name="T8" fmla="*/ 15 w 16"/>
                    <a:gd name="T9" fmla="*/ 0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42">
                      <a:moveTo>
                        <a:pt x="15" y="0"/>
                      </a:moveTo>
                      <a:lnTo>
                        <a:pt x="0" y="0"/>
                      </a:lnTo>
                      <a:lnTo>
                        <a:pt x="0" y="41"/>
                      </a:lnTo>
                      <a:lnTo>
                        <a:pt x="15" y="41"/>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26" name="Freeform 216"/>
                <p:cNvSpPr>
                  <a:spLocks/>
                </p:cNvSpPr>
                <p:nvPr/>
              </p:nvSpPr>
              <p:spPr bwMode="auto">
                <a:xfrm>
                  <a:off x="4439" y="3246"/>
                  <a:ext cx="15" cy="39"/>
                </a:xfrm>
                <a:custGeom>
                  <a:avLst/>
                  <a:gdLst>
                    <a:gd name="T0" fmla="*/ 14 w 15"/>
                    <a:gd name="T1" fmla="*/ 0 h 39"/>
                    <a:gd name="T2" fmla="*/ 0 w 15"/>
                    <a:gd name="T3" fmla="*/ 0 h 39"/>
                    <a:gd name="T4" fmla="*/ 0 w 15"/>
                    <a:gd name="T5" fmla="*/ 38 h 39"/>
                    <a:gd name="T6" fmla="*/ 14 w 15"/>
                    <a:gd name="T7" fmla="*/ 38 h 39"/>
                    <a:gd name="T8" fmla="*/ 14 w 15"/>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
                      <a:moveTo>
                        <a:pt x="14" y="0"/>
                      </a:moveTo>
                      <a:lnTo>
                        <a:pt x="0" y="0"/>
                      </a:lnTo>
                      <a:lnTo>
                        <a:pt x="0" y="38"/>
                      </a:lnTo>
                      <a:lnTo>
                        <a:pt x="14" y="38"/>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27" name="Freeform 217"/>
                <p:cNvSpPr>
                  <a:spLocks/>
                </p:cNvSpPr>
                <p:nvPr/>
              </p:nvSpPr>
              <p:spPr bwMode="auto">
                <a:xfrm>
                  <a:off x="4439" y="3246"/>
                  <a:ext cx="15" cy="39"/>
                </a:xfrm>
                <a:custGeom>
                  <a:avLst/>
                  <a:gdLst>
                    <a:gd name="T0" fmla="*/ 14 w 15"/>
                    <a:gd name="T1" fmla="*/ 0 h 39"/>
                    <a:gd name="T2" fmla="*/ 0 w 15"/>
                    <a:gd name="T3" fmla="*/ 0 h 39"/>
                    <a:gd name="T4" fmla="*/ 0 w 15"/>
                    <a:gd name="T5" fmla="*/ 38 h 39"/>
                    <a:gd name="T6" fmla="*/ 14 w 15"/>
                    <a:gd name="T7" fmla="*/ 38 h 39"/>
                    <a:gd name="T8" fmla="*/ 14 w 15"/>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
                      <a:moveTo>
                        <a:pt x="14" y="0"/>
                      </a:moveTo>
                      <a:lnTo>
                        <a:pt x="0" y="0"/>
                      </a:lnTo>
                      <a:lnTo>
                        <a:pt x="0" y="38"/>
                      </a:lnTo>
                      <a:lnTo>
                        <a:pt x="14" y="38"/>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28" name="Line 218"/>
                <p:cNvSpPr>
                  <a:spLocks noChangeShapeType="1"/>
                </p:cNvSpPr>
                <p:nvPr/>
              </p:nvSpPr>
              <p:spPr bwMode="auto">
                <a:xfrm>
                  <a:off x="4501" y="3419"/>
                  <a:ext cx="1" cy="28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2329" name="Freeform 219"/>
                <p:cNvSpPr>
                  <a:spLocks/>
                </p:cNvSpPr>
                <p:nvPr/>
              </p:nvSpPr>
              <p:spPr bwMode="auto">
                <a:xfrm>
                  <a:off x="4456" y="3387"/>
                  <a:ext cx="33" cy="316"/>
                </a:xfrm>
                <a:custGeom>
                  <a:avLst/>
                  <a:gdLst>
                    <a:gd name="T0" fmla="*/ 32 w 33"/>
                    <a:gd name="T1" fmla="*/ 0 h 316"/>
                    <a:gd name="T2" fmla="*/ 29 w 33"/>
                    <a:gd name="T3" fmla="*/ 17 h 316"/>
                    <a:gd name="T4" fmla="*/ 26 w 33"/>
                    <a:gd name="T5" fmla="*/ 56 h 316"/>
                    <a:gd name="T6" fmla="*/ 20 w 33"/>
                    <a:gd name="T7" fmla="*/ 105 h 316"/>
                    <a:gd name="T8" fmla="*/ 14 w 33"/>
                    <a:gd name="T9" fmla="*/ 162 h 316"/>
                    <a:gd name="T10" fmla="*/ 10 w 33"/>
                    <a:gd name="T11" fmla="*/ 218 h 316"/>
                    <a:gd name="T12" fmla="*/ 4 w 33"/>
                    <a:gd name="T13" fmla="*/ 268 h 316"/>
                    <a:gd name="T14" fmla="*/ 2 w 33"/>
                    <a:gd name="T15" fmla="*/ 302 h 316"/>
                    <a:gd name="T16" fmla="*/ 0 w 33"/>
                    <a:gd name="T17" fmla="*/ 315 h 3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3" h="316">
                      <a:moveTo>
                        <a:pt x="32" y="0"/>
                      </a:moveTo>
                      <a:lnTo>
                        <a:pt x="29" y="17"/>
                      </a:lnTo>
                      <a:lnTo>
                        <a:pt x="26" y="56"/>
                      </a:lnTo>
                      <a:lnTo>
                        <a:pt x="20" y="105"/>
                      </a:lnTo>
                      <a:lnTo>
                        <a:pt x="14" y="162"/>
                      </a:lnTo>
                      <a:lnTo>
                        <a:pt x="10" y="218"/>
                      </a:lnTo>
                      <a:lnTo>
                        <a:pt x="4" y="268"/>
                      </a:lnTo>
                      <a:lnTo>
                        <a:pt x="2" y="302"/>
                      </a:lnTo>
                      <a:lnTo>
                        <a:pt x="0" y="31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30" name="Freeform 220"/>
                <p:cNvSpPr>
                  <a:spLocks/>
                </p:cNvSpPr>
                <p:nvPr/>
              </p:nvSpPr>
              <p:spPr bwMode="auto">
                <a:xfrm>
                  <a:off x="4456" y="3482"/>
                  <a:ext cx="68" cy="207"/>
                </a:xfrm>
                <a:custGeom>
                  <a:avLst/>
                  <a:gdLst>
                    <a:gd name="T0" fmla="*/ 51 w 68"/>
                    <a:gd name="T1" fmla="*/ 0 h 207"/>
                    <a:gd name="T2" fmla="*/ 16 w 68"/>
                    <a:gd name="T3" fmla="*/ 48 h 207"/>
                    <a:gd name="T4" fmla="*/ 57 w 68"/>
                    <a:gd name="T5" fmla="*/ 79 h 207"/>
                    <a:gd name="T6" fmla="*/ 9 w 68"/>
                    <a:gd name="T7" fmla="*/ 141 h 207"/>
                    <a:gd name="T8" fmla="*/ 67 w 68"/>
                    <a:gd name="T9" fmla="*/ 165 h 207"/>
                    <a:gd name="T10" fmla="*/ 0 w 68"/>
                    <a:gd name="T11" fmla="*/ 206 h 2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8" h="207">
                      <a:moveTo>
                        <a:pt x="51" y="0"/>
                      </a:moveTo>
                      <a:lnTo>
                        <a:pt x="16" y="48"/>
                      </a:lnTo>
                      <a:lnTo>
                        <a:pt x="57" y="79"/>
                      </a:lnTo>
                      <a:lnTo>
                        <a:pt x="9" y="141"/>
                      </a:lnTo>
                      <a:lnTo>
                        <a:pt x="67" y="165"/>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31" name="Freeform 221"/>
                <p:cNvSpPr>
                  <a:spLocks/>
                </p:cNvSpPr>
                <p:nvPr/>
              </p:nvSpPr>
              <p:spPr bwMode="auto">
                <a:xfrm>
                  <a:off x="4456" y="3477"/>
                  <a:ext cx="71" cy="207"/>
                </a:xfrm>
                <a:custGeom>
                  <a:avLst/>
                  <a:gdLst>
                    <a:gd name="T0" fmla="*/ 70 w 71"/>
                    <a:gd name="T1" fmla="*/ 206 h 207"/>
                    <a:gd name="T2" fmla="*/ 0 w 71"/>
                    <a:gd name="T3" fmla="*/ 178 h 207"/>
                    <a:gd name="T4" fmla="*/ 61 w 71"/>
                    <a:gd name="T5" fmla="*/ 133 h 207"/>
                    <a:gd name="T6" fmla="*/ 9 w 71"/>
                    <a:gd name="T7" fmla="*/ 94 h 207"/>
                    <a:gd name="T8" fmla="*/ 57 w 71"/>
                    <a:gd name="T9" fmla="*/ 50 h 207"/>
                    <a:gd name="T10" fmla="*/ 24 w 71"/>
                    <a:gd name="T11" fmla="*/ 0 h 2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1" h="207">
                      <a:moveTo>
                        <a:pt x="70" y="206"/>
                      </a:moveTo>
                      <a:lnTo>
                        <a:pt x="0" y="178"/>
                      </a:lnTo>
                      <a:lnTo>
                        <a:pt x="61" y="133"/>
                      </a:lnTo>
                      <a:lnTo>
                        <a:pt x="9" y="94"/>
                      </a:lnTo>
                      <a:lnTo>
                        <a:pt x="57" y="50"/>
                      </a:lnTo>
                      <a:lnTo>
                        <a:pt x="2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32" name="Freeform 222"/>
                <p:cNvSpPr>
                  <a:spLocks/>
                </p:cNvSpPr>
                <p:nvPr/>
              </p:nvSpPr>
              <p:spPr bwMode="auto">
                <a:xfrm>
                  <a:off x="4484" y="3382"/>
                  <a:ext cx="17" cy="39"/>
                </a:xfrm>
                <a:custGeom>
                  <a:avLst/>
                  <a:gdLst>
                    <a:gd name="T0" fmla="*/ 16 w 17"/>
                    <a:gd name="T1" fmla="*/ 0 h 39"/>
                    <a:gd name="T2" fmla="*/ 0 w 17"/>
                    <a:gd name="T3" fmla="*/ 0 h 39"/>
                    <a:gd name="T4" fmla="*/ 0 w 17"/>
                    <a:gd name="T5" fmla="*/ 38 h 39"/>
                    <a:gd name="T6" fmla="*/ 16 w 17"/>
                    <a:gd name="T7" fmla="*/ 38 h 39"/>
                    <a:gd name="T8" fmla="*/ 16 w 17"/>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39">
                      <a:moveTo>
                        <a:pt x="16" y="0"/>
                      </a:moveTo>
                      <a:lnTo>
                        <a:pt x="0" y="0"/>
                      </a:lnTo>
                      <a:lnTo>
                        <a:pt x="0" y="38"/>
                      </a:lnTo>
                      <a:lnTo>
                        <a:pt x="16" y="38"/>
                      </a:lnTo>
                      <a:lnTo>
                        <a:pt x="16"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33" name="Freeform 223"/>
                <p:cNvSpPr>
                  <a:spLocks/>
                </p:cNvSpPr>
                <p:nvPr/>
              </p:nvSpPr>
              <p:spPr bwMode="auto">
                <a:xfrm>
                  <a:off x="4484" y="3382"/>
                  <a:ext cx="17" cy="39"/>
                </a:xfrm>
                <a:custGeom>
                  <a:avLst/>
                  <a:gdLst>
                    <a:gd name="T0" fmla="*/ 16 w 17"/>
                    <a:gd name="T1" fmla="*/ 0 h 39"/>
                    <a:gd name="T2" fmla="*/ 0 w 17"/>
                    <a:gd name="T3" fmla="*/ 0 h 39"/>
                    <a:gd name="T4" fmla="*/ 0 w 17"/>
                    <a:gd name="T5" fmla="*/ 38 h 39"/>
                    <a:gd name="T6" fmla="*/ 16 w 17"/>
                    <a:gd name="T7" fmla="*/ 38 h 39"/>
                    <a:gd name="T8" fmla="*/ 16 w 17"/>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39">
                      <a:moveTo>
                        <a:pt x="16" y="0"/>
                      </a:moveTo>
                      <a:lnTo>
                        <a:pt x="0" y="0"/>
                      </a:lnTo>
                      <a:lnTo>
                        <a:pt x="0" y="38"/>
                      </a:lnTo>
                      <a:lnTo>
                        <a:pt x="16" y="38"/>
                      </a:lnTo>
                      <a:lnTo>
                        <a:pt x="1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34" name="Freeform 224"/>
                <p:cNvSpPr>
                  <a:spLocks/>
                </p:cNvSpPr>
                <p:nvPr/>
              </p:nvSpPr>
              <p:spPr bwMode="auto">
                <a:xfrm>
                  <a:off x="4460" y="3382"/>
                  <a:ext cx="16" cy="39"/>
                </a:xfrm>
                <a:custGeom>
                  <a:avLst/>
                  <a:gdLst>
                    <a:gd name="T0" fmla="*/ 15 w 16"/>
                    <a:gd name="T1" fmla="*/ 0 h 39"/>
                    <a:gd name="T2" fmla="*/ 0 w 16"/>
                    <a:gd name="T3" fmla="*/ 0 h 39"/>
                    <a:gd name="T4" fmla="*/ 0 w 16"/>
                    <a:gd name="T5" fmla="*/ 38 h 39"/>
                    <a:gd name="T6" fmla="*/ 15 w 16"/>
                    <a:gd name="T7" fmla="*/ 38 h 39"/>
                    <a:gd name="T8" fmla="*/ 15 w 16"/>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9">
                      <a:moveTo>
                        <a:pt x="15" y="0"/>
                      </a:moveTo>
                      <a:lnTo>
                        <a:pt x="0" y="0"/>
                      </a:lnTo>
                      <a:lnTo>
                        <a:pt x="0" y="38"/>
                      </a:lnTo>
                      <a:lnTo>
                        <a:pt x="15" y="38"/>
                      </a:lnTo>
                      <a:lnTo>
                        <a:pt x="15"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35" name="Freeform 225"/>
                <p:cNvSpPr>
                  <a:spLocks/>
                </p:cNvSpPr>
                <p:nvPr/>
              </p:nvSpPr>
              <p:spPr bwMode="auto">
                <a:xfrm>
                  <a:off x="4460" y="3382"/>
                  <a:ext cx="16" cy="39"/>
                </a:xfrm>
                <a:custGeom>
                  <a:avLst/>
                  <a:gdLst>
                    <a:gd name="T0" fmla="*/ 15 w 16"/>
                    <a:gd name="T1" fmla="*/ 0 h 39"/>
                    <a:gd name="T2" fmla="*/ 0 w 16"/>
                    <a:gd name="T3" fmla="*/ 0 h 39"/>
                    <a:gd name="T4" fmla="*/ 0 w 16"/>
                    <a:gd name="T5" fmla="*/ 38 h 39"/>
                    <a:gd name="T6" fmla="*/ 15 w 16"/>
                    <a:gd name="T7" fmla="*/ 38 h 39"/>
                    <a:gd name="T8" fmla="*/ 15 w 16"/>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9">
                      <a:moveTo>
                        <a:pt x="15" y="0"/>
                      </a:moveTo>
                      <a:lnTo>
                        <a:pt x="0" y="0"/>
                      </a:lnTo>
                      <a:lnTo>
                        <a:pt x="0" y="38"/>
                      </a:lnTo>
                      <a:lnTo>
                        <a:pt x="15" y="38"/>
                      </a:lnTo>
                      <a:lnTo>
                        <a:pt x="1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36" name="Freeform 226"/>
                <p:cNvSpPr>
                  <a:spLocks/>
                </p:cNvSpPr>
                <p:nvPr/>
              </p:nvSpPr>
              <p:spPr bwMode="auto">
                <a:xfrm>
                  <a:off x="4507" y="3382"/>
                  <a:ext cx="14" cy="39"/>
                </a:xfrm>
                <a:custGeom>
                  <a:avLst/>
                  <a:gdLst>
                    <a:gd name="T0" fmla="*/ 13 w 14"/>
                    <a:gd name="T1" fmla="*/ 0 h 39"/>
                    <a:gd name="T2" fmla="*/ 0 w 14"/>
                    <a:gd name="T3" fmla="*/ 0 h 39"/>
                    <a:gd name="T4" fmla="*/ 0 w 14"/>
                    <a:gd name="T5" fmla="*/ 38 h 39"/>
                    <a:gd name="T6" fmla="*/ 13 w 14"/>
                    <a:gd name="T7" fmla="*/ 38 h 39"/>
                    <a:gd name="T8" fmla="*/ 13 w 14"/>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39">
                      <a:moveTo>
                        <a:pt x="13" y="0"/>
                      </a:moveTo>
                      <a:lnTo>
                        <a:pt x="0" y="0"/>
                      </a:lnTo>
                      <a:lnTo>
                        <a:pt x="0" y="38"/>
                      </a:lnTo>
                      <a:lnTo>
                        <a:pt x="13" y="38"/>
                      </a:lnTo>
                      <a:lnTo>
                        <a:pt x="13"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37" name="Freeform 227"/>
                <p:cNvSpPr>
                  <a:spLocks/>
                </p:cNvSpPr>
                <p:nvPr/>
              </p:nvSpPr>
              <p:spPr bwMode="auto">
                <a:xfrm>
                  <a:off x="4507" y="3382"/>
                  <a:ext cx="14" cy="39"/>
                </a:xfrm>
                <a:custGeom>
                  <a:avLst/>
                  <a:gdLst>
                    <a:gd name="T0" fmla="*/ 13 w 14"/>
                    <a:gd name="T1" fmla="*/ 0 h 39"/>
                    <a:gd name="T2" fmla="*/ 0 w 14"/>
                    <a:gd name="T3" fmla="*/ 0 h 39"/>
                    <a:gd name="T4" fmla="*/ 0 w 14"/>
                    <a:gd name="T5" fmla="*/ 38 h 39"/>
                    <a:gd name="T6" fmla="*/ 13 w 14"/>
                    <a:gd name="T7" fmla="*/ 38 h 39"/>
                    <a:gd name="T8" fmla="*/ 13 w 14"/>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39">
                      <a:moveTo>
                        <a:pt x="13" y="0"/>
                      </a:moveTo>
                      <a:lnTo>
                        <a:pt x="0" y="0"/>
                      </a:lnTo>
                      <a:lnTo>
                        <a:pt x="0" y="38"/>
                      </a:lnTo>
                      <a:lnTo>
                        <a:pt x="13" y="38"/>
                      </a:lnTo>
                      <a:lnTo>
                        <a:pt x="1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38" name="Freeform 228"/>
                <p:cNvSpPr>
                  <a:spLocks/>
                </p:cNvSpPr>
                <p:nvPr/>
              </p:nvSpPr>
              <p:spPr bwMode="auto">
                <a:xfrm>
                  <a:off x="4501" y="3390"/>
                  <a:ext cx="14" cy="40"/>
                </a:xfrm>
                <a:custGeom>
                  <a:avLst/>
                  <a:gdLst>
                    <a:gd name="T0" fmla="*/ 13 w 14"/>
                    <a:gd name="T1" fmla="*/ 0 h 40"/>
                    <a:gd name="T2" fmla="*/ 0 w 14"/>
                    <a:gd name="T3" fmla="*/ 0 h 40"/>
                    <a:gd name="T4" fmla="*/ 0 w 14"/>
                    <a:gd name="T5" fmla="*/ 39 h 40"/>
                    <a:gd name="T6" fmla="*/ 13 w 14"/>
                    <a:gd name="T7" fmla="*/ 39 h 40"/>
                    <a:gd name="T8" fmla="*/ 13 w 14"/>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40">
                      <a:moveTo>
                        <a:pt x="13" y="0"/>
                      </a:moveTo>
                      <a:lnTo>
                        <a:pt x="0" y="0"/>
                      </a:lnTo>
                      <a:lnTo>
                        <a:pt x="0" y="39"/>
                      </a:lnTo>
                      <a:lnTo>
                        <a:pt x="13" y="39"/>
                      </a:lnTo>
                      <a:lnTo>
                        <a:pt x="13"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39" name="Freeform 229"/>
                <p:cNvSpPr>
                  <a:spLocks/>
                </p:cNvSpPr>
                <p:nvPr/>
              </p:nvSpPr>
              <p:spPr bwMode="auto">
                <a:xfrm>
                  <a:off x="4501" y="3390"/>
                  <a:ext cx="14" cy="40"/>
                </a:xfrm>
                <a:custGeom>
                  <a:avLst/>
                  <a:gdLst>
                    <a:gd name="T0" fmla="*/ 13 w 14"/>
                    <a:gd name="T1" fmla="*/ 0 h 40"/>
                    <a:gd name="T2" fmla="*/ 0 w 14"/>
                    <a:gd name="T3" fmla="*/ 0 h 40"/>
                    <a:gd name="T4" fmla="*/ 0 w 14"/>
                    <a:gd name="T5" fmla="*/ 39 h 40"/>
                    <a:gd name="T6" fmla="*/ 13 w 14"/>
                    <a:gd name="T7" fmla="*/ 39 h 40"/>
                    <a:gd name="T8" fmla="*/ 13 w 14"/>
                    <a:gd name="T9" fmla="*/ 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40">
                      <a:moveTo>
                        <a:pt x="13" y="0"/>
                      </a:moveTo>
                      <a:lnTo>
                        <a:pt x="0" y="0"/>
                      </a:lnTo>
                      <a:lnTo>
                        <a:pt x="0" y="39"/>
                      </a:lnTo>
                      <a:lnTo>
                        <a:pt x="13" y="39"/>
                      </a:lnTo>
                      <a:lnTo>
                        <a:pt x="1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40" name="Freeform 230"/>
                <p:cNvSpPr>
                  <a:spLocks/>
                </p:cNvSpPr>
                <p:nvPr/>
              </p:nvSpPr>
              <p:spPr bwMode="auto">
                <a:xfrm>
                  <a:off x="4482" y="3402"/>
                  <a:ext cx="15" cy="42"/>
                </a:xfrm>
                <a:custGeom>
                  <a:avLst/>
                  <a:gdLst>
                    <a:gd name="T0" fmla="*/ 14 w 15"/>
                    <a:gd name="T1" fmla="*/ 0 h 42"/>
                    <a:gd name="T2" fmla="*/ 0 w 15"/>
                    <a:gd name="T3" fmla="*/ 0 h 42"/>
                    <a:gd name="T4" fmla="*/ 0 w 15"/>
                    <a:gd name="T5" fmla="*/ 41 h 42"/>
                    <a:gd name="T6" fmla="*/ 14 w 15"/>
                    <a:gd name="T7" fmla="*/ 41 h 42"/>
                    <a:gd name="T8" fmla="*/ 14 w 15"/>
                    <a:gd name="T9" fmla="*/ 0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2">
                      <a:moveTo>
                        <a:pt x="14" y="0"/>
                      </a:moveTo>
                      <a:lnTo>
                        <a:pt x="0" y="0"/>
                      </a:lnTo>
                      <a:lnTo>
                        <a:pt x="0" y="41"/>
                      </a:lnTo>
                      <a:lnTo>
                        <a:pt x="14" y="41"/>
                      </a:lnTo>
                      <a:lnTo>
                        <a:pt x="14"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41" name="Freeform 231"/>
                <p:cNvSpPr>
                  <a:spLocks/>
                </p:cNvSpPr>
                <p:nvPr/>
              </p:nvSpPr>
              <p:spPr bwMode="auto">
                <a:xfrm>
                  <a:off x="4482" y="3402"/>
                  <a:ext cx="15" cy="42"/>
                </a:xfrm>
                <a:custGeom>
                  <a:avLst/>
                  <a:gdLst>
                    <a:gd name="T0" fmla="*/ 14 w 15"/>
                    <a:gd name="T1" fmla="*/ 0 h 42"/>
                    <a:gd name="T2" fmla="*/ 0 w 15"/>
                    <a:gd name="T3" fmla="*/ 0 h 42"/>
                    <a:gd name="T4" fmla="*/ 0 w 15"/>
                    <a:gd name="T5" fmla="*/ 41 h 42"/>
                    <a:gd name="T6" fmla="*/ 14 w 15"/>
                    <a:gd name="T7" fmla="*/ 41 h 42"/>
                    <a:gd name="T8" fmla="*/ 14 w 15"/>
                    <a:gd name="T9" fmla="*/ 0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42">
                      <a:moveTo>
                        <a:pt x="14" y="0"/>
                      </a:moveTo>
                      <a:lnTo>
                        <a:pt x="0" y="0"/>
                      </a:lnTo>
                      <a:lnTo>
                        <a:pt x="0" y="41"/>
                      </a:lnTo>
                      <a:lnTo>
                        <a:pt x="14" y="41"/>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42" name="Freeform 232"/>
                <p:cNvSpPr>
                  <a:spLocks/>
                </p:cNvSpPr>
                <p:nvPr/>
              </p:nvSpPr>
              <p:spPr bwMode="auto">
                <a:xfrm>
                  <a:off x="4469" y="3394"/>
                  <a:ext cx="14" cy="39"/>
                </a:xfrm>
                <a:custGeom>
                  <a:avLst/>
                  <a:gdLst>
                    <a:gd name="T0" fmla="*/ 13 w 14"/>
                    <a:gd name="T1" fmla="*/ 0 h 39"/>
                    <a:gd name="T2" fmla="*/ 0 w 14"/>
                    <a:gd name="T3" fmla="*/ 0 h 39"/>
                    <a:gd name="T4" fmla="*/ 0 w 14"/>
                    <a:gd name="T5" fmla="*/ 38 h 39"/>
                    <a:gd name="T6" fmla="*/ 13 w 14"/>
                    <a:gd name="T7" fmla="*/ 38 h 39"/>
                    <a:gd name="T8" fmla="*/ 13 w 14"/>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39">
                      <a:moveTo>
                        <a:pt x="13" y="0"/>
                      </a:moveTo>
                      <a:lnTo>
                        <a:pt x="0" y="0"/>
                      </a:lnTo>
                      <a:lnTo>
                        <a:pt x="0" y="38"/>
                      </a:lnTo>
                      <a:lnTo>
                        <a:pt x="13" y="38"/>
                      </a:lnTo>
                      <a:lnTo>
                        <a:pt x="13" y="0"/>
                      </a:lnTo>
                    </a:path>
                  </a:pathLst>
                </a:custGeom>
                <a:solidFill>
                  <a:srgbClr val="FFFFCC"/>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43" name="Freeform 233"/>
                <p:cNvSpPr>
                  <a:spLocks/>
                </p:cNvSpPr>
                <p:nvPr/>
              </p:nvSpPr>
              <p:spPr bwMode="auto">
                <a:xfrm>
                  <a:off x="4469" y="3394"/>
                  <a:ext cx="14" cy="39"/>
                </a:xfrm>
                <a:custGeom>
                  <a:avLst/>
                  <a:gdLst>
                    <a:gd name="T0" fmla="*/ 13 w 14"/>
                    <a:gd name="T1" fmla="*/ 0 h 39"/>
                    <a:gd name="T2" fmla="*/ 0 w 14"/>
                    <a:gd name="T3" fmla="*/ 0 h 39"/>
                    <a:gd name="T4" fmla="*/ 0 w 14"/>
                    <a:gd name="T5" fmla="*/ 38 h 39"/>
                    <a:gd name="T6" fmla="*/ 13 w 14"/>
                    <a:gd name="T7" fmla="*/ 38 h 39"/>
                    <a:gd name="T8" fmla="*/ 13 w 14"/>
                    <a:gd name="T9" fmla="*/ 0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39">
                      <a:moveTo>
                        <a:pt x="13" y="0"/>
                      </a:moveTo>
                      <a:lnTo>
                        <a:pt x="0" y="0"/>
                      </a:lnTo>
                      <a:lnTo>
                        <a:pt x="0" y="38"/>
                      </a:lnTo>
                      <a:lnTo>
                        <a:pt x="13" y="38"/>
                      </a:lnTo>
                      <a:lnTo>
                        <a:pt x="1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72263" name="Text Box 234"/>
              <p:cNvSpPr txBox="1">
                <a:spLocks noChangeArrowheads="1"/>
              </p:cNvSpPr>
              <p:nvPr/>
            </p:nvSpPr>
            <p:spPr bwMode="auto">
              <a:xfrm>
                <a:off x="678" y="2173"/>
                <a:ext cx="605" cy="326"/>
              </a:xfrm>
              <a:prstGeom prst="rect">
                <a:avLst/>
              </a:prstGeom>
              <a:gradFill rotWithShape="0">
                <a:gsLst>
                  <a:gs pos="0">
                    <a:srgbClr val="FFFFFF"/>
                  </a:gs>
                  <a:gs pos="100000">
                    <a:srgbClr val="767676"/>
                  </a:gs>
                </a:gsLst>
                <a:lin ang="5400000" scaled="1"/>
              </a:gradFill>
              <a:ln w="9525">
                <a:miter lim="800000"/>
                <a:headEnd/>
                <a:tailEnd/>
              </a:ln>
              <a:scene3d>
                <a:camera prst="legacyObliqueTopRight"/>
                <a:lightRig rig="legacyFlat3" dir="b"/>
              </a:scene3d>
              <a:sp3d extrusionH="227000" prstMaterial="legacyMatte">
                <a:bevelT w="13500" h="13500" prst="angle"/>
                <a:bevelB w="13500" h="13500" prst="angle"/>
                <a:extrusionClr>
                  <a:srgbClr val="FFFFFF"/>
                </a:extrusionClr>
                <a:contourClr>
                  <a:srgbClr val="FFFFFF"/>
                </a:contourClr>
              </a:sp3d>
            </p:spPr>
            <p:txBody>
              <a:bodyPr>
                <a:flatTx/>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600">
                    <a:latin typeface="Antique Olv (W1)" charset="0"/>
                  </a:rPr>
                  <a:t>BSC</a:t>
                </a:r>
                <a:endParaRPr lang="es-ES_tradnl" altLang="es-ES" sz="2000">
                  <a:latin typeface="Antique Olv (W1)" charset="0"/>
                </a:endParaRPr>
              </a:p>
              <a:p>
                <a:pPr algn="ctr"/>
                <a:endParaRPr lang="es-ES_tradnl" altLang="es-ES" sz="1000">
                  <a:latin typeface="Antique Olv (W1)" charset="0"/>
                </a:endParaRPr>
              </a:p>
            </p:txBody>
          </p:sp>
          <p:sp>
            <p:nvSpPr>
              <p:cNvPr id="72264" name="Text Box 235"/>
              <p:cNvSpPr txBox="1">
                <a:spLocks noChangeArrowheads="1"/>
              </p:cNvSpPr>
              <p:nvPr/>
            </p:nvSpPr>
            <p:spPr bwMode="auto">
              <a:xfrm>
                <a:off x="1092" y="2994"/>
                <a:ext cx="678"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50000"/>
                  </a:spcBef>
                </a:pPr>
                <a:endParaRPr lang="en-US" altLang="es-ES">
                  <a:solidFill>
                    <a:schemeClr val="bg1"/>
                  </a:solidFill>
                  <a:latin typeface="TheSansCorrespondence" pitchFamily="34" charset="0"/>
                </a:endParaRPr>
              </a:p>
            </p:txBody>
          </p:sp>
          <p:sp>
            <p:nvSpPr>
              <p:cNvPr id="72265" name="Text Box 236"/>
              <p:cNvSpPr txBox="1">
                <a:spLocks noChangeArrowheads="1"/>
              </p:cNvSpPr>
              <p:nvPr/>
            </p:nvSpPr>
            <p:spPr bwMode="auto">
              <a:xfrm>
                <a:off x="2178" y="2544"/>
                <a:ext cx="678"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50000"/>
                  </a:spcBef>
                </a:pPr>
                <a:endParaRPr lang="en-US" altLang="es-ES">
                  <a:latin typeface="Times New Roman" panose="02020603050405020304" pitchFamily="18" charset="0"/>
                </a:endParaRPr>
              </a:p>
            </p:txBody>
          </p:sp>
          <p:sp>
            <p:nvSpPr>
              <p:cNvPr id="72266" name="AutoShape 237"/>
              <p:cNvSpPr>
                <a:spLocks noChangeArrowheads="1"/>
              </p:cNvSpPr>
              <p:nvPr/>
            </p:nvSpPr>
            <p:spPr bwMode="auto">
              <a:xfrm rot="-1665012">
                <a:off x="1664" y="3199"/>
                <a:ext cx="122" cy="237"/>
              </a:xfrm>
              <a:prstGeom prst="lightningBolt">
                <a:avLst/>
              </a:prstGeom>
              <a:solidFill>
                <a:srgbClr val="00FF00"/>
              </a:solidFill>
              <a:ln w="9525">
                <a:solidFill>
                  <a:srgbClr val="000000"/>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2267" name="AutoShape 238"/>
              <p:cNvSpPr>
                <a:spLocks noChangeArrowheads="1"/>
              </p:cNvSpPr>
              <p:nvPr/>
            </p:nvSpPr>
            <p:spPr bwMode="auto">
              <a:xfrm rot="-1665012">
                <a:off x="1418" y="3301"/>
                <a:ext cx="122" cy="237"/>
              </a:xfrm>
              <a:prstGeom prst="lightningBolt">
                <a:avLst/>
              </a:prstGeom>
              <a:solidFill>
                <a:srgbClr val="00FF00"/>
              </a:solidFill>
              <a:ln w="9525">
                <a:solidFill>
                  <a:srgbClr val="000000"/>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2268" name="AutoShape 239"/>
              <p:cNvSpPr>
                <a:spLocks noChangeArrowheads="1"/>
              </p:cNvSpPr>
              <p:nvPr/>
            </p:nvSpPr>
            <p:spPr bwMode="auto">
              <a:xfrm rot="4800000">
                <a:off x="1142" y="3283"/>
                <a:ext cx="122" cy="237"/>
              </a:xfrm>
              <a:prstGeom prst="lightningBolt">
                <a:avLst/>
              </a:prstGeom>
              <a:solidFill>
                <a:srgbClr val="00FF00"/>
              </a:solidFill>
              <a:ln w="9525">
                <a:solidFill>
                  <a:srgbClr val="000000"/>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2269" name="AutoShape 240"/>
              <p:cNvSpPr>
                <a:spLocks noChangeArrowheads="1"/>
              </p:cNvSpPr>
              <p:nvPr/>
            </p:nvSpPr>
            <p:spPr bwMode="auto">
              <a:xfrm rot="4800000">
                <a:off x="584" y="3151"/>
                <a:ext cx="122" cy="237"/>
              </a:xfrm>
              <a:prstGeom prst="lightningBolt">
                <a:avLst/>
              </a:prstGeom>
              <a:solidFill>
                <a:srgbClr val="00FF00"/>
              </a:solidFill>
              <a:ln w="9525">
                <a:solidFill>
                  <a:srgbClr val="000000"/>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2270" name="AutoShape 241"/>
              <p:cNvSpPr>
                <a:spLocks noChangeArrowheads="1"/>
              </p:cNvSpPr>
              <p:nvPr/>
            </p:nvSpPr>
            <p:spPr bwMode="auto">
              <a:xfrm rot="4800000">
                <a:off x="566" y="2977"/>
                <a:ext cx="122" cy="237"/>
              </a:xfrm>
              <a:prstGeom prst="lightningBolt">
                <a:avLst/>
              </a:prstGeom>
              <a:solidFill>
                <a:srgbClr val="00FF00"/>
              </a:solidFill>
              <a:ln w="9525">
                <a:solidFill>
                  <a:srgbClr val="000000"/>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2271" name="AutoShape 242"/>
              <p:cNvSpPr>
                <a:spLocks noChangeArrowheads="1"/>
              </p:cNvSpPr>
              <p:nvPr/>
            </p:nvSpPr>
            <p:spPr bwMode="auto">
              <a:xfrm rot="-1665012">
                <a:off x="1100" y="3073"/>
                <a:ext cx="122" cy="237"/>
              </a:xfrm>
              <a:prstGeom prst="lightningBolt">
                <a:avLst/>
              </a:prstGeom>
              <a:solidFill>
                <a:srgbClr val="00FF00"/>
              </a:solidFill>
              <a:ln w="9525">
                <a:solidFill>
                  <a:srgbClr val="000000"/>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2272" name="AutoShape 243"/>
              <p:cNvSpPr>
                <a:spLocks noChangeArrowheads="1"/>
              </p:cNvSpPr>
              <p:nvPr/>
            </p:nvSpPr>
            <p:spPr bwMode="auto">
              <a:xfrm rot="-1665012">
                <a:off x="878" y="3163"/>
                <a:ext cx="122" cy="237"/>
              </a:xfrm>
              <a:prstGeom prst="lightningBolt">
                <a:avLst/>
              </a:prstGeom>
              <a:solidFill>
                <a:srgbClr val="00FF00"/>
              </a:solidFill>
              <a:ln w="9525">
                <a:solidFill>
                  <a:srgbClr val="000000"/>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2273" name="Text Box 244"/>
              <p:cNvSpPr txBox="1">
                <a:spLocks noChangeArrowheads="1"/>
              </p:cNvSpPr>
              <p:nvPr/>
            </p:nvSpPr>
            <p:spPr bwMode="auto">
              <a:xfrm>
                <a:off x="669" y="1607"/>
                <a:ext cx="605" cy="332"/>
              </a:xfrm>
              <a:prstGeom prst="rect">
                <a:avLst/>
              </a:prstGeom>
              <a:gradFill rotWithShape="0">
                <a:gsLst>
                  <a:gs pos="0">
                    <a:srgbClr val="FFFFFF"/>
                  </a:gs>
                  <a:gs pos="100000">
                    <a:srgbClr val="767676"/>
                  </a:gs>
                </a:gsLst>
                <a:lin ang="5400000" scaled="1"/>
              </a:gradFill>
              <a:ln w="9525">
                <a:miter lim="800000"/>
                <a:headEnd/>
                <a:tailEnd/>
              </a:ln>
              <a:scene3d>
                <a:camera prst="legacyObliqueTopRight"/>
                <a:lightRig rig="legacyFlat3" dir="b"/>
              </a:scene3d>
              <a:sp3d extrusionH="227000" prstMaterial="legacyMatte">
                <a:bevelT w="13500" h="13500" prst="angle"/>
                <a:bevelB w="13500" h="13500" prst="angle"/>
                <a:extrusionClr>
                  <a:srgbClr val="FFFFFF"/>
                </a:extrusionClr>
                <a:contourClr>
                  <a:srgbClr val="FFFFFF"/>
                </a:contourClr>
              </a:sp3d>
            </p:spPr>
            <p:txBody>
              <a:bodyPr>
                <a:flatTx/>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2000">
                    <a:latin typeface="Antique Olv (W1)" charset="0"/>
                  </a:rPr>
                  <a:t>MSC</a:t>
                </a:r>
                <a:endParaRPr lang="es-ES_tradnl" altLang="es-ES" sz="1000">
                  <a:latin typeface="Antique Olv (W1)" charset="0"/>
                </a:endParaRPr>
              </a:p>
            </p:txBody>
          </p:sp>
        </p:grpSp>
      </p:grpSp>
      <p:sp>
        <p:nvSpPr>
          <p:cNvPr id="71686" name="Rectangle 245"/>
          <p:cNvSpPr>
            <a:spLocks noChangeArrowheads="1"/>
          </p:cNvSpPr>
          <p:nvPr/>
        </p:nvSpPr>
        <p:spPr bwMode="auto">
          <a:xfrm>
            <a:off x="6153150" y="1493838"/>
            <a:ext cx="2328863" cy="2671762"/>
          </a:xfrm>
          <a:prstGeom prst="rect">
            <a:avLst/>
          </a:prstGeom>
          <a:solidFill>
            <a:schemeClr val="accent2"/>
          </a:solidFill>
          <a:ln w="9525">
            <a:miter lim="800000"/>
            <a:headEnd/>
            <a:tailEnd/>
          </a:ln>
          <a:scene3d>
            <a:camera prst="legacyObliqueTopRight"/>
            <a:lightRig rig="legacyFlat3" dir="b"/>
          </a:scene3d>
          <a:sp3d extrusionH="100000" prstMaterial="legacyMatte">
            <a:bevelT w="13500" h="13500" prst="angle"/>
            <a:bevelB w="13500" h="13500" prst="angle"/>
            <a:extrusionClr>
              <a:schemeClr val="accent2"/>
            </a:extrusionClr>
            <a:contourClr>
              <a:schemeClr val="accent2"/>
            </a:contourClr>
          </a:sp3d>
        </p:spPr>
        <p:txBody>
          <a:bodyPr>
            <a:flatTx/>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1687" name="Line 246"/>
          <p:cNvSpPr>
            <a:spLocks noChangeShapeType="1"/>
          </p:cNvSpPr>
          <p:nvPr/>
        </p:nvSpPr>
        <p:spPr bwMode="auto">
          <a:xfrm>
            <a:off x="7388225" y="2043113"/>
            <a:ext cx="0" cy="360362"/>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6000" rIns="0"/>
          <a:lstStyle/>
          <a:p>
            <a:endParaRPr lang="es-ES"/>
          </a:p>
        </p:txBody>
      </p:sp>
      <p:sp>
        <p:nvSpPr>
          <p:cNvPr id="71688" name="Text Box 247"/>
          <p:cNvSpPr txBox="1">
            <a:spLocks noChangeArrowheads="1"/>
          </p:cNvSpPr>
          <p:nvPr/>
        </p:nvSpPr>
        <p:spPr bwMode="auto">
          <a:xfrm>
            <a:off x="6821488" y="1009650"/>
            <a:ext cx="1066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50000"/>
              </a:spcBef>
            </a:pPr>
            <a:r>
              <a:rPr lang="es-ES_tradnl" altLang="es-ES" sz="2400"/>
              <a:t>GPRS</a:t>
            </a:r>
          </a:p>
        </p:txBody>
      </p:sp>
      <p:sp>
        <p:nvSpPr>
          <p:cNvPr id="71689" name="Text Box 248"/>
          <p:cNvSpPr txBox="1">
            <a:spLocks noChangeArrowheads="1"/>
          </p:cNvSpPr>
          <p:nvPr/>
        </p:nvSpPr>
        <p:spPr bwMode="auto">
          <a:xfrm>
            <a:off x="2052638" y="3552825"/>
            <a:ext cx="374650" cy="414338"/>
          </a:xfrm>
          <a:prstGeom prst="rect">
            <a:avLst/>
          </a:prstGeom>
          <a:solidFill>
            <a:srgbClr val="FFCC99"/>
          </a:solidFill>
          <a:ln w="9525">
            <a:miter lim="800000"/>
            <a:headEnd/>
            <a:tailEnd/>
          </a:ln>
          <a:scene3d>
            <a:camera prst="legacyObliqueTopRight"/>
            <a:lightRig rig="legacyFlat3" dir="b"/>
          </a:scene3d>
          <a:sp3d extrusionH="227000" prstMaterial="legacyMatte">
            <a:bevelT w="13500" h="13500" prst="angle"/>
            <a:bevelB w="13500" h="13500" prst="angle"/>
            <a:extrusionClr>
              <a:srgbClr val="FFCC99"/>
            </a:extrusionClr>
            <a:contourClr>
              <a:srgbClr val="FFCC99"/>
            </a:contourClr>
          </a:sp3d>
        </p:spPr>
        <p:txBody>
          <a:bodyPr lIns="0" rIns="0">
            <a:flatTx/>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200">
                <a:latin typeface="Antique Olv (W1)" charset="0"/>
              </a:rPr>
              <a:t>PCU</a:t>
            </a:r>
          </a:p>
        </p:txBody>
      </p:sp>
      <p:sp>
        <p:nvSpPr>
          <p:cNvPr id="71690" name="Line 249"/>
          <p:cNvSpPr>
            <a:spLocks noChangeShapeType="1"/>
          </p:cNvSpPr>
          <p:nvPr/>
        </p:nvSpPr>
        <p:spPr bwMode="auto">
          <a:xfrm>
            <a:off x="2527300" y="3624263"/>
            <a:ext cx="4186238" cy="9525"/>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6000" rIns="0"/>
          <a:lstStyle/>
          <a:p>
            <a:endParaRPr lang="es-ES"/>
          </a:p>
        </p:txBody>
      </p:sp>
      <p:grpSp>
        <p:nvGrpSpPr>
          <p:cNvPr id="71691" name="Group 250"/>
          <p:cNvGrpSpPr>
            <a:grpSpLocks/>
          </p:cNvGrpSpPr>
          <p:nvPr/>
        </p:nvGrpSpPr>
        <p:grpSpPr bwMode="auto">
          <a:xfrm>
            <a:off x="6508750" y="1541463"/>
            <a:ext cx="1735138" cy="549275"/>
            <a:chOff x="7920" y="1674"/>
            <a:chExt cx="1008" cy="576"/>
          </a:xfrm>
        </p:grpSpPr>
        <p:sp>
          <p:nvSpPr>
            <p:cNvPr id="72246" name="AutoShape 251"/>
            <p:cNvSpPr>
              <a:spLocks noChangeArrowheads="1"/>
            </p:cNvSpPr>
            <p:nvPr/>
          </p:nvSpPr>
          <p:spPr bwMode="auto">
            <a:xfrm>
              <a:off x="7920" y="1674"/>
              <a:ext cx="1008" cy="576"/>
            </a:xfrm>
            <a:prstGeom prst="cloudCallout">
              <a:avLst>
                <a:gd name="adj1" fmla="val -31250"/>
                <a:gd name="adj2" fmla="val 38718"/>
              </a:avLst>
            </a:prstGeom>
            <a:solidFill>
              <a:srgbClr val="CCFFCC"/>
            </a:solidFill>
            <a:ln w="9525">
              <a:solidFill>
                <a:srgbClr val="000000"/>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endParaRPr lang="es-ES" altLang="es-ES" sz="1000" b="0">
                <a:latin typeface="Times New Roman" panose="02020603050405020304" pitchFamily="18" charset="0"/>
              </a:endParaRPr>
            </a:p>
          </p:txBody>
        </p:sp>
        <p:sp>
          <p:nvSpPr>
            <p:cNvPr id="72247" name="Text Box 252"/>
            <p:cNvSpPr txBox="1">
              <a:spLocks noChangeArrowheads="1"/>
            </p:cNvSpPr>
            <p:nvPr/>
          </p:nvSpPr>
          <p:spPr bwMode="auto">
            <a:xfrm>
              <a:off x="8064" y="1821"/>
              <a:ext cx="748" cy="291"/>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800">
                  <a:latin typeface="Times New Roman" panose="02020603050405020304" pitchFamily="18" charset="0"/>
                </a:rPr>
                <a:t>INTERNET</a:t>
              </a:r>
            </a:p>
          </p:txBody>
        </p:sp>
      </p:grpSp>
      <p:sp>
        <p:nvSpPr>
          <p:cNvPr id="71692" name="Line 253"/>
          <p:cNvSpPr>
            <a:spLocks noChangeShapeType="1"/>
          </p:cNvSpPr>
          <p:nvPr/>
        </p:nvSpPr>
        <p:spPr bwMode="auto">
          <a:xfrm>
            <a:off x="7008813" y="2781300"/>
            <a:ext cx="0" cy="925513"/>
          </a:xfrm>
          <a:prstGeom prst="line">
            <a:avLst/>
          </a:prstGeom>
          <a:noFill/>
          <a:ln w="38100">
            <a:solidFill>
              <a:srgbClr val="339966"/>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1693" name="Text Box 254"/>
          <p:cNvSpPr txBox="1">
            <a:spLocks noChangeArrowheads="1"/>
          </p:cNvSpPr>
          <p:nvPr/>
        </p:nvSpPr>
        <p:spPr bwMode="auto">
          <a:xfrm>
            <a:off x="6702425" y="2454275"/>
            <a:ext cx="960438" cy="517525"/>
          </a:xfrm>
          <a:prstGeom prst="rect">
            <a:avLst/>
          </a:prstGeom>
          <a:gradFill rotWithShape="0">
            <a:gsLst>
              <a:gs pos="0">
                <a:srgbClr val="FFFFFF"/>
              </a:gs>
              <a:gs pos="100000">
                <a:srgbClr val="767676"/>
              </a:gs>
            </a:gsLst>
            <a:lin ang="5400000" scaled="1"/>
          </a:gradFill>
          <a:ln w="9525">
            <a:miter lim="800000"/>
            <a:headEnd/>
            <a:tailEnd/>
          </a:ln>
          <a:scene3d>
            <a:camera prst="legacyObliqueTopRight"/>
            <a:lightRig rig="legacyFlat3" dir="b"/>
          </a:scene3d>
          <a:sp3d extrusionH="227000" prstMaterial="legacyMatte">
            <a:bevelT w="13500" h="13500" prst="angle"/>
            <a:bevelB w="13500" h="13500" prst="angle"/>
            <a:extrusionClr>
              <a:srgbClr val="FFFFFF"/>
            </a:extrusionClr>
            <a:contourClr>
              <a:srgbClr val="FFFFFF"/>
            </a:contourClr>
          </a:sp3d>
        </p:spPr>
        <p:txBody>
          <a:bodyPr>
            <a:flatTx/>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2000">
                <a:latin typeface="Antique Olv (W1)" charset="0"/>
              </a:rPr>
              <a:t>GGSN</a:t>
            </a:r>
          </a:p>
          <a:p>
            <a:pPr algn="ctr"/>
            <a:endParaRPr lang="es-ES_tradnl" altLang="es-ES" sz="1000">
              <a:latin typeface="Antique Olv (W1)" charset="0"/>
            </a:endParaRPr>
          </a:p>
        </p:txBody>
      </p:sp>
      <p:sp>
        <p:nvSpPr>
          <p:cNvPr id="71694" name="Text Box 255"/>
          <p:cNvSpPr txBox="1">
            <a:spLocks noChangeArrowheads="1"/>
          </p:cNvSpPr>
          <p:nvPr/>
        </p:nvSpPr>
        <p:spPr bwMode="auto">
          <a:xfrm>
            <a:off x="6692900" y="3548063"/>
            <a:ext cx="960438" cy="527050"/>
          </a:xfrm>
          <a:prstGeom prst="rect">
            <a:avLst/>
          </a:prstGeom>
          <a:gradFill rotWithShape="0">
            <a:gsLst>
              <a:gs pos="0">
                <a:srgbClr val="FFFFFF"/>
              </a:gs>
              <a:gs pos="100000">
                <a:srgbClr val="767676"/>
              </a:gs>
            </a:gsLst>
            <a:lin ang="5400000" scaled="1"/>
          </a:gradFill>
          <a:ln w="9525">
            <a:miter lim="800000"/>
            <a:headEnd/>
            <a:tailEnd/>
          </a:ln>
          <a:scene3d>
            <a:camera prst="legacyObliqueTopRight"/>
            <a:lightRig rig="legacyFlat3" dir="b"/>
          </a:scene3d>
          <a:sp3d extrusionH="227000" prstMaterial="legacyMatte">
            <a:bevelT w="13500" h="13500" prst="angle"/>
            <a:bevelB w="13500" h="13500" prst="angle"/>
            <a:extrusionClr>
              <a:srgbClr val="FFFFFF"/>
            </a:extrusionClr>
            <a:contourClr>
              <a:srgbClr val="FFFFFF"/>
            </a:contourClr>
          </a:sp3d>
        </p:spPr>
        <p:txBody>
          <a:bodyPr>
            <a:flatTx/>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2000">
                <a:latin typeface="Antique Olv (W1)" charset="0"/>
              </a:rPr>
              <a:t>SGSN</a:t>
            </a:r>
          </a:p>
          <a:p>
            <a:pPr algn="ctr"/>
            <a:endParaRPr lang="es-ES_tradnl" altLang="es-ES" sz="1000">
              <a:latin typeface="Antique Olv (W1)" charset="0"/>
            </a:endParaRPr>
          </a:p>
        </p:txBody>
      </p:sp>
      <p:sp>
        <p:nvSpPr>
          <p:cNvPr id="71695" name="Line 256"/>
          <p:cNvSpPr>
            <a:spLocks noChangeShapeType="1"/>
          </p:cNvSpPr>
          <p:nvPr/>
        </p:nvSpPr>
        <p:spPr bwMode="auto">
          <a:xfrm>
            <a:off x="4648200" y="2047875"/>
            <a:ext cx="2038350" cy="1485900"/>
          </a:xfrm>
          <a:prstGeom prst="line">
            <a:avLst/>
          </a:prstGeom>
          <a:noFill/>
          <a:ln w="38100">
            <a:solidFill>
              <a:srgbClr val="33996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6000" rIns="0"/>
          <a:lstStyle/>
          <a:p>
            <a:endParaRPr lang="es-ES"/>
          </a:p>
        </p:txBody>
      </p:sp>
      <p:pic>
        <p:nvPicPr>
          <p:cNvPr id="1247489" name="Picture 257" descr="smartphone"/>
          <p:cNvPicPr>
            <a:picLocks noChangeAspect="1" noChangeArrowheads="1"/>
          </p:cNvPicPr>
          <p:nvPr/>
        </p:nvPicPr>
        <p:blipFill>
          <a:blip r:embed="rId6" cstate="print">
            <a:clrChange>
              <a:clrFrom>
                <a:srgbClr val="13138D"/>
              </a:clrFrom>
              <a:clrTo>
                <a:srgbClr val="13138D">
                  <a:alpha val="0"/>
                </a:srgbClr>
              </a:clrTo>
            </a:clrChange>
            <a:extLst>
              <a:ext uri="{28A0092B-C50C-407E-A947-70E740481C1C}">
                <a14:useLocalDpi xmlns:a14="http://schemas.microsoft.com/office/drawing/2010/main" val="0"/>
              </a:ext>
            </a:extLst>
          </a:blip>
          <a:srcRect/>
          <a:stretch>
            <a:fillRect/>
          </a:stretch>
        </p:blipFill>
        <p:spPr bwMode="auto">
          <a:xfrm>
            <a:off x="4595813" y="4519613"/>
            <a:ext cx="481012" cy="141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47490" name="Group 258"/>
          <p:cNvGrpSpPr>
            <a:grpSpLocks/>
          </p:cNvGrpSpPr>
          <p:nvPr/>
        </p:nvGrpSpPr>
        <p:grpSpPr bwMode="auto">
          <a:xfrm>
            <a:off x="5089525" y="4806950"/>
            <a:ext cx="1862138" cy="1066800"/>
            <a:chOff x="3206" y="3028"/>
            <a:chExt cx="1173" cy="672"/>
          </a:xfrm>
        </p:grpSpPr>
        <p:sp>
          <p:nvSpPr>
            <p:cNvPr id="71704" name="Line 259"/>
            <p:cNvSpPr>
              <a:spLocks noChangeShapeType="1"/>
            </p:cNvSpPr>
            <p:nvPr/>
          </p:nvSpPr>
          <p:spPr bwMode="auto">
            <a:xfrm>
              <a:off x="3206" y="3201"/>
              <a:ext cx="471" cy="102"/>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6000" rIns="0"/>
            <a:lstStyle/>
            <a:p>
              <a:endParaRPr lang="es-ES"/>
            </a:p>
          </p:txBody>
        </p:sp>
        <p:grpSp>
          <p:nvGrpSpPr>
            <p:cNvPr id="71705" name="Group 260"/>
            <p:cNvGrpSpPr>
              <a:grpSpLocks/>
            </p:cNvGrpSpPr>
            <p:nvPr/>
          </p:nvGrpSpPr>
          <p:grpSpPr bwMode="auto">
            <a:xfrm>
              <a:off x="3523" y="3028"/>
              <a:ext cx="856" cy="672"/>
              <a:chOff x="7211" y="11338"/>
              <a:chExt cx="1090" cy="871"/>
            </a:xfrm>
          </p:grpSpPr>
          <p:grpSp>
            <p:nvGrpSpPr>
              <p:cNvPr id="71706" name="Group 261"/>
              <p:cNvGrpSpPr>
                <a:grpSpLocks/>
              </p:cNvGrpSpPr>
              <p:nvPr/>
            </p:nvGrpSpPr>
            <p:grpSpPr bwMode="auto">
              <a:xfrm>
                <a:off x="7463" y="11338"/>
                <a:ext cx="838" cy="638"/>
                <a:chOff x="7463" y="11338"/>
                <a:chExt cx="838" cy="638"/>
              </a:xfrm>
            </p:grpSpPr>
            <p:sp>
              <p:nvSpPr>
                <p:cNvPr id="72228" name="Freeform 262"/>
                <p:cNvSpPr>
                  <a:spLocks/>
                </p:cNvSpPr>
                <p:nvPr/>
              </p:nvSpPr>
              <p:spPr bwMode="auto">
                <a:xfrm>
                  <a:off x="7463" y="11342"/>
                  <a:ext cx="824" cy="634"/>
                </a:xfrm>
                <a:custGeom>
                  <a:avLst/>
                  <a:gdLst>
                    <a:gd name="T0" fmla="*/ 0 w 2472"/>
                    <a:gd name="T1" fmla="*/ 282 h 1900"/>
                    <a:gd name="T2" fmla="*/ 180 w 2472"/>
                    <a:gd name="T3" fmla="*/ 13 h 1900"/>
                    <a:gd name="T4" fmla="*/ 188 w 2472"/>
                    <a:gd name="T5" fmla="*/ 3 h 1900"/>
                    <a:gd name="T6" fmla="*/ 195 w 2472"/>
                    <a:gd name="T7" fmla="*/ 0 h 1900"/>
                    <a:gd name="T8" fmla="*/ 204 w 2472"/>
                    <a:gd name="T9" fmla="*/ 1 h 1900"/>
                    <a:gd name="T10" fmla="*/ 213 w 2472"/>
                    <a:gd name="T11" fmla="*/ 3 h 1900"/>
                    <a:gd name="T12" fmla="*/ 824 w 2472"/>
                    <a:gd name="T13" fmla="*/ 365 h 1900"/>
                    <a:gd name="T14" fmla="*/ 586 w 2472"/>
                    <a:gd name="T15" fmla="*/ 634 h 1900"/>
                    <a:gd name="T16" fmla="*/ 0 w 2472"/>
                    <a:gd name="T17" fmla="*/ 282 h 19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72" h="1900">
                      <a:moveTo>
                        <a:pt x="0" y="845"/>
                      </a:moveTo>
                      <a:lnTo>
                        <a:pt x="540" y="39"/>
                      </a:lnTo>
                      <a:lnTo>
                        <a:pt x="563" y="10"/>
                      </a:lnTo>
                      <a:lnTo>
                        <a:pt x="584" y="0"/>
                      </a:lnTo>
                      <a:lnTo>
                        <a:pt x="612" y="3"/>
                      </a:lnTo>
                      <a:lnTo>
                        <a:pt x="639" y="10"/>
                      </a:lnTo>
                      <a:lnTo>
                        <a:pt x="2472" y="1094"/>
                      </a:lnTo>
                      <a:lnTo>
                        <a:pt x="1757" y="1900"/>
                      </a:lnTo>
                      <a:lnTo>
                        <a:pt x="0" y="845"/>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29" name="Freeform 263"/>
                <p:cNvSpPr>
                  <a:spLocks/>
                </p:cNvSpPr>
                <p:nvPr/>
              </p:nvSpPr>
              <p:spPr bwMode="auto">
                <a:xfrm>
                  <a:off x="8049" y="11688"/>
                  <a:ext cx="252" cy="288"/>
                </a:xfrm>
                <a:custGeom>
                  <a:avLst/>
                  <a:gdLst>
                    <a:gd name="T0" fmla="*/ 252 w 758"/>
                    <a:gd name="T1" fmla="*/ 9 h 864"/>
                    <a:gd name="T2" fmla="*/ 30 w 758"/>
                    <a:gd name="T3" fmla="*/ 263 h 864"/>
                    <a:gd name="T4" fmla="*/ 0 w 758"/>
                    <a:gd name="T5" fmla="*/ 288 h 864"/>
                    <a:gd name="T6" fmla="*/ 241 w 758"/>
                    <a:gd name="T7" fmla="*/ 13 h 864"/>
                    <a:gd name="T8" fmla="*/ 249 w 758"/>
                    <a:gd name="T9" fmla="*/ 0 h 864"/>
                    <a:gd name="T10" fmla="*/ 252 w 758"/>
                    <a:gd name="T11" fmla="*/ 5 h 864"/>
                    <a:gd name="T12" fmla="*/ 252 w 758"/>
                    <a:gd name="T13" fmla="*/ 9 h 86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58" h="864">
                      <a:moveTo>
                        <a:pt x="757" y="26"/>
                      </a:moveTo>
                      <a:lnTo>
                        <a:pt x="89" y="789"/>
                      </a:lnTo>
                      <a:lnTo>
                        <a:pt x="0" y="864"/>
                      </a:lnTo>
                      <a:lnTo>
                        <a:pt x="725" y="40"/>
                      </a:lnTo>
                      <a:lnTo>
                        <a:pt x="748" y="0"/>
                      </a:lnTo>
                      <a:lnTo>
                        <a:pt x="758" y="14"/>
                      </a:lnTo>
                      <a:lnTo>
                        <a:pt x="757" y="26"/>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30" name="Freeform 264"/>
                <p:cNvSpPr>
                  <a:spLocks/>
                </p:cNvSpPr>
                <p:nvPr/>
              </p:nvSpPr>
              <p:spPr bwMode="auto">
                <a:xfrm>
                  <a:off x="7543" y="11392"/>
                  <a:ext cx="661" cy="511"/>
                </a:xfrm>
                <a:custGeom>
                  <a:avLst/>
                  <a:gdLst>
                    <a:gd name="T0" fmla="*/ 169 w 1982"/>
                    <a:gd name="T1" fmla="*/ 0 h 1535"/>
                    <a:gd name="T2" fmla="*/ 180 w 1982"/>
                    <a:gd name="T3" fmla="*/ 0 h 1535"/>
                    <a:gd name="T4" fmla="*/ 188 w 1982"/>
                    <a:gd name="T5" fmla="*/ 2 h 1535"/>
                    <a:gd name="T6" fmla="*/ 654 w 1982"/>
                    <a:gd name="T7" fmla="*/ 273 h 1535"/>
                    <a:gd name="T8" fmla="*/ 660 w 1982"/>
                    <a:gd name="T9" fmla="*/ 279 h 1535"/>
                    <a:gd name="T10" fmla="*/ 661 w 1982"/>
                    <a:gd name="T11" fmla="*/ 286 h 1535"/>
                    <a:gd name="T12" fmla="*/ 656 w 1982"/>
                    <a:gd name="T13" fmla="*/ 295 h 1535"/>
                    <a:gd name="T14" fmla="*/ 467 w 1982"/>
                    <a:gd name="T15" fmla="*/ 504 h 1535"/>
                    <a:gd name="T16" fmla="*/ 459 w 1982"/>
                    <a:gd name="T17" fmla="*/ 511 h 1535"/>
                    <a:gd name="T18" fmla="*/ 446 w 1982"/>
                    <a:gd name="T19" fmla="*/ 511 h 1535"/>
                    <a:gd name="T20" fmla="*/ 4 w 1982"/>
                    <a:gd name="T21" fmla="*/ 251 h 1535"/>
                    <a:gd name="T22" fmla="*/ 0 w 1982"/>
                    <a:gd name="T23" fmla="*/ 244 h 1535"/>
                    <a:gd name="T24" fmla="*/ 2 w 1982"/>
                    <a:gd name="T25" fmla="*/ 236 h 1535"/>
                    <a:gd name="T26" fmla="*/ 158 w 1982"/>
                    <a:gd name="T27" fmla="*/ 11 h 1535"/>
                    <a:gd name="T28" fmla="*/ 163 w 1982"/>
                    <a:gd name="T29" fmla="*/ 5 h 1535"/>
                    <a:gd name="T30" fmla="*/ 169 w 1982"/>
                    <a:gd name="T31" fmla="*/ 0 h 15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982" h="1535">
                      <a:moveTo>
                        <a:pt x="507" y="1"/>
                      </a:moveTo>
                      <a:lnTo>
                        <a:pt x="539" y="0"/>
                      </a:lnTo>
                      <a:lnTo>
                        <a:pt x="563" y="7"/>
                      </a:lnTo>
                      <a:lnTo>
                        <a:pt x="1961" y="821"/>
                      </a:lnTo>
                      <a:lnTo>
                        <a:pt x="1979" y="838"/>
                      </a:lnTo>
                      <a:lnTo>
                        <a:pt x="1982" y="859"/>
                      </a:lnTo>
                      <a:lnTo>
                        <a:pt x="1966" y="887"/>
                      </a:lnTo>
                      <a:lnTo>
                        <a:pt x="1401" y="1514"/>
                      </a:lnTo>
                      <a:lnTo>
                        <a:pt x="1377" y="1535"/>
                      </a:lnTo>
                      <a:lnTo>
                        <a:pt x="1336" y="1535"/>
                      </a:lnTo>
                      <a:lnTo>
                        <a:pt x="13" y="755"/>
                      </a:lnTo>
                      <a:lnTo>
                        <a:pt x="0" y="734"/>
                      </a:lnTo>
                      <a:lnTo>
                        <a:pt x="5" y="710"/>
                      </a:lnTo>
                      <a:lnTo>
                        <a:pt x="473" y="32"/>
                      </a:lnTo>
                      <a:lnTo>
                        <a:pt x="488" y="15"/>
                      </a:lnTo>
                      <a:lnTo>
                        <a:pt x="507" y="1"/>
                      </a:lnTo>
                      <a:close/>
                    </a:path>
                  </a:pathLst>
                </a:custGeom>
                <a:solidFill>
                  <a:srgbClr val="C0C0C0"/>
                </a:solidFill>
                <a:ln w="2540">
                  <a:solidFill>
                    <a:srgbClr val="000000"/>
                  </a:solidFill>
                  <a:prstDash val="solid"/>
                  <a:round/>
                  <a:headEnd/>
                  <a:tailEnd/>
                </a:ln>
              </p:spPr>
              <p:txBody>
                <a:bodyPr/>
                <a:lstStyle/>
                <a:p>
                  <a:endParaRPr lang="es-ES"/>
                </a:p>
              </p:txBody>
            </p:sp>
            <p:sp>
              <p:nvSpPr>
                <p:cNvPr id="72231" name="Freeform 265"/>
                <p:cNvSpPr>
                  <a:spLocks/>
                </p:cNvSpPr>
                <p:nvPr/>
              </p:nvSpPr>
              <p:spPr bwMode="auto">
                <a:xfrm>
                  <a:off x="7660" y="11338"/>
                  <a:ext cx="641" cy="368"/>
                </a:xfrm>
                <a:custGeom>
                  <a:avLst/>
                  <a:gdLst>
                    <a:gd name="T0" fmla="*/ 0 w 1923"/>
                    <a:gd name="T1" fmla="*/ 5 h 1104"/>
                    <a:gd name="T2" fmla="*/ 9 w 1923"/>
                    <a:gd name="T3" fmla="*/ 1 h 1104"/>
                    <a:gd name="T4" fmla="*/ 20 w 1923"/>
                    <a:gd name="T5" fmla="*/ 0 h 1104"/>
                    <a:gd name="T6" fmla="*/ 34 w 1923"/>
                    <a:gd name="T7" fmla="*/ 1 h 1104"/>
                    <a:gd name="T8" fmla="*/ 48 w 1923"/>
                    <a:gd name="T9" fmla="*/ 3 h 1104"/>
                    <a:gd name="T10" fmla="*/ 633 w 1923"/>
                    <a:gd name="T11" fmla="*/ 343 h 1104"/>
                    <a:gd name="T12" fmla="*/ 638 w 1923"/>
                    <a:gd name="T13" fmla="*/ 347 h 1104"/>
                    <a:gd name="T14" fmla="*/ 641 w 1923"/>
                    <a:gd name="T15" fmla="*/ 353 h 1104"/>
                    <a:gd name="T16" fmla="*/ 633 w 1923"/>
                    <a:gd name="T17" fmla="*/ 362 h 1104"/>
                    <a:gd name="T18" fmla="*/ 624 w 1923"/>
                    <a:gd name="T19" fmla="*/ 368 h 1104"/>
                    <a:gd name="T20" fmla="*/ 0 w 1923"/>
                    <a:gd name="T21" fmla="*/ 5 h 11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3" h="1104">
                      <a:moveTo>
                        <a:pt x="0" y="14"/>
                      </a:moveTo>
                      <a:lnTo>
                        <a:pt x="28" y="3"/>
                      </a:lnTo>
                      <a:lnTo>
                        <a:pt x="61" y="0"/>
                      </a:lnTo>
                      <a:lnTo>
                        <a:pt x="102" y="3"/>
                      </a:lnTo>
                      <a:lnTo>
                        <a:pt x="143" y="10"/>
                      </a:lnTo>
                      <a:lnTo>
                        <a:pt x="1899" y="1030"/>
                      </a:lnTo>
                      <a:lnTo>
                        <a:pt x="1914" y="1041"/>
                      </a:lnTo>
                      <a:lnTo>
                        <a:pt x="1923" y="1060"/>
                      </a:lnTo>
                      <a:lnTo>
                        <a:pt x="1898" y="1087"/>
                      </a:lnTo>
                      <a:lnTo>
                        <a:pt x="1873" y="1104"/>
                      </a:lnTo>
                      <a:lnTo>
                        <a:pt x="0" y="14"/>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32" name="Freeform 266"/>
                <p:cNvSpPr>
                  <a:spLocks/>
                </p:cNvSpPr>
                <p:nvPr/>
              </p:nvSpPr>
              <p:spPr bwMode="auto">
                <a:xfrm>
                  <a:off x="7599" y="11423"/>
                  <a:ext cx="539" cy="440"/>
                </a:xfrm>
                <a:custGeom>
                  <a:avLst/>
                  <a:gdLst>
                    <a:gd name="T0" fmla="*/ 164 w 1618"/>
                    <a:gd name="T1" fmla="*/ 0 h 1318"/>
                    <a:gd name="T2" fmla="*/ 0 w 1618"/>
                    <a:gd name="T3" fmla="*/ 234 h 1318"/>
                    <a:gd name="T4" fmla="*/ 347 w 1618"/>
                    <a:gd name="T5" fmla="*/ 440 h 1318"/>
                    <a:gd name="T6" fmla="*/ 539 w 1618"/>
                    <a:gd name="T7" fmla="*/ 220 h 1318"/>
                    <a:gd name="T8" fmla="*/ 164 w 1618"/>
                    <a:gd name="T9" fmla="*/ 0 h 13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18" h="1318">
                      <a:moveTo>
                        <a:pt x="491" y="0"/>
                      </a:moveTo>
                      <a:lnTo>
                        <a:pt x="0" y="700"/>
                      </a:lnTo>
                      <a:lnTo>
                        <a:pt x="1043" y="1318"/>
                      </a:lnTo>
                      <a:lnTo>
                        <a:pt x="1618" y="658"/>
                      </a:lnTo>
                      <a:lnTo>
                        <a:pt x="491"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33" name="Freeform 267"/>
                <p:cNvSpPr>
                  <a:spLocks/>
                </p:cNvSpPr>
                <p:nvPr/>
              </p:nvSpPr>
              <p:spPr bwMode="auto">
                <a:xfrm>
                  <a:off x="7611" y="11426"/>
                  <a:ext cx="530" cy="431"/>
                </a:xfrm>
                <a:custGeom>
                  <a:avLst/>
                  <a:gdLst>
                    <a:gd name="T0" fmla="*/ 157 w 1590"/>
                    <a:gd name="T1" fmla="*/ 0 h 1295"/>
                    <a:gd name="T2" fmla="*/ 0 w 1590"/>
                    <a:gd name="T3" fmla="*/ 228 h 1295"/>
                    <a:gd name="T4" fmla="*/ 342 w 1590"/>
                    <a:gd name="T5" fmla="*/ 431 h 1295"/>
                    <a:gd name="T6" fmla="*/ 530 w 1590"/>
                    <a:gd name="T7" fmla="*/ 218 h 1295"/>
                    <a:gd name="T8" fmla="*/ 157 w 1590"/>
                    <a:gd name="T9" fmla="*/ 0 h 12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90" h="1295">
                      <a:moveTo>
                        <a:pt x="471" y="0"/>
                      </a:moveTo>
                      <a:lnTo>
                        <a:pt x="0" y="685"/>
                      </a:lnTo>
                      <a:lnTo>
                        <a:pt x="1027" y="1295"/>
                      </a:lnTo>
                      <a:lnTo>
                        <a:pt x="1590" y="655"/>
                      </a:lnTo>
                      <a:lnTo>
                        <a:pt x="47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34" name="Freeform 268"/>
                <p:cNvSpPr>
                  <a:spLocks/>
                </p:cNvSpPr>
                <p:nvPr/>
              </p:nvSpPr>
              <p:spPr bwMode="auto">
                <a:xfrm>
                  <a:off x="8151" y="11696"/>
                  <a:ext cx="137" cy="156"/>
                </a:xfrm>
                <a:custGeom>
                  <a:avLst/>
                  <a:gdLst>
                    <a:gd name="T0" fmla="*/ 0 w 410"/>
                    <a:gd name="T1" fmla="*/ 153 h 470"/>
                    <a:gd name="T2" fmla="*/ 6 w 410"/>
                    <a:gd name="T3" fmla="*/ 156 h 470"/>
                    <a:gd name="T4" fmla="*/ 132 w 410"/>
                    <a:gd name="T5" fmla="*/ 15 h 470"/>
                    <a:gd name="T6" fmla="*/ 137 w 410"/>
                    <a:gd name="T7" fmla="*/ 8 h 470"/>
                    <a:gd name="T8" fmla="*/ 132 w 410"/>
                    <a:gd name="T9" fmla="*/ 5 h 470"/>
                    <a:gd name="T10" fmla="*/ 122 w 410"/>
                    <a:gd name="T11" fmla="*/ 0 h 470"/>
                    <a:gd name="T12" fmla="*/ 104 w 410"/>
                    <a:gd name="T13" fmla="*/ 20 h 470"/>
                    <a:gd name="T14" fmla="*/ 114 w 410"/>
                    <a:gd name="T15" fmla="*/ 26 h 470"/>
                    <a:gd name="T16" fmla="*/ 0 w 410"/>
                    <a:gd name="T17" fmla="*/ 153 h 4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10" h="470">
                      <a:moveTo>
                        <a:pt x="0" y="462"/>
                      </a:moveTo>
                      <a:lnTo>
                        <a:pt x="19" y="470"/>
                      </a:lnTo>
                      <a:lnTo>
                        <a:pt x="394" y="45"/>
                      </a:lnTo>
                      <a:lnTo>
                        <a:pt x="410" y="23"/>
                      </a:lnTo>
                      <a:lnTo>
                        <a:pt x="395" y="16"/>
                      </a:lnTo>
                      <a:lnTo>
                        <a:pt x="365" y="0"/>
                      </a:lnTo>
                      <a:lnTo>
                        <a:pt x="312" y="60"/>
                      </a:lnTo>
                      <a:lnTo>
                        <a:pt x="342" y="79"/>
                      </a:lnTo>
                      <a:lnTo>
                        <a:pt x="0" y="462"/>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35" name="Freeform 269"/>
                <p:cNvSpPr>
                  <a:spLocks/>
                </p:cNvSpPr>
                <p:nvPr/>
              </p:nvSpPr>
              <p:spPr bwMode="auto">
                <a:xfrm>
                  <a:off x="8260" y="11706"/>
                  <a:ext cx="9" cy="12"/>
                </a:xfrm>
                <a:custGeom>
                  <a:avLst/>
                  <a:gdLst>
                    <a:gd name="T0" fmla="*/ 9 w 28"/>
                    <a:gd name="T1" fmla="*/ 2 h 37"/>
                    <a:gd name="T2" fmla="*/ 7 w 28"/>
                    <a:gd name="T3" fmla="*/ 0 h 37"/>
                    <a:gd name="T4" fmla="*/ 0 w 28"/>
                    <a:gd name="T5" fmla="*/ 8 h 37"/>
                    <a:gd name="T6" fmla="*/ 6 w 28"/>
                    <a:gd name="T7" fmla="*/ 12 h 37"/>
                    <a:gd name="T8" fmla="*/ 8 w 28"/>
                    <a:gd name="T9" fmla="*/ 9 h 37"/>
                    <a:gd name="T10" fmla="*/ 5 w 28"/>
                    <a:gd name="T11" fmla="*/ 7 h 37"/>
                    <a:gd name="T12" fmla="*/ 9 w 28"/>
                    <a:gd name="T13" fmla="*/ 2 h 3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 h="37">
                      <a:moveTo>
                        <a:pt x="28" y="6"/>
                      </a:moveTo>
                      <a:lnTo>
                        <a:pt x="22" y="0"/>
                      </a:lnTo>
                      <a:lnTo>
                        <a:pt x="0" y="26"/>
                      </a:lnTo>
                      <a:lnTo>
                        <a:pt x="18" y="37"/>
                      </a:lnTo>
                      <a:lnTo>
                        <a:pt x="26" y="28"/>
                      </a:lnTo>
                      <a:lnTo>
                        <a:pt x="16" y="21"/>
                      </a:lnTo>
                      <a:lnTo>
                        <a:pt x="28"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72236" name="Group 270"/>
                <p:cNvGrpSpPr>
                  <a:grpSpLocks/>
                </p:cNvGrpSpPr>
                <p:nvPr/>
              </p:nvGrpSpPr>
              <p:grpSpPr bwMode="auto">
                <a:xfrm>
                  <a:off x="7544" y="11343"/>
                  <a:ext cx="126" cy="162"/>
                  <a:chOff x="7544" y="11343"/>
                  <a:chExt cx="126" cy="162"/>
                </a:xfrm>
              </p:grpSpPr>
              <p:sp>
                <p:nvSpPr>
                  <p:cNvPr id="72243" name="Freeform 271"/>
                  <p:cNvSpPr>
                    <a:spLocks/>
                  </p:cNvSpPr>
                  <p:nvPr/>
                </p:nvSpPr>
                <p:spPr bwMode="auto">
                  <a:xfrm>
                    <a:off x="7545" y="11349"/>
                    <a:ext cx="123" cy="154"/>
                  </a:xfrm>
                  <a:custGeom>
                    <a:avLst/>
                    <a:gdLst>
                      <a:gd name="T0" fmla="*/ 10 w 368"/>
                      <a:gd name="T1" fmla="*/ 154 h 464"/>
                      <a:gd name="T2" fmla="*/ 0 w 368"/>
                      <a:gd name="T3" fmla="*/ 151 h 464"/>
                      <a:gd name="T4" fmla="*/ 102 w 368"/>
                      <a:gd name="T5" fmla="*/ 3 h 464"/>
                      <a:gd name="T6" fmla="*/ 103 w 368"/>
                      <a:gd name="T7" fmla="*/ 2 h 464"/>
                      <a:gd name="T8" fmla="*/ 105 w 368"/>
                      <a:gd name="T9" fmla="*/ 1 h 464"/>
                      <a:gd name="T10" fmla="*/ 108 w 368"/>
                      <a:gd name="T11" fmla="*/ 0 h 464"/>
                      <a:gd name="T12" fmla="*/ 110 w 368"/>
                      <a:gd name="T13" fmla="*/ 0 h 464"/>
                      <a:gd name="T14" fmla="*/ 113 w 368"/>
                      <a:gd name="T15" fmla="*/ 0 h 464"/>
                      <a:gd name="T16" fmla="*/ 123 w 368"/>
                      <a:gd name="T17" fmla="*/ 7 h 464"/>
                      <a:gd name="T18" fmla="*/ 111 w 368"/>
                      <a:gd name="T19" fmla="*/ 27 h 464"/>
                      <a:gd name="T20" fmla="*/ 98 w 368"/>
                      <a:gd name="T21" fmla="*/ 21 h 464"/>
                      <a:gd name="T22" fmla="*/ 10 w 368"/>
                      <a:gd name="T23" fmla="*/ 154 h 46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68" h="464">
                        <a:moveTo>
                          <a:pt x="29" y="464"/>
                        </a:moveTo>
                        <a:lnTo>
                          <a:pt x="0" y="454"/>
                        </a:lnTo>
                        <a:lnTo>
                          <a:pt x="304" y="8"/>
                        </a:lnTo>
                        <a:lnTo>
                          <a:pt x="309" y="5"/>
                        </a:lnTo>
                        <a:lnTo>
                          <a:pt x="315" y="3"/>
                        </a:lnTo>
                        <a:lnTo>
                          <a:pt x="324" y="0"/>
                        </a:lnTo>
                        <a:lnTo>
                          <a:pt x="330" y="0"/>
                        </a:lnTo>
                        <a:lnTo>
                          <a:pt x="337" y="1"/>
                        </a:lnTo>
                        <a:lnTo>
                          <a:pt x="368" y="20"/>
                        </a:lnTo>
                        <a:lnTo>
                          <a:pt x="332" y="82"/>
                        </a:lnTo>
                        <a:lnTo>
                          <a:pt x="294" y="62"/>
                        </a:lnTo>
                        <a:lnTo>
                          <a:pt x="29" y="464"/>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44" name="Freeform 272"/>
                  <p:cNvSpPr>
                    <a:spLocks/>
                  </p:cNvSpPr>
                  <p:nvPr/>
                </p:nvSpPr>
                <p:spPr bwMode="auto">
                  <a:xfrm>
                    <a:off x="7544" y="11343"/>
                    <a:ext cx="126" cy="162"/>
                  </a:xfrm>
                  <a:custGeom>
                    <a:avLst/>
                    <a:gdLst>
                      <a:gd name="T0" fmla="*/ 8 w 379"/>
                      <a:gd name="T1" fmla="*/ 162 h 486"/>
                      <a:gd name="T2" fmla="*/ 0 w 379"/>
                      <a:gd name="T3" fmla="*/ 158 h 486"/>
                      <a:gd name="T4" fmla="*/ 103 w 379"/>
                      <a:gd name="T5" fmla="*/ 2 h 486"/>
                      <a:gd name="T6" fmla="*/ 107 w 379"/>
                      <a:gd name="T7" fmla="*/ 0 h 486"/>
                      <a:gd name="T8" fmla="*/ 109 w 379"/>
                      <a:gd name="T9" fmla="*/ 0 h 486"/>
                      <a:gd name="T10" fmla="*/ 111 w 379"/>
                      <a:gd name="T11" fmla="*/ 0 h 486"/>
                      <a:gd name="T12" fmla="*/ 113 w 379"/>
                      <a:gd name="T13" fmla="*/ 0 h 486"/>
                      <a:gd name="T14" fmla="*/ 116 w 379"/>
                      <a:gd name="T15" fmla="*/ 0 h 486"/>
                      <a:gd name="T16" fmla="*/ 126 w 379"/>
                      <a:gd name="T17" fmla="*/ 6 h 486"/>
                      <a:gd name="T18" fmla="*/ 111 w 379"/>
                      <a:gd name="T19" fmla="*/ 31 h 486"/>
                      <a:gd name="T20" fmla="*/ 98 w 379"/>
                      <a:gd name="T21" fmla="*/ 24 h 486"/>
                      <a:gd name="T22" fmla="*/ 8 w 379"/>
                      <a:gd name="T23" fmla="*/ 162 h 48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79" h="486">
                        <a:moveTo>
                          <a:pt x="23" y="486"/>
                        </a:moveTo>
                        <a:lnTo>
                          <a:pt x="0" y="473"/>
                        </a:lnTo>
                        <a:lnTo>
                          <a:pt x="311" y="6"/>
                        </a:lnTo>
                        <a:lnTo>
                          <a:pt x="323" y="1"/>
                        </a:lnTo>
                        <a:lnTo>
                          <a:pt x="327" y="0"/>
                        </a:lnTo>
                        <a:lnTo>
                          <a:pt x="335" y="0"/>
                        </a:lnTo>
                        <a:lnTo>
                          <a:pt x="341" y="0"/>
                        </a:lnTo>
                        <a:lnTo>
                          <a:pt x="348" y="1"/>
                        </a:lnTo>
                        <a:lnTo>
                          <a:pt x="379" y="19"/>
                        </a:lnTo>
                        <a:lnTo>
                          <a:pt x="335" y="93"/>
                        </a:lnTo>
                        <a:lnTo>
                          <a:pt x="295" y="72"/>
                        </a:lnTo>
                        <a:lnTo>
                          <a:pt x="23" y="486"/>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45" name="Freeform 273"/>
                  <p:cNvSpPr>
                    <a:spLocks/>
                  </p:cNvSpPr>
                  <p:nvPr/>
                </p:nvSpPr>
                <p:spPr bwMode="auto">
                  <a:xfrm>
                    <a:off x="7648" y="11354"/>
                    <a:ext cx="13" cy="10"/>
                  </a:xfrm>
                  <a:custGeom>
                    <a:avLst/>
                    <a:gdLst>
                      <a:gd name="T0" fmla="*/ 10 w 40"/>
                      <a:gd name="T1" fmla="*/ 0 h 31"/>
                      <a:gd name="T2" fmla="*/ 13 w 40"/>
                      <a:gd name="T3" fmla="*/ 1 h 31"/>
                      <a:gd name="T4" fmla="*/ 7 w 40"/>
                      <a:gd name="T5" fmla="*/ 10 h 31"/>
                      <a:gd name="T6" fmla="*/ 0 w 40"/>
                      <a:gd name="T7" fmla="*/ 6 h 31"/>
                      <a:gd name="T8" fmla="*/ 4 w 40"/>
                      <a:gd name="T9" fmla="*/ 2 h 31"/>
                      <a:gd name="T10" fmla="*/ 7 w 40"/>
                      <a:gd name="T11" fmla="*/ 4 h 31"/>
                      <a:gd name="T12" fmla="*/ 10 w 40"/>
                      <a:gd name="T13" fmla="*/ 0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0" h="31">
                        <a:moveTo>
                          <a:pt x="30" y="0"/>
                        </a:moveTo>
                        <a:lnTo>
                          <a:pt x="40" y="4"/>
                        </a:lnTo>
                        <a:lnTo>
                          <a:pt x="22" y="31"/>
                        </a:lnTo>
                        <a:lnTo>
                          <a:pt x="0" y="20"/>
                        </a:lnTo>
                        <a:lnTo>
                          <a:pt x="11" y="5"/>
                        </a:lnTo>
                        <a:lnTo>
                          <a:pt x="23" y="13"/>
                        </a:lnTo>
                        <a:lnTo>
                          <a:pt x="3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72237" name="Freeform 274"/>
                <p:cNvSpPr>
                  <a:spLocks/>
                </p:cNvSpPr>
                <p:nvPr/>
              </p:nvSpPr>
              <p:spPr bwMode="auto">
                <a:xfrm>
                  <a:off x="7523" y="11643"/>
                  <a:ext cx="193" cy="122"/>
                </a:xfrm>
                <a:custGeom>
                  <a:avLst/>
                  <a:gdLst>
                    <a:gd name="T0" fmla="*/ 8 w 577"/>
                    <a:gd name="T1" fmla="*/ 0 h 364"/>
                    <a:gd name="T2" fmla="*/ 0 w 577"/>
                    <a:gd name="T3" fmla="*/ 12 h 364"/>
                    <a:gd name="T4" fmla="*/ 184 w 577"/>
                    <a:gd name="T5" fmla="*/ 122 h 364"/>
                    <a:gd name="T6" fmla="*/ 193 w 577"/>
                    <a:gd name="T7" fmla="*/ 110 h 364"/>
                    <a:gd name="T8" fmla="*/ 8 w 577"/>
                    <a:gd name="T9" fmla="*/ 0 h 3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 h="364">
                      <a:moveTo>
                        <a:pt x="24" y="0"/>
                      </a:moveTo>
                      <a:lnTo>
                        <a:pt x="0" y="36"/>
                      </a:lnTo>
                      <a:lnTo>
                        <a:pt x="551" y="364"/>
                      </a:lnTo>
                      <a:lnTo>
                        <a:pt x="577" y="329"/>
                      </a:lnTo>
                      <a:lnTo>
                        <a:pt x="24"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38" name="Freeform 275"/>
                <p:cNvSpPr>
                  <a:spLocks/>
                </p:cNvSpPr>
                <p:nvPr/>
              </p:nvSpPr>
              <p:spPr bwMode="auto">
                <a:xfrm>
                  <a:off x="7759" y="11784"/>
                  <a:ext cx="23" cy="19"/>
                </a:xfrm>
                <a:custGeom>
                  <a:avLst/>
                  <a:gdLst>
                    <a:gd name="T0" fmla="*/ 8 w 67"/>
                    <a:gd name="T1" fmla="*/ 0 h 57"/>
                    <a:gd name="T2" fmla="*/ 0 w 67"/>
                    <a:gd name="T3" fmla="*/ 10 h 57"/>
                    <a:gd name="T4" fmla="*/ 15 w 67"/>
                    <a:gd name="T5" fmla="*/ 19 h 57"/>
                    <a:gd name="T6" fmla="*/ 23 w 67"/>
                    <a:gd name="T7" fmla="*/ 9 h 57"/>
                    <a:gd name="T8" fmla="*/ 8 w 67"/>
                    <a:gd name="T9" fmla="*/ 0 h 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 h="57">
                      <a:moveTo>
                        <a:pt x="23" y="0"/>
                      </a:moveTo>
                      <a:lnTo>
                        <a:pt x="0" y="30"/>
                      </a:lnTo>
                      <a:lnTo>
                        <a:pt x="44" y="57"/>
                      </a:lnTo>
                      <a:lnTo>
                        <a:pt x="67" y="27"/>
                      </a:lnTo>
                      <a:lnTo>
                        <a:pt x="2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39" name="Freeform 276"/>
                <p:cNvSpPr>
                  <a:spLocks/>
                </p:cNvSpPr>
                <p:nvPr/>
              </p:nvSpPr>
              <p:spPr bwMode="auto">
                <a:xfrm>
                  <a:off x="7793" y="11805"/>
                  <a:ext cx="23" cy="19"/>
                </a:xfrm>
                <a:custGeom>
                  <a:avLst/>
                  <a:gdLst>
                    <a:gd name="T0" fmla="*/ 8 w 67"/>
                    <a:gd name="T1" fmla="*/ 0 h 57"/>
                    <a:gd name="T2" fmla="*/ 0 w 67"/>
                    <a:gd name="T3" fmla="*/ 10 h 57"/>
                    <a:gd name="T4" fmla="*/ 15 w 67"/>
                    <a:gd name="T5" fmla="*/ 19 h 57"/>
                    <a:gd name="T6" fmla="*/ 23 w 67"/>
                    <a:gd name="T7" fmla="*/ 9 h 57"/>
                    <a:gd name="T8" fmla="*/ 8 w 67"/>
                    <a:gd name="T9" fmla="*/ 0 h 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 h="57">
                      <a:moveTo>
                        <a:pt x="24" y="0"/>
                      </a:moveTo>
                      <a:lnTo>
                        <a:pt x="0" y="30"/>
                      </a:lnTo>
                      <a:lnTo>
                        <a:pt x="44" y="57"/>
                      </a:lnTo>
                      <a:lnTo>
                        <a:pt x="67" y="27"/>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40" name="Freeform 277"/>
                <p:cNvSpPr>
                  <a:spLocks/>
                </p:cNvSpPr>
                <p:nvPr/>
              </p:nvSpPr>
              <p:spPr bwMode="auto">
                <a:xfrm>
                  <a:off x="7826" y="11824"/>
                  <a:ext cx="22" cy="19"/>
                </a:xfrm>
                <a:custGeom>
                  <a:avLst/>
                  <a:gdLst>
                    <a:gd name="T0" fmla="*/ 8 w 67"/>
                    <a:gd name="T1" fmla="*/ 0 h 56"/>
                    <a:gd name="T2" fmla="*/ 0 w 67"/>
                    <a:gd name="T3" fmla="*/ 10 h 56"/>
                    <a:gd name="T4" fmla="*/ 14 w 67"/>
                    <a:gd name="T5" fmla="*/ 19 h 56"/>
                    <a:gd name="T6" fmla="*/ 22 w 67"/>
                    <a:gd name="T7" fmla="*/ 9 h 56"/>
                    <a:gd name="T8" fmla="*/ 8 w 67"/>
                    <a:gd name="T9" fmla="*/ 0 h 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 h="56">
                      <a:moveTo>
                        <a:pt x="24" y="0"/>
                      </a:moveTo>
                      <a:lnTo>
                        <a:pt x="0" y="30"/>
                      </a:lnTo>
                      <a:lnTo>
                        <a:pt x="44" y="56"/>
                      </a:lnTo>
                      <a:lnTo>
                        <a:pt x="67" y="26"/>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41" name="Freeform 278"/>
                <p:cNvSpPr>
                  <a:spLocks/>
                </p:cNvSpPr>
                <p:nvPr/>
              </p:nvSpPr>
              <p:spPr bwMode="auto">
                <a:xfrm>
                  <a:off x="7883" y="11858"/>
                  <a:ext cx="110" cy="70"/>
                </a:xfrm>
                <a:custGeom>
                  <a:avLst/>
                  <a:gdLst>
                    <a:gd name="T0" fmla="*/ 8 w 329"/>
                    <a:gd name="T1" fmla="*/ 0 h 208"/>
                    <a:gd name="T2" fmla="*/ 0 w 329"/>
                    <a:gd name="T3" fmla="*/ 12 h 208"/>
                    <a:gd name="T4" fmla="*/ 100 w 329"/>
                    <a:gd name="T5" fmla="*/ 70 h 208"/>
                    <a:gd name="T6" fmla="*/ 110 w 329"/>
                    <a:gd name="T7" fmla="*/ 60 h 208"/>
                    <a:gd name="T8" fmla="*/ 8 w 329"/>
                    <a:gd name="T9" fmla="*/ 0 h 2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9" h="208">
                      <a:moveTo>
                        <a:pt x="25" y="0"/>
                      </a:moveTo>
                      <a:lnTo>
                        <a:pt x="0" y="35"/>
                      </a:lnTo>
                      <a:lnTo>
                        <a:pt x="299" y="208"/>
                      </a:lnTo>
                      <a:lnTo>
                        <a:pt x="329" y="179"/>
                      </a:lnTo>
                      <a:lnTo>
                        <a:pt x="25"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42" name="Freeform 279"/>
                <p:cNvSpPr>
                  <a:spLocks/>
                </p:cNvSpPr>
                <p:nvPr/>
              </p:nvSpPr>
              <p:spPr bwMode="auto">
                <a:xfrm>
                  <a:off x="7673" y="11340"/>
                  <a:ext cx="626" cy="357"/>
                </a:xfrm>
                <a:custGeom>
                  <a:avLst/>
                  <a:gdLst>
                    <a:gd name="T0" fmla="*/ 0 w 1879"/>
                    <a:gd name="T1" fmla="*/ 0 h 1071"/>
                    <a:gd name="T2" fmla="*/ 15 w 1879"/>
                    <a:gd name="T3" fmla="*/ 1 h 1071"/>
                    <a:gd name="T4" fmla="*/ 28 w 1879"/>
                    <a:gd name="T5" fmla="*/ 5 h 1071"/>
                    <a:gd name="T6" fmla="*/ 621 w 1879"/>
                    <a:gd name="T7" fmla="*/ 349 h 1071"/>
                    <a:gd name="T8" fmla="*/ 625 w 1879"/>
                    <a:gd name="T9" fmla="*/ 353 h 1071"/>
                    <a:gd name="T10" fmla="*/ 626 w 1879"/>
                    <a:gd name="T11" fmla="*/ 357 h 107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79" h="1071">
                      <a:moveTo>
                        <a:pt x="0" y="0"/>
                      </a:moveTo>
                      <a:lnTo>
                        <a:pt x="45" y="2"/>
                      </a:lnTo>
                      <a:lnTo>
                        <a:pt x="84" y="15"/>
                      </a:lnTo>
                      <a:lnTo>
                        <a:pt x="1863" y="1046"/>
                      </a:lnTo>
                      <a:lnTo>
                        <a:pt x="1876" y="1060"/>
                      </a:lnTo>
                      <a:lnTo>
                        <a:pt x="1879" y="1071"/>
                      </a:lnTo>
                    </a:path>
                  </a:pathLst>
                </a:custGeom>
                <a:noFill/>
                <a:ln w="2540">
                  <a:solidFill>
                    <a:srgbClr val="20202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nvGrpSpPr>
              <p:cNvPr id="71707" name="Group 280"/>
              <p:cNvGrpSpPr>
                <a:grpSpLocks/>
              </p:cNvGrpSpPr>
              <p:nvPr/>
            </p:nvGrpSpPr>
            <p:grpSpPr bwMode="auto">
              <a:xfrm>
                <a:off x="7211" y="11626"/>
                <a:ext cx="836" cy="583"/>
                <a:chOff x="7211" y="11626"/>
                <a:chExt cx="836" cy="583"/>
              </a:xfrm>
            </p:grpSpPr>
            <p:sp>
              <p:nvSpPr>
                <p:cNvPr id="71708" name="Freeform 281"/>
                <p:cNvSpPr>
                  <a:spLocks/>
                </p:cNvSpPr>
                <p:nvPr/>
              </p:nvSpPr>
              <p:spPr bwMode="auto">
                <a:xfrm>
                  <a:off x="7789" y="11972"/>
                  <a:ext cx="257" cy="237"/>
                </a:xfrm>
                <a:custGeom>
                  <a:avLst/>
                  <a:gdLst>
                    <a:gd name="T0" fmla="*/ 257 w 770"/>
                    <a:gd name="T1" fmla="*/ 1 h 711"/>
                    <a:gd name="T2" fmla="*/ 244 w 770"/>
                    <a:gd name="T3" fmla="*/ 32 h 711"/>
                    <a:gd name="T4" fmla="*/ 32 w 770"/>
                    <a:gd name="T5" fmla="*/ 232 h 711"/>
                    <a:gd name="T6" fmla="*/ 25 w 770"/>
                    <a:gd name="T7" fmla="*/ 235 h 711"/>
                    <a:gd name="T8" fmla="*/ 15 w 770"/>
                    <a:gd name="T9" fmla="*/ 237 h 711"/>
                    <a:gd name="T10" fmla="*/ 5 w 770"/>
                    <a:gd name="T11" fmla="*/ 235 h 711"/>
                    <a:gd name="T12" fmla="*/ 0 w 770"/>
                    <a:gd name="T13" fmla="*/ 231 h 711"/>
                    <a:gd name="T14" fmla="*/ 13 w 770"/>
                    <a:gd name="T15" fmla="*/ 232 h 711"/>
                    <a:gd name="T16" fmla="*/ 249 w 770"/>
                    <a:gd name="T17" fmla="*/ 0 h 711"/>
                    <a:gd name="T18" fmla="*/ 257 w 770"/>
                    <a:gd name="T19" fmla="*/ 1 h 7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70" h="711">
                      <a:moveTo>
                        <a:pt x="770" y="2"/>
                      </a:moveTo>
                      <a:lnTo>
                        <a:pt x="732" y="97"/>
                      </a:lnTo>
                      <a:lnTo>
                        <a:pt x="95" y="697"/>
                      </a:lnTo>
                      <a:lnTo>
                        <a:pt x="75" y="705"/>
                      </a:lnTo>
                      <a:lnTo>
                        <a:pt x="46" y="711"/>
                      </a:lnTo>
                      <a:lnTo>
                        <a:pt x="16" y="705"/>
                      </a:lnTo>
                      <a:lnTo>
                        <a:pt x="0" y="694"/>
                      </a:lnTo>
                      <a:lnTo>
                        <a:pt x="40" y="697"/>
                      </a:lnTo>
                      <a:lnTo>
                        <a:pt x="747" y="0"/>
                      </a:lnTo>
                      <a:lnTo>
                        <a:pt x="770" y="2"/>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09" name="Freeform 282"/>
                <p:cNvSpPr>
                  <a:spLocks/>
                </p:cNvSpPr>
                <p:nvPr/>
              </p:nvSpPr>
              <p:spPr bwMode="auto">
                <a:xfrm>
                  <a:off x="7379" y="11626"/>
                  <a:ext cx="668" cy="427"/>
                </a:xfrm>
                <a:custGeom>
                  <a:avLst/>
                  <a:gdLst>
                    <a:gd name="T0" fmla="*/ 0 w 2006"/>
                    <a:gd name="T1" fmla="*/ 71 h 1280"/>
                    <a:gd name="T2" fmla="*/ 84 w 2006"/>
                    <a:gd name="T3" fmla="*/ 0 h 1280"/>
                    <a:gd name="T4" fmla="*/ 668 w 2006"/>
                    <a:gd name="T5" fmla="*/ 350 h 1280"/>
                    <a:gd name="T6" fmla="*/ 592 w 2006"/>
                    <a:gd name="T7" fmla="*/ 427 h 1280"/>
                    <a:gd name="T8" fmla="*/ 0 w 2006"/>
                    <a:gd name="T9" fmla="*/ 71 h 12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06" h="1280">
                      <a:moveTo>
                        <a:pt x="0" y="214"/>
                      </a:moveTo>
                      <a:lnTo>
                        <a:pt x="252" y="0"/>
                      </a:lnTo>
                      <a:lnTo>
                        <a:pt x="2006" y="1050"/>
                      </a:lnTo>
                      <a:lnTo>
                        <a:pt x="1777" y="1280"/>
                      </a:lnTo>
                      <a:lnTo>
                        <a:pt x="0" y="214"/>
                      </a:lnTo>
                      <a:close/>
                    </a:path>
                  </a:pathLst>
                </a:custGeom>
                <a:solidFill>
                  <a:srgbClr val="C0C0C0"/>
                </a:solidFill>
                <a:ln w="2540">
                  <a:solidFill>
                    <a:srgbClr val="606060"/>
                  </a:solidFill>
                  <a:prstDash val="solid"/>
                  <a:round/>
                  <a:headEnd/>
                  <a:tailEnd/>
                </a:ln>
              </p:spPr>
              <p:txBody>
                <a:bodyPr/>
                <a:lstStyle/>
                <a:p>
                  <a:endParaRPr lang="es-ES"/>
                </a:p>
              </p:txBody>
            </p:sp>
            <p:sp>
              <p:nvSpPr>
                <p:cNvPr id="71710" name="Freeform 283"/>
                <p:cNvSpPr>
                  <a:spLocks/>
                </p:cNvSpPr>
                <p:nvPr/>
              </p:nvSpPr>
              <p:spPr bwMode="auto">
                <a:xfrm>
                  <a:off x="7211" y="11698"/>
                  <a:ext cx="758" cy="508"/>
                </a:xfrm>
                <a:custGeom>
                  <a:avLst/>
                  <a:gdLst>
                    <a:gd name="T0" fmla="*/ 1 w 2273"/>
                    <a:gd name="T1" fmla="*/ 144 h 1524"/>
                    <a:gd name="T2" fmla="*/ 3 w 2273"/>
                    <a:gd name="T3" fmla="*/ 137 h 1524"/>
                    <a:gd name="T4" fmla="*/ 11 w 2273"/>
                    <a:gd name="T5" fmla="*/ 130 h 1524"/>
                    <a:gd name="T6" fmla="*/ 165 w 2273"/>
                    <a:gd name="T7" fmla="*/ 0 h 1524"/>
                    <a:gd name="T8" fmla="*/ 758 w 2273"/>
                    <a:gd name="T9" fmla="*/ 357 h 1524"/>
                    <a:gd name="T10" fmla="*/ 608 w 2273"/>
                    <a:gd name="T11" fmla="*/ 499 h 1524"/>
                    <a:gd name="T12" fmla="*/ 591 w 2273"/>
                    <a:gd name="T13" fmla="*/ 508 h 1524"/>
                    <a:gd name="T14" fmla="*/ 576 w 2273"/>
                    <a:gd name="T15" fmla="*/ 508 h 1524"/>
                    <a:gd name="T16" fmla="*/ 4 w 2273"/>
                    <a:gd name="T17" fmla="*/ 158 h 1524"/>
                    <a:gd name="T18" fmla="*/ 0 w 2273"/>
                    <a:gd name="T19" fmla="*/ 151 h 1524"/>
                    <a:gd name="T20" fmla="*/ 1 w 2273"/>
                    <a:gd name="T21" fmla="*/ 144 h 15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273" h="1524">
                      <a:moveTo>
                        <a:pt x="2" y="433"/>
                      </a:moveTo>
                      <a:lnTo>
                        <a:pt x="10" y="412"/>
                      </a:lnTo>
                      <a:lnTo>
                        <a:pt x="32" y="391"/>
                      </a:lnTo>
                      <a:lnTo>
                        <a:pt x="495" y="0"/>
                      </a:lnTo>
                      <a:lnTo>
                        <a:pt x="2273" y="1070"/>
                      </a:lnTo>
                      <a:lnTo>
                        <a:pt x="1822" y="1496"/>
                      </a:lnTo>
                      <a:lnTo>
                        <a:pt x="1773" y="1524"/>
                      </a:lnTo>
                      <a:lnTo>
                        <a:pt x="1728" y="1524"/>
                      </a:lnTo>
                      <a:lnTo>
                        <a:pt x="13" y="473"/>
                      </a:lnTo>
                      <a:lnTo>
                        <a:pt x="0" y="452"/>
                      </a:lnTo>
                      <a:lnTo>
                        <a:pt x="2" y="433"/>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11" name="Oval 284"/>
                <p:cNvSpPr>
                  <a:spLocks noChangeArrowheads="1"/>
                </p:cNvSpPr>
                <p:nvPr/>
              </p:nvSpPr>
              <p:spPr bwMode="auto">
                <a:xfrm>
                  <a:off x="7955" y="12020"/>
                  <a:ext cx="21" cy="18"/>
                </a:xfrm>
                <a:prstGeom prst="ellipse">
                  <a:avLst/>
                </a:pr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1712" name="Freeform 285"/>
                <p:cNvSpPr>
                  <a:spLocks/>
                </p:cNvSpPr>
                <p:nvPr/>
              </p:nvSpPr>
              <p:spPr bwMode="auto">
                <a:xfrm>
                  <a:off x="7967" y="11973"/>
                  <a:ext cx="52" cy="42"/>
                </a:xfrm>
                <a:custGeom>
                  <a:avLst/>
                  <a:gdLst>
                    <a:gd name="T0" fmla="*/ 26 w 157"/>
                    <a:gd name="T1" fmla="*/ 0 h 127"/>
                    <a:gd name="T2" fmla="*/ 52 w 157"/>
                    <a:gd name="T3" fmla="*/ 16 h 127"/>
                    <a:gd name="T4" fmla="*/ 25 w 157"/>
                    <a:gd name="T5" fmla="*/ 42 h 127"/>
                    <a:gd name="T6" fmla="*/ 0 w 157"/>
                    <a:gd name="T7" fmla="*/ 27 h 127"/>
                    <a:gd name="T8" fmla="*/ 26 w 157"/>
                    <a:gd name="T9" fmla="*/ 0 h 1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7" h="127">
                      <a:moveTo>
                        <a:pt x="80" y="0"/>
                      </a:moveTo>
                      <a:lnTo>
                        <a:pt x="157" y="47"/>
                      </a:lnTo>
                      <a:lnTo>
                        <a:pt x="76" y="127"/>
                      </a:lnTo>
                      <a:lnTo>
                        <a:pt x="0" y="83"/>
                      </a:lnTo>
                      <a:lnTo>
                        <a:pt x="8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71713" name="Group 286"/>
                <p:cNvGrpSpPr>
                  <a:grpSpLocks/>
                </p:cNvGrpSpPr>
                <p:nvPr/>
              </p:nvGrpSpPr>
              <p:grpSpPr bwMode="auto">
                <a:xfrm>
                  <a:off x="7224" y="11703"/>
                  <a:ext cx="744" cy="495"/>
                  <a:chOff x="7224" y="11703"/>
                  <a:chExt cx="744" cy="495"/>
                </a:xfrm>
              </p:grpSpPr>
              <p:sp>
                <p:nvSpPr>
                  <p:cNvPr id="71742" name="Freeform 287"/>
                  <p:cNvSpPr>
                    <a:spLocks/>
                  </p:cNvSpPr>
                  <p:nvPr/>
                </p:nvSpPr>
                <p:spPr bwMode="auto">
                  <a:xfrm>
                    <a:off x="7363" y="11713"/>
                    <a:ext cx="46" cy="34"/>
                  </a:xfrm>
                  <a:custGeom>
                    <a:avLst/>
                    <a:gdLst>
                      <a:gd name="T0" fmla="*/ 21 w 139"/>
                      <a:gd name="T1" fmla="*/ 0 h 103"/>
                      <a:gd name="T2" fmla="*/ 0 w 139"/>
                      <a:gd name="T3" fmla="*/ 17 h 103"/>
                      <a:gd name="T4" fmla="*/ 26 w 139"/>
                      <a:gd name="T5" fmla="*/ 34 h 103"/>
                      <a:gd name="T6" fmla="*/ 46 w 139"/>
                      <a:gd name="T7" fmla="*/ 15 h 103"/>
                      <a:gd name="T8" fmla="*/ 21 w 139"/>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3">
                        <a:moveTo>
                          <a:pt x="62" y="0"/>
                        </a:moveTo>
                        <a:lnTo>
                          <a:pt x="0" y="53"/>
                        </a:lnTo>
                        <a:lnTo>
                          <a:pt x="78" y="103"/>
                        </a:lnTo>
                        <a:lnTo>
                          <a:pt x="139" y="44"/>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43" name="Freeform 288"/>
                  <p:cNvSpPr>
                    <a:spLocks/>
                  </p:cNvSpPr>
                  <p:nvPr/>
                </p:nvSpPr>
                <p:spPr bwMode="auto">
                  <a:xfrm>
                    <a:off x="7363" y="11720"/>
                    <a:ext cx="8" cy="14"/>
                  </a:xfrm>
                  <a:custGeom>
                    <a:avLst/>
                    <a:gdLst>
                      <a:gd name="T0" fmla="*/ 1 w 25"/>
                      <a:gd name="T1" fmla="*/ 4 h 43"/>
                      <a:gd name="T2" fmla="*/ 0 w 25"/>
                      <a:gd name="T3" fmla="*/ 6 h 43"/>
                      <a:gd name="T4" fmla="*/ 0 w 25"/>
                      <a:gd name="T5" fmla="*/ 10 h 43"/>
                      <a:gd name="T6" fmla="*/ 8 w 25"/>
                      <a:gd name="T7" fmla="*/ 14 h 43"/>
                      <a:gd name="T8" fmla="*/ 5 w 25"/>
                      <a:gd name="T9" fmla="*/ 0 h 43"/>
                      <a:gd name="T10" fmla="*/ 1 w 25"/>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3">
                        <a:moveTo>
                          <a:pt x="3" y="11"/>
                        </a:moveTo>
                        <a:lnTo>
                          <a:pt x="0" y="19"/>
                        </a:lnTo>
                        <a:lnTo>
                          <a:pt x="0" y="31"/>
                        </a:lnTo>
                        <a:lnTo>
                          <a:pt x="25" y="43"/>
                        </a:lnTo>
                        <a:lnTo>
                          <a:pt x="15"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44" name="Freeform 289"/>
                  <p:cNvSpPr>
                    <a:spLocks/>
                  </p:cNvSpPr>
                  <p:nvPr/>
                </p:nvSpPr>
                <p:spPr bwMode="auto">
                  <a:xfrm>
                    <a:off x="7400" y="11718"/>
                    <a:ext cx="9" cy="14"/>
                  </a:xfrm>
                  <a:custGeom>
                    <a:avLst/>
                    <a:gdLst>
                      <a:gd name="T0" fmla="*/ 8 w 27"/>
                      <a:gd name="T1" fmla="*/ 3 h 41"/>
                      <a:gd name="T2" fmla="*/ 9 w 27"/>
                      <a:gd name="T3" fmla="*/ 5 h 41"/>
                      <a:gd name="T4" fmla="*/ 9 w 27"/>
                      <a:gd name="T5" fmla="*/ 10 h 41"/>
                      <a:gd name="T6" fmla="*/ 0 w 27"/>
                      <a:gd name="T7" fmla="*/ 14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5"/>
                        </a:lnTo>
                        <a:lnTo>
                          <a:pt x="27" y="28"/>
                        </a:lnTo>
                        <a:lnTo>
                          <a:pt x="0" y="41"/>
                        </a:lnTo>
                        <a:lnTo>
                          <a:pt x="10"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45" name="Freeform 290"/>
                  <p:cNvSpPr>
                    <a:spLocks/>
                  </p:cNvSpPr>
                  <p:nvPr/>
                </p:nvSpPr>
                <p:spPr bwMode="auto">
                  <a:xfrm>
                    <a:off x="7364" y="11706"/>
                    <a:ext cx="44" cy="33"/>
                  </a:xfrm>
                  <a:custGeom>
                    <a:avLst/>
                    <a:gdLst>
                      <a:gd name="T0" fmla="*/ 19 w 132"/>
                      <a:gd name="T1" fmla="*/ 0 h 98"/>
                      <a:gd name="T2" fmla="*/ 17 w 132"/>
                      <a:gd name="T3" fmla="*/ 1 h 98"/>
                      <a:gd name="T4" fmla="*/ 1 w 132"/>
                      <a:gd name="T5" fmla="*/ 16 h 98"/>
                      <a:gd name="T6" fmla="*/ 0 w 132"/>
                      <a:gd name="T7" fmla="*/ 18 h 98"/>
                      <a:gd name="T8" fmla="*/ 1 w 132"/>
                      <a:gd name="T9" fmla="*/ 20 h 98"/>
                      <a:gd name="T10" fmla="*/ 21 w 132"/>
                      <a:gd name="T11" fmla="*/ 32 h 98"/>
                      <a:gd name="T12" fmla="*/ 24 w 132"/>
                      <a:gd name="T13" fmla="*/ 33 h 98"/>
                      <a:gd name="T14" fmla="*/ 27 w 132"/>
                      <a:gd name="T15" fmla="*/ 32 h 98"/>
                      <a:gd name="T16" fmla="*/ 43 w 132"/>
                      <a:gd name="T17" fmla="*/ 17 h 98"/>
                      <a:gd name="T18" fmla="*/ 44 w 132"/>
                      <a:gd name="T19" fmla="*/ 15 h 98"/>
                      <a:gd name="T20" fmla="*/ 42 w 132"/>
                      <a:gd name="T21" fmla="*/ 13 h 98"/>
                      <a:gd name="T22" fmla="*/ 21 w 132"/>
                      <a:gd name="T23" fmla="*/ 1 h 98"/>
                      <a:gd name="T24" fmla="*/ 19 w 132"/>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8">
                        <a:moveTo>
                          <a:pt x="57" y="0"/>
                        </a:moveTo>
                        <a:lnTo>
                          <a:pt x="50" y="4"/>
                        </a:lnTo>
                        <a:lnTo>
                          <a:pt x="2" y="47"/>
                        </a:lnTo>
                        <a:lnTo>
                          <a:pt x="0" y="52"/>
                        </a:lnTo>
                        <a:lnTo>
                          <a:pt x="4" y="58"/>
                        </a:lnTo>
                        <a:lnTo>
                          <a:pt x="64" y="95"/>
                        </a:lnTo>
                        <a:lnTo>
                          <a:pt x="73" y="98"/>
                        </a:lnTo>
                        <a:lnTo>
                          <a:pt x="80" y="95"/>
                        </a:lnTo>
                        <a:lnTo>
                          <a:pt x="129" y="51"/>
                        </a:lnTo>
                        <a:lnTo>
                          <a:pt x="132" y="44"/>
                        </a:lnTo>
                        <a:lnTo>
                          <a:pt x="126" y="38"/>
                        </a:lnTo>
                        <a:lnTo>
                          <a:pt x="64" y="2"/>
                        </a:lnTo>
                        <a:lnTo>
                          <a:pt x="57"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46" name="Freeform 291"/>
                  <p:cNvSpPr>
                    <a:spLocks/>
                  </p:cNvSpPr>
                  <p:nvPr/>
                </p:nvSpPr>
                <p:spPr bwMode="auto">
                  <a:xfrm>
                    <a:off x="7393" y="11730"/>
                    <a:ext cx="46" cy="35"/>
                  </a:xfrm>
                  <a:custGeom>
                    <a:avLst/>
                    <a:gdLst>
                      <a:gd name="T0" fmla="*/ 21 w 139"/>
                      <a:gd name="T1" fmla="*/ 0 h 104"/>
                      <a:gd name="T2" fmla="*/ 0 w 139"/>
                      <a:gd name="T3" fmla="*/ 18 h 104"/>
                      <a:gd name="T4" fmla="*/ 26 w 139"/>
                      <a:gd name="T5" fmla="*/ 35 h 104"/>
                      <a:gd name="T6" fmla="*/ 46 w 139"/>
                      <a:gd name="T7" fmla="*/ 15 h 104"/>
                      <a:gd name="T8" fmla="*/ 21 w 139"/>
                      <a:gd name="T9" fmla="*/ 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4">
                        <a:moveTo>
                          <a:pt x="62" y="0"/>
                        </a:moveTo>
                        <a:lnTo>
                          <a:pt x="0" y="54"/>
                        </a:lnTo>
                        <a:lnTo>
                          <a:pt x="78" y="104"/>
                        </a:lnTo>
                        <a:lnTo>
                          <a:pt x="139" y="45"/>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47" name="Freeform 292"/>
                  <p:cNvSpPr>
                    <a:spLocks/>
                  </p:cNvSpPr>
                  <p:nvPr/>
                </p:nvSpPr>
                <p:spPr bwMode="auto">
                  <a:xfrm>
                    <a:off x="7393" y="11738"/>
                    <a:ext cx="8" cy="14"/>
                  </a:xfrm>
                  <a:custGeom>
                    <a:avLst/>
                    <a:gdLst>
                      <a:gd name="T0" fmla="*/ 1 w 25"/>
                      <a:gd name="T1" fmla="*/ 4 h 43"/>
                      <a:gd name="T2" fmla="*/ 0 w 25"/>
                      <a:gd name="T3" fmla="*/ 6 h 43"/>
                      <a:gd name="T4" fmla="*/ 0 w 25"/>
                      <a:gd name="T5" fmla="*/ 10 h 43"/>
                      <a:gd name="T6" fmla="*/ 8 w 25"/>
                      <a:gd name="T7" fmla="*/ 14 h 43"/>
                      <a:gd name="T8" fmla="*/ 5 w 25"/>
                      <a:gd name="T9" fmla="*/ 0 h 43"/>
                      <a:gd name="T10" fmla="*/ 1 w 25"/>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3">
                        <a:moveTo>
                          <a:pt x="3" y="11"/>
                        </a:moveTo>
                        <a:lnTo>
                          <a:pt x="0" y="19"/>
                        </a:lnTo>
                        <a:lnTo>
                          <a:pt x="0" y="31"/>
                        </a:lnTo>
                        <a:lnTo>
                          <a:pt x="25" y="43"/>
                        </a:lnTo>
                        <a:lnTo>
                          <a:pt x="15"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48" name="Freeform 293"/>
                  <p:cNvSpPr>
                    <a:spLocks/>
                  </p:cNvSpPr>
                  <p:nvPr/>
                </p:nvSpPr>
                <p:spPr bwMode="auto">
                  <a:xfrm>
                    <a:off x="7430" y="11736"/>
                    <a:ext cx="9" cy="14"/>
                  </a:xfrm>
                  <a:custGeom>
                    <a:avLst/>
                    <a:gdLst>
                      <a:gd name="T0" fmla="*/ 8 w 27"/>
                      <a:gd name="T1" fmla="*/ 3 h 41"/>
                      <a:gd name="T2" fmla="*/ 9 w 27"/>
                      <a:gd name="T3" fmla="*/ 5 h 41"/>
                      <a:gd name="T4" fmla="*/ 9 w 27"/>
                      <a:gd name="T5" fmla="*/ 10 h 41"/>
                      <a:gd name="T6" fmla="*/ 0 w 27"/>
                      <a:gd name="T7" fmla="*/ 14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5"/>
                        </a:lnTo>
                        <a:lnTo>
                          <a:pt x="27" y="28"/>
                        </a:lnTo>
                        <a:lnTo>
                          <a:pt x="0" y="41"/>
                        </a:lnTo>
                        <a:lnTo>
                          <a:pt x="10"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49" name="Freeform 294"/>
                  <p:cNvSpPr>
                    <a:spLocks/>
                  </p:cNvSpPr>
                  <p:nvPr/>
                </p:nvSpPr>
                <p:spPr bwMode="auto">
                  <a:xfrm>
                    <a:off x="7394" y="11724"/>
                    <a:ext cx="44" cy="33"/>
                  </a:xfrm>
                  <a:custGeom>
                    <a:avLst/>
                    <a:gdLst>
                      <a:gd name="T0" fmla="*/ 19 w 132"/>
                      <a:gd name="T1" fmla="*/ 0 h 98"/>
                      <a:gd name="T2" fmla="*/ 17 w 132"/>
                      <a:gd name="T3" fmla="*/ 1 h 98"/>
                      <a:gd name="T4" fmla="*/ 1 w 132"/>
                      <a:gd name="T5" fmla="*/ 16 h 98"/>
                      <a:gd name="T6" fmla="*/ 0 w 132"/>
                      <a:gd name="T7" fmla="*/ 18 h 98"/>
                      <a:gd name="T8" fmla="*/ 1 w 132"/>
                      <a:gd name="T9" fmla="*/ 20 h 98"/>
                      <a:gd name="T10" fmla="*/ 21 w 132"/>
                      <a:gd name="T11" fmla="*/ 32 h 98"/>
                      <a:gd name="T12" fmla="*/ 24 w 132"/>
                      <a:gd name="T13" fmla="*/ 33 h 98"/>
                      <a:gd name="T14" fmla="*/ 27 w 132"/>
                      <a:gd name="T15" fmla="*/ 32 h 98"/>
                      <a:gd name="T16" fmla="*/ 43 w 132"/>
                      <a:gd name="T17" fmla="*/ 17 h 98"/>
                      <a:gd name="T18" fmla="*/ 44 w 132"/>
                      <a:gd name="T19" fmla="*/ 15 h 98"/>
                      <a:gd name="T20" fmla="*/ 42 w 132"/>
                      <a:gd name="T21" fmla="*/ 13 h 98"/>
                      <a:gd name="T22" fmla="*/ 21 w 132"/>
                      <a:gd name="T23" fmla="*/ 1 h 98"/>
                      <a:gd name="T24" fmla="*/ 19 w 132"/>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8">
                        <a:moveTo>
                          <a:pt x="57" y="0"/>
                        </a:moveTo>
                        <a:lnTo>
                          <a:pt x="50" y="4"/>
                        </a:lnTo>
                        <a:lnTo>
                          <a:pt x="2" y="47"/>
                        </a:lnTo>
                        <a:lnTo>
                          <a:pt x="0" y="52"/>
                        </a:lnTo>
                        <a:lnTo>
                          <a:pt x="4" y="58"/>
                        </a:lnTo>
                        <a:lnTo>
                          <a:pt x="64" y="95"/>
                        </a:lnTo>
                        <a:lnTo>
                          <a:pt x="73" y="98"/>
                        </a:lnTo>
                        <a:lnTo>
                          <a:pt x="80" y="95"/>
                        </a:lnTo>
                        <a:lnTo>
                          <a:pt x="129" y="51"/>
                        </a:lnTo>
                        <a:lnTo>
                          <a:pt x="132" y="44"/>
                        </a:lnTo>
                        <a:lnTo>
                          <a:pt x="126" y="38"/>
                        </a:lnTo>
                        <a:lnTo>
                          <a:pt x="64" y="2"/>
                        </a:lnTo>
                        <a:lnTo>
                          <a:pt x="57"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50" name="Freeform 295"/>
                  <p:cNvSpPr>
                    <a:spLocks/>
                  </p:cNvSpPr>
                  <p:nvPr/>
                </p:nvSpPr>
                <p:spPr bwMode="auto">
                  <a:xfrm>
                    <a:off x="7423" y="11749"/>
                    <a:ext cx="46" cy="34"/>
                  </a:xfrm>
                  <a:custGeom>
                    <a:avLst/>
                    <a:gdLst>
                      <a:gd name="T0" fmla="*/ 21 w 138"/>
                      <a:gd name="T1" fmla="*/ 0 h 103"/>
                      <a:gd name="T2" fmla="*/ 0 w 138"/>
                      <a:gd name="T3" fmla="*/ 18 h 103"/>
                      <a:gd name="T4" fmla="*/ 26 w 138"/>
                      <a:gd name="T5" fmla="*/ 34 h 103"/>
                      <a:gd name="T6" fmla="*/ 46 w 138"/>
                      <a:gd name="T7" fmla="*/ 15 h 103"/>
                      <a:gd name="T8" fmla="*/ 21 w 138"/>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8" h="103">
                        <a:moveTo>
                          <a:pt x="62" y="0"/>
                        </a:moveTo>
                        <a:lnTo>
                          <a:pt x="0" y="54"/>
                        </a:lnTo>
                        <a:lnTo>
                          <a:pt x="77" y="103"/>
                        </a:lnTo>
                        <a:lnTo>
                          <a:pt x="138" y="44"/>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51" name="Freeform 296"/>
                  <p:cNvSpPr>
                    <a:spLocks/>
                  </p:cNvSpPr>
                  <p:nvPr/>
                </p:nvSpPr>
                <p:spPr bwMode="auto">
                  <a:xfrm>
                    <a:off x="7423" y="11757"/>
                    <a:ext cx="8" cy="14"/>
                  </a:xfrm>
                  <a:custGeom>
                    <a:avLst/>
                    <a:gdLst>
                      <a:gd name="T0" fmla="*/ 1 w 25"/>
                      <a:gd name="T1" fmla="*/ 3 h 42"/>
                      <a:gd name="T2" fmla="*/ 0 w 25"/>
                      <a:gd name="T3" fmla="*/ 6 h 42"/>
                      <a:gd name="T4" fmla="*/ 0 w 25"/>
                      <a:gd name="T5" fmla="*/ 10 h 42"/>
                      <a:gd name="T6" fmla="*/ 8 w 25"/>
                      <a:gd name="T7" fmla="*/ 14 h 42"/>
                      <a:gd name="T8" fmla="*/ 5 w 25"/>
                      <a:gd name="T9" fmla="*/ 0 h 42"/>
                      <a:gd name="T10" fmla="*/ 1 w 25"/>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2">
                        <a:moveTo>
                          <a:pt x="3" y="10"/>
                        </a:moveTo>
                        <a:lnTo>
                          <a:pt x="0" y="18"/>
                        </a:lnTo>
                        <a:lnTo>
                          <a:pt x="0" y="31"/>
                        </a:lnTo>
                        <a:lnTo>
                          <a:pt x="25" y="42"/>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52" name="Freeform 297"/>
                  <p:cNvSpPr>
                    <a:spLocks/>
                  </p:cNvSpPr>
                  <p:nvPr/>
                </p:nvSpPr>
                <p:spPr bwMode="auto">
                  <a:xfrm>
                    <a:off x="7460" y="11754"/>
                    <a:ext cx="9" cy="14"/>
                  </a:xfrm>
                  <a:custGeom>
                    <a:avLst/>
                    <a:gdLst>
                      <a:gd name="T0" fmla="*/ 8 w 27"/>
                      <a:gd name="T1" fmla="*/ 3 h 41"/>
                      <a:gd name="T2" fmla="*/ 9 w 27"/>
                      <a:gd name="T3" fmla="*/ 5 h 41"/>
                      <a:gd name="T4" fmla="*/ 9 w 27"/>
                      <a:gd name="T5" fmla="*/ 10 h 41"/>
                      <a:gd name="T6" fmla="*/ 0 w 27"/>
                      <a:gd name="T7" fmla="*/ 14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5"/>
                        </a:lnTo>
                        <a:lnTo>
                          <a:pt x="27" y="28"/>
                        </a:lnTo>
                        <a:lnTo>
                          <a:pt x="0" y="41"/>
                        </a:lnTo>
                        <a:lnTo>
                          <a:pt x="9"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53" name="Freeform 298"/>
                  <p:cNvSpPr>
                    <a:spLocks/>
                  </p:cNvSpPr>
                  <p:nvPr/>
                </p:nvSpPr>
                <p:spPr bwMode="auto">
                  <a:xfrm>
                    <a:off x="7424" y="11743"/>
                    <a:ext cx="44" cy="32"/>
                  </a:xfrm>
                  <a:custGeom>
                    <a:avLst/>
                    <a:gdLst>
                      <a:gd name="T0" fmla="*/ 19 w 131"/>
                      <a:gd name="T1" fmla="*/ 0 h 98"/>
                      <a:gd name="T2" fmla="*/ 17 w 131"/>
                      <a:gd name="T3" fmla="*/ 1 h 98"/>
                      <a:gd name="T4" fmla="*/ 1 w 131"/>
                      <a:gd name="T5" fmla="*/ 15 h 98"/>
                      <a:gd name="T6" fmla="*/ 0 w 131"/>
                      <a:gd name="T7" fmla="*/ 17 h 98"/>
                      <a:gd name="T8" fmla="*/ 2 w 131"/>
                      <a:gd name="T9" fmla="*/ 19 h 98"/>
                      <a:gd name="T10" fmla="*/ 21 w 131"/>
                      <a:gd name="T11" fmla="*/ 31 h 98"/>
                      <a:gd name="T12" fmla="*/ 25 w 131"/>
                      <a:gd name="T13" fmla="*/ 32 h 98"/>
                      <a:gd name="T14" fmla="*/ 27 w 131"/>
                      <a:gd name="T15" fmla="*/ 31 h 98"/>
                      <a:gd name="T16" fmla="*/ 43 w 131"/>
                      <a:gd name="T17" fmla="*/ 17 h 98"/>
                      <a:gd name="T18" fmla="*/ 44 w 131"/>
                      <a:gd name="T19" fmla="*/ 14 h 98"/>
                      <a:gd name="T20" fmla="*/ 42 w 131"/>
                      <a:gd name="T21" fmla="*/ 12 h 98"/>
                      <a:gd name="T22" fmla="*/ 21 w 131"/>
                      <a:gd name="T23" fmla="*/ 1 h 98"/>
                      <a:gd name="T24" fmla="*/ 19 w 131"/>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1" h="98">
                        <a:moveTo>
                          <a:pt x="58" y="0"/>
                        </a:moveTo>
                        <a:lnTo>
                          <a:pt x="51" y="4"/>
                        </a:lnTo>
                        <a:lnTo>
                          <a:pt x="3" y="47"/>
                        </a:lnTo>
                        <a:lnTo>
                          <a:pt x="0" y="52"/>
                        </a:lnTo>
                        <a:lnTo>
                          <a:pt x="5" y="58"/>
                        </a:lnTo>
                        <a:lnTo>
                          <a:pt x="63" y="96"/>
                        </a:lnTo>
                        <a:lnTo>
                          <a:pt x="73" y="98"/>
                        </a:lnTo>
                        <a:lnTo>
                          <a:pt x="79" y="96"/>
                        </a:lnTo>
                        <a:lnTo>
                          <a:pt x="129" y="51"/>
                        </a:lnTo>
                        <a:lnTo>
                          <a:pt x="131" y="44"/>
                        </a:lnTo>
                        <a:lnTo>
                          <a:pt x="126" y="38"/>
                        </a:lnTo>
                        <a:lnTo>
                          <a:pt x="63" y="3"/>
                        </a:lnTo>
                        <a:lnTo>
                          <a:pt x="58"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54" name="Freeform 299"/>
                  <p:cNvSpPr>
                    <a:spLocks/>
                  </p:cNvSpPr>
                  <p:nvPr/>
                </p:nvSpPr>
                <p:spPr bwMode="auto">
                  <a:xfrm>
                    <a:off x="7452" y="11767"/>
                    <a:ext cx="47" cy="34"/>
                  </a:xfrm>
                  <a:custGeom>
                    <a:avLst/>
                    <a:gdLst>
                      <a:gd name="T0" fmla="*/ 21 w 139"/>
                      <a:gd name="T1" fmla="*/ 0 h 103"/>
                      <a:gd name="T2" fmla="*/ 0 w 139"/>
                      <a:gd name="T3" fmla="*/ 18 h 103"/>
                      <a:gd name="T4" fmla="*/ 26 w 139"/>
                      <a:gd name="T5" fmla="*/ 34 h 103"/>
                      <a:gd name="T6" fmla="*/ 47 w 139"/>
                      <a:gd name="T7" fmla="*/ 15 h 103"/>
                      <a:gd name="T8" fmla="*/ 21 w 139"/>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3">
                        <a:moveTo>
                          <a:pt x="61" y="0"/>
                        </a:moveTo>
                        <a:lnTo>
                          <a:pt x="0" y="54"/>
                        </a:lnTo>
                        <a:lnTo>
                          <a:pt x="78" y="103"/>
                        </a:lnTo>
                        <a:lnTo>
                          <a:pt x="139" y="44"/>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55" name="Freeform 300"/>
                  <p:cNvSpPr>
                    <a:spLocks/>
                  </p:cNvSpPr>
                  <p:nvPr/>
                </p:nvSpPr>
                <p:spPr bwMode="auto">
                  <a:xfrm>
                    <a:off x="7452" y="11775"/>
                    <a:ext cx="8" cy="14"/>
                  </a:xfrm>
                  <a:custGeom>
                    <a:avLst/>
                    <a:gdLst>
                      <a:gd name="T0" fmla="*/ 1 w 24"/>
                      <a:gd name="T1" fmla="*/ 3 h 42"/>
                      <a:gd name="T2" fmla="*/ 0 w 24"/>
                      <a:gd name="T3" fmla="*/ 6 h 42"/>
                      <a:gd name="T4" fmla="*/ 0 w 24"/>
                      <a:gd name="T5" fmla="*/ 10 h 42"/>
                      <a:gd name="T6" fmla="*/ 8 w 24"/>
                      <a:gd name="T7" fmla="*/ 14 h 42"/>
                      <a:gd name="T8" fmla="*/ 5 w 24"/>
                      <a:gd name="T9" fmla="*/ 0 h 42"/>
                      <a:gd name="T10" fmla="*/ 1 w 24"/>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2">
                        <a:moveTo>
                          <a:pt x="3" y="10"/>
                        </a:moveTo>
                        <a:lnTo>
                          <a:pt x="0" y="18"/>
                        </a:lnTo>
                        <a:lnTo>
                          <a:pt x="0" y="31"/>
                        </a:lnTo>
                        <a:lnTo>
                          <a:pt x="24" y="42"/>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56" name="Freeform 301"/>
                  <p:cNvSpPr>
                    <a:spLocks/>
                  </p:cNvSpPr>
                  <p:nvPr/>
                </p:nvSpPr>
                <p:spPr bwMode="auto">
                  <a:xfrm>
                    <a:off x="7490" y="11772"/>
                    <a:ext cx="9" cy="14"/>
                  </a:xfrm>
                  <a:custGeom>
                    <a:avLst/>
                    <a:gdLst>
                      <a:gd name="T0" fmla="*/ 8 w 27"/>
                      <a:gd name="T1" fmla="*/ 3 h 41"/>
                      <a:gd name="T2" fmla="*/ 9 w 27"/>
                      <a:gd name="T3" fmla="*/ 5 h 41"/>
                      <a:gd name="T4" fmla="*/ 9 w 27"/>
                      <a:gd name="T5" fmla="*/ 10 h 41"/>
                      <a:gd name="T6" fmla="*/ 0 w 27"/>
                      <a:gd name="T7" fmla="*/ 14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5"/>
                        </a:lnTo>
                        <a:lnTo>
                          <a:pt x="27" y="28"/>
                        </a:lnTo>
                        <a:lnTo>
                          <a:pt x="0" y="41"/>
                        </a:lnTo>
                        <a:lnTo>
                          <a:pt x="9"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57" name="Freeform 302"/>
                  <p:cNvSpPr>
                    <a:spLocks/>
                  </p:cNvSpPr>
                  <p:nvPr/>
                </p:nvSpPr>
                <p:spPr bwMode="auto">
                  <a:xfrm>
                    <a:off x="7454" y="11761"/>
                    <a:ext cx="44" cy="32"/>
                  </a:xfrm>
                  <a:custGeom>
                    <a:avLst/>
                    <a:gdLst>
                      <a:gd name="T0" fmla="*/ 19 w 132"/>
                      <a:gd name="T1" fmla="*/ 0 h 98"/>
                      <a:gd name="T2" fmla="*/ 17 w 132"/>
                      <a:gd name="T3" fmla="*/ 1 h 98"/>
                      <a:gd name="T4" fmla="*/ 1 w 132"/>
                      <a:gd name="T5" fmla="*/ 15 h 98"/>
                      <a:gd name="T6" fmla="*/ 0 w 132"/>
                      <a:gd name="T7" fmla="*/ 17 h 98"/>
                      <a:gd name="T8" fmla="*/ 1 w 132"/>
                      <a:gd name="T9" fmla="*/ 19 h 98"/>
                      <a:gd name="T10" fmla="*/ 21 w 132"/>
                      <a:gd name="T11" fmla="*/ 31 h 98"/>
                      <a:gd name="T12" fmla="*/ 25 w 132"/>
                      <a:gd name="T13" fmla="*/ 32 h 98"/>
                      <a:gd name="T14" fmla="*/ 27 w 132"/>
                      <a:gd name="T15" fmla="*/ 31 h 98"/>
                      <a:gd name="T16" fmla="*/ 43 w 132"/>
                      <a:gd name="T17" fmla="*/ 17 h 98"/>
                      <a:gd name="T18" fmla="*/ 44 w 132"/>
                      <a:gd name="T19" fmla="*/ 14 h 98"/>
                      <a:gd name="T20" fmla="*/ 42 w 132"/>
                      <a:gd name="T21" fmla="*/ 12 h 98"/>
                      <a:gd name="T22" fmla="*/ 21 w 132"/>
                      <a:gd name="T23" fmla="*/ 1 h 98"/>
                      <a:gd name="T24" fmla="*/ 19 w 132"/>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8">
                        <a:moveTo>
                          <a:pt x="57" y="0"/>
                        </a:moveTo>
                        <a:lnTo>
                          <a:pt x="50" y="4"/>
                        </a:lnTo>
                        <a:lnTo>
                          <a:pt x="3" y="47"/>
                        </a:lnTo>
                        <a:lnTo>
                          <a:pt x="0" y="52"/>
                        </a:lnTo>
                        <a:lnTo>
                          <a:pt x="4" y="58"/>
                        </a:lnTo>
                        <a:lnTo>
                          <a:pt x="64" y="96"/>
                        </a:lnTo>
                        <a:lnTo>
                          <a:pt x="74" y="98"/>
                        </a:lnTo>
                        <a:lnTo>
                          <a:pt x="80" y="96"/>
                        </a:lnTo>
                        <a:lnTo>
                          <a:pt x="129" y="51"/>
                        </a:lnTo>
                        <a:lnTo>
                          <a:pt x="132" y="44"/>
                        </a:lnTo>
                        <a:lnTo>
                          <a:pt x="127" y="38"/>
                        </a:lnTo>
                        <a:lnTo>
                          <a:pt x="64" y="3"/>
                        </a:lnTo>
                        <a:lnTo>
                          <a:pt x="57"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58" name="Freeform 303"/>
                  <p:cNvSpPr>
                    <a:spLocks/>
                  </p:cNvSpPr>
                  <p:nvPr/>
                </p:nvSpPr>
                <p:spPr bwMode="auto">
                  <a:xfrm>
                    <a:off x="7482" y="11785"/>
                    <a:ext cx="47" cy="35"/>
                  </a:xfrm>
                  <a:custGeom>
                    <a:avLst/>
                    <a:gdLst>
                      <a:gd name="T0" fmla="*/ 21 w 139"/>
                      <a:gd name="T1" fmla="*/ 0 h 103"/>
                      <a:gd name="T2" fmla="*/ 0 w 139"/>
                      <a:gd name="T3" fmla="*/ 18 h 103"/>
                      <a:gd name="T4" fmla="*/ 26 w 139"/>
                      <a:gd name="T5" fmla="*/ 35 h 103"/>
                      <a:gd name="T6" fmla="*/ 47 w 139"/>
                      <a:gd name="T7" fmla="*/ 15 h 103"/>
                      <a:gd name="T8" fmla="*/ 21 w 139"/>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3">
                        <a:moveTo>
                          <a:pt x="61" y="0"/>
                        </a:moveTo>
                        <a:lnTo>
                          <a:pt x="0" y="54"/>
                        </a:lnTo>
                        <a:lnTo>
                          <a:pt x="78" y="103"/>
                        </a:lnTo>
                        <a:lnTo>
                          <a:pt x="139" y="45"/>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59" name="Freeform 304"/>
                  <p:cNvSpPr>
                    <a:spLocks/>
                  </p:cNvSpPr>
                  <p:nvPr/>
                </p:nvSpPr>
                <p:spPr bwMode="auto">
                  <a:xfrm>
                    <a:off x="7482" y="11793"/>
                    <a:ext cx="8" cy="14"/>
                  </a:xfrm>
                  <a:custGeom>
                    <a:avLst/>
                    <a:gdLst>
                      <a:gd name="T0" fmla="*/ 1 w 24"/>
                      <a:gd name="T1" fmla="*/ 3 h 42"/>
                      <a:gd name="T2" fmla="*/ 0 w 24"/>
                      <a:gd name="T3" fmla="*/ 6 h 42"/>
                      <a:gd name="T4" fmla="*/ 0 w 24"/>
                      <a:gd name="T5" fmla="*/ 10 h 42"/>
                      <a:gd name="T6" fmla="*/ 8 w 24"/>
                      <a:gd name="T7" fmla="*/ 14 h 42"/>
                      <a:gd name="T8" fmla="*/ 5 w 24"/>
                      <a:gd name="T9" fmla="*/ 0 h 42"/>
                      <a:gd name="T10" fmla="*/ 1 w 24"/>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2">
                        <a:moveTo>
                          <a:pt x="3" y="10"/>
                        </a:moveTo>
                        <a:lnTo>
                          <a:pt x="0" y="18"/>
                        </a:lnTo>
                        <a:lnTo>
                          <a:pt x="0" y="31"/>
                        </a:lnTo>
                        <a:lnTo>
                          <a:pt x="24" y="42"/>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60" name="Freeform 305"/>
                  <p:cNvSpPr>
                    <a:spLocks/>
                  </p:cNvSpPr>
                  <p:nvPr/>
                </p:nvSpPr>
                <p:spPr bwMode="auto">
                  <a:xfrm>
                    <a:off x="7520" y="11791"/>
                    <a:ext cx="9" cy="13"/>
                  </a:xfrm>
                  <a:custGeom>
                    <a:avLst/>
                    <a:gdLst>
                      <a:gd name="T0" fmla="*/ 8 w 27"/>
                      <a:gd name="T1" fmla="*/ 3 h 41"/>
                      <a:gd name="T2" fmla="*/ 9 w 27"/>
                      <a:gd name="T3" fmla="*/ 5 h 41"/>
                      <a:gd name="T4" fmla="*/ 9 w 27"/>
                      <a:gd name="T5" fmla="*/ 9 h 41"/>
                      <a:gd name="T6" fmla="*/ 0 w 27"/>
                      <a:gd name="T7" fmla="*/ 13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5"/>
                        </a:lnTo>
                        <a:lnTo>
                          <a:pt x="27" y="29"/>
                        </a:lnTo>
                        <a:lnTo>
                          <a:pt x="0" y="41"/>
                        </a:lnTo>
                        <a:lnTo>
                          <a:pt x="9"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61" name="Freeform 306"/>
                  <p:cNvSpPr>
                    <a:spLocks/>
                  </p:cNvSpPr>
                  <p:nvPr/>
                </p:nvSpPr>
                <p:spPr bwMode="auto">
                  <a:xfrm>
                    <a:off x="7484" y="11779"/>
                    <a:ext cx="44" cy="33"/>
                  </a:xfrm>
                  <a:custGeom>
                    <a:avLst/>
                    <a:gdLst>
                      <a:gd name="T0" fmla="*/ 19 w 132"/>
                      <a:gd name="T1" fmla="*/ 0 h 98"/>
                      <a:gd name="T2" fmla="*/ 17 w 132"/>
                      <a:gd name="T3" fmla="*/ 1 h 98"/>
                      <a:gd name="T4" fmla="*/ 1 w 132"/>
                      <a:gd name="T5" fmla="*/ 16 h 98"/>
                      <a:gd name="T6" fmla="*/ 0 w 132"/>
                      <a:gd name="T7" fmla="*/ 18 h 98"/>
                      <a:gd name="T8" fmla="*/ 1 w 132"/>
                      <a:gd name="T9" fmla="*/ 20 h 98"/>
                      <a:gd name="T10" fmla="*/ 21 w 132"/>
                      <a:gd name="T11" fmla="*/ 32 h 98"/>
                      <a:gd name="T12" fmla="*/ 25 w 132"/>
                      <a:gd name="T13" fmla="*/ 33 h 98"/>
                      <a:gd name="T14" fmla="*/ 27 w 132"/>
                      <a:gd name="T15" fmla="*/ 32 h 98"/>
                      <a:gd name="T16" fmla="*/ 43 w 132"/>
                      <a:gd name="T17" fmla="*/ 17 h 98"/>
                      <a:gd name="T18" fmla="*/ 44 w 132"/>
                      <a:gd name="T19" fmla="*/ 15 h 98"/>
                      <a:gd name="T20" fmla="*/ 42 w 132"/>
                      <a:gd name="T21" fmla="*/ 13 h 98"/>
                      <a:gd name="T22" fmla="*/ 21 w 132"/>
                      <a:gd name="T23" fmla="*/ 1 h 98"/>
                      <a:gd name="T24" fmla="*/ 19 w 132"/>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8">
                        <a:moveTo>
                          <a:pt x="57" y="0"/>
                        </a:moveTo>
                        <a:lnTo>
                          <a:pt x="50" y="4"/>
                        </a:lnTo>
                        <a:lnTo>
                          <a:pt x="3" y="47"/>
                        </a:lnTo>
                        <a:lnTo>
                          <a:pt x="0" y="52"/>
                        </a:lnTo>
                        <a:lnTo>
                          <a:pt x="4" y="58"/>
                        </a:lnTo>
                        <a:lnTo>
                          <a:pt x="64" y="96"/>
                        </a:lnTo>
                        <a:lnTo>
                          <a:pt x="74" y="98"/>
                        </a:lnTo>
                        <a:lnTo>
                          <a:pt x="80" y="96"/>
                        </a:lnTo>
                        <a:lnTo>
                          <a:pt x="129" y="51"/>
                        </a:lnTo>
                        <a:lnTo>
                          <a:pt x="132" y="44"/>
                        </a:lnTo>
                        <a:lnTo>
                          <a:pt x="127" y="38"/>
                        </a:lnTo>
                        <a:lnTo>
                          <a:pt x="64" y="3"/>
                        </a:lnTo>
                        <a:lnTo>
                          <a:pt x="57"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62" name="Freeform 307"/>
                  <p:cNvSpPr>
                    <a:spLocks/>
                  </p:cNvSpPr>
                  <p:nvPr/>
                </p:nvSpPr>
                <p:spPr bwMode="auto">
                  <a:xfrm>
                    <a:off x="7513" y="11803"/>
                    <a:ext cx="46" cy="35"/>
                  </a:xfrm>
                  <a:custGeom>
                    <a:avLst/>
                    <a:gdLst>
                      <a:gd name="T0" fmla="*/ 21 w 139"/>
                      <a:gd name="T1" fmla="*/ 0 h 103"/>
                      <a:gd name="T2" fmla="*/ 0 w 139"/>
                      <a:gd name="T3" fmla="*/ 18 h 103"/>
                      <a:gd name="T4" fmla="*/ 26 w 139"/>
                      <a:gd name="T5" fmla="*/ 35 h 103"/>
                      <a:gd name="T6" fmla="*/ 46 w 139"/>
                      <a:gd name="T7" fmla="*/ 15 h 103"/>
                      <a:gd name="T8" fmla="*/ 21 w 139"/>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3">
                        <a:moveTo>
                          <a:pt x="62" y="0"/>
                        </a:moveTo>
                        <a:lnTo>
                          <a:pt x="0" y="54"/>
                        </a:lnTo>
                        <a:lnTo>
                          <a:pt x="78" y="103"/>
                        </a:lnTo>
                        <a:lnTo>
                          <a:pt x="139" y="45"/>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63" name="Freeform 308"/>
                  <p:cNvSpPr>
                    <a:spLocks/>
                  </p:cNvSpPr>
                  <p:nvPr/>
                </p:nvSpPr>
                <p:spPr bwMode="auto">
                  <a:xfrm>
                    <a:off x="7513" y="11811"/>
                    <a:ext cx="8" cy="14"/>
                  </a:xfrm>
                  <a:custGeom>
                    <a:avLst/>
                    <a:gdLst>
                      <a:gd name="T0" fmla="*/ 1 w 25"/>
                      <a:gd name="T1" fmla="*/ 3 h 42"/>
                      <a:gd name="T2" fmla="*/ 0 w 25"/>
                      <a:gd name="T3" fmla="*/ 6 h 42"/>
                      <a:gd name="T4" fmla="*/ 0 w 25"/>
                      <a:gd name="T5" fmla="*/ 10 h 42"/>
                      <a:gd name="T6" fmla="*/ 8 w 25"/>
                      <a:gd name="T7" fmla="*/ 14 h 42"/>
                      <a:gd name="T8" fmla="*/ 5 w 25"/>
                      <a:gd name="T9" fmla="*/ 0 h 42"/>
                      <a:gd name="T10" fmla="*/ 1 w 25"/>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2">
                        <a:moveTo>
                          <a:pt x="3" y="10"/>
                        </a:moveTo>
                        <a:lnTo>
                          <a:pt x="0" y="18"/>
                        </a:lnTo>
                        <a:lnTo>
                          <a:pt x="0" y="31"/>
                        </a:lnTo>
                        <a:lnTo>
                          <a:pt x="25" y="42"/>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64" name="Freeform 309"/>
                  <p:cNvSpPr>
                    <a:spLocks/>
                  </p:cNvSpPr>
                  <p:nvPr/>
                </p:nvSpPr>
                <p:spPr bwMode="auto">
                  <a:xfrm>
                    <a:off x="7550" y="11809"/>
                    <a:ext cx="9" cy="13"/>
                  </a:xfrm>
                  <a:custGeom>
                    <a:avLst/>
                    <a:gdLst>
                      <a:gd name="T0" fmla="*/ 8 w 27"/>
                      <a:gd name="T1" fmla="*/ 3 h 41"/>
                      <a:gd name="T2" fmla="*/ 9 w 27"/>
                      <a:gd name="T3" fmla="*/ 5 h 41"/>
                      <a:gd name="T4" fmla="*/ 9 w 27"/>
                      <a:gd name="T5" fmla="*/ 9 h 41"/>
                      <a:gd name="T6" fmla="*/ 0 w 27"/>
                      <a:gd name="T7" fmla="*/ 13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5"/>
                        </a:lnTo>
                        <a:lnTo>
                          <a:pt x="27" y="29"/>
                        </a:lnTo>
                        <a:lnTo>
                          <a:pt x="0" y="41"/>
                        </a:lnTo>
                        <a:lnTo>
                          <a:pt x="9"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65" name="Freeform 310"/>
                  <p:cNvSpPr>
                    <a:spLocks/>
                  </p:cNvSpPr>
                  <p:nvPr/>
                </p:nvSpPr>
                <p:spPr bwMode="auto">
                  <a:xfrm>
                    <a:off x="7514" y="11797"/>
                    <a:ext cx="44" cy="33"/>
                  </a:xfrm>
                  <a:custGeom>
                    <a:avLst/>
                    <a:gdLst>
                      <a:gd name="T0" fmla="*/ 19 w 132"/>
                      <a:gd name="T1" fmla="*/ 0 h 98"/>
                      <a:gd name="T2" fmla="*/ 17 w 132"/>
                      <a:gd name="T3" fmla="*/ 1 h 98"/>
                      <a:gd name="T4" fmla="*/ 1 w 132"/>
                      <a:gd name="T5" fmla="*/ 16 h 98"/>
                      <a:gd name="T6" fmla="*/ 0 w 132"/>
                      <a:gd name="T7" fmla="*/ 18 h 98"/>
                      <a:gd name="T8" fmla="*/ 1 w 132"/>
                      <a:gd name="T9" fmla="*/ 20 h 98"/>
                      <a:gd name="T10" fmla="*/ 21 w 132"/>
                      <a:gd name="T11" fmla="*/ 32 h 98"/>
                      <a:gd name="T12" fmla="*/ 25 w 132"/>
                      <a:gd name="T13" fmla="*/ 33 h 98"/>
                      <a:gd name="T14" fmla="*/ 27 w 132"/>
                      <a:gd name="T15" fmla="*/ 32 h 98"/>
                      <a:gd name="T16" fmla="*/ 43 w 132"/>
                      <a:gd name="T17" fmla="*/ 17 h 98"/>
                      <a:gd name="T18" fmla="*/ 44 w 132"/>
                      <a:gd name="T19" fmla="*/ 15 h 98"/>
                      <a:gd name="T20" fmla="*/ 42 w 132"/>
                      <a:gd name="T21" fmla="*/ 13 h 98"/>
                      <a:gd name="T22" fmla="*/ 21 w 132"/>
                      <a:gd name="T23" fmla="*/ 1 h 98"/>
                      <a:gd name="T24" fmla="*/ 19 w 132"/>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8">
                        <a:moveTo>
                          <a:pt x="58" y="0"/>
                        </a:moveTo>
                        <a:lnTo>
                          <a:pt x="51" y="4"/>
                        </a:lnTo>
                        <a:lnTo>
                          <a:pt x="3" y="47"/>
                        </a:lnTo>
                        <a:lnTo>
                          <a:pt x="0" y="52"/>
                        </a:lnTo>
                        <a:lnTo>
                          <a:pt x="4" y="58"/>
                        </a:lnTo>
                        <a:lnTo>
                          <a:pt x="64" y="96"/>
                        </a:lnTo>
                        <a:lnTo>
                          <a:pt x="74" y="98"/>
                        </a:lnTo>
                        <a:lnTo>
                          <a:pt x="81" y="96"/>
                        </a:lnTo>
                        <a:lnTo>
                          <a:pt x="130" y="51"/>
                        </a:lnTo>
                        <a:lnTo>
                          <a:pt x="132" y="44"/>
                        </a:lnTo>
                        <a:lnTo>
                          <a:pt x="127" y="38"/>
                        </a:lnTo>
                        <a:lnTo>
                          <a:pt x="64" y="3"/>
                        </a:lnTo>
                        <a:lnTo>
                          <a:pt x="58"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66" name="Freeform 311"/>
                  <p:cNvSpPr>
                    <a:spLocks/>
                  </p:cNvSpPr>
                  <p:nvPr/>
                </p:nvSpPr>
                <p:spPr bwMode="auto">
                  <a:xfrm>
                    <a:off x="7543" y="11821"/>
                    <a:ext cx="46" cy="34"/>
                  </a:xfrm>
                  <a:custGeom>
                    <a:avLst/>
                    <a:gdLst>
                      <a:gd name="T0" fmla="*/ 20 w 139"/>
                      <a:gd name="T1" fmla="*/ 0 h 102"/>
                      <a:gd name="T2" fmla="*/ 0 w 139"/>
                      <a:gd name="T3" fmla="*/ 18 h 102"/>
                      <a:gd name="T4" fmla="*/ 26 w 139"/>
                      <a:gd name="T5" fmla="*/ 34 h 102"/>
                      <a:gd name="T6" fmla="*/ 46 w 139"/>
                      <a:gd name="T7" fmla="*/ 15 h 102"/>
                      <a:gd name="T8" fmla="*/ 20 w 139"/>
                      <a:gd name="T9" fmla="*/ 0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2">
                        <a:moveTo>
                          <a:pt x="61" y="0"/>
                        </a:moveTo>
                        <a:lnTo>
                          <a:pt x="0" y="54"/>
                        </a:lnTo>
                        <a:lnTo>
                          <a:pt x="78" y="102"/>
                        </a:lnTo>
                        <a:lnTo>
                          <a:pt x="139" y="45"/>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67" name="Freeform 312"/>
                  <p:cNvSpPr>
                    <a:spLocks/>
                  </p:cNvSpPr>
                  <p:nvPr/>
                </p:nvSpPr>
                <p:spPr bwMode="auto">
                  <a:xfrm>
                    <a:off x="7543" y="11829"/>
                    <a:ext cx="8" cy="14"/>
                  </a:xfrm>
                  <a:custGeom>
                    <a:avLst/>
                    <a:gdLst>
                      <a:gd name="T0" fmla="*/ 1 w 25"/>
                      <a:gd name="T1" fmla="*/ 3 h 42"/>
                      <a:gd name="T2" fmla="*/ 0 w 25"/>
                      <a:gd name="T3" fmla="*/ 6 h 42"/>
                      <a:gd name="T4" fmla="*/ 0 w 25"/>
                      <a:gd name="T5" fmla="*/ 10 h 42"/>
                      <a:gd name="T6" fmla="*/ 8 w 25"/>
                      <a:gd name="T7" fmla="*/ 14 h 42"/>
                      <a:gd name="T8" fmla="*/ 5 w 25"/>
                      <a:gd name="T9" fmla="*/ 0 h 42"/>
                      <a:gd name="T10" fmla="*/ 1 w 25"/>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2">
                        <a:moveTo>
                          <a:pt x="3" y="10"/>
                        </a:moveTo>
                        <a:lnTo>
                          <a:pt x="0" y="18"/>
                        </a:lnTo>
                        <a:lnTo>
                          <a:pt x="0" y="31"/>
                        </a:lnTo>
                        <a:lnTo>
                          <a:pt x="25" y="42"/>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68" name="Freeform 313"/>
                  <p:cNvSpPr>
                    <a:spLocks/>
                  </p:cNvSpPr>
                  <p:nvPr/>
                </p:nvSpPr>
                <p:spPr bwMode="auto">
                  <a:xfrm>
                    <a:off x="7580" y="11827"/>
                    <a:ext cx="9" cy="13"/>
                  </a:xfrm>
                  <a:custGeom>
                    <a:avLst/>
                    <a:gdLst>
                      <a:gd name="T0" fmla="*/ 8 w 27"/>
                      <a:gd name="T1" fmla="*/ 3 h 41"/>
                      <a:gd name="T2" fmla="*/ 9 w 27"/>
                      <a:gd name="T3" fmla="*/ 5 h 41"/>
                      <a:gd name="T4" fmla="*/ 9 w 27"/>
                      <a:gd name="T5" fmla="*/ 9 h 41"/>
                      <a:gd name="T6" fmla="*/ 0 w 27"/>
                      <a:gd name="T7" fmla="*/ 13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5"/>
                        </a:lnTo>
                        <a:lnTo>
                          <a:pt x="27" y="29"/>
                        </a:lnTo>
                        <a:lnTo>
                          <a:pt x="0" y="41"/>
                        </a:lnTo>
                        <a:lnTo>
                          <a:pt x="9"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69" name="Freeform 314"/>
                  <p:cNvSpPr>
                    <a:spLocks/>
                  </p:cNvSpPr>
                  <p:nvPr/>
                </p:nvSpPr>
                <p:spPr bwMode="auto">
                  <a:xfrm>
                    <a:off x="7544" y="11815"/>
                    <a:ext cx="44" cy="32"/>
                  </a:xfrm>
                  <a:custGeom>
                    <a:avLst/>
                    <a:gdLst>
                      <a:gd name="T0" fmla="*/ 19 w 132"/>
                      <a:gd name="T1" fmla="*/ 0 h 97"/>
                      <a:gd name="T2" fmla="*/ 17 w 132"/>
                      <a:gd name="T3" fmla="*/ 1 h 97"/>
                      <a:gd name="T4" fmla="*/ 1 w 132"/>
                      <a:gd name="T5" fmla="*/ 16 h 97"/>
                      <a:gd name="T6" fmla="*/ 0 w 132"/>
                      <a:gd name="T7" fmla="*/ 17 h 97"/>
                      <a:gd name="T8" fmla="*/ 1 w 132"/>
                      <a:gd name="T9" fmla="*/ 19 h 97"/>
                      <a:gd name="T10" fmla="*/ 21 w 132"/>
                      <a:gd name="T11" fmla="*/ 31 h 97"/>
                      <a:gd name="T12" fmla="*/ 25 w 132"/>
                      <a:gd name="T13" fmla="*/ 32 h 97"/>
                      <a:gd name="T14" fmla="*/ 27 w 132"/>
                      <a:gd name="T15" fmla="*/ 31 h 97"/>
                      <a:gd name="T16" fmla="*/ 43 w 132"/>
                      <a:gd name="T17" fmla="*/ 17 h 97"/>
                      <a:gd name="T18" fmla="*/ 44 w 132"/>
                      <a:gd name="T19" fmla="*/ 15 h 97"/>
                      <a:gd name="T20" fmla="*/ 42 w 132"/>
                      <a:gd name="T21" fmla="*/ 13 h 97"/>
                      <a:gd name="T22" fmla="*/ 21 w 132"/>
                      <a:gd name="T23" fmla="*/ 1 h 97"/>
                      <a:gd name="T24" fmla="*/ 19 w 132"/>
                      <a:gd name="T25" fmla="*/ 0 h 9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7">
                        <a:moveTo>
                          <a:pt x="57" y="0"/>
                        </a:moveTo>
                        <a:lnTo>
                          <a:pt x="51" y="4"/>
                        </a:lnTo>
                        <a:lnTo>
                          <a:pt x="3" y="47"/>
                        </a:lnTo>
                        <a:lnTo>
                          <a:pt x="0" y="52"/>
                        </a:lnTo>
                        <a:lnTo>
                          <a:pt x="4" y="58"/>
                        </a:lnTo>
                        <a:lnTo>
                          <a:pt x="64" y="95"/>
                        </a:lnTo>
                        <a:lnTo>
                          <a:pt x="74" y="97"/>
                        </a:lnTo>
                        <a:lnTo>
                          <a:pt x="81" y="95"/>
                        </a:lnTo>
                        <a:lnTo>
                          <a:pt x="130" y="51"/>
                        </a:lnTo>
                        <a:lnTo>
                          <a:pt x="132" y="44"/>
                        </a:lnTo>
                        <a:lnTo>
                          <a:pt x="127" y="38"/>
                        </a:lnTo>
                        <a:lnTo>
                          <a:pt x="64" y="3"/>
                        </a:lnTo>
                        <a:lnTo>
                          <a:pt x="57"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70" name="Freeform 315"/>
                  <p:cNvSpPr>
                    <a:spLocks/>
                  </p:cNvSpPr>
                  <p:nvPr/>
                </p:nvSpPr>
                <p:spPr bwMode="auto">
                  <a:xfrm>
                    <a:off x="7573" y="11839"/>
                    <a:ext cx="46" cy="34"/>
                  </a:xfrm>
                  <a:custGeom>
                    <a:avLst/>
                    <a:gdLst>
                      <a:gd name="T0" fmla="*/ 20 w 138"/>
                      <a:gd name="T1" fmla="*/ 0 h 102"/>
                      <a:gd name="T2" fmla="*/ 0 w 138"/>
                      <a:gd name="T3" fmla="*/ 18 h 102"/>
                      <a:gd name="T4" fmla="*/ 26 w 138"/>
                      <a:gd name="T5" fmla="*/ 34 h 102"/>
                      <a:gd name="T6" fmla="*/ 46 w 138"/>
                      <a:gd name="T7" fmla="*/ 14 h 102"/>
                      <a:gd name="T8" fmla="*/ 20 w 138"/>
                      <a:gd name="T9" fmla="*/ 0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8" h="102">
                        <a:moveTo>
                          <a:pt x="61" y="0"/>
                        </a:moveTo>
                        <a:lnTo>
                          <a:pt x="0" y="53"/>
                        </a:lnTo>
                        <a:lnTo>
                          <a:pt x="78" y="102"/>
                        </a:lnTo>
                        <a:lnTo>
                          <a:pt x="138" y="43"/>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71" name="Freeform 316"/>
                  <p:cNvSpPr>
                    <a:spLocks/>
                  </p:cNvSpPr>
                  <p:nvPr/>
                </p:nvSpPr>
                <p:spPr bwMode="auto">
                  <a:xfrm>
                    <a:off x="7573" y="11847"/>
                    <a:ext cx="8" cy="14"/>
                  </a:xfrm>
                  <a:custGeom>
                    <a:avLst/>
                    <a:gdLst>
                      <a:gd name="T0" fmla="*/ 1 w 25"/>
                      <a:gd name="T1" fmla="*/ 3 h 42"/>
                      <a:gd name="T2" fmla="*/ 0 w 25"/>
                      <a:gd name="T3" fmla="*/ 6 h 42"/>
                      <a:gd name="T4" fmla="*/ 0 w 25"/>
                      <a:gd name="T5" fmla="*/ 10 h 42"/>
                      <a:gd name="T6" fmla="*/ 8 w 25"/>
                      <a:gd name="T7" fmla="*/ 14 h 42"/>
                      <a:gd name="T8" fmla="*/ 5 w 25"/>
                      <a:gd name="T9" fmla="*/ 0 h 42"/>
                      <a:gd name="T10" fmla="*/ 1 w 25"/>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2">
                        <a:moveTo>
                          <a:pt x="3" y="10"/>
                        </a:moveTo>
                        <a:lnTo>
                          <a:pt x="0" y="18"/>
                        </a:lnTo>
                        <a:lnTo>
                          <a:pt x="0" y="31"/>
                        </a:lnTo>
                        <a:lnTo>
                          <a:pt x="25" y="42"/>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72" name="Freeform 317"/>
                  <p:cNvSpPr>
                    <a:spLocks/>
                  </p:cNvSpPr>
                  <p:nvPr/>
                </p:nvSpPr>
                <p:spPr bwMode="auto">
                  <a:xfrm>
                    <a:off x="7609" y="11845"/>
                    <a:ext cx="10" cy="13"/>
                  </a:xfrm>
                  <a:custGeom>
                    <a:avLst/>
                    <a:gdLst>
                      <a:gd name="T0" fmla="*/ 9 w 28"/>
                      <a:gd name="T1" fmla="*/ 3 h 40"/>
                      <a:gd name="T2" fmla="*/ 10 w 28"/>
                      <a:gd name="T3" fmla="*/ 5 h 40"/>
                      <a:gd name="T4" fmla="*/ 10 w 28"/>
                      <a:gd name="T5" fmla="*/ 9 h 40"/>
                      <a:gd name="T6" fmla="*/ 0 w 28"/>
                      <a:gd name="T7" fmla="*/ 13 h 40"/>
                      <a:gd name="T8" fmla="*/ 4 w 28"/>
                      <a:gd name="T9" fmla="*/ 0 h 40"/>
                      <a:gd name="T10" fmla="*/ 9 w 28"/>
                      <a:gd name="T11" fmla="*/ 3 h 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0">
                        <a:moveTo>
                          <a:pt x="24" y="9"/>
                        </a:moveTo>
                        <a:lnTo>
                          <a:pt x="28" y="14"/>
                        </a:lnTo>
                        <a:lnTo>
                          <a:pt x="28" y="27"/>
                        </a:lnTo>
                        <a:lnTo>
                          <a:pt x="0" y="40"/>
                        </a:lnTo>
                        <a:lnTo>
                          <a:pt x="10" y="0"/>
                        </a:lnTo>
                        <a:lnTo>
                          <a:pt x="24" y="9"/>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73" name="Freeform 318"/>
                  <p:cNvSpPr>
                    <a:spLocks/>
                  </p:cNvSpPr>
                  <p:nvPr/>
                </p:nvSpPr>
                <p:spPr bwMode="auto">
                  <a:xfrm>
                    <a:off x="7574" y="11833"/>
                    <a:ext cx="44" cy="32"/>
                  </a:xfrm>
                  <a:custGeom>
                    <a:avLst/>
                    <a:gdLst>
                      <a:gd name="T0" fmla="*/ 19 w 131"/>
                      <a:gd name="T1" fmla="*/ 0 h 97"/>
                      <a:gd name="T2" fmla="*/ 17 w 131"/>
                      <a:gd name="T3" fmla="*/ 1 h 97"/>
                      <a:gd name="T4" fmla="*/ 1 w 131"/>
                      <a:gd name="T5" fmla="*/ 15 h 97"/>
                      <a:gd name="T6" fmla="*/ 0 w 131"/>
                      <a:gd name="T7" fmla="*/ 17 h 97"/>
                      <a:gd name="T8" fmla="*/ 1 w 131"/>
                      <a:gd name="T9" fmla="*/ 19 h 97"/>
                      <a:gd name="T10" fmla="*/ 21 w 131"/>
                      <a:gd name="T11" fmla="*/ 31 h 97"/>
                      <a:gd name="T12" fmla="*/ 25 w 131"/>
                      <a:gd name="T13" fmla="*/ 32 h 97"/>
                      <a:gd name="T14" fmla="*/ 27 w 131"/>
                      <a:gd name="T15" fmla="*/ 31 h 97"/>
                      <a:gd name="T16" fmla="*/ 43 w 131"/>
                      <a:gd name="T17" fmla="*/ 16 h 97"/>
                      <a:gd name="T18" fmla="*/ 44 w 131"/>
                      <a:gd name="T19" fmla="*/ 14 h 97"/>
                      <a:gd name="T20" fmla="*/ 42 w 131"/>
                      <a:gd name="T21" fmla="*/ 12 h 97"/>
                      <a:gd name="T22" fmla="*/ 21 w 131"/>
                      <a:gd name="T23" fmla="*/ 1 h 97"/>
                      <a:gd name="T24" fmla="*/ 19 w 131"/>
                      <a:gd name="T25" fmla="*/ 0 h 9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1" h="97">
                        <a:moveTo>
                          <a:pt x="57" y="0"/>
                        </a:moveTo>
                        <a:lnTo>
                          <a:pt x="51" y="4"/>
                        </a:lnTo>
                        <a:lnTo>
                          <a:pt x="3" y="46"/>
                        </a:lnTo>
                        <a:lnTo>
                          <a:pt x="0" y="51"/>
                        </a:lnTo>
                        <a:lnTo>
                          <a:pt x="4" y="57"/>
                        </a:lnTo>
                        <a:lnTo>
                          <a:pt x="64" y="95"/>
                        </a:lnTo>
                        <a:lnTo>
                          <a:pt x="74" y="97"/>
                        </a:lnTo>
                        <a:lnTo>
                          <a:pt x="79" y="95"/>
                        </a:lnTo>
                        <a:lnTo>
                          <a:pt x="128" y="50"/>
                        </a:lnTo>
                        <a:lnTo>
                          <a:pt x="131" y="43"/>
                        </a:lnTo>
                        <a:lnTo>
                          <a:pt x="126" y="37"/>
                        </a:lnTo>
                        <a:lnTo>
                          <a:pt x="64" y="3"/>
                        </a:lnTo>
                        <a:lnTo>
                          <a:pt x="57"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74" name="Freeform 319"/>
                  <p:cNvSpPr>
                    <a:spLocks/>
                  </p:cNvSpPr>
                  <p:nvPr/>
                </p:nvSpPr>
                <p:spPr bwMode="auto">
                  <a:xfrm>
                    <a:off x="7602" y="11857"/>
                    <a:ext cx="47" cy="34"/>
                  </a:xfrm>
                  <a:custGeom>
                    <a:avLst/>
                    <a:gdLst>
                      <a:gd name="T0" fmla="*/ 21 w 139"/>
                      <a:gd name="T1" fmla="*/ 0 h 103"/>
                      <a:gd name="T2" fmla="*/ 0 w 139"/>
                      <a:gd name="T3" fmla="*/ 18 h 103"/>
                      <a:gd name="T4" fmla="*/ 26 w 139"/>
                      <a:gd name="T5" fmla="*/ 34 h 103"/>
                      <a:gd name="T6" fmla="*/ 47 w 139"/>
                      <a:gd name="T7" fmla="*/ 15 h 103"/>
                      <a:gd name="T8" fmla="*/ 21 w 139"/>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3">
                        <a:moveTo>
                          <a:pt x="61" y="0"/>
                        </a:moveTo>
                        <a:lnTo>
                          <a:pt x="0" y="54"/>
                        </a:lnTo>
                        <a:lnTo>
                          <a:pt x="77" y="103"/>
                        </a:lnTo>
                        <a:lnTo>
                          <a:pt x="139" y="44"/>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75" name="Freeform 320"/>
                  <p:cNvSpPr>
                    <a:spLocks/>
                  </p:cNvSpPr>
                  <p:nvPr/>
                </p:nvSpPr>
                <p:spPr bwMode="auto">
                  <a:xfrm>
                    <a:off x="7602" y="11865"/>
                    <a:ext cx="8" cy="14"/>
                  </a:xfrm>
                  <a:custGeom>
                    <a:avLst/>
                    <a:gdLst>
                      <a:gd name="T0" fmla="*/ 1 w 24"/>
                      <a:gd name="T1" fmla="*/ 3 h 42"/>
                      <a:gd name="T2" fmla="*/ 0 w 24"/>
                      <a:gd name="T3" fmla="*/ 6 h 42"/>
                      <a:gd name="T4" fmla="*/ 0 w 24"/>
                      <a:gd name="T5" fmla="*/ 10 h 42"/>
                      <a:gd name="T6" fmla="*/ 8 w 24"/>
                      <a:gd name="T7" fmla="*/ 14 h 42"/>
                      <a:gd name="T8" fmla="*/ 5 w 24"/>
                      <a:gd name="T9" fmla="*/ 0 h 42"/>
                      <a:gd name="T10" fmla="*/ 1 w 24"/>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2">
                        <a:moveTo>
                          <a:pt x="2" y="10"/>
                        </a:moveTo>
                        <a:lnTo>
                          <a:pt x="0" y="18"/>
                        </a:lnTo>
                        <a:lnTo>
                          <a:pt x="0" y="31"/>
                        </a:lnTo>
                        <a:lnTo>
                          <a:pt x="24" y="42"/>
                        </a:lnTo>
                        <a:lnTo>
                          <a:pt x="15" y="0"/>
                        </a:lnTo>
                        <a:lnTo>
                          <a:pt x="2"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76" name="Freeform 321"/>
                  <p:cNvSpPr>
                    <a:spLocks/>
                  </p:cNvSpPr>
                  <p:nvPr/>
                </p:nvSpPr>
                <p:spPr bwMode="auto">
                  <a:xfrm>
                    <a:off x="7639" y="11862"/>
                    <a:ext cx="10" cy="14"/>
                  </a:xfrm>
                  <a:custGeom>
                    <a:avLst/>
                    <a:gdLst>
                      <a:gd name="T0" fmla="*/ 9 w 28"/>
                      <a:gd name="T1" fmla="*/ 3 h 41"/>
                      <a:gd name="T2" fmla="*/ 10 w 28"/>
                      <a:gd name="T3" fmla="*/ 5 h 41"/>
                      <a:gd name="T4" fmla="*/ 10 w 28"/>
                      <a:gd name="T5" fmla="*/ 10 h 41"/>
                      <a:gd name="T6" fmla="*/ 0 w 28"/>
                      <a:gd name="T7" fmla="*/ 14 h 41"/>
                      <a:gd name="T8" fmla="*/ 4 w 28"/>
                      <a:gd name="T9" fmla="*/ 0 h 41"/>
                      <a:gd name="T10" fmla="*/ 9 w 28"/>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1">
                        <a:moveTo>
                          <a:pt x="24" y="10"/>
                        </a:moveTo>
                        <a:lnTo>
                          <a:pt x="28" y="15"/>
                        </a:lnTo>
                        <a:lnTo>
                          <a:pt x="28" y="28"/>
                        </a:lnTo>
                        <a:lnTo>
                          <a:pt x="0" y="41"/>
                        </a:lnTo>
                        <a:lnTo>
                          <a:pt x="10" y="0"/>
                        </a:lnTo>
                        <a:lnTo>
                          <a:pt x="24"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77" name="Freeform 322"/>
                  <p:cNvSpPr>
                    <a:spLocks/>
                  </p:cNvSpPr>
                  <p:nvPr/>
                </p:nvSpPr>
                <p:spPr bwMode="auto">
                  <a:xfrm>
                    <a:off x="7604" y="11851"/>
                    <a:ext cx="44" cy="32"/>
                  </a:xfrm>
                  <a:custGeom>
                    <a:avLst/>
                    <a:gdLst>
                      <a:gd name="T0" fmla="*/ 19 w 132"/>
                      <a:gd name="T1" fmla="*/ 0 h 98"/>
                      <a:gd name="T2" fmla="*/ 17 w 132"/>
                      <a:gd name="T3" fmla="*/ 1 h 98"/>
                      <a:gd name="T4" fmla="*/ 1 w 132"/>
                      <a:gd name="T5" fmla="*/ 15 h 98"/>
                      <a:gd name="T6" fmla="*/ 0 w 132"/>
                      <a:gd name="T7" fmla="*/ 17 h 98"/>
                      <a:gd name="T8" fmla="*/ 1 w 132"/>
                      <a:gd name="T9" fmla="*/ 19 h 98"/>
                      <a:gd name="T10" fmla="*/ 21 w 132"/>
                      <a:gd name="T11" fmla="*/ 31 h 98"/>
                      <a:gd name="T12" fmla="*/ 24 w 132"/>
                      <a:gd name="T13" fmla="*/ 32 h 98"/>
                      <a:gd name="T14" fmla="*/ 27 w 132"/>
                      <a:gd name="T15" fmla="*/ 31 h 98"/>
                      <a:gd name="T16" fmla="*/ 43 w 132"/>
                      <a:gd name="T17" fmla="*/ 17 h 98"/>
                      <a:gd name="T18" fmla="*/ 44 w 132"/>
                      <a:gd name="T19" fmla="*/ 14 h 98"/>
                      <a:gd name="T20" fmla="*/ 42 w 132"/>
                      <a:gd name="T21" fmla="*/ 12 h 98"/>
                      <a:gd name="T22" fmla="*/ 21 w 132"/>
                      <a:gd name="T23" fmla="*/ 1 h 98"/>
                      <a:gd name="T24" fmla="*/ 19 w 132"/>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8">
                        <a:moveTo>
                          <a:pt x="57" y="0"/>
                        </a:moveTo>
                        <a:lnTo>
                          <a:pt x="50" y="4"/>
                        </a:lnTo>
                        <a:lnTo>
                          <a:pt x="2" y="47"/>
                        </a:lnTo>
                        <a:lnTo>
                          <a:pt x="0" y="52"/>
                        </a:lnTo>
                        <a:lnTo>
                          <a:pt x="4" y="58"/>
                        </a:lnTo>
                        <a:lnTo>
                          <a:pt x="64" y="96"/>
                        </a:lnTo>
                        <a:lnTo>
                          <a:pt x="73" y="98"/>
                        </a:lnTo>
                        <a:lnTo>
                          <a:pt x="80" y="96"/>
                        </a:lnTo>
                        <a:lnTo>
                          <a:pt x="129" y="51"/>
                        </a:lnTo>
                        <a:lnTo>
                          <a:pt x="132" y="44"/>
                        </a:lnTo>
                        <a:lnTo>
                          <a:pt x="126" y="38"/>
                        </a:lnTo>
                        <a:lnTo>
                          <a:pt x="64" y="2"/>
                        </a:lnTo>
                        <a:lnTo>
                          <a:pt x="57"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78" name="Freeform 323"/>
                  <p:cNvSpPr>
                    <a:spLocks/>
                  </p:cNvSpPr>
                  <p:nvPr/>
                </p:nvSpPr>
                <p:spPr bwMode="auto">
                  <a:xfrm>
                    <a:off x="7632" y="11875"/>
                    <a:ext cx="47" cy="35"/>
                  </a:xfrm>
                  <a:custGeom>
                    <a:avLst/>
                    <a:gdLst>
                      <a:gd name="T0" fmla="*/ 21 w 139"/>
                      <a:gd name="T1" fmla="*/ 0 h 103"/>
                      <a:gd name="T2" fmla="*/ 0 w 139"/>
                      <a:gd name="T3" fmla="*/ 18 h 103"/>
                      <a:gd name="T4" fmla="*/ 26 w 139"/>
                      <a:gd name="T5" fmla="*/ 35 h 103"/>
                      <a:gd name="T6" fmla="*/ 47 w 139"/>
                      <a:gd name="T7" fmla="*/ 15 h 103"/>
                      <a:gd name="T8" fmla="*/ 21 w 139"/>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3">
                        <a:moveTo>
                          <a:pt x="61" y="0"/>
                        </a:moveTo>
                        <a:lnTo>
                          <a:pt x="0" y="54"/>
                        </a:lnTo>
                        <a:lnTo>
                          <a:pt x="77" y="103"/>
                        </a:lnTo>
                        <a:lnTo>
                          <a:pt x="139" y="44"/>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79" name="Freeform 324"/>
                  <p:cNvSpPr>
                    <a:spLocks/>
                  </p:cNvSpPr>
                  <p:nvPr/>
                </p:nvSpPr>
                <p:spPr bwMode="auto">
                  <a:xfrm>
                    <a:off x="7632" y="11883"/>
                    <a:ext cx="8" cy="14"/>
                  </a:xfrm>
                  <a:custGeom>
                    <a:avLst/>
                    <a:gdLst>
                      <a:gd name="T0" fmla="*/ 1 w 24"/>
                      <a:gd name="T1" fmla="*/ 3 h 42"/>
                      <a:gd name="T2" fmla="*/ 0 w 24"/>
                      <a:gd name="T3" fmla="*/ 6 h 42"/>
                      <a:gd name="T4" fmla="*/ 0 w 24"/>
                      <a:gd name="T5" fmla="*/ 10 h 42"/>
                      <a:gd name="T6" fmla="*/ 8 w 24"/>
                      <a:gd name="T7" fmla="*/ 14 h 42"/>
                      <a:gd name="T8" fmla="*/ 5 w 24"/>
                      <a:gd name="T9" fmla="*/ 0 h 42"/>
                      <a:gd name="T10" fmla="*/ 1 w 24"/>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2">
                        <a:moveTo>
                          <a:pt x="2" y="10"/>
                        </a:moveTo>
                        <a:lnTo>
                          <a:pt x="0" y="18"/>
                        </a:lnTo>
                        <a:lnTo>
                          <a:pt x="0" y="31"/>
                        </a:lnTo>
                        <a:lnTo>
                          <a:pt x="24" y="42"/>
                        </a:lnTo>
                        <a:lnTo>
                          <a:pt x="15" y="0"/>
                        </a:lnTo>
                        <a:lnTo>
                          <a:pt x="2"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80" name="Freeform 325"/>
                  <p:cNvSpPr>
                    <a:spLocks/>
                  </p:cNvSpPr>
                  <p:nvPr/>
                </p:nvSpPr>
                <p:spPr bwMode="auto">
                  <a:xfrm>
                    <a:off x="7669" y="11881"/>
                    <a:ext cx="10" cy="13"/>
                  </a:xfrm>
                  <a:custGeom>
                    <a:avLst/>
                    <a:gdLst>
                      <a:gd name="T0" fmla="*/ 8 w 28"/>
                      <a:gd name="T1" fmla="*/ 3 h 41"/>
                      <a:gd name="T2" fmla="*/ 10 w 28"/>
                      <a:gd name="T3" fmla="*/ 5 h 41"/>
                      <a:gd name="T4" fmla="*/ 10 w 28"/>
                      <a:gd name="T5" fmla="*/ 9 h 41"/>
                      <a:gd name="T6" fmla="*/ 0 w 28"/>
                      <a:gd name="T7" fmla="*/ 13 h 41"/>
                      <a:gd name="T8" fmla="*/ 4 w 28"/>
                      <a:gd name="T9" fmla="*/ 0 h 41"/>
                      <a:gd name="T10" fmla="*/ 8 w 28"/>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1">
                        <a:moveTo>
                          <a:pt x="23" y="10"/>
                        </a:moveTo>
                        <a:lnTo>
                          <a:pt x="28" y="15"/>
                        </a:lnTo>
                        <a:lnTo>
                          <a:pt x="28" y="28"/>
                        </a:lnTo>
                        <a:lnTo>
                          <a:pt x="0" y="41"/>
                        </a:lnTo>
                        <a:lnTo>
                          <a:pt x="10"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81" name="Freeform 326"/>
                  <p:cNvSpPr>
                    <a:spLocks/>
                  </p:cNvSpPr>
                  <p:nvPr/>
                </p:nvSpPr>
                <p:spPr bwMode="auto">
                  <a:xfrm>
                    <a:off x="7631" y="11869"/>
                    <a:ext cx="46" cy="32"/>
                  </a:xfrm>
                  <a:custGeom>
                    <a:avLst/>
                    <a:gdLst>
                      <a:gd name="T0" fmla="*/ 20 w 137"/>
                      <a:gd name="T1" fmla="*/ 0 h 98"/>
                      <a:gd name="T2" fmla="*/ 17 w 137"/>
                      <a:gd name="T3" fmla="*/ 1 h 98"/>
                      <a:gd name="T4" fmla="*/ 1 w 137"/>
                      <a:gd name="T5" fmla="*/ 15 h 98"/>
                      <a:gd name="T6" fmla="*/ 0 w 137"/>
                      <a:gd name="T7" fmla="*/ 17 h 98"/>
                      <a:gd name="T8" fmla="*/ 1 w 137"/>
                      <a:gd name="T9" fmla="*/ 19 h 98"/>
                      <a:gd name="T10" fmla="*/ 22 w 137"/>
                      <a:gd name="T11" fmla="*/ 31 h 98"/>
                      <a:gd name="T12" fmla="*/ 26 w 137"/>
                      <a:gd name="T13" fmla="*/ 32 h 98"/>
                      <a:gd name="T14" fmla="*/ 28 w 137"/>
                      <a:gd name="T15" fmla="*/ 31 h 98"/>
                      <a:gd name="T16" fmla="*/ 45 w 137"/>
                      <a:gd name="T17" fmla="*/ 17 h 98"/>
                      <a:gd name="T18" fmla="*/ 46 w 137"/>
                      <a:gd name="T19" fmla="*/ 14 h 98"/>
                      <a:gd name="T20" fmla="*/ 44 w 137"/>
                      <a:gd name="T21" fmla="*/ 12 h 98"/>
                      <a:gd name="T22" fmla="*/ 22 w 137"/>
                      <a:gd name="T23" fmla="*/ 1 h 98"/>
                      <a:gd name="T24" fmla="*/ 20 w 137"/>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7" h="98">
                        <a:moveTo>
                          <a:pt x="60" y="0"/>
                        </a:moveTo>
                        <a:lnTo>
                          <a:pt x="52" y="4"/>
                        </a:lnTo>
                        <a:lnTo>
                          <a:pt x="3" y="47"/>
                        </a:lnTo>
                        <a:lnTo>
                          <a:pt x="0" y="52"/>
                        </a:lnTo>
                        <a:lnTo>
                          <a:pt x="4" y="58"/>
                        </a:lnTo>
                        <a:lnTo>
                          <a:pt x="67" y="96"/>
                        </a:lnTo>
                        <a:lnTo>
                          <a:pt x="76" y="98"/>
                        </a:lnTo>
                        <a:lnTo>
                          <a:pt x="84" y="96"/>
                        </a:lnTo>
                        <a:lnTo>
                          <a:pt x="135" y="51"/>
                        </a:lnTo>
                        <a:lnTo>
                          <a:pt x="137" y="44"/>
                        </a:lnTo>
                        <a:lnTo>
                          <a:pt x="132" y="38"/>
                        </a:lnTo>
                        <a:lnTo>
                          <a:pt x="67" y="2"/>
                        </a:lnTo>
                        <a:lnTo>
                          <a:pt x="60"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82" name="Freeform 327"/>
                  <p:cNvSpPr>
                    <a:spLocks/>
                  </p:cNvSpPr>
                  <p:nvPr/>
                </p:nvSpPr>
                <p:spPr bwMode="auto">
                  <a:xfrm>
                    <a:off x="7663" y="11894"/>
                    <a:ext cx="46" cy="34"/>
                  </a:xfrm>
                  <a:custGeom>
                    <a:avLst/>
                    <a:gdLst>
                      <a:gd name="T0" fmla="*/ 20 w 139"/>
                      <a:gd name="T1" fmla="*/ 0 h 103"/>
                      <a:gd name="T2" fmla="*/ 0 w 139"/>
                      <a:gd name="T3" fmla="*/ 18 h 103"/>
                      <a:gd name="T4" fmla="*/ 26 w 139"/>
                      <a:gd name="T5" fmla="*/ 34 h 103"/>
                      <a:gd name="T6" fmla="*/ 46 w 139"/>
                      <a:gd name="T7" fmla="*/ 15 h 103"/>
                      <a:gd name="T8" fmla="*/ 20 w 139"/>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3">
                        <a:moveTo>
                          <a:pt x="61" y="0"/>
                        </a:moveTo>
                        <a:lnTo>
                          <a:pt x="0" y="54"/>
                        </a:lnTo>
                        <a:lnTo>
                          <a:pt x="78" y="103"/>
                        </a:lnTo>
                        <a:lnTo>
                          <a:pt x="139" y="45"/>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83" name="Freeform 328"/>
                  <p:cNvSpPr>
                    <a:spLocks/>
                  </p:cNvSpPr>
                  <p:nvPr/>
                </p:nvSpPr>
                <p:spPr bwMode="auto">
                  <a:xfrm>
                    <a:off x="7663" y="11901"/>
                    <a:ext cx="8" cy="14"/>
                  </a:xfrm>
                  <a:custGeom>
                    <a:avLst/>
                    <a:gdLst>
                      <a:gd name="T0" fmla="*/ 1 w 24"/>
                      <a:gd name="T1" fmla="*/ 3 h 42"/>
                      <a:gd name="T2" fmla="*/ 0 w 24"/>
                      <a:gd name="T3" fmla="*/ 6 h 42"/>
                      <a:gd name="T4" fmla="*/ 0 w 24"/>
                      <a:gd name="T5" fmla="*/ 10 h 42"/>
                      <a:gd name="T6" fmla="*/ 8 w 24"/>
                      <a:gd name="T7" fmla="*/ 14 h 42"/>
                      <a:gd name="T8" fmla="*/ 5 w 24"/>
                      <a:gd name="T9" fmla="*/ 0 h 42"/>
                      <a:gd name="T10" fmla="*/ 1 w 24"/>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2">
                        <a:moveTo>
                          <a:pt x="3" y="10"/>
                        </a:moveTo>
                        <a:lnTo>
                          <a:pt x="0" y="18"/>
                        </a:lnTo>
                        <a:lnTo>
                          <a:pt x="0" y="31"/>
                        </a:lnTo>
                        <a:lnTo>
                          <a:pt x="24" y="42"/>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84" name="Freeform 329"/>
                  <p:cNvSpPr>
                    <a:spLocks/>
                  </p:cNvSpPr>
                  <p:nvPr/>
                </p:nvSpPr>
                <p:spPr bwMode="auto">
                  <a:xfrm>
                    <a:off x="7700" y="11899"/>
                    <a:ext cx="9" cy="14"/>
                  </a:xfrm>
                  <a:custGeom>
                    <a:avLst/>
                    <a:gdLst>
                      <a:gd name="T0" fmla="*/ 8 w 27"/>
                      <a:gd name="T1" fmla="*/ 3 h 41"/>
                      <a:gd name="T2" fmla="*/ 9 w 27"/>
                      <a:gd name="T3" fmla="*/ 5 h 41"/>
                      <a:gd name="T4" fmla="*/ 9 w 27"/>
                      <a:gd name="T5" fmla="*/ 10 h 41"/>
                      <a:gd name="T6" fmla="*/ 0 w 27"/>
                      <a:gd name="T7" fmla="*/ 14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5"/>
                        </a:lnTo>
                        <a:lnTo>
                          <a:pt x="27" y="29"/>
                        </a:lnTo>
                        <a:lnTo>
                          <a:pt x="0" y="41"/>
                        </a:lnTo>
                        <a:lnTo>
                          <a:pt x="9"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85" name="Freeform 330"/>
                  <p:cNvSpPr>
                    <a:spLocks/>
                  </p:cNvSpPr>
                  <p:nvPr/>
                </p:nvSpPr>
                <p:spPr bwMode="auto">
                  <a:xfrm>
                    <a:off x="7664" y="11887"/>
                    <a:ext cx="44" cy="33"/>
                  </a:xfrm>
                  <a:custGeom>
                    <a:avLst/>
                    <a:gdLst>
                      <a:gd name="T0" fmla="*/ 19 w 132"/>
                      <a:gd name="T1" fmla="*/ 0 h 98"/>
                      <a:gd name="T2" fmla="*/ 17 w 132"/>
                      <a:gd name="T3" fmla="*/ 1 h 98"/>
                      <a:gd name="T4" fmla="*/ 1 w 132"/>
                      <a:gd name="T5" fmla="*/ 16 h 98"/>
                      <a:gd name="T6" fmla="*/ 0 w 132"/>
                      <a:gd name="T7" fmla="*/ 18 h 98"/>
                      <a:gd name="T8" fmla="*/ 1 w 132"/>
                      <a:gd name="T9" fmla="*/ 20 h 98"/>
                      <a:gd name="T10" fmla="*/ 21 w 132"/>
                      <a:gd name="T11" fmla="*/ 32 h 98"/>
                      <a:gd name="T12" fmla="*/ 25 w 132"/>
                      <a:gd name="T13" fmla="*/ 33 h 98"/>
                      <a:gd name="T14" fmla="*/ 27 w 132"/>
                      <a:gd name="T15" fmla="*/ 32 h 98"/>
                      <a:gd name="T16" fmla="*/ 43 w 132"/>
                      <a:gd name="T17" fmla="*/ 17 h 98"/>
                      <a:gd name="T18" fmla="*/ 44 w 132"/>
                      <a:gd name="T19" fmla="*/ 15 h 98"/>
                      <a:gd name="T20" fmla="*/ 42 w 132"/>
                      <a:gd name="T21" fmla="*/ 13 h 98"/>
                      <a:gd name="T22" fmla="*/ 21 w 132"/>
                      <a:gd name="T23" fmla="*/ 1 h 98"/>
                      <a:gd name="T24" fmla="*/ 19 w 132"/>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8">
                        <a:moveTo>
                          <a:pt x="57" y="0"/>
                        </a:moveTo>
                        <a:lnTo>
                          <a:pt x="50" y="4"/>
                        </a:lnTo>
                        <a:lnTo>
                          <a:pt x="3" y="48"/>
                        </a:lnTo>
                        <a:lnTo>
                          <a:pt x="0" y="52"/>
                        </a:lnTo>
                        <a:lnTo>
                          <a:pt x="4" y="58"/>
                        </a:lnTo>
                        <a:lnTo>
                          <a:pt x="64" y="96"/>
                        </a:lnTo>
                        <a:lnTo>
                          <a:pt x="74" y="98"/>
                        </a:lnTo>
                        <a:lnTo>
                          <a:pt x="80" y="96"/>
                        </a:lnTo>
                        <a:lnTo>
                          <a:pt x="129" y="51"/>
                        </a:lnTo>
                        <a:lnTo>
                          <a:pt x="132" y="44"/>
                        </a:lnTo>
                        <a:lnTo>
                          <a:pt x="127" y="38"/>
                        </a:lnTo>
                        <a:lnTo>
                          <a:pt x="64" y="3"/>
                        </a:lnTo>
                        <a:lnTo>
                          <a:pt x="57"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86" name="Freeform 331"/>
                  <p:cNvSpPr>
                    <a:spLocks/>
                  </p:cNvSpPr>
                  <p:nvPr/>
                </p:nvSpPr>
                <p:spPr bwMode="auto">
                  <a:xfrm>
                    <a:off x="7693" y="11912"/>
                    <a:ext cx="46" cy="34"/>
                  </a:xfrm>
                  <a:custGeom>
                    <a:avLst/>
                    <a:gdLst>
                      <a:gd name="T0" fmla="*/ 21 w 139"/>
                      <a:gd name="T1" fmla="*/ 0 h 103"/>
                      <a:gd name="T2" fmla="*/ 0 w 139"/>
                      <a:gd name="T3" fmla="*/ 18 h 103"/>
                      <a:gd name="T4" fmla="*/ 26 w 139"/>
                      <a:gd name="T5" fmla="*/ 34 h 103"/>
                      <a:gd name="T6" fmla="*/ 46 w 139"/>
                      <a:gd name="T7" fmla="*/ 15 h 103"/>
                      <a:gd name="T8" fmla="*/ 21 w 139"/>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3">
                        <a:moveTo>
                          <a:pt x="62" y="0"/>
                        </a:moveTo>
                        <a:lnTo>
                          <a:pt x="0" y="54"/>
                        </a:lnTo>
                        <a:lnTo>
                          <a:pt x="78" y="103"/>
                        </a:lnTo>
                        <a:lnTo>
                          <a:pt x="139" y="45"/>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87" name="Freeform 332"/>
                  <p:cNvSpPr>
                    <a:spLocks/>
                  </p:cNvSpPr>
                  <p:nvPr/>
                </p:nvSpPr>
                <p:spPr bwMode="auto">
                  <a:xfrm>
                    <a:off x="7693" y="11920"/>
                    <a:ext cx="8" cy="14"/>
                  </a:xfrm>
                  <a:custGeom>
                    <a:avLst/>
                    <a:gdLst>
                      <a:gd name="T0" fmla="*/ 1 w 25"/>
                      <a:gd name="T1" fmla="*/ 3 h 42"/>
                      <a:gd name="T2" fmla="*/ 0 w 25"/>
                      <a:gd name="T3" fmla="*/ 6 h 42"/>
                      <a:gd name="T4" fmla="*/ 0 w 25"/>
                      <a:gd name="T5" fmla="*/ 10 h 42"/>
                      <a:gd name="T6" fmla="*/ 8 w 25"/>
                      <a:gd name="T7" fmla="*/ 14 h 42"/>
                      <a:gd name="T8" fmla="*/ 5 w 25"/>
                      <a:gd name="T9" fmla="*/ 0 h 42"/>
                      <a:gd name="T10" fmla="*/ 1 w 25"/>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2">
                        <a:moveTo>
                          <a:pt x="3" y="10"/>
                        </a:moveTo>
                        <a:lnTo>
                          <a:pt x="0" y="18"/>
                        </a:lnTo>
                        <a:lnTo>
                          <a:pt x="0" y="31"/>
                        </a:lnTo>
                        <a:lnTo>
                          <a:pt x="25" y="42"/>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88" name="Freeform 333"/>
                  <p:cNvSpPr>
                    <a:spLocks/>
                  </p:cNvSpPr>
                  <p:nvPr/>
                </p:nvSpPr>
                <p:spPr bwMode="auto">
                  <a:xfrm>
                    <a:off x="7730" y="11917"/>
                    <a:ext cx="9" cy="14"/>
                  </a:xfrm>
                  <a:custGeom>
                    <a:avLst/>
                    <a:gdLst>
                      <a:gd name="T0" fmla="*/ 8 w 27"/>
                      <a:gd name="T1" fmla="*/ 3 h 41"/>
                      <a:gd name="T2" fmla="*/ 9 w 27"/>
                      <a:gd name="T3" fmla="*/ 5 h 41"/>
                      <a:gd name="T4" fmla="*/ 9 w 27"/>
                      <a:gd name="T5" fmla="*/ 10 h 41"/>
                      <a:gd name="T6" fmla="*/ 0 w 27"/>
                      <a:gd name="T7" fmla="*/ 14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5"/>
                        </a:lnTo>
                        <a:lnTo>
                          <a:pt x="27" y="29"/>
                        </a:lnTo>
                        <a:lnTo>
                          <a:pt x="0" y="41"/>
                        </a:lnTo>
                        <a:lnTo>
                          <a:pt x="9"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89" name="Freeform 334"/>
                  <p:cNvSpPr>
                    <a:spLocks/>
                  </p:cNvSpPr>
                  <p:nvPr/>
                </p:nvSpPr>
                <p:spPr bwMode="auto">
                  <a:xfrm>
                    <a:off x="7694" y="11906"/>
                    <a:ext cx="44" cy="32"/>
                  </a:xfrm>
                  <a:custGeom>
                    <a:avLst/>
                    <a:gdLst>
                      <a:gd name="T0" fmla="*/ 19 w 132"/>
                      <a:gd name="T1" fmla="*/ 0 h 97"/>
                      <a:gd name="T2" fmla="*/ 17 w 132"/>
                      <a:gd name="T3" fmla="*/ 1 h 97"/>
                      <a:gd name="T4" fmla="*/ 1 w 132"/>
                      <a:gd name="T5" fmla="*/ 16 h 97"/>
                      <a:gd name="T6" fmla="*/ 0 w 132"/>
                      <a:gd name="T7" fmla="*/ 17 h 97"/>
                      <a:gd name="T8" fmla="*/ 1 w 132"/>
                      <a:gd name="T9" fmla="*/ 19 h 97"/>
                      <a:gd name="T10" fmla="*/ 21 w 132"/>
                      <a:gd name="T11" fmla="*/ 31 h 97"/>
                      <a:gd name="T12" fmla="*/ 25 w 132"/>
                      <a:gd name="T13" fmla="*/ 32 h 97"/>
                      <a:gd name="T14" fmla="*/ 27 w 132"/>
                      <a:gd name="T15" fmla="*/ 31 h 97"/>
                      <a:gd name="T16" fmla="*/ 43 w 132"/>
                      <a:gd name="T17" fmla="*/ 16 h 97"/>
                      <a:gd name="T18" fmla="*/ 44 w 132"/>
                      <a:gd name="T19" fmla="*/ 14 h 97"/>
                      <a:gd name="T20" fmla="*/ 42 w 132"/>
                      <a:gd name="T21" fmla="*/ 12 h 97"/>
                      <a:gd name="T22" fmla="*/ 21 w 132"/>
                      <a:gd name="T23" fmla="*/ 1 h 97"/>
                      <a:gd name="T24" fmla="*/ 19 w 132"/>
                      <a:gd name="T25" fmla="*/ 0 h 9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7">
                        <a:moveTo>
                          <a:pt x="58" y="0"/>
                        </a:moveTo>
                        <a:lnTo>
                          <a:pt x="51" y="3"/>
                        </a:lnTo>
                        <a:lnTo>
                          <a:pt x="3" y="47"/>
                        </a:lnTo>
                        <a:lnTo>
                          <a:pt x="0" y="51"/>
                        </a:lnTo>
                        <a:lnTo>
                          <a:pt x="4" y="57"/>
                        </a:lnTo>
                        <a:lnTo>
                          <a:pt x="64" y="95"/>
                        </a:lnTo>
                        <a:lnTo>
                          <a:pt x="74" y="97"/>
                        </a:lnTo>
                        <a:lnTo>
                          <a:pt x="81" y="95"/>
                        </a:lnTo>
                        <a:lnTo>
                          <a:pt x="130" y="50"/>
                        </a:lnTo>
                        <a:lnTo>
                          <a:pt x="132" y="43"/>
                        </a:lnTo>
                        <a:lnTo>
                          <a:pt x="127" y="37"/>
                        </a:lnTo>
                        <a:lnTo>
                          <a:pt x="64" y="2"/>
                        </a:lnTo>
                        <a:lnTo>
                          <a:pt x="58"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90" name="Freeform 335"/>
                  <p:cNvSpPr>
                    <a:spLocks/>
                  </p:cNvSpPr>
                  <p:nvPr/>
                </p:nvSpPr>
                <p:spPr bwMode="auto">
                  <a:xfrm>
                    <a:off x="7723" y="11930"/>
                    <a:ext cx="46" cy="35"/>
                  </a:xfrm>
                  <a:custGeom>
                    <a:avLst/>
                    <a:gdLst>
                      <a:gd name="T0" fmla="*/ 21 w 138"/>
                      <a:gd name="T1" fmla="*/ 0 h 103"/>
                      <a:gd name="T2" fmla="*/ 0 w 138"/>
                      <a:gd name="T3" fmla="*/ 18 h 103"/>
                      <a:gd name="T4" fmla="*/ 26 w 138"/>
                      <a:gd name="T5" fmla="*/ 35 h 103"/>
                      <a:gd name="T6" fmla="*/ 46 w 138"/>
                      <a:gd name="T7" fmla="*/ 15 h 103"/>
                      <a:gd name="T8" fmla="*/ 21 w 138"/>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8" h="103">
                        <a:moveTo>
                          <a:pt x="62" y="0"/>
                        </a:moveTo>
                        <a:lnTo>
                          <a:pt x="0" y="54"/>
                        </a:lnTo>
                        <a:lnTo>
                          <a:pt x="78" y="103"/>
                        </a:lnTo>
                        <a:lnTo>
                          <a:pt x="138" y="45"/>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91" name="Freeform 336"/>
                  <p:cNvSpPr>
                    <a:spLocks/>
                  </p:cNvSpPr>
                  <p:nvPr/>
                </p:nvSpPr>
                <p:spPr bwMode="auto">
                  <a:xfrm>
                    <a:off x="7723" y="11938"/>
                    <a:ext cx="9" cy="14"/>
                  </a:xfrm>
                  <a:custGeom>
                    <a:avLst/>
                    <a:gdLst>
                      <a:gd name="T0" fmla="*/ 1 w 25"/>
                      <a:gd name="T1" fmla="*/ 3 h 43"/>
                      <a:gd name="T2" fmla="*/ 0 w 25"/>
                      <a:gd name="T3" fmla="*/ 6 h 43"/>
                      <a:gd name="T4" fmla="*/ 0 w 25"/>
                      <a:gd name="T5" fmla="*/ 10 h 43"/>
                      <a:gd name="T6" fmla="*/ 9 w 25"/>
                      <a:gd name="T7" fmla="*/ 14 h 43"/>
                      <a:gd name="T8" fmla="*/ 5 w 25"/>
                      <a:gd name="T9" fmla="*/ 0 h 43"/>
                      <a:gd name="T10" fmla="*/ 1 w 25"/>
                      <a:gd name="T11" fmla="*/ 3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3">
                        <a:moveTo>
                          <a:pt x="3" y="10"/>
                        </a:moveTo>
                        <a:lnTo>
                          <a:pt x="0" y="18"/>
                        </a:lnTo>
                        <a:lnTo>
                          <a:pt x="0" y="31"/>
                        </a:lnTo>
                        <a:lnTo>
                          <a:pt x="25" y="43"/>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92" name="Freeform 337"/>
                  <p:cNvSpPr>
                    <a:spLocks/>
                  </p:cNvSpPr>
                  <p:nvPr/>
                </p:nvSpPr>
                <p:spPr bwMode="auto">
                  <a:xfrm>
                    <a:off x="7760" y="11936"/>
                    <a:ext cx="9" cy="14"/>
                  </a:xfrm>
                  <a:custGeom>
                    <a:avLst/>
                    <a:gdLst>
                      <a:gd name="T0" fmla="*/ 8 w 27"/>
                      <a:gd name="T1" fmla="*/ 4 h 42"/>
                      <a:gd name="T2" fmla="*/ 9 w 27"/>
                      <a:gd name="T3" fmla="*/ 5 h 42"/>
                      <a:gd name="T4" fmla="*/ 9 w 27"/>
                      <a:gd name="T5" fmla="*/ 10 h 42"/>
                      <a:gd name="T6" fmla="*/ 0 w 27"/>
                      <a:gd name="T7" fmla="*/ 14 h 42"/>
                      <a:gd name="T8" fmla="*/ 3 w 27"/>
                      <a:gd name="T9" fmla="*/ 0 h 42"/>
                      <a:gd name="T10" fmla="*/ 8 w 27"/>
                      <a:gd name="T11" fmla="*/ 4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2">
                        <a:moveTo>
                          <a:pt x="23" y="11"/>
                        </a:moveTo>
                        <a:lnTo>
                          <a:pt x="27" y="15"/>
                        </a:lnTo>
                        <a:lnTo>
                          <a:pt x="27" y="29"/>
                        </a:lnTo>
                        <a:lnTo>
                          <a:pt x="0" y="42"/>
                        </a:lnTo>
                        <a:lnTo>
                          <a:pt x="9" y="0"/>
                        </a:lnTo>
                        <a:lnTo>
                          <a:pt x="2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93" name="Freeform 338"/>
                  <p:cNvSpPr>
                    <a:spLocks/>
                  </p:cNvSpPr>
                  <p:nvPr/>
                </p:nvSpPr>
                <p:spPr bwMode="auto">
                  <a:xfrm>
                    <a:off x="7725" y="11924"/>
                    <a:ext cx="43" cy="33"/>
                  </a:xfrm>
                  <a:custGeom>
                    <a:avLst/>
                    <a:gdLst>
                      <a:gd name="T0" fmla="*/ 19 w 130"/>
                      <a:gd name="T1" fmla="*/ 0 h 97"/>
                      <a:gd name="T2" fmla="*/ 17 w 130"/>
                      <a:gd name="T3" fmla="*/ 1 h 97"/>
                      <a:gd name="T4" fmla="*/ 1 w 130"/>
                      <a:gd name="T5" fmla="*/ 16 h 97"/>
                      <a:gd name="T6" fmla="*/ 0 w 130"/>
                      <a:gd name="T7" fmla="*/ 17 h 97"/>
                      <a:gd name="T8" fmla="*/ 1 w 130"/>
                      <a:gd name="T9" fmla="*/ 19 h 97"/>
                      <a:gd name="T10" fmla="*/ 21 w 130"/>
                      <a:gd name="T11" fmla="*/ 32 h 97"/>
                      <a:gd name="T12" fmla="*/ 24 w 130"/>
                      <a:gd name="T13" fmla="*/ 33 h 97"/>
                      <a:gd name="T14" fmla="*/ 26 w 130"/>
                      <a:gd name="T15" fmla="*/ 32 h 97"/>
                      <a:gd name="T16" fmla="*/ 42 w 130"/>
                      <a:gd name="T17" fmla="*/ 17 h 97"/>
                      <a:gd name="T18" fmla="*/ 43 w 130"/>
                      <a:gd name="T19" fmla="*/ 15 h 97"/>
                      <a:gd name="T20" fmla="*/ 41 w 130"/>
                      <a:gd name="T21" fmla="*/ 13 h 97"/>
                      <a:gd name="T22" fmla="*/ 21 w 130"/>
                      <a:gd name="T23" fmla="*/ 1 h 97"/>
                      <a:gd name="T24" fmla="*/ 19 w 130"/>
                      <a:gd name="T25" fmla="*/ 0 h 9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0" h="97">
                        <a:moveTo>
                          <a:pt x="57" y="0"/>
                        </a:moveTo>
                        <a:lnTo>
                          <a:pt x="50" y="3"/>
                        </a:lnTo>
                        <a:lnTo>
                          <a:pt x="2" y="47"/>
                        </a:lnTo>
                        <a:lnTo>
                          <a:pt x="0" y="51"/>
                        </a:lnTo>
                        <a:lnTo>
                          <a:pt x="4" y="57"/>
                        </a:lnTo>
                        <a:lnTo>
                          <a:pt x="64" y="95"/>
                        </a:lnTo>
                        <a:lnTo>
                          <a:pt x="73" y="97"/>
                        </a:lnTo>
                        <a:lnTo>
                          <a:pt x="80" y="95"/>
                        </a:lnTo>
                        <a:lnTo>
                          <a:pt x="128" y="50"/>
                        </a:lnTo>
                        <a:lnTo>
                          <a:pt x="130" y="43"/>
                        </a:lnTo>
                        <a:lnTo>
                          <a:pt x="125" y="38"/>
                        </a:lnTo>
                        <a:lnTo>
                          <a:pt x="64" y="2"/>
                        </a:lnTo>
                        <a:lnTo>
                          <a:pt x="57"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94" name="Freeform 339"/>
                  <p:cNvSpPr>
                    <a:spLocks/>
                  </p:cNvSpPr>
                  <p:nvPr/>
                </p:nvSpPr>
                <p:spPr bwMode="auto">
                  <a:xfrm>
                    <a:off x="7754" y="11949"/>
                    <a:ext cx="46" cy="34"/>
                  </a:xfrm>
                  <a:custGeom>
                    <a:avLst/>
                    <a:gdLst>
                      <a:gd name="T0" fmla="*/ 20 w 137"/>
                      <a:gd name="T1" fmla="*/ 0 h 104"/>
                      <a:gd name="T2" fmla="*/ 0 w 137"/>
                      <a:gd name="T3" fmla="*/ 18 h 104"/>
                      <a:gd name="T4" fmla="*/ 26 w 137"/>
                      <a:gd name="T5" fmla="*/ 34 h 104"/>
                      <a:gd name="T6" fmla="*/ 46 w 137"/>
                      <a:gd name="T7" fmla="*/ 15 h 104"/>
                      <a:gd name="T8" fmla="*/ 20 w 137"/>
                      <a:gd name="T9" fmla="*/ 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104">
                        <a:moveTo>
                          <a:pt x="60" y="0"/>
                        </a:moveTo>
                        <a:lnTo>
                          <a:pt x="0" y="54"/>
                        </a:lnTo>
                        <a:lnTo>
                          <a:pt x="76" y="104"/>
                        </a:lnTo>
                        <a:lnTo>
                          <a:pt x="137" y="45"/>
                        </a:lnTo>
                        <a:lnTo>
                          <a:pt x="60"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95" name="Freeform 340"/>
                  <p:cNvSpPr>
                    <a:spLocks/>
                  </p:cNvSpPr>
                  <p:nvPr/>
                </p:nvSpPr>
                <p:spPr bwMode="auto">
                  <a:xfrm>
                    <a:off x="7754" y="11956"/>
                    <a:ext cx="8" cy="15"/>
                  </a:xfrm>
                  <a:custGeom>
                    <a:avLst/>
                    <a:gdLst>
                      <a:gd name="T0" fmla="*/ 1 w 23"/>
                      <a:gd name="T1" fmla="*/ 4 h 43"/>
                      <a:gd name="T2" fmla="*/ 0 w 23"/>
                      <a:gd name="T3" fmla="*/ 7 h 43"/>
                      <a:gd name="T4" fmla="*/ 0 w 23"/>
                      <a:gd name="T5" fmla="*/ 11 h 43"/>
                      <a:gd name="T6" fmla="*/ 8 w 23"/>
                      <a:gd name="T7" fmla="*/ 15 h 43"/>
                      <a:gd name="T8" fmla="*/ 5 w 23"/>
                      <a:gd name="T9" fmla="*/ 0 h 43"/>
                      <a:gd name="T10" fmla="*/ 1 w 23"/>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 h="43">
                        <a:moveTo>
                          <a:pt x="3" y="11"/>
                        </a:moveTo>
                        <a:lnTo>
                          <a:pt x="0" y="19"/>
                        </a:lnTo>
                        <a:lnTo>
                          <a:pt x="0" y="31"/>
                        </a:lnTo>
                        <a:lnTo>
                          <a:pt x="23" y="43"/>
                        </a:lnTo>
                        <a:lnTo>
                          <a:pt x="13"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96" name="Freeform 341"/>
                  <p:cNvSpPr>
                    <a:spLocks/>
                  </p:cNvSpPr>
                  <p:nvPr/>
                </p:nvSpPr>
                <p:spPr bwMode="auto">
                  <a:xfrm>
                    <a:off x="7791" y="11954"/>
                    <a:ext cx="9" cy="14"/>
                  </a:xfrm>
                  <a:custGeom>
                    <a:avLst/>
                    <a:gdLst>
                      <a:gd name="T0" fmla="*/ 8 w 27"/>
                      <a:gd name="T1" fmla="*/ 4 h 42"/>
                      <a:gd name="T2" fmla="*/ 9 w 27"/>
                      <a:gd name="T3" fmla="*/ 5 h 42"/>
                      <a:gd name="T4" fmla="*/ 9 w 27"/>
                      <a:gd name="T5" fmla="*/ 10 h 42"/>
                      <a:gd name="T6" fmla="*/ 0 w 27"/>
                      <a:gd name="T7" fmla="*/ 14 h 42"/>
                      <a:gd name="T8" fmla="*/ 3 w 27"/>
                      <a:gd name="T9" fmla="*/ 0 h 42"/>
                      <a:gd name="T10" fmla="*/ 8 w 27"/>
                      <a:gd name="T11" fmla="*/ 4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2">
                        <a:moveTo>
                          <a:pt x="23" y="11"/>
                        </a:moveTo>
                        <a:lnTo>
                          <a:pt x="27" y="15"/>
                        </a:lnTo>
                        <a:lnTo>
                          <a:pt x="27" y="29"/>
                        </a:lnTo>
                        <a:lnTo>
                          <a:pt x="0" y="42"/>
                        </a:lnTo>
                        <a:lnTo>
                          <a:pt x="10" y="0"/>
                        </a:lnTo>
                        <a:lnTo>
                          <a:pt x="2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97" name="Freeform 342"/>
                  <p:cNvSpPr>
                    <a:spLocks/>
                  </p:cNvSpPr>
                  <p:nvPr/>
                </p:nvSpPr>
                <p:spPr bwMode="auto">
                  <a:xfrm>
                    <a:off x="7755" y="11943"/>
                    <a:ext cx="44" cy="32"/>
                  </a:xfrm>
                  <a:custGeom>
                    <a:avLst/>
                    <a:gdLst>
                      <a:gd name="T0" fmla="*/ 19 w 131"/>
                      <a:gd name="T1" fmla="*/ 0 h 97"/>
                      <a:gd name="T2" fmla="*/ 16 w 131"/>
                      <a:gd name="T3" fmla="*/ 1 h 97"/>
                      <a:gd name="T4" fmla="*/ 1 w 131"/>
                      <a:gd name="T5" fmla="*/ 16 h 97"/>
                      <a:gd name="T6" fmla="*/ 0 w 131"/>
                      <a:gd name="T7" fmla="*/ 17 h 97"/>
                      <a:gd name="T8" fmla="*/ 1 w 131"/>
                      <a:gd name="T9" fmla="*/ 19 h 97"/>
                      <a:gd name="T10" fmla="*/ 21 w 131"/>
                      <a:gd name="T11" fmla="*/ 31 h 97"/>
                      <a:gd name="T12" fmla="*/ 24 w 131"/>
                      <a:gd name="T13" fmla="*/ 32 h 97"/>
                      <a:gd name="T14" fmla="*/ 27 w 131"/>
                      <a:gd name="T15" fmla="*/ 31 h 97"/>
                      <a:gd name="T16" fmla="*/ 43 w 131"/>
                      <a:gd name="T17" fmla="*/ 16 h 97"/>
                      <a:gd name="T18" fmla="*/ 44 w 131"/>
                      <a:gd name="T19" fmla="*/ 15 h 97"/>
                      <a:gd name="T20" fmla="*/ 42 w 131"/>
                      <a:gd name="T21" fmla="*/ 13 h 97"/>
                      <a:gd name="T22" fmla="*/ 21 w 131"/>
                      <a:gd name="T23" fmla="*/ 1 h 97"/>
                      <a:gd name="T24" fmla="*/ 19 w 131"/>
                      <a:gd name="T25" fmla="*/ 0 h 9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1" h="97">
                        <a:moveTo>
                          <a:pt x="56" y="0"/>
                        </a:moveTo>
                        <a:lnTo>
                          <a:pt x="49" y="3"/>
                        </a:lnTo>
                        <a:lnTo>
                          <a:pt x="3" y="47"/>
                        </a:lnTo>
                        <a:lnTo>
                          <a:pt x="0" y="52"/>
                        </a:lnTo>
                        <a:lnTo>
                          <a:pt x="4" y="57"/>
                        </a:lnTo>
                        <a:lnTo>
                          <a:pt x="63" y="95"/>
                        </a:lnTo>
                        <a:lnTo>
                          <a:pt x="72" y="97"/>
                        </a:lnTo>
                        <a:lnTo>
                          <a:pt x="79" y="95"/>
                        </a:lnTo>
                        <a:lnTo>
                          <a:pt x="128" y="50"/>
                        </a:lnTo>
                        <a:lnTo>
                          <a:pt x="131" y="44"/>
                        </a:lnTo>
                        <a:lnTo>
                          <a:pt x="125" y="38"/>
                        </a:lnTo>
                        <a:lnTo>
                          <a:pt x="63" y="2"/>
                        </a:lnTo>
                        <a:lnTo>
                          <a:pt x="56"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98" name="Freeform 343"/>
                  <p:cNvSpPr>
                    <a:spLocks/>
                  </p:cNvSpPr>
                  <p:nvPr/>
                </p:nvSpPr>
                <p:spPr bwMode="auto">
                  <a:xfrm>
                    <a:off x="7783" y="11967"/>
                    <a:ext cx="47" cy="34"/>
                  </a:xfrm>
                  <a:custGeom>
                    <a:avLst/>
                    <a:gdLst>
                      <a:gd name="T0" fmla="*/ 21 w 139"/>
                      <a:gd name="T1" fmla="*/ 0 h 102"/>
                      <a:gd name="T2" fmla="*/ 0 w 139"/>
                      <a:gd name="T3" fmla="*/ 18 h 102"/>
                      <a:gd name="T4" fmla="*/ 26 w 139"/>
                      <a:gd name="T5" fmla="*/ 34 h 102"/>
                      <a:gd name="T6" fmla="*/ 47 w 139"/>
                      <a:gd name="T7" fmla="*/ 15 h 102"/>
                      <a:gd name="T8" fmla="*/ 21 w 139"/>
                      <a:gd name="T9" fmla="*/ 0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2">
                        <a:moveTo>
                          <a:pt x="62" y="0"/>
                        </a:moveTo>
                        <a:lnTo>
                          <a:pt x="0" y="54"/>
                        </a:lnTo>
                        <a:lnTo>
                          <a:pt x="78" y="102"/>
                        </a:lnTo>
                        <a:lnTo>
                          <a:pt x="139" y="45"/>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99" name="Freeform 344"/>
                  <p:cNvSpPr>
                    <a:spLocks/>
                  </p:cNvSpPr>
                  <p:nvPr/>
                </p:nvSpPr>
                <p:spPr bwMode="auto">
                  <a:xfrm>
                    <a:off x="7783" y="11974"/>
                    <a:ext cx="9" cy="15"/>
                  </a:xfrm>
                  <a:custGeom>
                    <a:avLst/>
                    <a:gdLst>
                      <a:gd name="T0" fmla="*/ 1 w 25"/>
                      <a:gd name="T1" fmla="*/ 4 h 43"/>
                      <a:gd name="T2" fmla="*/ 0 w 25"/>
                      <a:gd name="T3" fmla="*/ 7 h 43"/>
                      <a:gd name="T4" fmla="*/ 0 w 25"/>
                      <a:gd name="T5" fmla="*/ 11 h 43"/>
                      <a:gd name="T6" fmla="*/ 9 w 25"/>
                      <a:gd name="T7" fmla="*/ 15 h 43"/>
                      <a:gd name="T8" fmla="*/ 5 w 25"/>
                      <a:gd name="T9" fmla="*/ 0 h 43"/>
                      <a:gd name="T10" fmla="*/ 1 w 25"/>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3">
                        <a:moveTo>
                          <a:pt x="3" y="11"/>
                        </a:moveTo>
                        <a:lnTo>
                          <a:pt x="0" y="19"/>
                        </a:lnTo>
                        <a:lnTo>
                          <a:pt x="0" y="31"/>
                        </a:lnTo>
                        <a:lnTo>
                          <a:pt x="25" y="43"/>
                        </a:lnTo>
                        <a:lnTo>
                          <a:pt x="15"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00" name="Freeform 345"/>
                  <p:cNvSpPr>
                    <a:spLocks/>
                  </p:cNvSpPr>
                  <p:nvPr/>
                </p:nvSpPr>
                <p:spPr bwMode="auto">
                  <a:xfrm>
                    <a:off x="7821" y="11972"/>
                    <a:ext cx="9" cy="14"/>
                  </a:xfrm>
                  <a:custGeom>
                    <a:avLst/>
                    <a:gdLst>
                      <a:gd name="T0" fmla="*/ 8 w 27"/>
                      <a:gd name="T1" fmla="*/ 4 h 42"/>
                      <a:gd name="T2" fmla="*/ 9 w 27"/>
                      <a:gd name="T3" fmla="*/ 5 h 42"/>
                      <a:gd name="T4" fmla="*/ 9 w 27"/>
                      <a:gd name="T5" fmla="*/ 10 h 42"/>
                      <a:gd name="T6" fmla="*/ 0 w 27"/>
                      <a:gd name="T7" fmla="*/ 14 h 42"/>
                      <a:gd name="T8" fmla="*/ 3 w 27"/>
                      <a:gd name="T9" fmla="*/ 0 h 42"/>
                      <a:gd name="T10" fmla="*/ 8 w 27"/>
                      <a:gd name="T11" fmla="*/ 4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2">
                        <a:moveTo>
                          <a:pt x="23" y="11"/>
                        </a:moveTo>
                        <a:lnTo>
                          <a:pt x="27" y="15"/>
                        </a:lnTo>
                        <a:lnTo>
                          <a:pt x="27" y="29"/>
                        </a:lnTo>
                        <a:lnTo>
                          <a:pt x="0" y="42"/>
                        </a:lnTo>
                        <a:lnTo>
                          <a:pt x="10" y="0"/>
                        </a:lnTo>
                        <a:lnTo>
                          <a:pt x="2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01" name="Freeform 346"/>
                  <p:cNvSpPr>
                    <a:spLocks/>
                  </p:cNvSpPr>
                  <p:nvPr/>
                </p:nvSpPr>
                <p:spPr bwMode="auto">
                  <a:xfrm>
                    <a:off x="7785" y="11961"/>
                    <a:ext cx="44" cy="32"/>
                  </a:xfrm>
                  <a:custGeom>
                    <a:avLst/>
                    <a:gdLst>
                      <a:gd name="T0" fmla="*/ 19 w 133"/>
                      <a:gd name="T1" fmla="*/ 0 h 96"/>
                      <a:gd name="T2" fmla="*/ 17 w 133"/>
                      <a:gd name="T3" fmla="*/ 1 h 96"/>
                      <a:gd name="T4" fmla="*/ 1 w 133"/>
                      <a:gd name="T5" fmla="*/ 16 h 96"/>
                      <a:gd name="T6" fmla="*/ 0 w 133"/>
                      <a:gd name="T7" fmla="*/ 17 h 96"/>
                      <a:gd name="T8" fmla="*/ 2 w 133"/>
                      <a:gd name="T9" fmla="*/ 19 h 96"/>
                      <a:gd name="T10" fmla="*/ 22 w 133"/>
                      <a:gd name="T11" fmla="*/ 31 h 96"/>
                      <a:gd name="T12" fmla="*/ 24 w 133"/>
                      <a:gd name="T13" fmla="*/ 32 h 96"/>
                      <a:gd name="T14" fmla="*/ 27 w 133"/>
                      <a:gd name="T15" fmla="*/ 31 h 96"/>
                      <a:gd name="T16" fmla="*/ 43 w 133"/>
                      <a:gd name="T17" fmla="*/ 17 h 96"/>
                      <a:gd name="T18" fmla="*/ 44 w 133"/>
                      <a:gd name="T19" fmla="*/ 14 h 96"/>
                      <a:gd name="T20" fmla="*/ 42 w 133"/>
                      <a:gd name="T21" fmla="*/ 13 h 96"/>
                      <a:gd name="T22" fmla="*/ 22 w 133"/>
                      <a:gd name="T23" fmla="*/ 1 h 96"/>
                      <a:gd name="T24" fmla="*/ 19 w 133"/>
                      <a:gd name="T25" fmla="*/ 0 h 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3" h="96">
                        <a:moveTo>
                          <a:pt x="58" y="0"/>
                        </a:moveTo>
                        <a:lnTo>
                          <a:pt x="51" y="3"/>
                        </a:lnTo>
                        <a:lnTo>
                          <a:pt x="3" y="47"/>
                        </a:lnTo>
                        <a:lnTo>
                          <a:pt x="0" y="52"/>
                        </a:lnTo>
                        <a:lnTo>
                          <a:pt x="5" y="57"/>
                        </a:lnTo>
                        <a:lnTo>
                          <a:pt x="65" y="94"/>
                        </a:lnTo>
                        <a:lnTo>
                          <a:pt x="74" y="96"/>
                        </a:lnTo>
                        <a:lnTo>
                          <a:pt x="81" y="94"/>
                        </a:lnTo>
                        <a:lnTo>
                          <a:pt x="130" y="50"/>
                        </a:lnTo>
                        <a:lnTo>
                          <a:pt x="133" y="43"/>
                        </a:lnTo>
                        <a:lnTo>
                          <a:pt x="127" y="38"/>
                        </a:lnTo>
                        <a:lnTo>
                          <a:pt x="65" y="2"/>
                        </a:lnTo>
                        <a:lnTo>
                          <a:pt x="58"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02" name="Freeform 347"/>
                  <p:cNvSpPr>
                    <a:spLocks/>
                  </p:cNvSpPr>
                  <p:nvPr/>
                </p:nvSpPr>
                <p:spPr bwMode="auto">
                  <a:xfrm>
                    <a:off x="7814" y="11985"/>
                    <a:ext cx="46" cy="34"/>
                  </a:xfrm>
                  <a:custGeom>
                    <a:avLst/>
                    <a:gdLst>
                      <a:gd name="T0" fmla="*/ 20 w 139"/>
                      <a:gd name="T1" fmla="*/ 0 h 103"/>
                      <a:gd name="T2" fmla="*/ 0 w 139"/>
                      <a:gd name="T3" fmla="*/ 17 h 103"/>
                      <a:gd name="T4" fmla="*/ 25 w 139"/>
                      <a:gd name="T5" fmla="*/ 34 h 103"/>
                      <a:gd name="T6" fmla="*/ 46 w 139"/>
                      <a:gd name="T7" fmla="*/ 15 h 103"/>
                      <a:gd name="T8" fmla="*/ 20 w 139"/>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3">
                        <a:moveTo>
                          <a:pt x="61" y="0"/>
                        </a:moveTo>
                        <a:lnTo>
                          <a:pt x="0" y="53"/>
                        </a:lnTo>
                        <a:lnTo>
                          <a:pt x="77" y="103"/>
                        </a:lnTo>
                        <a:lnTo>
                          <a:pt x="139" y="44"/>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03" name="Freeform 348"/>
                  <p:cNvSpPr>
                    <a:spLocks/>
                  </p:cNvSpPr>
                  <p:nvPr/>
                </p:nvSpPr>
                <p:spPr bwMode="auto">
                  <a:xfrm>
                    <a:off x="7814" y="11992"/>
                    <a:ext cx="8" cy="15"/>
                  </a:xfrm>
                  <a:custGeom>
                    <a:avLst/>
                    <a:gdLst>
                      <a:gd name="T0" fmla="*/ 1 w 24"/>
                      <a:gd name="T1" fmla="*/ 4 h 43"/>
                      <a:gd name="T2" fmla="*/ 0 w 24"/>
                      <a:gd name="T3" fmla="*/ 7 h 43"/>
                      <a:gd name="T4" fmla="*/ 0 w 24"/>
                      <a:gd name="T5" fmla="*/ 11 h 43"/>
                      <a:gd name="T6" fmla="*/ 8 w 24"/>
                      <a:gd name="T7" fmla="*/ 15 h 43"/>
                      <a:gd name="T8" fmla="*/ 5 w 24"/>
                      <a:gd name="T9" fmla="*/ 0 h 43"/>
                      <a:gd name="T10" fmla="*/ 1 w 24"/>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3">
                        <a:moveTo>
                          <a:pt x="2" y="11"/>
                        </a:moveTo>
                        <a:lnTo>
                          <a:pt x="0" y="19"/>
                        </a:lnTo>
                        <a:lnTo>
                          <a:pt x="0" y="31"/>
                        </a:lnTo>
                        <a:lnTo>
                          <a:pt x="24" y="43"/>
                        </a:lnTo>
                        <a:lnTo>
                          <a:pt x="15" y="0"/>
                        </a:lnTo>
                        <a:lnTo>
                          <a:pt x="2"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04" name="Freeform 349"/>
                  <p:cNvSpPr>
                    <a:spLocks/>
                  </p:cNvSpPr>
                  <p:nvPr/>
                </p:nvSpPr>
                <p:spPr bwMode="auto">
                  <a:xfrm>
                    <a:off x="7851" y="11990"/>
                    <a:ext cx="9" cy="14"/>
                  </a:xfrm>
                  <a:custGeom>
                    <a:avLst/>
                    <a:gdLst>
                      <a:gd name="T0" fmla="*/ 8 w 28"/>
                      <a:gd name="T1" fmla="*/ 3 h 41"/>
                      <a:gd name="T2" fmla="*/ 9 w 28"/>
                      <a:gd name="T3" fmla="*/ 5 h 41"/>
                      <a:gd name="T4" fmla="*/ 9 w 28"/>
                      <a:gd name="T5" fmla="*/ 10 h 41"/>
                      <a:gd name="T6" fmla="*/ 0 w 28"/>
                      <a:gd name="T7" fmla="*/ 14 h 41"/>
                      <a:gd name="T8" fmla="*/ 3 w 28"/>
                      <a:gd name="T9" fmla="*/ 0 h 41"/>
                      <a:gd name="T10" fmla="*/ 8 w 28"/>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1">
                        <a:moveTo>
                          <a:pt x="24" y="10"/>
                        </a:moveTo>
                        <a:lnTo>
                          <a:pt x="28" y="14"/>
                        </a:lnTo>
                        <a:lnTo>
                          <a:pt x="28" y="28"/>
                        </a:lnTo>
                        <a:lnTo>
                          <a:pt x="0" y="41"/>
                        </a:lnTo>
                        <a:lnTo>
                          <a:pt x="10" y="0"/>
                        </a:lnTo>
                        <a:lnTo>
                          <a:pt x="24"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05" name="Freeform 350"/>
                  <p:cNvSpPr>
                    <a:spLocks/>
                  </p:cNvSpPr>
                  <p:nvPr/>
                </p:nvSpPr>
                <p:spPr bwMode="auto">
                  <a:xfrm>
                    <a:off x="7815" y="11979"/>
                    <a:ext cx="44" cy="32"/>
                  </a:xfrm>
                  <a:custGeom>
                    <a:avLst/>
                    <a:gdLst>
                      <a:gd name="T0" fmla="*/ 19 w 132"/>
                      <a:gd name="T1" fmla="*/ 0 h 96"/>
                      <a:gd name="T2" fmla="*/ 17 w 132"/>
                      <a:gd name="T3" fmla="*/ 1 h 96"/>
                      <a:gd name="T4" fmla="*/ 1 w 132"/>
                      <a:gd name="T5" fmla="*/ 15 h 96"/>
                      <a:gd name="T6" fmla="*/ 0 w 132"/>
                      <a:gd name="T7" fmla="*/ 17 h 96"/>
                      <a:gd name="T8" fmla="*/ 1 w 132"/>
                      <a:gd name="T9" fmla="*/ 19 h 96"/>
                      <a:gd name="T10" fmla="*/ 21 w 132"/>
                      <a:gd name="T11" fmla="*/ 31 h 96"/>
                      <a:gd name="T12" fmla="*/ 24 w 132"/>
                      <a:gd name="T13" fmla="*/ 32 h 96"/>
                      <a:gd name="T14" fmla="*/ 27 w 132"/>
                      <a:gd name="T15" fmla="*/ 31 h 96"/>
                      <a:gd name="T16" fmla="*/ 43 w 132"/>
                      <a:gd name="T17" fmla="*/ 16 h 96"/>
                      <a:gd name="T18" fmla="*/ 44 w 132"/>
                      <a:gd name="T19" fmla="*/ 14 h 96"/>
                      <a:gd name="T20" fmla="*/ 42 w 132"/>
                      <a:gd name="T21" fmla="*/ 12 h 96"/>
                      <a:gd name="T22" fmla="*/ 21 w 132"/>
                      <a:gd name="T23" fmla="*/ 1 h 96"/>
                      <a:gd name="T24" fmla="*/ 19 w 132"/>
                      <a:gd name="T25" fmla="*/ 0 h 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6">
                        <a:moveTo>
                          <a:pt x="57" y="0"/>
                        </a:moveTo>
                        <a:lnTo>
                          <a:pt x="50" y="3"/>
                        </a:lnTo>
                        <a:lnTo>
                          <a:pt x="2" y="46"/>
                        </a:lnTo>
                        <a:lnTo>
                          <a:pt x="0" y="51"/>
                        </a:lnTo>
                        <a:lnTo>
                          <a:pt x="4" y="56"/>
                        </a:lnTo>
                        <a:lnTo>
                          <a:pt x="64" y="94"/>
                        </a:lnTo>
                        <a:lnTo>
                          <a:pt x="73" y="96"/>
                        </a:lnTo>
                        <a:lnTo>
                          <a:pt x="80" y="94"/>
                        </a:lnTo>
                        <a:lnTo>
                          <a:pt x="129" y="49"/>
                        </a:lnTo>
                        <a:lnTo>
                          <a:pt x="132" y="42"/>
                        </a:lnTo>
                        <a:lnTo>
                          <a:pt x="126" y="37"/>
                        </a:lnTo>
                        <a:lnTo>
                          <a:pt x="64" y="2"/>
                        </a:lnTo>
                        <a:lnTo>
                          <a:pt x="57"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06" name="Freeform 351"/>
                  <p:cNvSpPr>
                    <a:spLocks/>
                  </p:cNvSpPr>
                  <p:nvPr/>
                </p:nvSpPr>
                <p:spPr bwMode="auto">
                  <a:xfrm>
                    <a:off x="7844" y="12003"/>
                    <a:ext cx="46" cy="35"/>
                  </a:xfrm>
                  <a:custGeom>
                    <a:avLst/>
                    <a:gdLst>
                      <a:gd name="T0" fmla="*/ 20 w 139"/>
                      <a:gd name="T1" fmla="*/ 0 h 104"/>
                      <a:gd name="T2" fmla="*/ 0 w 139"/>
                      <a:gd name="T3" fmla="*/ 18 h 104"/>
                      <a:gd name="T4" fmla="*/ 25 w 139"/>
                      <a:gd name="T5" fmla="*/ 35 h 104"/>
                      <a:gd name="T6" fmla="*/ 46 w 139"/>
                      <a:gd name="T7" fmla="*/ 15 h 104"/>
                      <a:gd name="T8" fmla="*/ 20 w 139"/>
                      <a:gd name="T9" fmla="*/ 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4">
                        <a:moveTo>
                          <a:pt x="61" y="0"/>
                        </a:moveTo>
                        <a:lnTo>
                          <a:pt x="0" y="54"/>
                        </a:lnTo>
                        <a:lnTo>
                          <a:pt x="77" y="104"/>
                        </a:lnTo>
                        <a:lnTo>
                          <a:pt x="139" y="45"/>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07" name="Freeform 352"/>
                  <p:cNvSpPr>
                    <a:spLocks/>
                  </p:cNvSpPr>
                  <p:nvPr/>
                </p:nvSpPr>
                <p:spPr bwMode="auto">
                  <a:xfrm>
                    <a:off x="7844" y="12011"/>
                    <a:ext cx="8" cy="14"/>
                  </a:xfrm>
                  <a:custGeom>
                    <a:avLst/>
                    <a:gdLst>
                      <a:gd name="T0" fmla="*/ 1 w 24"/>
                      <a:gd name="T1" fmla="*/ 4 h 43"/>
                      <a:gd name="T2" fmla="*/ 0 w 24"/>
                      <a:gd name="T3" fmla="*/ 6 h 43"/>
                      <a:gd name="T4" fmla="*/ 0 w 24"/>
                      <a:gd name="T5" fmla="*/ 10 h 43"/>
                      <a:gd name="T6" fmla="*/ 8 w 24"/>
                      <a:gd name="T7" fmla="*/ 14 h 43"/>
                      <a:gd name="T8" fmla="*/ 5 w 24"/>
                      <a:gd name="T9" fmla="*/ 0 h 43"/>
                      <a:gd name="T10" fmla="*/ 1 w 24"/>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3">
                        <a:moveTo>
                          <a:pt x="2" y="11"/>
                        </a:moveTo>
                        <a:lnTo>
                          <a:pt x="0" y="19"/>
                        </a:lnTo>
                        <a:lnTo>
                          <a:pt x="0" y="31"/>
                        </a:lnTo>
                        <a:lnTo>
                          <a:pt x="24" y="43"/>
                        </a:lnTo>
                        <a:lnTo>
                          <a:pt x="15" y="0"/>
                        </a:lnTo>
                        <a:lnTo>
                          <a:pt x="2"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08" name="Freeform 353"/>
                  <p:cNvSpPr>
                    <a:spLocks/>
                  </p:cNvSpPr>
                  <p:nvPr/>
                </p:nvSpPr>
                <p:spPr bwMode="auto">
                  <a:xfrm>
                    <a:off x="7881" y="12008"/>
                    <a:ext cx="9" cy="14"/>
                  </a:xfrm>
                  <a:custGeom>
                    <a:avLst/>
                    <a:gdLst>
                      <a:gd name="T0" fmla="*/ 8 w 28"/>
                      <a:gd name="T1" fmla="*/ 4 h 42"/>
                      <a:gd name="T2" fmla="*/ 9 w 28"/>
                      <a:gd name="T3" fmla="*/ 5 h 42"/>
                      <a:gd name="T4" fmla="*/ 9 w 28"/>
                      <a:gd name="T5" fmla="*/ 10 h 42"/>
                      <a:gd name="T6" fmla="*/ 0 w 28"/>
                      <a:gd name="T7" fmla="*/ 14 h 42"/>
                      <a:gd name="T8" fmla="*/ 3 w 28"/>
                      <a:gd name="T9" fmla="*/ 0 h 42"/>
                      <a:gd name="T10" fmla="*/ 8 w 28"/>
                      <a:gd name="T11" fmla="*/ 4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2">
                        <a:moveTo>
                          <a:pt x="24" y="11"/>
                        </a:moveTo>
                        <a:lnTo>
                          <a:pt x="28" y="15"/>
                        </a:lnTo>
                        <a:lnTo>
                          <a:pt x="28" y="29"/>
                        </a:lnTo>
                        <a:lnTo>
                          <a:pt x="0" y="42"/>
                        </a:lnTo>
                        <a:lnTo>
                          <a:pt x="10" y="0"/>
                        </a:lnTo>
                        <a:lnTo>
                          <a:pt x="24"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09" name="Freeform 354"/>
                  <p:cNvSpPr>
                    <a:spLocks/>
                  </p:cNvSpPr>
                  <p:nvPr/>
                </p:nvSpPr>
                <p:spPr bwMode="auto">
                  <a:xfrm>
                    <a:off x="7845" y="11997"/>
                    <a:ext cx="44" cy="33"/>
                  </a:xfrm>
                  <a:custGeom>
                    <a:avLst/>
                    <a:gdLst>
                      <a:gd name="T0" fmla="*/ 19 w 132"/>
                      <a:gd name="T1" fmla="*/ 0 h 98"/>
                      <a:gd name="T2" fmla="*/ 17 w 132"/>
                      <a:gd name="T3" fmla="*/ 1 h 98"/>
                      <a:gd name="T4" fmla="*/ 1 w 132"/>
                      <a:gd name="T5" fmla="*/ 16 h 98"/>
                      <a:gd name="T6" fmla="*/ 0 w 132"/>
                      <a:gd name="T7" fmla="*/ 18 h 98"/>
                      <a:gd name="T8" fmla="*/ 1 w 132"/>
                      <a:gd name="T9" fmla="*/ 19 h 98"/>
                      <a:gd name="T10" fmla="*/ 21 w 132"/>
                      <a:gd name="T11" fmla="*/ 32 h 98"/>
                      <a:gd name="T12" fmla="*/ 24 w 132"/>
                      <a:gd name="T13" fmla="*/ 33 h 98"/>
                      <a:gd name="T14" fmla="*/ 27 w 132"/>
                      <a:gd name="T15" fmla="*/ 32 h 98"/>
                      <a:gd name="T16" fmla="*/ 43 w 132"/>
                      <a:gd name="T17" fmla="*/ 17 h 98"/>
                      <a:gd name="T18" fmla="*/ 44 w 132"/>
                      <a:gd name="T19" fmla="*/ 15 h 98"/>
                      <a:gd name="T20" fmla="*/ 42 w 132"/>
                      <a:gd name="T21" fmla="*/ 13 h 98"/>
                      <a:gd name="T22" fmla="*/ 21 w 132"/>
                      <a:gd name="T23" fmla="*/ 1 h 98"/>
                      <a:gd name="T24" fmla="*/ 19 w 132"/>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8">
                        <a:moveTo>
                          <a:pt x="57" y="0"/>
                        </a:moveTo>
                        <a:lnTo>
                          <a:pt x="50" y="3"/>
                        </a:lnTo>
                        <a:lnTo>
                          <a:pt x="2" y="47"/>
                        </a:lnTo>
                        <a:lnTo>
                          <a:pt x="0" y="52"/>
                        </a:lnTo>
                        <a:lnTo>
                          <a:pt x="4" y="57"/>
                        </a:lnTo>
                        <a:lnTo>
                          <a:pt x="64" y="95"/>
                        </a:lnTo>
                        <a:lnTo>
                          <a:pt x="73" y="98"/>
                        </a:lnTo>
                        <a:lnTo>
                          <a:pt x="80" y="95"/>
                        </a:lnTo>
                        <a:lnTo>
                          <a:pt x="129" y="51"/>
                        </a:lnTo>
                        <a:lnTo>
                          <a:pt x="132" y="44"/>
                        </a:lnTo>
                        <a:lnTo>
                          <a:pt x="126" y="38"/>
                        </a:lnTo>
                        <a:lnTo>
                          <a:pt x="64" y="2"/>
                        </a:lnTo>
                        <a:lnTo>
                          <a:pt x="57"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10" name="Freeform 355"/>
                  <p:cNvSpPr>
                    <a:spLocks/>
                  </p:cNvSpPr>
                  <p:nvPr/>
                </p:nvSpPr>
                <p:spPr bwMode="auto">
                  <a:xfrm>
                    <a:off x="7874" y="12021"/>
                    <a:ext cx="46" cy="35"/>
                  </a:xfrm>
                  <a:custGeom>
                    <a:avLst/>
                    <a:gdLst>
                      <a:gd name="T0" fmla="*/ 20 w 138"/>
                      <a:gd name="T1" fmla="*/ 0 h 104"/>
                      <a:gd name="T2" fmla="*/ 0 w 138"/>
                      <a:gd name="T3" fmla="*/ 18 h 104"/>
                      <a:gd name="T4" fmla="*/ 26 w 138"/>
                      <a:gd name="T5" fmla="*/ 35 h 104"/>
                      <a:gd name="T6" fmla="*/ 46 w 138"/>
                      <a:gd name="T7" fmla="*/ 15 h 104"/>
                      <a:gd name="T8" fmla="*/ 20 w 138"/>
                      <a:gd name="T9" fmla="*/ 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8" h="104">
                        <a:moveTo>
                          <a:pt x="61" y="0"/>
                        </a:moveTo>
                        <a:lnTo>
                          <a:pt x="0" y="54"/>
                        </a:lnTo>
                        <a:lnTo>
                          <a:pt x="78" y="104"/>
                        </a:lnTo>
                        <a:lnTo>
                          <a:pt x="138" y="45"/>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11" name="Freeform 356"/>
                  <p:cNvSpPr>
                    <a:spLocks/>
                  </p:cNvSpPr>
                  <p:nvPr/>
                </p:nvSpPr>
                <p:spPr bwMode="auto">
                  <a:xfrm>
                    <a:off x="7874" y="12029"/>
                    <a:ext cx="8" cy="14"/>
                  </a:xfrm>
                  <a:custGeom>
                    <a:avLst/>
                    <a:gdLst>
                      <a:gd name="T0" fmla="*/ 1 w 24"/>
                      <a:gd name="T1" fmla="*/ 4 h 43"/>
                      <a:gd name="T2" fmla="*/ 0 w 24"/>
                      <a:gd name="T3" fmla="*/ 6 h 43"/>
                      <a:gd name="T4" fmla="*/ 0 w 24"/>
                      <a:gd name="T5" fmla="*/ 10 h 43"/>
                      <a:gd name="T6" fmla="*/ 8 w 24"/>
                      <a:gd name="T7" fmla="*/ 14 h 43"/>
                      <a:gd name="T8" fmla="*/ 5 w 24"/>
                      <a:gd name="T9" fmla="*/ 0 h 43"/>
                      <a:gd name="T10" fmla="*/ 1 w 24"/>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3">
                        <a:moveTo>
                          <a:pt x="3" y="11"/>
                        </a:moveTo>
                        <a:lnTo>
                          <a:pt x="0" y="19"/>
                        </a:lnTo>
                        <a:lnTo>
                          <a:pt x="0" y="31"/>
                        </a:lnTo>
                        <a:lnTo>
                          <a:pt x="24" y="43"/>
                        </a:lnTo>
                        <a:lnTo>
                          <a:pt x="15"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12" name="Freeform 357"/>
                  <p:cNvSpPr>
                    <a:spLocks/>
                  </p:cNvSpPr>
                  <p:nvPr/>
                </p:nvSpPr>
                <p:spPr bwMode="auto">
                  <a:xfrm>
                    <a:off x="7912" y="12026"/>
                    <a:ext cx="8" cy="14"/>
                  </a:xfrm>
                  <a:custGeom>
                    <a:avLst/>
                    <a:gdLst>
                      <a:gd name="T0" fmla="*/ 6 w 26"/>
                      <a:gd name="T1" fmla="*/ 4 h 42"/>
                      <a:gd name="T2" fmla="*/ 8 w 26"/>
                      <a:gd name="T3" fmla="*/ 5 h 42"/>
                      <a:gd name="T4" fmla="*/ 8 w 26"/>
                      <a:gd name="T5" fmla="*/ 10 h 42"/>
                      <a:gd name="T6" fmla="*/ 0 w 26"/>
                      <a:gd name="T7" fmla="*/ 14 h 42"/>
                      <a:gd name="T8" fmla="*/ 2 w 26"/>
                      <a:gd name="T9" fmla="*/ 0 h 42"/>
                      <a:gd name="T10" fmla="*/ 6 w 26"/>
                      <a:gd name="T11" fmla="*/ 4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42">
                        <a:moveTo>
                          <a:pt x="21" y="11"/>
                        </a:moveTo>
                        <a:lnTo>
                          <a:pt x="26" y="15"/>
                        </a:lnTo>
                        <a:lnTo>
                          <a:pt x="26" y="29"/>
                        </a:lnTo>
                        <a:lnTo>
                          <a:pt x="0" y="42"/>
                        </a:lnTo>
                        <a:lnTo>
                          <a:pt x="8" y="0"/>
                        </a:lnTo>
                        <a:lnTo>
                          <a:pt x="21"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13" name="Freeform 358"/>
                  <p:cNvSpPr>
                    <a:spLocks/>
                  </p:cNvSpPr>
                  <p:nvPr/>
                </p:nvSpPr>
                <p:spPr bwMode="auto">
                  <a:xfrm>
                    <a:off x="7876" y="12015"/>
                    <a:ext cx="43" cy="33"/>
                  </a:xfrm>
                  <a:custGeom>
                    <a:avLst/>
                    <a:gdLst>
                      <a:gd name="T0" fmla="*/ 19 w 131"/>
                      <a:gd name="T1" fmla="*/ 0 h 98"/>
                      <a:gd name="T2" fmla="*/ 16 w 131"/>
                      <a:gd name="T3" fmla="*/ 1 h 98"/>
                      <a:gd name="T4" fmla="*/ 1 w 131"/>
                      <a:gd name="T5" fmla="*/ 16 h 98"/>
                      <a:gd name="T6" fmla="*/ 0 w 131"/>
                      <a:gd name="T7" fmla="*/ 18 h 98"/>
                      <a:gd name="T8" fmla="*/ 1 w 131"/>
                      <a:gd name="T9" fmla="*/ 19 h 98"/>
                      <a:gd name="T10" fmla="*/ 21 w 131"/>
                      <a:gd name="T11" fmla="*/ 32 h 98"/>
                      <a:gd name="T12" fmla="*/ 24 w 131"/>
                      <a:gd name="T13" fmla="*/ 33 h 98"/>
                      <a:gd name="T14" fmla="*/ 26 w 131"/>
                      <a:gd name="T15" fmla="*/ 32 h 98"/>
                      <a:gd name="T16" fmla="*/ 42 w 131"/>
                      <a:gd name="T17" fmla="*/ 17 h 98"/>
                      <a:gd name="T18" fmla="*/ 43 w 131"/>
                      <a:gd name="T19" fmla="*/ 15 h 98"/>
                      <a:gd name="T20" fmla="*/ 41 w 131"/>
                      <a:gd name="T21" fmla="*/ 13 h 98"/>
                      <a:gd name="T22" fmla="*/ 21 w 131"/>
                      <a:gd name="T23" fmla="*/ 1 h 98"/>
                      <a:gd name="T24" fmla="*/ 19 w 131"/>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1" h="98">
                        <a:moveTo>
                          <a:pt x="57" y="0"/>
                        </a:moveTo>
                        <a:lnTo>
                          <a:pt x="50" y="3"/>
                        </a:lnTo>
                        <a:lnTo>
                          <a:pt x="3" y="47"/>
                        </a:lnTo>
                        <a:lnTo>
                          <a:pt x="0" y="52"/>
                        </a:lnTo>
                        <a:lnTo>
                          <a:pt x="4" y="57"/>
                        </a:lnTo>
                        <a:lnTo>
                          <a:pt x="64" y="95"/>
                        </a:lnTo>
                        <a:lnTo>
                          <a:pt x="74" y="98"/>
                        </a:lnTo>
                        <a:lnTo>
                          <a:pt x="80" y="95"/>
                        </a:lnTo>
                        <a:lnTo>
                          <a:pt x="128" y="51"/>
                        </a:lnTo>
                        <a:lnTo>
                          <a:pt x="131" y="44"/>
                        </a:lnTo>
                        <a:lnTo>
                          <a:pt x="125" y="38"/>
                        </a:lnTo>
                        <a:lnTo>
                          <a:pt x="64" y="2"/>
                        </a:lnTo>
                        <a:lnTo>
                          <a:pt x="57"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14" name="Freeform 359"/>
                  <p:cNvSpPr>
                    <a:spLocks/>
                  </p:cNvSpPr>
                  <p:nvPr/>
                </p:nvSpPr>
                <p:spPr bwMode="auto">
                  <a:xfrm>
                    <a:off x="7904" y="12039"/>
                    <a:ext cx="46" cy="35"/>
                  </a:xfrm>
                  <a:custGeom>
                    <a:avLst/>
                    <a:gdLst>
                      <a:gd name="T0" fmla="*/ 20 w 137"/>
                      <a:gd name="T1" fmla="*/ 0 h 104"/>
                      <a:gd name="T2" fmla="*/ 0 w 137"/>
                      <a:gd name="T3" fmla="*/ 18 h 104"/>
                      <a:gd name="T4" fmla="*/ 26 w 137"/>
                      <a:gd name="T5" fmla="*/ 35 h 104"/>
                      <a:gd name="T6" fmla="*/ 46 w 137"/>
                      <a:gd name="T7" fmla="*/ 15 h 104"/>
                      <a:gd name="T8" fmla="*/ 20 w 137"/>
                      <a:gd name="T9" fmla="*/ 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104">
                        <a:moveTo>
                          <a:pt x="60" y="0"/>
                        </a:moveTo>
                        <a:lnTo>
                          <a:pt x="0" y="54"/>
                        </a:lnTo>
                        <a:lnTo>
                          <a:pt x="76" y="104"/>
                        </a:lnTo>
                        <a:lnTo>
                          <a:pt x="137" y="45"/>
                        </a:lnTo>
                        <a:lnTo>
                          <a:pt x="60"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15" name="Freeform 360"/>
                  <p:cNvSpPr>
                    <a:spLocks/>
                  </p:cNvSpPr>
                  <p:nvPr/>
                </p:nvSpPr>
                <p:spPr bwMode="auto">
                  <a:xfrm>
                    <a:off x="7904" y="12047"/>
                    <a:ext cx="8" cy="14"/>
                  </a:xfrm>
                  <a:custGeom>
                    <a:avLst/>
                    <a:gdLst>
                      <a:gd name="T0" fmla="*/ 1 w 23"/>
                      <a:gd name="T1" fmla="*/ 4 h 43"/>
                      <a:gd name="T2" fmla="*/ 0 w 23"/>
                      <a:gd name="T3" fmla="*/ 6 h 43"/>
                      <a:gd name="T4" fmla="*/ 0 w 23"/>
                      <a:gd name="T5" fmla="*/ 10 h 43"/>
                      <a:gd name="T6" fmla="*/ 8 w 23"/>
                      <a:gd name="T7" fmla="*/ 14 h 43"/>
                      <a:gd name="T8" fmla="*/ 5 w 23"/>
                      <a:gd name="T9" fmla="*/ 0 h 43"/>
                      <a:gd name="T10" fmla="*/ 1 w 23"/>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 h="43">
                        <a:moveTo>
                          <a:pt x="3" y="11"/>
                        </a:moveTo>
                        <a:lnTo>
                          <a:pt x="0" y="19"/>
                        </a:lnTo>
                        <a:lnTo>
                          <a:pt x="0" y="31"/>
                        </a:lnTo>
                        <a:lnTo>
                          <a:pt x="23" y="43"/>
                        </a:lnTo>
                        <a:lnTo>
                          <a:pt x="15"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16" name="Freeform 361"/>
                  <p:cNvSpPr>
                    <a:spLocks/>
                  </p:cNvSpPr>
                  <p:nvPr/>
                </p:nvSpPr>
                <p:spPr bwMode="auto">
                  <a:xfrm>
                    <a:off x="7941" y="12044"/>
                    <a:ext cx="9" cy="14"/>
                  </a:xfrm>
                  <a:custGeom>
                    <a:avLst/>
                    <a:gdLst>
                      <a:gd name="T0" fmla="*/ 8 w 27"/>
                      <a:gd name="T1" fmla="*/ 4 h 42"/>
                      <a:gd name="T2" fmla="*/ 9 w 27"/>
                      <a:gd name="T3" fmla="*/ 5 h 42"/>
                      <a:gd name="T4" fmla="*/ 9 w 27"/>
                      <a:gd name="T5" fmla="*/ 10 h 42"/>
                      <a:gd name="T6" fmla="*/ 0 w 27"/>
                      <a:gd name="T7" fmla="*/ 14 h 42"/>
                      <a:gd name="T8" fmla="*/ 3 w 27"/>
                      <a:gd name="T9" fmla="*/ 0 h 42"/>
                      <a:gd name="T10" fmla="*/ 8 w 27"/>
                      <a:gd name="T11" fmla="*/ 4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2">
                        <a:moveTo>
                          <a:pt x="23" y="11"/>
                        </a:moveTo>
                        <a:lnTo>
                          <a:pt x="27" y="15"/>
                        </a:lnTo>
                        <a:lnTo>
                          <a:pt x="27" y="29"/>
                        </a:lnTo>
                        <a:lnTo>
                          <a:pt x="0" y="42"/>
                        </a:lnTo>
                        <a:lnTo>
                          <a:pt x="10" y="0"/>
                        </a:lnTo>
                        <a:lnTo>
                          <a:pt x="2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17" name="Freeform 362"/>
                  <p:cNvSpPr>
                    <a:spLocks/>
                  </p:cNvSpPr>
                  <p:nvPr/>
                </p:nvSpPr>
                <p:spPr bwMode="auto">
                  <a:xfrm>
                    <a:off x="7906" y="12033"/>
                    <a:ext cx="43" cy="33"/>
                  </a:xfrm>
                  <a:custGeom>
                    <a:avLst/>
                    <a:gdLst>
                      <a:gd name="T0" fmla="*/ 18 w 131"/>
                      <a:gd name="T1" fmla="*/ 0 h 98"/>
                      <a:gd name="T2" fmla="*/ 16 w 131"/>
                      <a:gd name="T3" fmla="*/ 1 h 98"/>
                      <a:gd name="T4" fmla="*/ 1 w 131"/>
                      <a:gd name="T5" fmla="*/ 16 h 98"/>
                      <a:gd name="T6" fmla="*/ 0 w 131"/>
                      <a:gd name="T7" fmla="*/ 18 h 98"/>
                      <a:gd name="T8" fmla="*/ 1 w 131"/>
                      <a:gd name="T9" fmla="*/ 19 h 98"/>
                      <a:gd name="T10" fmla="*/ 21 w 131"/>
                      <a:gd name="T11" fmla="*/ 32 h 98"/>
                      <a:gd name="T12" fmla="*/ 24 w 131"/>
                      <a:gd name="T13" fmla="*/ 33 h 98"/>
                      <a:gd name="T14" fmla="*/ 26 w 131"/>
                      <a:gd name="T15" fmla="*/ 32 h 98"/>
                      <a:gd name="T16" fmla="*/ 42 w 131"/>
                      <a:gd name="T17" fmla="*/ 17 h 98"/>
                      <a:gd name="T18" fmla="*/ 43 w 131"/>
                      <a:gd name="T19" fmla="*/ 15 h 98"/>
                      <a:gd name="T20" fmla="*/ 41 w 131"/>
                      <a:gd name="T21" fmla="*/ 13 h 98"/>
                      <a:gd name="T22" fmla="*/ 21 w 131"/>
                      <a:gd name="T23" fmla="*/ 1 h 98"/>
                      <a:gd name="T24" fmla="*/ 18 w 131"/>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1" h="98">
                        <a:moveTo>
                          <a:pt x="56" y="0"/>
                        </a:moveTo>
                        <a:lnTo>
                          <a:pt x="49" y="3"/>
                        </a:lnTo>
                        <a:lnTo>
                          <a:pt x="3" y="47"/>
                        </a:lnTo>
                        <a:lnTo>
                          <a:pt x="0" y="52"/>
                        </a:lnTo>
                        <a:lnTo>
                          <a:pt x="4" y="57"/>
                        </a:lnTo>
                        <a:lnTo>
                          <a:pt x="63" y="95"/>
                        </a:lnTo>
                        <a:lnTo>
                          <a:pt x="72" y="98"/>
                        </a:lnTo>
                        <a:lnTo>
                          <a:pt x="79" y="95"/>
                        </a:lnTo>
                        <a:lnTo>
                          <a:pt x="128" y="50"/>
                        </a:lnTo>
                        <a:lnTo>
                          <a:pt x="131" y="44"/>
                        </a:lnTo>
                        <a:lnTo>
                          <a:pt x="125" y="38"/>
                        </a:lnTo>
                        <a:lnTo>
                          <a:pt x="63" y="2"/>
                        </a:lnTo>
                        <a:lnTo>
                          <a:pt x="56"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71818" name="Group 363"/>
                  <p:cNvGrpSpPr>
                    <a:grpSpLocks/>
                  </p:cNvGrpSpPr>
                  <p:nvPr/>
                </p:nvGrpSpPr>
                <p:grpSpPr bwMode="auto">
                  <a:xfrm>
                    <a:off x="7334" y="11732"/>
                    <a:ext cx="47" cy="40"/>
                    <a:chOff x="7334" y="11732"/>
                    <a:chExt cx="47" cy="40"/>
                  </a:xfrm>
                </p:grpSpPr>
                <p:sp>
                  <p:nvSpPr>
                    <p:cNvPr id="72224" name="Freeform 364"/>
                    <p:cNvSpPr>
                      <a:spLocks/>
                    </p:cNvSpPr>
                    <p:nvPr/>
                  </p:nvSpPr>
                  <p:spPr bwMode="auto">
                    <a:xfrm>
                      <a:off x="7334" y="11738"/>
                      <a:ext cx="47" cy="34"/>
                    </a:xfrm>
                    <a:custGeom>
                      <a:avLst/>
                      <a:gdLst>
                        <a:gd name="T0" fmla="*/ 21 w 139"/>
                        <a:gd name="T1" fmla="*/ 0 h 104"/>
                        <a:gd name="T2" fmla="*/ 0 w 139"/>
                        <a:gd name="T3" fmla="*/ 18 h 104"/>
                        <a:gd name="T4" fmla="*/ 26 w 139"/>
                        <a:gd name="T5" fmla="*/ 34 h 104"/>
                        <a:gd name="T6" fmla="*/ 47 w 139"/>
                        <a:gd name="T7" fmla="*/ 15 h 104"/>
                        <a:gd name="T8" fmla="*/ 21 w 139"/>
                        <a:gd name="T9" fmla="*/ 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4">
                          <a:moveTo>
                            <a:pt x="61" y="0"/>
                          </a:moveTo>
                          <a:lnTo>
                            <a:pt x="0" y="54"/>
                          </a:lnTo>
                          <a:lnTo>
                            <a:pt x="77" y="104"/>
                          </a:lnTo>
                          <a:lnTo>
                            <a:pt x="139" y="45"/>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25" name="Freeform 365"/>
                    <p:cNvSpPr>
                      <a:spLocks/>
                    </p:cNvSpPr>
                    <p:nvPr/>
                  </p:nvSpPr>
                  <p:spPr bwMode="auto">
                    <a:xfrm>
                      <a:off x="7334" y="11745"/>
                      <a:ext cx="8" cy="15"/>
                    </a:xfrm>
                    <a:custGeom>
                      <a:avLst/>
                      <a:gdLst>
                        <a:gd name="T0" fmla="*/ 1 w 24"/>
                        <a:gd name="T1" fmla="*/ 4 h 43"/>
                        <a:gd name="T2" fmla="*/ 0 w 24"/>
                        <a:gd name="T3" fmla="*/ 7 h 43"/>
                        <a:gd name="T4" fmla="*/ 0 w 24"/>
                        <a:gd name="T5" fmla="*/ 11 h 43"/>
                        <a:gd name="T6" fmla="*/ 8 w 24"/>
                        <a:gd name="T7" fmla="*/ 15 h 43"/>
                        <a:gd name="T8" fmla="*/ 5 w 24"/>
                        <a:gd name="T9" fmla="*/ 0 h 43"/>
                        <a:gd name="T10" fmla="*/ 1 w 24"/>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3">
                          <a:moveTo>
                            <a:pt x="2" y="11"/>
                          </a:moveTo>
                          <a:lnTo>
                            <a:pt x="0" y="19"/>
                          </a:lnTo>
                          <a:lnTo>
                            <a:pt x="0" y="31"/>
                          </a:lnTo>
                          <a:lnTo>
                            <a:pt x="24" y="43"/>
                          </a:lnTo>
                          <a:lnTo>
                            <a:pt x="15" y="0"/>
                          </a:lnTo>
                          <a:lnTo>
                            <a:pt x="2"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26" name="Freeform 366"/>
                    <p:cNvSpPr>
                      <a:spLocks/>
                    </p:cNvSpPr>
                    <p:nvPr/>
                  </p:nvSpPr>
                  <p:spPr bwMode="auto">
                    <a:xfrm>
                      <a:off x="7371" y="11743"/>
                      <a:ext cx="10" cy="14"/>
                    </a:xfrm>
                    <a:custGeom>
                      <a:avLst/>
                      <a:gdLst>
                        <a:gd name="T0" fmla="*/ 9 w 28"/>
                        <a:gd name="T1" fmla="*/ 4 h 42"/>
                        <a:gd name="T2" fmla="*/ 10 w 28"/>
                        <a:gd name="T3" fmla="*/ 5 h 42"/>
                        <a:gd name="T4" fmla="*/ 10 w 28"/>
                        <a:gd name="T5" fmla="*/ 10 h 42"/>
                        <a:gd name="T6" fmla="*/ 0 w 28"/>
                        <a:gd name="T7" fmla="*/ 14 h 42"/>
                        <a:gd name="T8" fmla="*/ 4 w 28"/>
                        <a:gd name="T9" fmla="*/ 0 h 42"/>
                        <a:gd name="T10" fmla="*/ 9 w 28"/>
                        <a:gd name="T11" fmla="*/ 4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2">
                          <a:moveTo>
                            <a:pt x="24" y="11"/>
                          </a:moveTo>
                          <a:lnTo>
                            <a:pt x="28" y="15"/>
                          </a:lnTo>
                          <a:lnTo>
                            <a:pt x="28" y="29"/>
                          </a:lnTo>
                          <a:lnTo>
                            <a:pt x="0" y="42"/>
                          </a:lnTo>
                          <a:lnTo>
                            <a:pt x="10" y="0"/>
                          </a:lnTo>
                          <a:lnTo>
                            <a:pt x="24"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27" name="Freeform 367"/>
                    <p:cNvSpPr>
                      <a:spLocks/>
                    </p:cNvSpPr>
                    <p:nvPr/>
                  </p:nvSpPr>
                  <p:spPr bwMode="auto">
                    <a:xfrm>
                      <a:off x="7336" y="11732"/>
                      <a:ext cx="44" cy="32"/>
                    </a:xfrm>
                    <a:custGeom>
                      <a:avLst/>
                      <a:gdLst>
                        <a:gd name="T0" fmla="*/ 19 w 132"/>
                        <a:gd name="T1" fmla="*/ 0 h 98"/>
                        <a:gd name="T2" fmla="*/ 17 w 132"/>
                        <a:gd name="T3" fmla="*/ 1 h 98"/>
                        <a:gd name="T4" fmla="*/ 1 w 132"/>
                        <a:gd name="T5" fmla="*/ 15 h 98"/>
                        <a:gd name="T6" fmla="*/ 0 w 132"/>
                        <a:gd name="T7" fmla="*/ 17 h 98"/>
                        <a:gd name="T8" fmla="*/ 1 w 132"/>
                        <a:gd name="T9" fmla="*/ 19 h 98"/>
                        <a:gd name="T10" fmla="*/ 21 w 132"/>
                        <a:gd name="T11" fmla="*/ 31 h 98"/>
                        <a:gd name="T12" fmla="*/ 24 w 132"/>
                        <a:gd name="T13" fmla="*/ 32 h 98"/>
                        <a:gd name="T14" fmla="*/ 27 w 132"/>
                        <a:gd name="T15" fmla="*/ 31 h 98"/>
                        <a:gd name="T16" fmla="*/ 43 w 132"/>
                        <a:gd name="T17" fmla="*/ 16 h 98"/>
                        <a:gd name="T18" fmla="*/ 44 w 132"/>
                        <a:gd name="T19" fmla="*/ 14 h 98"/>
                        <a:gd name="T20" fmla="*/ 42 w 132"/>
                        <a:gd name="T21" fmla="*/ 12 h 98"/>
                        <a:gd name="T22" fmla="*/ 21 w 132"/>
                        <a:gd name="T23" fmla="*/ 1 h 98"/>
                        <a:gd name="T24" fmla="*/ 19 w 132"/>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8">
                          <a:moveTo>
                            <a:pt x="57" y="0"/>
                          </a:moveTo>
                          <a:lnTo>
                            <a:pt x="50" y="3"/>
                          </a:lnTo>
                          <a:lnTo>
                            <a:pt x="2" y="47"/>
                          </a:lnTo>
                          <a:lnTo>
                            <a:pt x="0" y="52"/>
                          </a:lnTo>
                          <a:lnTo>
                            <a:pt x="4" y="57"/>
                          </a:lnTo>
                          <a:lnTo>
                            <a:pt x="64" y="95"/>
                          </a:lnTo>
                          <a:lnTo>
                            <a:pt x="73" y="98"/>
                          </a:lnTo>
                          <a:lnTo>
                            <a:pt x="80" y="95"/>
                          </a:lnTo>
                          <a:lnTo>
                            <a:pt x="129" y="50"/>
                          </a:lnTo>
                          <a:lnTo>
                            <a:pt x="132" y="44"/>
                          </a:lnTo>
                          <a:lnTo>
                            <a:pt x="126" y="38"/>
                          </a:lnTo>
                          <a:lnTo>
                            <a:pt x="64" y="2"/>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819" name="Group 368"/>
                  <p:cNvGrpSpPr>
                    <a:grpSpLocks/>
                  </p:cNvGrpSpPr>
                  <p:nvPr/>
                </p:nvGrpSpPr>
                <p:grpSpPr bwMode="auto">
                  <a:xfrm>
                    <a:off x="7364" y="11750"/>
                    <a:ext cx="47" cy="40"/>
                    <a:chOff x="7364" y="11750"/>
                    <a:chExt cx="47" cy="40"/>
                  </a:xfrm>
                </p:grpSpPr>
                <p:sp>
                  <p:nvSpPr>
                    <p:cNvPr id="72220" name="Freeform 369"/>
                    <p:cNvSpPr>
                      <a:spLocks/>
                    </p:cNvSpPr>
                    <p:nvPr/>
                  </p:nvSpPr>
                  <p:spPr bwMode="auto">
                    <a:xfrm>
                      <a:off x="7364" y="11756"/>
                      <a:ext cx="47" cy="34"/>
                    </a:xfrm>
                    <a:custGeom>
                      <a:avLst/>
                      <a:gdLst>
                        <a:gd name="T0" fmla="*/ 21 w 139"/>
                        <a:gd name="T1" fmla="*/ 0 h 104"/>
                        <a:gd name="T2" fmla="*/ 0 w 139"/>
                        <a:gd name="T3" fmla="*/ 18 h 104"/>
                        <a:gd name="T4" fmla="*/ 26 w 139"/>
                        <a:gd name="T5" fmla="*/ 34 h 104"/>
                        <a:gd name="T6" fmla="*/ 47 w 139"/>
                        <a:gd name="T7" fmla="*/ 15 h 104"/>
                        <a:gd name="T8" fmla="*/ 21 w 139"/>
                        <a:gd name="T9" fmla="*/ 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4">
                          <a:moveTo>
                            <a:pt x="61" y="0"/>
                          </a:moveTo>
                          <a:lnTo>
                            <a:pt x="0" y="54"/>
                          </a:lnTo>
                          <a:lnTo>
                            <a:pt x="77" y="104"/>
                          </a:lnTo>
                          <a:lnTo>
                            <a:pt x="139" y="45"/>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21" name="Freeform 370"/>
                    <p:cNvSpPr>
                      <a:spLocks/>
                    </p:cNvSpPr>
                    <p:nvPr/>
                  </p:nvSpPr>
                  <p:spPr bwMode="auto">
                    <a:xfrm>
                      <a:off x="7364" y="11763"/>
                      <a:ext cx="8" cy="15"/>
                    </a:xfrm>
                    <a:custGeom>
                      <a:avLst/>
                      <a:gdLst>
                        <a:gd name="T0" fmla="*/ 1 w 24"/>
                        <a:gd name="T1" fmla="*/ 4 h 43"/>
                        <a:gd name="T2" fmla="*/ 0 w 24"/>
                        <a:gd name="T3" fmla="*/ 7 h 43"/>
                        <a:gd name="T4" fmla="*/ 0 w 24"/>
                        <a:gd name="T5" fmla="*/ 11 h 43"/>
                        <a:gd name="T6" fmla="*/ 8 w 24"/>
                        <a:gd name="T7" fmla="*/ 15 h 43"/>
                        <a:gd name="T8" fmla="*/ 5 w 24"/>
                        <a:gd name="T9" fmla="*/ 0 h 43"/>
                        <a:gd name="T10" fmla="*/ 1 w 24"/>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3">
                          <a:moveTo>
                            <a:pt x="2" y="11"/>
                          </a:moveTo>
                          <a:lnTo>
                            <a:pt x="0" y="19"/>
                          </a:lnTo>
                          <a:lnTo>
                            <a:pt x="0" y="31"/>
                          </a:lnTo>
                          <a:lnTo>
                            <a:pt x="24" y="43"/>
                          </a:lnTo>
                          <a:lnTo>
                            <a:pt x="15" y="0"/>
                          </a:lnTo>
                          <a:lnTo>
                            <a:pt x="2"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22" name="Freeform 371"/>
                    <p:cNvSpPr>
                      <a:spLocks/>
                    </p:cNvSpPr>
                    <p:nvPr/>
                  </p:nvSpPr>
                  <p:spPr bwMode="auto">
                    <a:xfrm>
                      <a:off x="7401" y="11761"/>
                      <a:ext cx="10" cy="14"/>
                    </a:xfrm>
                    <a:custGeom>
                      <a:avLst/>
                      <a:gdLst>
                        <a:gd name="T0" fmla="*/ 8 w 28"/>
                        <a:gd name="T1" fmla="*/ 4 h 42"/>
                        <a:gd name="T2" fmla="*/ 10 w 28"/>
                        <a:gd name="T3" fmla="*/ 5 h 42"/>
                        <a:gd name="T4" fmla="*/ 10 w 28"/>
                        <a:gd name="T5" fmla="*/ 10 h 42"/>
                        <a:gd name="T6" fmla="*/ 0 w 28"/>
                        <a:gd name="T7" fmla="*/ 14 h 42"/>
                        <a:gd name="T8" fmla="*/ 4 w 28"/>
                        <a:gd name="T9" fmla="*/ 0 h 42"/>
                        <a:gd name="T10" fmla="*/ 8 w 28"/>
                        <a:gd name="T11" fmla="*/ 4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2">
                          <a:moveTo>
                            <a:pt x="23" y="11"/>
                          </a:moveTo>
                          <a:lnTo>
                            <a:pt x="28" y="15"/>
                          </a:lnTo>
                          <a:lnTo>
                            <a:pt x="28" y="29"/>
                          </a:lnTo>
                          <a:lnTo>
                            <a:pt x="0" y="42"/>
                          </a:lnTo>
                          <a:lnTo>
                            <a:pt x="10" y="0"/>
                          </a:lnTo>
                          <a:lnTo>
                            <a:pt x="2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23" name="Freeform 372"/>
                    <p:cNvSpPr>
                      <a:spLocks/>
                    </p:cNvSpPr>
                    <p:nvPr/>
                  </p:nvSpPr>
                  <p:spPr bwMode="auto">
                    <a:xfrm>
                      <a:off x="7366" y="11750"/>
                      <a:ext cx="44" cy="32"/>
                    </a:xfrm>
                    <a:custGeom>
                      <a:avLst/>
                      <a:gdLst>
                        <a:gd name="T0" fmla="*/ 19 w 132"/>
                        <a:gd name="T1" fmla="*/ 0 h 98"/>
                        <a:gd name="T2" fmla="*/ 17 w 132"/>
                        <a:gd name="T3" fmla="*/ 1 h 98"/>
                        <a:gd name="T4" fmla="*/ 1 w 132"/>
                        <a:gd name="T5" fmla="*/ 15 h 98"/>
                        <a:gd name="T6" fmla="*/ 0 w 132"/>
                        <a:gd name="T7" fmla="*/ 17 h 98"/>
                        <a:gd name="T8" fmla="*/ 1 w 132"/>
                        <a:gd name="T9" fmla="*/ 19 h 98"/>
                        <a:gd name="T10" fmla="*/ 21 w 132"/>
                        <a:gd name="T11" fmla="*/ 31 h 98"/>
                        <a:gd name="T12" fmla="*/ 24 w 132"/>
                        <a:gd name="T13" fmla="*/ 32 h 98"/>
                        <a:gd name="T14" fmla="*/ 27 w 132"/>
                        <a:gd name="T15" fmla="*/ 31 h 98"/>
                        <a:gd name="T16" fmla="*/ 43 w 132"/>
                        <a:gd name="T17" fmla="*/ 16 h 98"/>
                        <a:gd name="T18" fmla="*/ 44 w 132"/>
                        <a:gd name="T19" fmla="*/ 14 h 98"/>
                        <a:gd name="T20" fmla="*/ 42 w 132"/>
                        <a:gd name="T21" fmla="*/ 12 h 98"/>
                        <a:gd name="T22" fmla="*/ 21 w 132"/>
                        <a:gd name="T23" fmla="*/ 1 h 98"/>
                        <a:gd name="T24" fmla="*/ 19 w 132"/>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8">
                          <a:moveTo>
                            <a:pt x="57" y="0"/>
                          </a:moveTo>
                          <a:lnTo>
                            <a:pt x="50" y="3"/>
                          </a:lnTo>
                          <a:lnTo>
                            <a:pt x="2" y="47"/>
                          </a:lnTo>
                          <a:lnTo>
                            <a:pt x="0" y="52"/>
                          </a:lnTo>
                          <a:lnTo>
                            <a:pt x="4" y="57"/>
                          </a:lnTo>
                          <a:lnTo>
                            <a:pt x="64" y="95"/>
                          </a:lnTo>
                          <a:lnTo>
                            <a:pt x="73" y="98"/>
                          </a:lnTo>
                          <a:lnTo>
                            <a:pt x="80" y="95"/>
                          </a:lnTo>
                          <a:lnTo>
                            <a:pt x="129" y="50"/>
                          </a:lnTo>
                          <a:lnTo>
                            <a:pt x="132" y="44"/>
                          </a:lnTo>
                          <a:lnTo>
                            <a:pt x="126" y="38"/>
                          </a:lnTo>
                          <a:lnTo>
                            <a:pt x="64" y="2"/>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820" name="Group 373"/>
                  <p:cNvGrpSpPr>
                    <a:grpSpLocks/>
                  </p:cNvGrpSpPr>
                  <p:nvPr/>
                </p:nvGrpSpPr>
                <p:grpSpPr bwMode="auto">
                  <a:xfrm>
                    <a:off x="7394" y="11768"/>
                    <a:ext cx="47" cy="41"/>
                    <a:chOff x="7394" y="11768"/>
                    <a:chExt cx="47" cy="41"/>
                  </a:xfrm>
                </p:grpSpPr>
                <p:sp>
                  <p:nvSpPr>
                    <p:cNvPr id="72216" name="Freeform 374"/>
                    <p:cNvSpPr>
                      <a:spLocks/>
                    </p:cNvSpPr>
                    <p:nvPr/>
                  </p:nvSpPr>
                  <p:spPr bwMode="auto">
                    <a:xfrm>
                      <a:off x="7394" y="11774"/>
                      <a:ext cx="47" cy="35"/>
                    </a:xfrm>
                    <a:custGeom>
                      <a:avLst/>
                      <a:gdLst>
                        <a:gd name="T0" fmla="*/ 21 w 139"/>
                        <a:gd name="T1" fmla="*/ 0 h 104"/>
                        <a:gd name="T2" fmla="*/ 0 w 139"/>
                        <a:gd name="T3" fmla="*/ 18 h 104"/>
                        <a:gd name="T4" fmla="*/ 26 w 139"/>
                        <a:gd name="T5" fmla="*/ 35 h 104"/>
                        <a:gd name="T6" fmla="*/ 47 w 139"/>
                        <a:gd name="T7" fmla="*/ 15 h 104"/>
                        <a:gd name="T8" fmla="*/ 21 w 139"/>
                        <a:gd name="T9" fmla="*/ 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4">
                          <a:moveTo>
                            <a:pt x="61" y="0"/>
                          </a:moveTo>
                          <a:lnTo>
                            <a:pt x="0" y="54"/>
                          </a:lnTo>
                          <a:lnTo>
                            <a:pt x="77" y="104"/>
                          </a:lnTo>
                          <a:lnTo>
                            <a:pt x="139" y="45"/>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17" name="Freeform 375"/>
                    <p:cNvSpPr>
                      <a:spLocks/>
                    </p:cNvSpPr>
                    <p:nvPr/>
                  </p:nvSpPr>
                  <p:spPr bwMode="auto">
                    <a:xfrm>
                      <a:off x="7394" y="11782"/>
                      <a:ext cx="8" cy="14"/>
                    </a:xfrm>
                    <a:custGeom>
                      <a:avLst/>
                      <a:gdLst>
                        <a:gd name="T0" fmla="*/ 1 w 24"/>
                        <a:gd name="T1" fmla="*/ 4 h 43"/>
                        <a:gd name="T2" fmla="*/ 0 w 24"/>
                        <a:gd name="T3" fmla="*/ 6 h 43"/>
                        <a:gd name="T4" fmla="*/ 0 w 24"/>
                        <a:gd name="T5" fmla="*/ 10 h 43"/>
                        <a:gd name="T6" fmla="*/ 8 w 24"/>
                        <a:gd name="T7" fmla="*/ 14 h 43"/>
                        <a:gd name="T8" fmla="*/ 5 w 24"/>
                        <a:gd name="T9" fmla="*/ 0 h 43"/>
                        <a:gd name="T10" fmla="*/ 1 w 24"/>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3">
                          <a:moveTo>
                            <a:pt x="2" y="11"/>
                          </a:moveTo>
                          <a:lnTo>
                            <a:pt x="0" y="19"/>
                          </a:lnTo>
                          <a:lnTo>
                            <a:pt x="0" y="31"/>
                          </a:lnTo>
                          <a:lnTo>
                            <a:pt x="24" y="43"/>
                          </a:lnTo>
                          <a:lnTo>
                            <a:pt x="15" y="0"/>
                          </a:lnTo>
                          <a:lnTo>
                            <a:pt x="2"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18" name="Freeform 376"/>
                    <p:cNvSpPr>
                      <a:spLocks/>
                    </p:cNvSpPr>
                    <p:nvPr/>
                  </p:nvSpPr>
                  <p:spPr bwMode="auto">
                    <a:xfrm>
                      <a:off x="7431" y="11780"/>
                      <a:ext cx="10" cy="13"/>
                    </a:xfrm>
                    <a:custGeom>
                      <a:avLst/>
                      <a:gdLst>
                        <a:gd name="T0" fmla="*/ 8 w 28"/>
                        <a:gd name="T1" fmla="*/ 3 h 41"/>
                        <a:gd name="T2" fmla="*/ 10 w 28"/>
                        <a:gd name="T3" fmla="*/ 4 h 41"/>
                        <a:gd name="T4" fmla="*/ 10 w 28"/>
                        <a:gd name="T5" fmla="*/ 9 h 41"/>
                        <a:gd name="T6" fmla="*/ 0 w 28"/>
                        <a:gd name="T7" fmla="*/ 13 h 41"/>
                        <a:gd name="T8" fmla="*/ 4 w 28"/>
                        <a:gd name="T9" fmla="*/ 0 h 41"/>
                        <a:gd name="T10" fmla="*/ 8 w 28"/>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1">
                          <a:moveTo>
                            <a:pt x="23" y="10"/>
                          </a:moveTo>
                          <a:lnTo>
                            <a:pt x="28" y="14"/>
                          </a:lnTo>
                          <a:lnTo>
                            <a:pt x="28" y="28"/>
                          </a:lnTo>
                          <a:lnTo>
                            <a:pt x="0" y="41"/>
                          </a:lnTo>
                          <a:lnTo>
                            <a:pt x="10"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19" name="Freeform 377"/>
                    <p:cNvSpPr>
                      <a:spLocks/>
                    </p:cNvSpPr>
                    <p:nvPr/>
                  </p:nvSpPr>
                  <p:spPr bwMode="auto">
                    <a:xfrm>
                      <a:off x="7396" y="11768"/>
                      <a:ext cx="44" cy="33"/>
                    </a:xfrm>
                    <a:custGeom>
                      <a:avLst/>
                      <a:gdLst>
                        <a:gd name="T0" fmla="*/ 19 w 132"/>
                        <a:gd name="T1" fmla="*/ 0 h 98"/>
                        <a:gd name="T2" fmla="*/ 17 w 132"/>
                        <a:gd name="T3" fmla="*/ 1 h 98"/>
                        <a:gd name="T4" fmla="*/ 1 w 132"/>
                        <a:gd name="T5" fmla="*/ 16 h 98"/>
                        <a:gd name="T6" fmla="*/ 0 w 132"/>
                        <a:gd name="T7" fmla="*/ 18 h 98"/>
                        <a:gd name="T8" fmla="*/ 1 w 132"/>
                        <a:gd name="T9" fmla="*/ 19 h 98"/>
                        <a:gd name="T10" fmla="*/ 21 w 132"/>
                        <a:gd name="T11" fmla="*/ 32 h 98"/>
                        <a:gd name="T12" fmla="*/ 24 w 132"/>
                        <a:gd name="T13" fmla="*/ 33 h 98"/>
                        <a:gd name="T14" fmla="*/ 27 w 132"/>
                        <a:gd name="T15" fmla="*/ 32 h 98"/>
                        <a:gd name="T16" fmla="*/ 43 w 132"/>
                        <a:gd name="T17" fmla="*/ 17 h 98"/>
                        <a:gd name="T18" fmla="*/ 44 w 132"/>
                        <a:gd name="T19" fmla="*/ 15 h 98"/>
                        <a:gd name="T20" fmla="*/ 42 w 132"/>
                        <a:gd name="T21" fmla="*/ 13 h 98"/>
                        <a:gd name="T22" fmla="*/ 21 w 132"/>
                        <a:gd name="T23" fmla="*/ 1 h 98"/>
                        <a:gd name="T24" fmla="*/ 19 w 132"/>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8">
                          <a:moveTo>
                            <a:pt x="57" y="0"/>
                          </a:moveTo>
                          <a:lnTo>
                            <a:pt x="50" y="4"/>
                          </a:lnTo>
                          <a:lnTo>
                            <a:pt x="2" y="47"/>
                          </a:lnTo>
                          <a:lnTo>
                            <a:pt x="0" y="52"/>
                          </a:lnTo>
                          <a:lnTo>
                            <a:pt x="4" y="57"/>
                          </a:lnTo>
                          <a:lnTo>
                            <a:pt x="64" y="95"/>
                          </a:lnTo>
                          <a:lnTo>
                            <a:pt x="73" y="98"/>
                          </a:lnTo>
                          <a:lnTo>
                            <a:pt x="80" y="95"/>
                          </a:lnTo>
                          <a:lnTo>
                            <a:pt x="129" y="51"/>
                          </a:lnTo>
                          <a:lnTo>
                            <a:pt x="132" y="44"/>
                          </a:lnTo>
                          <a:lnTo>
                            <a:pt x="126" y="38"/>
                          </a:lnTo>
                          <a:lnTo>
                            <a:pt x="64" y="2"/>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821" name="Group 378"/>
                  <p:cNvGrpSpPr>
                    <a:grpSpLocks/>
                  </p:cNvGrpSpPr>
                  <p:nvPr/>
                </p:nvGrpSpPr>
                <p:grpSpPr bwMode="auto">
                  <a:xfrm>
                    <a:off x="7424" y="11786"/>
                    <a:ext cx="46" cy="41"/>
                    <a:chOff x="7424" y="11786"/>
                    <a:chExt cx="46" cy="41"/>
                  </a:xfrm>
                </p:grpSpPr>
                <p:sp>
                  <p:nvSpPr>
                    <p:cNvPr id="72212" name="Freeform 379"/>
                    <p:cNvSpPr>
                      <a:spLocks/>
                    </p:cNvSpPr>
                    <p:nvPr/>
                  </p:nvSpPr>
                  <p:spPr bwMode="auto">
                    <a:xfrm>
                      <a:off x="7424" y="11792"/>
                      <a:ext cx="46" cy="35"/>
                    </a:xfrm>
                    <a:custGeom>
                      <a:avLst/>
                      <a:gdLst>
                        <a:gd name="T0" fmla="*/ 21 w 138"/>
                        <a:gd name="T1" fmla="*/ 0 h 104"/>
                        <a:gd name="T2" fmla="*/ 0 w 138"/>
                        <a:gd name="T3" fmla="*/ 18 h 104"/>
                        <a:gd name="T4" fmla="*/ 26 w 138"/>
                        <a:gd name="T5" fmla="*/ 35 h 104"/>
                        <a:gd name="T6" fmla="*/ 46 w 138"/>
                        <a:gd name="T7" fmla="*/ 15 h 104"/>
                        <a:gd name="T8" fmla="*/ 21 w 138"/>
                        <a:gd name="T9" fmla="*/ 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8" h="104">
                          <a:moveTo>
                            <a:pt x="62" y="0"/>
                          </a:moveTo>
                          <a:lnTo>
                            <a:pt x="0" y="54"/>
                          </a:lnTo>
                          <a:lnTo>
                            <a:pt x="77" y="104"/>
                          </a:lnTo>
                          <a:lnTo>
                            <a:pt x="138" y="45"/>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13" name="Freeform 380"/>
                    <p:cNvSpPr>
                      <a:spLocks/>
                    </p:cNvSpPr>
                    <p:nvPr/>
                  </p:nvSpPr>
                  <p:spPr bwMode="auto">
                    <a:xfrm>
                      <a:off x="7424" y="11800"/>
                      <a:ext cx="8" cy="14"/>
                    </a:xfrm>
                    <a:custGeom>
                      <a:avLst/>
                      <a:gdLst>
                        <a:gd name="T0" fmla="*/ 1 w 25"/>
                        <a:gd name="T1" fmla="*/ 4 h 43"/>
                        <a:gd name="T2" fmla="*/ 0 w 25"/>
                        <a:gd name="T3" fmla="*/ 6 h 43"/>
                        <a:gd name="T4" fmla="*/ 0 w 25"/>
                        <a:gd name="T5" fmla="*/ 10 h 43"/>
                        <a:gd name="T6" fmla="*/ 8 w 25"/>
                        <a:gd name="T7" fmla="*/ 14 h 43"/>
                        <a:gd name="T8" fmla="*/ 5 w 25"/>
                        <a:gd name="T9" fmla="*/ 0 h 43"/>
                        <a:gd name="T10" fmla="*/ 1 w 25"/>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3">
                          <a:moveTo>
                            <a:pt x="3" y="11"/>
                          </a:moveTo>
                          <a:lnTo>
                            <a:pt x="0" y="19"/>
                          </a:lnTo>
                          <a:lnTo>
                            <a:pt x="0" y="31"/>
                          </a:lnTo>
                          <a:lnTo>
                            <a:pt x="25" y="43"/>
                          </a:lnTo>
                          <a:lnTo>
                            <a:pt x="15"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14" name="Freeform 381"/>
                    <p:cNvSpPr>
                      <a:spLocks/>
                    </p:cNvSpPr>
                    <p:nvPr/>
                  </p:nvSpPr>
                  <p:spPr bwMode="auto">
                    <a:xfrm>
                      <a:off x="7461" y="11798"/>
                      <a:ext cx="9" cy="13"/>
                    </a:xfrm>
                    <a:custGeom>
                      <a:avLst/>
                      <a:gdLst>
                        <a:gd name="T0" fmla="*/ 8 w 27"/>
                        <a:gd name="T1" fmla="*/ 3 h 41"/>
                        <a:gd name="T2" fmla="*/ 9 w 27"/>
                        <a:gd name="T3" fmla="*/ 4 h 41"/>
                        <a:gd name="T4" fmla="*/ 9 w 27"/>
                        <a:gd name="T5" fmla="*/ 9 h 41"/>
                        <a:gd name="T6" fmla="*/ 0 w 27"/>
                        <a:gd name="T7" fmla="*/ 13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4"/>
                          </a:lnTo>
                          <a:lnTo>
                            <a:pt x="27" y="28"/>
                          </a:lnTo>
                          <a:lnTo>
                            <a:pt x="0" y="41"/>
                          </a:lnTo>
                          <a:lnTo>
                            <a:pt x="9"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15" name="Freeform 382"/>
                    <p:cNvSpPr>
                      <a:spLocks/>
                    </p:cNvSpPr>
                    <p:nvPr/>
                  </p:nvSpPr>
                  <p:spPr bwMode="auto">
                    <a:xfrm>
                      <a:off x="7426" y="11786"/>
                      <a:ext cx="43" cy="33"/>
                    </a:xfrm>
                    <a:custGeom>
                      <a:avLst/>
                      <a:gdLst>
                        <a:gd name="T0" fmla="*/ 19 w 130"/>
                        <a:gd name="T1" fmla="*/ 0 h 98"/>
                        <a:gd name="T2" fmla="*/ 17 w 130"/>
                        <a:gd name="T3" fmla="*/ 1 h 98"/>
                        <a:gd name="T4" fmla="*/ 1 w 130"/>
                        <a:gd name="T5" fmla="*/ 16 h 98"/>
                        <a:gd name="T6" fmla="*/ 0 w 130"/>
                        <a:gd name="T7" fmla="*/ 18 h 98"/>
                        <a:gd name="T8" fmla="*/ 1 w 130"/>
                        <a:gd name="T9" fmla="*/ 19 h 98"/>
                        <a:gd name="T10" fmla="*/ 21 w 130"/>
                        <a:gd name="T11" fmla="*/ 32 h 98"/>
                        <a:gd name="T12" fmla="*/ 24 w 130"/>
                        <a:gd name="T13" fmla="*/ 33 h 98"/>
                        <a:gd name="T14" fmla="*/ 26 w 130"/>
                        <a:gd name="T15" fmla="*/ 32 h 98"/>
                        <a:gd name="T16" fmla="*/ 42 w 130"/>
                        <a:gd name="T17" fmla="*/ 17 h 98"/>
                        <a:gd name="T18" fmla="*/ 43 w 130"/>
                        <a:gd name="T19" fmla="*/ 15 h 98"/>
                        <a:gd name="T20" fmla="*/ 41 w 130"/>
                        <a:gd name="T21" fmla="*/ 13 h 98"/>
                        <a:gd name="T22" fmla="*/ 21 w 130"/>
                        <a:gd name="T23" fmla="*/ 1 h 98"/>
                        <a:gd name="T24" fmla="*/ 19 w 130"/>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0" h="98">
                          <a:moveTo>
                            <a:pt x="57" y="0"/>
                          </a:moveTo>
                          <a:lnTo>
                            <a:pt x="50" y="3"/>
                          </a:lnTo>
                          <a:lnTo>
                            <a:pt x="2" y="47"/>
                          </a:lnTo>
                          <a:lnTo>
                            <a:pt x="0" y="52"/>
                          </a:lnTo>
                          <a:lnTo>
                            <a:pt x="4" y="57"/>
                          </a:lnTo>
                          <a:lnTo>
                            <a:pt x="62" y="95"/>
                          </a:lnTo>
                          <a:lnTo>
                            <a:pt x="72" y="98"/>
                          </a:lnTo>
                          <a:lnTo>
                            <a:pt x="79" y="95"/>
                          </a:lnTo>
                          <a:lnTo>
                            <a:pt x="128" y="51"/>
                          </a:lnTo>
                          <a:lnTo>
                            <a:pt x="130" y="44"/>
                          </a:lnTo>
                          <a:lnTo>
                            <a:pt x="125" y="38"/>
                          </a:lnTo>
                          <a:lnTo>
                            <a:pt x="62" y="2"/>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822" name="Group 383"/>
                  <p:cNvGrpSpPr>
                    <a:grpSpLocks/>
                  </p:cNvGrpSpPr>
                  <p:nvPr/>
                </p:nvGrpSpPr>
                <p:grpSpPr bwMode="auto">
                  <a:xfrm>
                    <a:off x="7454" y="11804"/>
                    <a:ext cx="46" cy="41"/>
                    <a:chOff x="7454" y="11804"/>
                    <a:chExt cx="46" cy="41"/>
                  </a:xfrm>
                </p:grpSpPr>
                <p:sp>
                  <p:nvSpPr>
                    <p:cNvPr id="72208" name="Freeform 384"/>
                    <p:cNvSpPr>
                      <a:spLocks/>
                    </p:cNvSpPr>
                    <p:nvPr/>
                  </p:nvSpPr>
                  <p:spPr bwMode="auto">
                    <a:xfrm>
                      <a:off x="7454" y="11811"/>
                      <a:ext cx="46" cy="34"/>
                    </a:xfrm>
                    <a:custGeom>
                      <a:avLst/>
                      <a:gdLst>
                        <a:gd name="T0" fmla="*/ 20 w 139"/>
                        <a:gd name="T1" fmla="*/ 0 h 103"/>
                        <a:gd name="T2" fmla="*/ 0 w 139"/>
                        <a:gd name="T3" fmla="*/ 18 h 103"/>
                        <a:gd name="T4" fmla="*/ 26 w 139"/>
                        <a:gd name="T5" fmla="*/ 34 h 103"/>
                        <a:gd name="T6" fmla="*/ 46 w 139"/>
                        <a:gd name="T7" fmla="*/ 15 h 103"/>
                        <a:gd name="T8" fmla="*/ 20 w 139"/>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3">
                          <a:moveTo>
                            <a:pt x="61" y="0"/>
                          </a:moveTo>
                          <a:lnTo>
                            <a:pt x="0" y="54"/>
                          </a:lnTo>
                          <a:lnTo>
                            <a:pt x="78" y="103"/>
                          </a:lnTo>
                          <a:lnTo>
                            <a:pt x="139" y="44"/>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09" name="Freeform 385"/>
                    <p:cNvSpPr>
                      <a:spLocks/>
                    </p:cNvSpPr>
                    <p:nvPr/>
                  </p:nvSpPr>
                  <p:spPr bwMode="auto">
                    <a:xfrm>
                      <a:off x="7454" y="11818"/>
                      <a:ext cx="8" cy="14"/>
                    </a:xfrm>
                    <a:custGeom>
                      <a:avLst/>
                      <a:gdLst>
                        <a:gd name="T0" fmla="*/ 1 w 25"/>
                        <a:gd name="T1" fmla="*/ 3 h 42"/>
                        <a:gd name="T2" fmla="*/ 0 w 25"/>
                        <a:gd name="T3" fmla="*/ 6 h 42"/>
                        <a:gd name="T4" fmla="*/ 0 w 25"/>
                        <a:gd name="T5" fmla="*/ 10 h 42"/>
                        <a:gd name="T6" fmla="*/ 8 w 25"/>
                        <a:gd name="T7" fmla="*/ 14 h 42"/>
                        <a:gd name="T8" fmla="*/ 5 w 25"/>
                        <a:gd name="T9" fmla="*/ 0 h 42"/>
                        <a:gd name="T10" fmla="*/ 1 w 25"/>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2">
                          <a:moveTo>
                            <a:pt x="3" y="10"/>
                          </a:moveTo>
                          <a:lnTo>
                            <a:pt x="0" y="18"/>
                          </a:lnTo>
                          <a:lnTo>
                            <a:pt x="0" y="31"/>
                          </a:lnTo>
                          <a:lnTo>
                            <a:pt x="25" y="42"/>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10" name="Freeform 386"/>
                    <p:cNvSpPr>
                      <a:spLocks/>
                    </p:cNvSpPr>
                    <p:nvPr/>
                  </p:nvSpPr>
                  <p:spPr bwMode="auto">
                    <a:xfrm>
                      <a:off x="7491" y="11816"/>
                      <a:ext cx="9" cy="14"/>
                    </a:xfrm>
                    <a:custGeom>
                      <a:avLst/>
                      <a:gdLst>
                        <a:gd name="T0" fmla="*/ 8 w 27"/>
                        <a:gd name="T1" fmla="*/ 3 h 41"/>
                        <a:gd name="T2" fmla="*/ 9 w 27"/>
                        <a:gd name="T3" fmla="*/ 5 h 41"/>
                        <a:gd name="T4" fmla="*/ 9 w 27"/>
                        <a:gd name="T5" fmla="*/ 10 h 41"/>
                        <a:gd name="T6" fmla="*/ 0 w 27"/>
                        <a:gd name="T7" fmla="*/ 14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5"/>
                          </a:lnTo>
                          <a:lnTo>
                            <a:pt x="27" y="28"/>
                          </a:lnTo>
                          <a:lnTo>
                            <a:pt x="0" y="41"/>
                          </a:lnTo>
                          <a:lnTo>
                            <a:pt x="9"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11" name="Freeform 387"/>
                    <p:cNvSpPr>
                      <a:spLocks/>
                    </p:cNvSpPr>
                    <p:nvPr/>
                  </p:nvSpPr>
                  <p:spPr bwMode="auto">
                    <a:xfrm>
                      <a:off x="7455" y="11804"/>
                      <a:ext cx="44" cy="33"/>
                    </a:xfrm>
                    <a:custGeom>
                      <a:avLst/>
                      <a:gdLst>
                        <a:gd name="T0" fmla="*/ 19 w 132"/>
                        <a:gd name="T1" fmla="*/ 0 h 98"/>
                        <a:gd name="T2" fmla="*/ 17 w 132"/>
                        <a:gd name="T3" fmla="*/ 1 h 98"/>
                        <a:gd name="T4" fmla="*/ 1 w 132"/>
                        <a:gd name="T5" fmla="*/ 16 h 98"/>
                        <a:gd name="T6" fmla="*/ 0 w 132"/>
                        <a:gd name="T7" fmla="*/ 18 h 98"/>
                        <a:gd name="T8" fmla="*/ 1 w 132"/>
                        <a:gd name="T9" fmla="*/ 20 h 98"/>
                        <a:gd name="T10" fmla="*/ 21 w 132"/>
                        <a:gd name="T11" fmla="*/ 32 h 98"/>
                        <a:gd name="T12" fmla="*/ 25 w 132"/>
                        <a:gd name="T13" fmla="*/ 33 h 98"/>
                        <a:gd name="T14" fmla="*/ 27 w 132"/>
                        <a:gd name="T15" fmla="*/ 32 h 98"/>
                        <a:gd name="T16" fmla="*/ 43 w 132"/>
                        <a:gd name="T17" fmla="*/ 17 h 98"/>
                        <a:gd name="T18" fmla="*/ 44 w 132"/>
                        <a:gd name="T19" fmla="*/ 15 h 98"/>
                        <a:gd name="T20" fmla="*/ 42 w 132"/>
                        <a:gd name="T21" fmla="*/ 13 h 98"/>
                        <a:gd name="T22" fmla="*/ 21 w 132"/>
                        <a:gd name="T23" fmla="*/ 1 h 98"/>
                        <a:gd name="T24" fmla="*/ 19 w 132"/>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8">
                          <a:moveTo>
                            <a:pt x="57" y="0"/>
                          </a:moveTo>
                          <a:lnTo>
                            <a:pt x="51" y="4"/>
                          </a:lnTo>
                          <a:lnTo>
                            <a:pt x="3" y="47"/>
                          </a:lnTo>
                          <a:lnTo>
                            <a:pt x="0" y="52"/>
                          </a:lnTo>
                          <a:lnTo>
                            <a:pt x="4" y="58"/>
                          </a:lnTo>
                          <a:lnTo>
                            <a:pt x="64" y="96"/>
                          </a:lnTo>
                          <a:lnTo>
                            <a:pt x="74" y="98"/>
                          </a:lnTo>
                          <a:lnTo>
                            <a:pt x="81" y="96"/>
                          </a:lnTo>
                          <a:lnTo>
                            <a:pt x="130" y="51"/>
                          </a:lnTo>
                          <a:lnTo>
                            <a:pt x="132" y="44"/>
                          </a:lnTo>
                          <a:lnTo>
                            <a:pt x="127" y="38"/>
                          </a:lnTo>
                          <a:lnTo>
                            <a:pt x="64" y="2"/>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823" name="Group 388"/>
                  <p:cNvGrpSpPr>
                    <a:grpSpLocks/>
                  </p:cNvGrpSpPr>
                  <p:nvPr/>
                </p:nvGrpSpPr>
                <p:grpSpPr bwMode="auto">
                  <a:xfrm>
                    <a:off x="7484" y="11822"/>
                    <a:ext cx="46" cy="41"/>
                    <a:chOff x="7484" y="11822"/>
                    <a:chExt cx="46" cy="41"/>
                  </a:xfrm>
                </p:grpSpPr>
                <p:sp>
                  <p:nvSpPr>
                    <p:cNvPr id="72204" name="Freeform 389"/>
                    <p:cNvSpPr>
                      <a:spLocks/>
                    </p:cNvSpPr>
                    <p:nvPr/>
                  </p:nvSpPr>
                  <p:spPr bwMode="auto">
                    <a:xfrm>
                      <a:off x="7484" y="11829"/>
                      <a:ext cx="46" cy="34"/>
                    </a:xfrm>
                    <a:custGeom>
                      <a:avLst/>
                      <a:gdLst>
                        <a:gd name="T0" fmla="*/ 21 w 139"/>
                        <a:gd name="T1" fmla="*/ 0 h 102"/>
                        <a:gd name="T2" fmla="*/ 0 w 139"/>
                        <a:gd name="T3" fmla="*/ 17 h 102"/>
                        <a:gd name="T4" fmla="*/ 26 w 139"/>
                        <a:gd name="T5" fmla="*/ 34 h 102"/>
                        <a:gd name="T6" fmla="*/ 46 w 139"/>
                        <a:gd name="T7" fmla="*/ 15 h 102"/>
                        <a:gd name="T8" fmla="*/ 21 w 139"/>
                        <a:gd name="T9" fmla="*/ 0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2">
                          <a:moveTo>
                            <a:pt x="62" y="0"/>
                          </a:moveTo>
                          <a:lnTo>
                            <a:pt x="0" y="52"/>
                          </a:lnTo>
                          <a:lnTo>
                            <a:pt x="78" y="102"/>
                          </a:lnTo>
                          <a:lnTo>
                            <a:pt x="139" y="44"/>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05" name="Freeform 390"/>
                    <p:cNvSpPr>
                      <a:spLocks/>
                    </p:cNvSpPr>
                    <p:nvPr/>
                  </p:nvSpPr>
                  <p:spPr bwMode="auto">
                    <a:xfrm>
                      <a:off x="7484" y="11836"/>
                      <a:ext cx="8" cy="14"/>
                    </a:xfrm>
                    <a:custGeom>
                      <a:avLst/>
                      <a:gdLst>
                        <a:gd name="T0" fmla="*/ 1 w 25"/>
                        <a:gd name="T1" fmla="*/ 3 h 41"/>
                        <a:gd name="T2" fmla="*/ 0 w 25"/>
                        <a:gd name="T3" fmla="*/ 6 h 41"/>
                        <a:gd name="T4" fmla="*/ 0 w 25"/>
                        <a:gd name="T5" fmla="*/ 10 h 41"/>
                        <a:gd name="T6" fmla="*/ 8 w 25"/>
                        <a:gd name="T7" fmla="*/ 14 h 41"/>
                        <a:gd name="T8" fmla="*/ 5 w 25"/>
                        <a:gd name="T9" fmla="*/ 0 h 41"/>
                        <a:gd name="T10" fmla="*/ 1 w 25"/>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1">
                          <a:moveTo>
                            <a:pt x="3" y="10"/>
                          </a:moveTo>
                          <a:lnTo>
                            <a:pt x="0" y="18"/>
                          </a:lnTo>
                          <a:lnTo>
                            <a:pt x="0" y="29"/>
                          </a:lnTo>
                          <a:lnTo>
                            <a:pt x="25" y="41"/>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06" name="Freeform 391"/>
                    <p:cNvSpPr>
                      <a:spLocks/>
                    </p:cNvSpPr>
                    <p:nvPr/>
                  </p:nvSpPr>
                  <p:spPr bwMode="auto">
                    <a:xfrm>
                      <a:off x="7521" y="11834"/>
                      <a:ext cx="9" cy="13"/>
                    </a:xfrm>
                    <a:custGeom>
                      <a:avLst/>
                      <a:gdLst>
                        <a:gd name="T0" fmla="*/ 8 w 27"/>
                        <a:gd name="T1" fmla="*/ 3 h 40"/>
                        <a:gd name="T2" fmla="*/ 9 w 27"/>
                        <a:gd name="T3" fmla="*/ 5 h 40"/>
                        <a:gd name="T4" fmla="*/ 9 w 27"/>
                        <a:gd name="T5" fmla="*/ 9 h 40"/>
                        <a:gd name="T6" fmla="*/ 0 w 27"/>
                        <a:gd name="T7" fmla="*/ 13 h 40"/>
                        <a:gd name="T8" fmla="*/ 3 w 27"/>
                        <a:gd name="T9" fmla="*/ 0 h 40"/>
                        <a:gd name="T10" fmla="*/ 8 w 27"/>
                        <a:gd name="T11" fmla="*/ 3 h 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0">
                          <a:moveTo>
                            <a:pt x="23" y="10"/>
                          </a:moveTo>
                          <a:lnTo>
                            <a:pt x="27" y="15"/>
                          </a:lnTo>
                          <a:lnTo>
                            <a:pt x="27" y="28"/>
                          </a:lnTo>
                          <a:lnTo>
                            <a:pt x="0" y="40"/>
                          </a:lnTo>
                          <a:lnTo>
                            <a:pt x="10"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07" name="Freeform 392"/>
                    <p:cNvSpPr>
                      <a:spLocks/>
                    </p:cNvSpPr>
                    <p:nvPr/>
                  </p:nvSpPr>
                  <p:spPr bwMode="auto">
                    <a:xfrm>
                      <a:off x="7485" y="11822"/>
                      <a:ext cx="45" cy="33"/>
                    </a:xfrm>
                    <a:custGeom>
                      <a:avLst/>
                      <a:gdLst>
                        <a:gd name="T0" fmla="*/ 20 w 133"/>
                        <a:gd name="T1" fmla="*/ 0 h 97"/>
                        <a:gd name="T2" fmla="*/ 17 w 133"/>
                        <a:gd name="T3" fmla="*/ 1 h 97"/>
                        <a:gd name="T4" fmla="*/ 1 w 133"/>
                        <a:gd name="T5" fmla="*/ 16 h 97"/>
                        <a:gd name="T6" fmla="*/ 0 w 133"/>
                        <a:gd name="T7" fmla="*/ 18 h 97"/>
                        <a:gd name="T8" fmla="*/ 2 w 133"/>
                        <a:gd name="T9" fmla="*/ 20 h 97"/>
                        <a:gd name="T10" fmla="*/ 22 w 133"/>
                        <a:gd name="T11" fmla="*/ 32 h 97"/>
                        <a:gd name="T12" fmla="*/ 25 w 133"/>
                        <a:gd name="T13" fmla="*/ 33 h 97"/>
                        <a:gd name="T14" fmla="*/ 27 w 133"/>
                        <a:gd name="T15" fmla="*/ 32 h 97"/>
                        <a:gd name="T16" fmla="*/ 44 w 133"/>
                        <a:gd name="T17" fmla="*/ 17 h 97"/>
                        <a:gd name="T18" fmla="*/ 45 w 133"/>
                        <a:gd name="T19" fmla="*/ 15 h 97"/>
                        <a:gd name="T20" fmla="*/ 43 w 133"/>
                        <a:gd name="T21" fmla="*/ 13 h 97"/>
                        <a:gd name="T22" fmla="*/ 22 w 133"/>
                        <a:gd name="T23" fmla="*/ 1 h 97"/>
                        <a:gd name="T24" fmla="*/ 20 w 133"/>
                        <a:gd name="T25" fmla="*/ 0 h 9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3" h="97">
                          <a:moveTo>
                            <a:pt x="58" y="0"/>
                          </a:moveTo>
                          <a:lnTo>
                            <a:pt x="51" y="4"/>
                          </a:lnTo>
                          <a:lnTo>
                            <a:pt x="3" y="47"/>
                          </a:lnTo>
                          <a:lnTo>
                            <a:pt x="0" y="52"/>
                          </a:lnTo>
                          <a:lnTo>
                            <a:pt x="5" y="58"/>
                          </a:lnTo>
                          <a:lnTo>
                            <a:pt x="64" y="94"/>
                          </a:lnTo>
                          <a:lnTo>
                            <a:pt x="74" y="97"/>
                          </a:lnTo>
                          <a:lnTo>
                            <a:pt x="81" y="94"/>
                          </a:lnTo>
                          <a:lnTo>
                            <a:pt x="130" y="51"/>
                          </a:lnTo>
                          <a:lnTo>
                            <a:pt x="133" y="44"/>
                          </a:lnTo>
                          <a:lnTo>
                            <a:pt x="127" y="38"/>
                          </a:lnTo>
                          <a:lnTo>
                            <a:pt x="64" y="2"/>
                          </a:lnTo>
                          <a:lnTo>
                            <a:pt x="58"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824" name="Group 393"/>
                  <p:cNvGrpSpPr>
                    <a:grpSpLocks/>
                  </p:cNvGrpSpPr>
                  <p:nvPr/>
                </p:nvGrpSpPr>
                <p:grpSpPr bwMode="auto">
                  <a:xfrm>
                    <a:off x="7514" y="11840"/>
                    <a:ext cx="46" cy="41"/>
                    <a:chOff x="7514" y="11840"/>
                    <a:chExt cx="46" cy="41"/>
                  </a:xfrm>
                </p:grpSpPr>
                <p:sp>
                  <p:nvSpPr>
                    <p:cNvPr id="72200" name="Freeform 394"/>
                    <p:cNvSpPr>
                      <a:spLocks/>
                    </p:cNvSpPr>
                    <p:nvPr/>
                  </p:nvSpPr>
                  <p:spPr bwMode="auto">
                    <a:xfrm>
                      <a:off x="7514" y="11846"/>
                      <a:ext cx="46" cy="35"/>
                    </a:xfrm>
                    <a:custGeom>
                      <a:avLst/>
                      <a:gdLst>
                        <a:gd name="T0" fmla="*/ 21 w 139"/>
                        <a:gd name="T1" fmla="*/ 0 h 104"/>
                        <a:gd name="T2" fmla="*/ 0 w 139"/>
                        <a:gd name="T3" fmla="*/ 18 h 104"/>
                        <a:gd name="T4" fmla="*/ 26 w 139"/>
                        <a:gd name="T5" fmla="*/ 35 h 104"/>
                        <a:gd name="T6" fmla="*/ 46 w 139"/>
                        <a:gd name="T7" fmla="*/ 15 h 104"/>
                        <a:gd name="T8" fmla="*/ 21 w 139"/>
                        <a:gd name="T9" fmla="*/ 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4">
                          <a:moveTo>
                            <a:pt x="62" y="0"/>
                          </a:moveTo>
                          <a:lnTo>
                            <a:pt x="0" y="54"/>
                          </a:lnTo>
                          <a:lnTo>
                            <a:pt x="78" y="104"/>
                          </a:lnTo>
                          <a:lnTo>
                            <a:pt x="139" y="45"/>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01" name="Freeform 395"/>
                    <p:cNvSpPr>
                      <a:spLocks/>
                    </p:cNvSpPr>
                    <p:nvPr/>
                  </p:nvSpPr>
                  <p:spPr bwMode="auto">
                    <a:xfrm>
                      <a:off x="7514" y="11854"/>
                      <a:ext cx="8" cy="14"/>
                    </a:xfrm>
                    <a:custGeom>
                      <a:avLst/>
                      <a:gdLst>
                        <a:gd name="T0" fmla="*/ 1 w 25"/>
                        <a:gd name="T1" fmla="*/ 4 h 43"/>
                        <a:gd name="T2" fmla="*/ 0 w 25"/>
                        <a:gd name="T3" fmla="*/ 6 h 43"/>
                        <a:gd name="T4" fmla="*/ 0 w 25"/>
                        <a:gd name="T5" fmla="*/ 10 h 43"/>
                        <a:gd name="T6" fmla="*/ 8 w 25"/>
                        <a:gd name="T7" fmla="*/ 14 h 43"/>
                        <a:gd name="T8" fmla="*/ 5 w 25"/>
                        <a:gd name="T9" fmla="*/ 0 h 43"/>
                        <a:gd name="T10" fmla="*/ 1 w 25"/>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3">
                          <a:moveTo>
                            <a:pt x="3" y="11"/>
                          </a:moveTo>
                          <a:lnTo>
                            <a:pt x="0" y="19"/>
                          </a:lnTo>
                          <a:lnTo>
                            <a:pt x="0" y="31"/>
                          </a:lnTo>
                          <a:lnTo>
                            <a:pt x="25" y="43"/>
                          </a:lnTo>
                          <a:lnTo>
                            <a:pt x="15"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02" name="Freeform 396"/>
                    <p:cNvSpPr>
                      <a:spLocks/>
                    </p:cNvSpPr>
                    <p:nvPr/>
                  </p:nvSpPr>
                  <p:spPr bwMode="auto">
                    <a:xfrm>
                      <a:off x="7551" y="11851"/>
                      <a:ext cx="9" cy="14"/>
                    </a:xfrm>
                    <a:custGeom>
                      <a:avLst/>
                      <a:gdLst>
                        <a:gd name="T0" fmla="*/ 8 w 27"/>
                        <a:gd name="T1" fmla="*/ 4 h 42"/>
                        <a:gd name="T2" fmla="*/ 9 w 27"/>
                        <a:gd name="T3" fmla="*/ 5 h 42"/>
                        <a:gd name="T4" fmla="*/ 9 w 27"/>
                        <a:gd name="T5" fmla="*/ 10 h 42"/>
                        <a:gd name="T6" fmla="*/ 0 w 27"/>
                        <a:gd name="T7" fmla="*/ 14 h 42"/>
                        <a:gd name="T8" fmla="*/ 3 w 27"/>
                        <a:gd name="T9" fmla="*/ 0 h 42"/>
                        <a:gd name="T10" fmla="*/ 8 w 27"/>
                        <a:gd name="T11" fmla="*/ 4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2">
                          <a:moveTo>
                            <a:pt x="23" y="11"/>
                          </a:moveTo>
                          <a:lnTo>
                            <a:pt x="27" y="15"/>
                          </a:lnTo>
                          <a:lnTo>
                            <a:pt x="27" y="29"/>
                          </a:lnTo>
                          <a:lnTo>
                            <a:pt x="0" y="42"/>
                          </a:lnTo>
                          <a:lnTo>
                            <a:pt x="10" y="0"/>
                          </a:lnTo>
                          <a:lnTo>
                            <a:pt x="2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203" name="Freeform 397"/>
                    <p:cNvSpPr>
                      <a:spLocks/>
                    </p:cNvSpPr>
                    <p:nvPr/>
                  </p:nvSpPr>
                  <p:spPr bwMode="auto">
                    <a:xfrm>
                      <a:off x="7515" y="11840"/>
                      <a:ext cx="45" cy="33"/>
                    </a:xfrm>
                    <a:custGeom>
                      <a:avLst/>
                      <a:gdLst>
                        <a:gd name="T0" fmla="*/ 20 w 133"/>
                        <a:gd name="T1" fmla="*/ 0 h 97"/>
                        <a:gd name="T2" fmla="*/ 17 w 133"/>
                        <a:gd name="T3" fmla="*/ 1 h 97"/>
                        <a:gd name="T4" fmla="*/ 1 w 133"/>
                        <a:gd name="T5" fmla="*/ 16 h 97"/>
                        <a:gd name="T6" fmla="*/ 0 w 133"/>
                        <a:gd name="T7" fmla="*/ 17 h 97"/>
                        <a:gd name="T8" fmla="*/ 1 w 133"/>
                        <a:gd name="T9" fmla="*/ 19 h 97"/>
                        <a:gd name="T10" fmla="*/ 22 w 133"/>
                        <a:gd name="T11" fmla="*/ 32 h 97"/>
                        <a:gd name="T12" fmla="*/ 25 w 133"/>
                        <a:gd name="T13" fmla="*/ 33 h 97"/>
                        <a:gd name="T14" fmla="*/ 27 w 133"/>
                        <a:gd name="T15" fmla="*/ 32 h 97"/>
                        <a:gd name="T16" fmla="*/ 44 w 133"/>
                        <a:gd name="T17" fmla="*/ 17 h 97"/>
                        <a:gd name="T18" fmla="*/ 45 w 133"/>
                        <a:gd name="T19" fmla="*/ 15 h 97"/>
                        <a:gd name="T20" fmla="*/ 43 w 133"/>
                        <a:gd name="T21" fmla="*/ 13 h 97"/>
                        <a:gd name="T22" fmla="*/ 22 w 133"/>
                        <a:gd name="T23" fmla="*/ 1 h 97"/>
                        <a:gd name="T24" fmla="*/ 20 w 133"/>
                        <a:gd name="T25" fmla="*/ 0 h 9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3" h="97">
                          <a:moveTo>
                            <a:pt x="58" y="0"/>
                          </a:moveTo>
                          <a:lnTo>
                            <a:pt x="51" y="4"/>
                          </a:lnTo>
                          <a:lnTo>
                            <a:pt x="3" y="46"/>
                          </a:lnTo>
                          <a:lnTo>
                            <a:pt x="0" y="51"/>
                          </a:lnTo>
                          <a:lnTo>
                            <a:pt x="4" y="56"/>
                          </a:lnTo>
                          <a:lnTo>
                            <a:pt x="64" y="94"/>
                          </a:lnTo>
                          <a:lnTo>
                            <a:pt x="74" y="97"/>
                          </a:lnTo>
                          <a:lnTo>
                            <a:pt x="81" y="94"/>
                          </a:lnTo>
                          <a:lnTo>
                            <a:pt x="130" y="50"/>
                          </a:lnTo>
                          <a:lnTo>
                            <a:pt x="133" y="43"/>
                          </a:lnTo>
                          <a:lnTo>
                            <a:pt x="127" y="37"/>
                          </a:lnTo>
                          <a:lnTo>
                            <a:pt x="64" y="2"/>
                          </a:lnTo>
                          <a:lnTo>
                            <a:pt x="58"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825" name="Group 398"/>
                  <p:cNvGrpSpPr>
                    <a:grpSpLocks/>
                  </p:cNvGrpSpPr>
                  <p:nvPr/>
                </p:nvGrpSpPr>
                <p:grpSpPr bwMode="auto">
                  <a:xfrm>
                    <a:off x="7544" y="11858"/>
                    <a:ext cx="46" cy="41"/>
                    <a:chOff x="7544" y="11858"/>
                    <a:chExt cx="46" cy="41"/>
                  </a:xfrm>
                </p:grpSpPr>
                <p:sp>
                  <p:nvSpPr>
                    <p:cNvPr id="72196" name="Freeform 399"/>
                    <p:cNvSpPr>
                      <a:spLocks/>
                    </p:cNvSpPr>
                    <p:nvPr/>
                  </p:nvSpPr>
                  <p:spPr bwMode="auto">
                    <a:xfrm>
                      <a:off x="7544" y="11864"/>
                      <a:ext cx="46" cy="35"/>
                    </a:xfrm>
                    <a:custGeom>
                      <a:avLst/>
                      <a:gdLst>
                        <a:gd name="T0" fmla="*/ 21 w 139"/>
                        <a:gd name="T1" fmla="*/ 0 h 104"/>
                        <a:gd name="T2" fmla="*/ 0 w 139"/>
                        <a:gd name="T3" fmla="*/ 18 h 104"/>
                        <a:gd name="T4" fmla="*/ 26 w 139"/>
                        <a:gd name="T5" fmla="*/ 35 h 104"/>
                        <a:gd name="T6" fmla="*/ 46 w 139"/>
                        <a:gd name="T7" fmla="*/ 15 h 104"/>
                        <a:gd name="T8" fmla="*/ 21 w 139"/>
                        <a:gd name="T9" fmla="*/ 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4">
                          <a:moveTo>
                            <a:pt x="62" y="0"/>
                          </a:moveTo>
                          <a:lnTo>
                            <a:pt x="0" y="54"/>
                          </a:lnTo>
                          <a:lnTo>
                            <a:pt x="78" y="104"/>
                          </a:lnTo>
                          <a:lnTo>
                            <a:pt x="139" y="45"/>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97" name="Freeform 400"/>
                    <p:cNvSpPr>
                      <a:spLocks/>
                    </p:cNvSpPr>
                    <p:nvPr/>
                  </p:nvSpPr>
                  <p:spPr bwMode="auto">
                    <a:xfrm>
                      <a:off x="7544" y="11872"/>
                      <a:ext cx="8" cy="14"/>
                    </a:xfrm>
                    <a:custGeom>
                      <a:avLst/>
                      <a:gdLst>
                        <a:gd name="T0" fmla="*/ 1 w 25"/>
                        <a:gd name="T1" fmla="*/ 4 h 43"/>
                        <a:gd name="T2" fmla="*/ 0 w 25"/>
                        <a:gd name="T3" fmla="*/ 6 h 43"/>
                        <a:gd name="T4" fmla="*/ 0 w 25"/>
                        <a:gd name="T5" fmla="*/ 10 h 43"/>
                        <a:gd name="T6" fmla="*/ 8 w 25"/>
                        <a:gd name="T7" fmla="*/ 14 h 43"/>
                        <a:gd name="T8" fmla="*/ 5 w 25"/>
                        <a:gd name="T9" fmla="*/ 0 h 43"/>
                        <a:gd name="T10" fmla="*/ 1 w 25"/>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3">
                          <a:moveTo>
                            <a:pt x="3" y="11"/>
                          </a:moveTo>
                          <a:lnTo>
                            <a:pt x="0" y="19"/>
                          </a:lnTo>
                          <a:lnTo>
                            <a:pt x="0" y="31"/>
                          </a:lnTo>
                          <a:lnTo>
                            <a:pt x="25" y="43"/>
                          </a:lnTo>
                          <a:lnTo>
                            <a:pt x="15"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98" name="Freeform 401"/>
                    <p:cNvSpPr>
                      <a:spLocks/>
                    </p:cNvSpPr>
                    <p:nvPr/>
                  </p:nvSpPr>
                  <p:spPr bwMode="auto">
                    <a:xfrm>
                      <a:off x="7581" y="11869"/>
                      <a:ext cx="9" cy="14"/>
                    </a:xfrm>
                    <a:custGeom>
                      <a:avLst/>
                      <a:gdLst>
                        <a:gd name="T0" fmla="*/ 8 w 27"/>
                        <a:gd name="T1" fmla="*/ 4 h 42"/>
                        <a:gd name="T2" fmla="*/ 9 w 27"/>
                        <a:gd name="T3" fmla="*/ 5 h 42"/>
                        <a:gd name="T4" fmla="*/ 9 w 27"/>
                        <a:gd name="T5" fmla="*/ 10 h 42"/>
                        <a:gd name="T6" fmla="*/ 0 w 27"/>
                        <a:gd name="T7" fmla="*/ 14 h 42"/>
                        <a:gd name="T8" fmla="*/ 3 w 27"/>
                        <a:gd name="T9" fmla="*/ 0 h 42"/>
                        <a:gd name="T10" fmla="*/ 8 w 27"/>
                        <a:gd name="T11" fmla="*/ 4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2">
                          <a:moveTo>
                            <a:pt x="23" y="11"/>
                          </a:moveTo>
                          <a:lnTo>
                            <a:pt x="27" y="15"/>
                          </a:lnTo>
                          <a:lnTo>
                            <a:pt x="27" y="29"/>
                          </a:lnTo>
                          <a:lnTo>
                            <a:pt x="0" y="42"/>
                          </a:lnTo>
                          <a:lnTo>
                            <a:pt x="9" y="0"/>
                          </a:lnTo>
                          <a:lnTo>
                            <a:pt x="2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99" name="Freeform 402"/>
                    <p:cNvSpPr>
                      <a:spLocks/>
                    </p:cNvSpPr>
                    <p:nvPr/>
                  </p:nvSpPr>
                  <p:spPr bwMode="auto">
                    <a:xfrm>
                      <a:off x="7545" y="11858"/>
                      <a:ext cx="44" cy="33"/>
                    </a:xfrm>
                    <a:custGeom>
                      <a:avLst/>
                      <a:gdLst>
                        <a:gd name="T0" fmla="*/ 19 w 132"/>
                        <a:gd name="T1" fmla="*/ 0 h 98"/>
                        <a:gd name="T2" fmla="*/ 17 w 132"/>
                        <a:gd name="T3" fmla="*/ 1 h 98"/>
                        <a:gd name="T4" fmla="*/ 1 w 132"/>
                        <a:gd name="T5" fmla="*/ 16 h 98"/>
                        <a:gd name="T6" fmla="*/ 0 w 132"/>
                        <a:gd name="T7" fmla="*/ 18 h 98"/>
                        <a:gd name="T8" fmla="*/ 1 w 132"/>
                        <a:gd name="T9" fmla="*/ 19 h 98"/>
                        <a:gd name="T10" fmla="*/ 21 w 132"/>
                        <a:gd name="T11" fmla="*/ 32 h 98"/>
                        <a:gd name="T12" fmla="*/ 25 w 132"/>
                        <a:gd name="T13" fmla="*/ 33 h 98"/>
                        <a:gd name="T14" fmla="*/ 27 w 132"/>
                        <a:gd name="T15" fmla="*/ 32 h 98"/>
                        <a:gd name="T16" fmla="*/ 43 w 132"/>
                        <a:gd name="T17" fmla="*/ 17 h 98"/>
                        <a:gd name="T18" fmla="*/ 44 w 132"/>
                        <a:gd name="T19" fmla="*/ 15 h 98"/>
                        <a:gd name="T20" fmla="*/ 42 w 132"/>
                        <a:gd name="T21" fmla="*/ 13 h 98"/>
                        <a:gd name="T22" fmla="*/ 21 w 132"/>
                        <a:gd name="T23" fmla="*/ 1 h 98"/>
                        <a:gd name="T24" fmla="*/ 19 w 132"/>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8">
                          <a:moveTo>
                            <a:pt x="58" y="0"/>
                          </a:moveTo>
                          <a:lnTo>
                            <a:pt x="51" y="3"/>
                          </a:lnTo>
                          <a:lnTo>
                            <a:pt x="3" y="47"/>
                          </a:lnTo>
                          <a:lnTo>
                            <a:pt x="0" y="52"/>
                          </a:lnTo>
                          <a:lnTo>
                            <a:pt x="4" y="57"/>
                          </a:lnTo>
                          <a:lnTo>
                            <a:pt x="64" y="95"/>
                          </a:lnTo>
                          <a:lnTo>
                            <a:pt x="74" y="98"/>
                          </a:lnTo>
                          <a:lnTo>
                            <a:pt x="81" y="95"/>
                          </a:lnTo>
                          <a:lnTo>
                            <a:pt x="130" y="51"/>
                          </a:lnTo>
                          <a:lnTo>
                            <a:pt x="132" y="44"/>
                          </a:lnTo>
                          <a:lnTo>
                            <a:pt x="127" y="38"/>
                          </a:lnTo>
                          <a:lnTo>
                            <a:pt x="64" y="2"/>
                          </a:lnTo>
                          <a:lnTo>
                            <a:pt x="58"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826" name="Group 403"/>
                  <p:cNvGrpSpPr>
                    <a:grpSpLocks/>
                  </p:cNvGrpSpPr>
                  <p:nvPr/>
                </p:nvGrpSpPr>
                <p:grpSpPr bwMode="auto">
                  <a:xfrm>
                    <a:off x="7574" y="11876"/>
                    <a:ext cx="46" cy="41"/>
                    <a:chOff x="7574" y="11876"/>
                    <a:chExt cx="46" cy="41"/>
                  </a:xfrm>
                </p:grpSpPr>
                <p:sp>
                  <p:nvSpPr>
                    <p:cNvPr id="72192" name="Freeform 404"/>
                    <p:cNvSpPr>
                      <a:spLocks/>
                    </p:cNvSpPr>
                    <p:nvPr/>
                  </p:nvSpPr>
                  <p:spPr bwMode="auto">
                    <a:xfrm>
                      <a:off x="7574" y="11882"/>
                      <a:ext cx="46" cy="35"/>
                    </a:xfrm>
                    <a:custGeom>
                      <a:avLst/>
                      <a:gdLst>
                        <a:gd name="T0" fmla="*/ 20 w 138"/>
                        <a:gd name="T1" fmla="*/ 0 h 104"/>
                        <a:gd name="T2" fmla="*/ 0 w 138"/>
                        <a:gd name="T3" fmla="*/ 18 h 104"/>
                        <a:gd name="T4" fmla="*/ 26 w 138"/>
                        <a:gd name="T5" fmla="*/ 35 h 104"/>
                        <a:gd name="T6" fmla="*/ 46 w 138"/>
                        <a:gd name="T7" fmla="*/ 15 h 104"/>
                        <a:gd name="T8" fmla="*/ 20 w 138"/>
                        <a:gd name="T9" fmla="*/ 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8" h="104">
                          <a:moveTo>
                            <a:pt x="61" y="0"/>
                          </a:moveTo>
                          <a:lnTo>
                            <a:pt x="0" y="54"/>
                          </a:lnTo>
                          <a:lnTo>
                            <a:pt x="78" y="104"/>
                          </a:lnTo>
                          <a:lnTo>
                            <a:pt x="138" y="45"/>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93" name="Freeform 405"/>
                    <p:cNvSpPr>
                      <a:spLocks/>
                    </p:cNvSpPr>
                    <p:nvPr/>
                  </p:nvSpPr>
                  <p:spPr bwMode="auto">
                    <a:xfrm>
                      <a:off x="7574" y="11890"/>
                      <a:ext cx="8" cy="14"/>
                    </a:xfrm>
                    <a:custGeom>
                      <a:avLst/>
                      <a:gdLst>
                        <a:gd name="T0" fmla="*/ 1 w 25"/>
                        <a:gd name="T1" fmla="*/ 4 h 43"/>
                        <a:gd name="T2" fmla="*/ 0 w 25"/>
                        <a:gd name="T3" fmla="*/ 6 h 43"/>
                        <a:gd name="T4" fmla="*/ 0 w 25"/>
                        <a:gd name="T5" fmla="*/ 10 h 43"/>
                        <a:gd name="T6" fmla="*/ 8 w 25"/>
                        <a:gd name="T7" fmla="*/ 14 h 43"/>
                        <a:gd name="T8" fmla="*/ 5 w 25"/>
                        <a:gd name="T9" fmla="*/ 0 h 43"/>
                        <a:gd name="T10" fmla="*/ 1 w 25"/>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3">
                          <a:moveTo>
                            <a:pt x="3" y="11"/>
                          </a:moveTo>
                          <a:lnTo>
                            <a:pt x="0" y="19"/>
                          </a:lnTo>
                          <a:lnTo>
                            <a:pt x="0" y="31"/>
                          </a:lnTo>
                          <a:lnTo>
                            <a:pt x="25" y="43"/>
                          </a:lnTo>
                          <a:lnTo>
                            <a:pt x="15"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94" name="Freeform 406"/>
                    <p:cNvSpPr>
                      <a:spLocks/>
                    </p:cNvSpPr>
                    <p:nvPr/>
                  </p:nvSpPr>
                  <p:spPr bwMode="auto">
                    <a:xfrm>
                      <a:off x="7611" y="11887"/>
                      <a:ext cx="9" cy="14"/>
                    </a:xfrm>
                    <a:custGeom>
                      <a:avLst/>
                      <a:gdLst>
                        <a:gd name="T0" fmla="*/ 8 w 27"/>
                        <a:gd name="T1" fmla="*/ 4 h 42"/>
                        <a:gd name="T2" fmla="*/ 9 w 27"/>
                        <a:gd name="T3" fmla="*/ 5 h 42"/>
                        <a:gd name="T4" fmla="*/ 9 w 27"/>
                        <a:gd name="T5" fmla="*/ 10 h 42"/>
                        <a:gd name="T6" fmla="*/ 0 w 27"/>
                        <a:gd name="T7" fmla="*/ 14 h 42"/>
                        <a:gd name="T8" fmla="*/ 3 w 27"/>
                        <a:gd name="T9" fmla="*/ 0 h 42"/>
                        <a:gd name="T10" fmla="*/ 8 w 27"/>
                        <a:gd name="T11" fmla="*/ 4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2">
                          <a:moveTo>
                            <a:pt x="23" y="11"/>
                          </a:moveTo>
                          <a:lnTo>
                            <a:pt x="27" y="15"/>
                          </a:lnTo>
                          <a:lnTo>
                            <a:pt x="27" y="29"/>
                          </a:lnTo>
                          <a:lnTo>
                            <a:pt x="0" y="42"/>
                          </a:lnTo>
                          <a:lnTo>
                            <a:pt x="9" y="0"/>
                          </a:lnTo>
                          <a:lnTo>
                            <a:pt x="2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95" name="Freeform 407"/>
                    <p:cNvSpPr>
                      <a:spLocks/>
                    </p:cNvSpPr>
                    <p:nvPr/>
                  </p:nvSpPr>
                  <p:spPr bwMode="auto">
                    <a:xfrm>
                      <a:off x="7575" y="11876"/>
                      <a:ext cx="44" cy="33"/>
                    </a:xfrm>
                    <a:custGeom>
                      <a:avLst/>
                      <a:gdLst>
                        <a:gd name="T0" fmla="*/ 19 w 131"/>
                        <a:gd name="T1" fmla="*/ 0 h 98"/>
                        <a:gd name="T2" fmla="*/ 17 w 131"/>
                        <a:gd name="T3" fmla="*/ 1 h 98"/>
                        <a:gd name="T4" fmla="*/ 1 w 131"/>
                        <a:gd name="T5" fmla="*/ 16 h 98"/>
                        <a:gd name="T6" fmla="*/ 0 w 131"/>
                        <a:gd name="T7" fmla="*/ 18 h 98"/>
                        <a:gd name="T8" fmla="*/ 1 w 131"/>
                        <a:gd name="T9" fmla="*/ 19 h 98"/>
                        <a:gd name="T10" fmla="*/ 21 w 131"/>
                        <a:gd name="T11" fmla="*/ 32 h 98"/>
                        <a:gd name="T12" fmla="*/ 25 w 131"/>
                        <a:gd name="T13" fmla="*/ 33 h 98"/>
                        <a:gd name="T14" fmla="*/ 27 w 131"/>
                        <a:gd name="T15" fmla="*/ 32 h 98"/>
                        <a:gd name="T16" fmla="*/ 43 w 131"/>
                        <a:gd name="T17" fmla="*/ 17 h 98"/>
                        <a:gd name="T18" fmla="*/ 44 w 131"/>
                        <a:gd name="T19" fmla="*/ 15 h 98"/>
                        <a:gd name="T20" fmla="*/ 42 w 131"/>
                        <a:gd name="T21" fmla="*/ 13 h 98"/>
                        <a:gd name="T22" fmla="*/ 21 w 131"/>
                        <a:gd name="T23" fmla="*/ 1 h 98"/>
                        <a:gd name="T24" fmla="*/ 19 w 131"/>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1" h="98">
                          <a:moveTo>
                            <a:pt x="57" y="0"/>
                          </a:moveTo>
                          <a:lnTo>
                            <a:pt x="51" y="3"/>
                          </a:lnTo>
                          <a:lnTo>
                            <a:pt x="3" y="47"/>
                          </a:lnTo>
                          <a:lnTo>
                            <a:pt x="0" y="52"/>
                          </a:lnTo>
                          <a:lnTo>
                            <a:pt x="4" y="57"/>
                          </a:lnTo>
                          <a:lnTo>
                            <a:pt x="64" y="95"/>
                          </a:lnTo>
                          <a:lnTo>
                            <a:pt x="74" y="98"/>
                          </a:lnTo>
                          <a:lnTo>
                            <a:pt x="79" y="95"/>
                          </a:lnTo>
                          <a:lnTo>
                            <a:pt x="128" y="51"/>
                          </a:lnTo>
                          <a:lnTo>
                            <a:pt x="131" y="44"/>
                          </a:lnTo>
                          <a:lnTo>
                            <a:pt x="126" y="38"/>
                          </a:lnTo>
                          <a:lnTo>
                            <a:pt x="64" y="2"/>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827" name="Group 408"/>
                  <p:cNvGrpSpPr>
                    <a:grpSpLocks/>
                  </p:cNvGrpSpPr>
                  <p:nvPr/>
                </p:nvGrpSpPr>
                <p:grpSpPr bwMode="auto">
                  <a:xfrm>
                    <a:off x="7604" y="11894"/>
                    <a:ext cx="46" cy="41"/>
                    <a:chOff x="7604" y="11894"/>
                    <a:chExt cx="46" cy="41"/>
                  </a:xfrm>
                </p:grpSpPr>
                <p:sp>
                  <p:nvSpPr>
                    <p:cNvPr id="72188" name="Freeform 409"/>
                    <p:cNvSpPr>
                      <a:spLocks/>
                    </p:cNvSpPr>
                    <p:nvPr/>
                  </p:nvSpPr>
                  <p:spPr bwMode="auto">
                    <a:xfrm>
                      <a:off x="7604" y="11901"/>
                      <a:ext cx="46" cy="34"/>
                    </a:xfrm>
                    <a:custGeom>
                      <a:avLst/>
                      <a:gdLst>
                        <a:gd name="T0" fmla="*/ 20 w 139"/>
                        <a:gd name="T1" fmla="*/ 0 h 103"/>
                        <a:gd name="T2" fmla="*/ 0 w 139"/>
                        <a:gd name="T3" fmla="*/ 17 h 103"/>
                        <a:gd name="T4" fmla="*/ 25 w 139"/>
                        <a:gd name="T5" fmla="*/ 34 h 103"/>
                        <a:gd name="T6" fmla="*/ 46 w 139"/>
                        <a:gd name="T7" fmla="*/ 15 h 103"/>
                        <a:gd name="T8" fmla="*/ 20 w 139"/>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3">
                          <a:moveTo>
                            <a:pt x="61" y="0"/>
                          </a:moveTo>
                          <a:lnTo>
                            <a:pt x="0" y="53"/>
                          </a:lnTo>
                          <a:lnTo>
                            <a:pt x="77" y="103"/>
                          </a:lnTo>
                          <a:lnTo>
                            <a:pt x="139" y="44"/>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89" name="Freeform 410"/>
                    <p:cNvSpPr>
                      <a:spLocks/>
                    </p:cNvSpPr>
                    <p:nvPr/>
                  </p:nvSpPr>
                  <p:spPr bwMode="auto">
                    <a:xfrm>
                      <a:off x="7604" y="11908"/>
                      <a:ext cx="8" cy="14"/>
                    </a:xfrm>
                    <a:custGeom>
                      <a:avLst/>
                      <a:gdLst>
                        <a:gd name="T0" fmla="*/ 1 w 24"/>
                        <a:gd name="T1" fmla="*/ 4 h 43"/>
                        <a:gd name="T2" fmla="*/ 0 w 24"/>
                        <a:gd name="T3" fmla="*/ 6 h 43"/>
                        <a:gd name="T4" fmla="*/ 0 w 24"/>
                        <a:gd name="T5" fmla="*/ 10 h 43"/>
                        <a:gd name="T6" fmla="*/ 8 w 24"/>
                        <a:gd name="T7" fmla="*/ 14 h 43"/>
                        <a:gd name="T8" fmla="*/ 5 w 24"/>
                        <a:gd name="T9" fmla="*/ 0 h 43"/>
                        <a:gd name="T10" fmla="*/ 1 w 24"/>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3">
                          <a:moveTo>
                            <a:pt x="2" y="11"/>
                          </a:moveTo>
                          <a:lnTo>
                            <a:pt x="0" y="19"/>
                          </a:lnTo>
                          <a:lnTo>
                            <a:pt x="0" y="31"/>
                          </a:lnTo>
                          <a:lnTo>
                            <a:pt x="24" y="43"/>
                          </a:lnTo>
                          <a:lnTo>
                            <a:pt x="15" y="0"/>
                          </a:lnTo>
                          <a:lnTo>
                            <a:pt x="2"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90" name="Freeform 411"/>
                    <p:cNvSpPr>
                      <a:spLocks/>
                    </p:cNvSpPr>
                    <p:nvPr/>
                  </p:nvSpPr>
                  <p:spPr bwMode="auto">
                    <a:xfrm>
                      <a:off x="7641" y="11906"/>
                      <a:ext cx="9" cy="14"/>
                    </a:xfrm>
                    <a:custGeom>
                      <a:avLst/>
                      <a:gdLst>
                        <a:gd name="T0" fmla="*/ 8 w 28"/>
                        <a:gd name="T1" fmla="*/ 3 h 41"/>
                        <a:gd name="T2" fmla="*/ 9 w 28"/>
                        <a:gd name="T3" fmla="*/ 5 h 41"/>
                        <a:gd name="T4" fmla="*/ 9 w 28"/>
                        <a:gd name="T5" fmla="*/ 10 h 41"/>
                        <a:gd name="T6" fmla="*/ 0 w 28"/>
                        <a:gd name="T7" fmla="*/ 14 h 41"/>
                        <a:gd name="T8" fmla="*/ 3 w 28"/>
                        <a:gd name="T9" fmla="*/ 0 h 41"/>
                        <a:gd name="T10" fmla="*/ 8 w 28"/>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1">
                          <a:moveTo>
                            <a:pt x="24" y="10"/>
                          </a:moveTo>
                          <a:lnTo>
                            <a:pt x="28" y="15"/>
                          </a:lnTo>
                          <a:lnTo>
                            <a:pt x="28" y="28"/>
                          </a:lnTo>
                          <a:lnTo>
                            <a:pt x="0" y="41"/>
                          </a:lnTo>
                          <a:lnTo>
                            <a:pt x="10" y="0"/>
                          </a:lnTo>
                          <a:lnTo>
                            <a:pt x="24"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91" name="Freeform 412"/>
                    <p:cNvSpPr>
                      <a:spLocks/>
                    </p:cNvSpPr>
                    <p:nvPr/>
                  </p:nvSpPr>
                  <p:spPr bwMode="auto">
                    <a:xfrm>
                      <a:off x="7605" y="11894"/>
                      <a:ext cx="44" cy="33"/>
                    </a:xfrm>
                    <a:custGeom>
                      <a:avLst/>
                      <a:gdLst>
                        <a:gd name="T0" fmla="*/ 19 w 132"/>
                        <a:gd name="T1" fmla="*/ 0 h 98"/>
                        <a:gd name="T2" fmla="*/ 17 w 132"/>
                        <a:gd name="T3" fmla="*/ 1 h 98"/>
                        <a:gd name="T4" fmla="*/ 1 w 132"/>
                        <a:gd name="T5" fmla="*/ 16 h 98"/>
                        <a:gd name="T6" fmla="*/ 0 w 132"/>
                        <a:gd name="T7" fmla="*/ 18 h 98"/>
                        <a:gd name="T8" fmla="*/ 1 w 132"/>
                        <a:gd name="T9" fmla="*/ 20 h 98"/>
                        <a:gd name="T10" fmla="*/ 21 w 132"/>
                        <a:gd name="T11" fmla="*/ 32 h 98"/>
                        <a:gd name="T12" fmla="*/ 24 w 132"/>
                        <a:gd name="T13" fmla="*/ 33 h 98"/>
                        <a:gd name="T14" fmla="*/ 27 w 132"/>
                        <a:gd name="T15" fmla="*/ 32 h 98"/>
                        <a:gd name="T16" fmla="*/ 43 w 132"/>
                        <a:gd name="T17" fmla="*/ 17 h 98"/>
                        <a:gd name="T18" fmla="*/ 44 w 132"/>
                        <a:gd name="T19" fmla="*/ 15 h 98"/>
                        <a:gd name="T20" fmla="*/ 42 w 132"/>
                        <a:gd name="T21" fmla="*/ 13 h 98"/>
                        <a:gd name="T22" fmla="*/ 21 w 132"/>
                        <a:gd name="T23" fmla="*/ 1 h 98"/>
                        <a:gd name="T24" fmla="*/ 19 w 132"/>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8">
                          <a:moveTo>
                            <a:pt x="57" y="0"/>
                          </a:moveTo>
                          <a:lnTo>
                            <a:pt x="50" y="4"/>
                          </a:lnTo>
                          <a:lnTo>
                            <a:pt x="3" y="47"/>
                          </a:lnTo>
                          <a:lnTo>
                            <a:pt x="0" y="52"/>
                          </a:lnTo>
                          <a:lnTo>
                            <a:pt x="4" y="58"/>
                          </a:lnTo>
                          <a:lnTo>
                            <a:pt x="64" y="95"/>
                          </a:lnTo>
                          <a:lnTo>
                            <a:pt x="73" y="98"/>
                          </a:lnTo>
                          <a:lnTo>
                            <a:pt x="80" y="95"/>
                          </a:lnTo>
                          <a:lnTo>
                            <a:pt x="129" y="51"/>
                          </a:lnTo>
                          <a:lnTo>
                            <a:pt x="132" y="44"/>
                          </a:lnTo>
                          <a:lnTo>
                            <a:pt x="127" y="38"/>
                          </a:lnTo>
                          <a:lnTo>
                            <a:pt x="64" y="2"/>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828" name="Group 413"/>
                  <p:cNvGrpSpPr>
                    <a:grpSpLocks/>
                  </p:cNvGrpSpPr>
                  <p:nvPr/>
                </p:nvGrpSpPr>
                <p:grpSpPr bwMode="auto">
                  <a:xfrm>
                    <a:off x="7634" y="11913"/>
                    <a:ext cx="46" cy="40"/>
                    <a:chOff x="7634" y="11913"/>
                    <a:chExt cx="46" cy="40"/>
                  </a:xfrm>
                </p:grpSpPr>
                <p:sp>
                  <p:nvSpPr>
                    <p:cNvPr id="72184" name="Freeform 414"/>
                    <p:cNvSpPr>
                      <a:spLocks/>
                    </p:cNvSpPr>
                    <p:nvPr/>
                  </p:nvSpPr>
                  <p:spPr bwMode="auto">
                    <a:xfrm>
                      <a:off x="7634" y="11919"/>
                      <a:ext cx="46" cy="34"/>
                    </a:xfrm>
                    <a:custGeom>
                      <a:avLst/>
                      <a:gdLst>
                        <a:gd name="T0" fmla="*/ 20 w 139"/>
                        <a:gd name="T1" fmla="*/ 0 h 103"/>
                        <a:gd name="T2" fmla="*/ 0 w 139"/>
                        <a:gd name="T3" fmla="*/ 18 h 103"/>
                        <a:gd name="T4" fmla="*/ 26 w 139"/>
                        <a:gd name="T5" fmla="*/ 34 h 103"/>
                        <a:gd name="T6" fmla="*/ 46 w 139"/>
                        <a:gd name="T7" fmla="*/ 15 h 103"/>
                        <a:gd name="T8" fmla="*/ 20 w 139"/>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3">
                          <a:moveTo>
                            <a:pt x="61" y="0"/>
                          </a:moveTo>
                          <a:lnTo>
                            <a:pt x="0" y="54"/>
                          </a:lnTo>
                          <a:lnTo>
                            <a:pt x="78" y="103"/>
                          </a:lnTo>
                          <a:lnTo>
                            <a:pt x="139" y="44"/>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85" name="Freeform 415"/>
                    <p:cNvSpPr>
                      <a:spLocks/>
                    </p:cNvSpPr>
                    <p:nvPr/>
                  </p:nvSpPr>
                  <p:spPr bwMode="auto">
                    <a:xfrm>
                      <a:off x="7634" y="11927"/>
                      <a:ext cx="8" cy="14"/>
                    </a:xfrm>
                    <a:custGeom>
                      <a:avLst/>
                      <a:gdLst>
                        <a:gd name="T0" fmla="*/ 1 w 25"/>
                        <a:gd name="T1" fmla="*/ 3 h 42"/>
                        <a:gd name="T2" fmla="*/ 0 w 25"/>
                        <a:gd name="T3" fmla="*/ 6 h 42"/>
                        <a:gd name="T4" fmla="*/ 0 w 25"/>
                        <a:gd name="T5" fmla="*/ 10 h 42"/>
                        <a:gd name="T6" fmla="*/ 8 w 25"/>
                        <a:gd name="T7" fmla="*/ 14 h 42"/>
                        <a:gd name="T8" fmla="*/ 5 w 25"/>
                        <a:gd name="T9" fmla="*/ 0 h 42"/>
                        <a:gd name="T10" fmla="*/ 1 w 25"/>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2">
                          <a:moveTo>
                            <a:pt x="3" y="10"/>
                          </a:moveTo>
                          <a:lnTo>
                            <a:pt x="0" y="18"/>
                          </a:lnTo>
                          <a:lnTo>
                            <a:pt x="0" y="31"/>
                          </a:lnTo>
                          <a:lnTo>
                            <a:pt x="25" y="42"/>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86" name="Freeform 416"/>
                    <p:cNvSpPr>
                      <a:spLocks/>
                    </p:cNvSpPr>
                    <p:nvPr/>
                  </p:nvSpPr>
                  <p:spPr bwMode="auto">
                    <a:xfrm>
                      <a:off x="7671" y="11924"/>
                      <a:ext cx="9" cy="14"/>
                    </a:xfrm>
                    <a:custGeom>
                      <a:avLst/>
                      <a:gdLst>
                        <a:gd name="T0" fmla="*/ 8 w 27"/>
                        <a:gd name="T1" fmla="*/ 3 h 41"/>
                        <a:gd name="T2" fmla="*/ 9 w 27"/>
                        <a:gd name="T3" fmla="*/ 5 h 41"/>
                        <a:gd name="T4" fmla="*/ 9 w 27"/>
                        <a:gd name="T5" fmla="*/ 10 h 41"/>
                        <a:gd name="T6" fmla="*/ 0 w 27"/>
                        <a:gd name="T7" fmla="*/ 14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5"/>
                          </a:lnTo>
                          <a:lnTo>
                            <a:pt x="27" y="28"/>
                          </a:lnTo>
                          <a:lnTo>
                            <a:pt x="0" y="41"/>
                          </a:lnTo>
                          <a:lnTo>
                            <a:pt x="9"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87" name="Freeform 417"/>
                    <p:cNvSpPr>
                      <a:spLocks/>
                    </p:cNvSpPr>
                    <p:nvPr/>
                  </p:nvSpPr>
                  <p:spPr bwMode="auto">
                    <a:xfrm>
                      <a:off x="7635" y="11913"/>
                      <a:ext cx="44" cy="32"/>
                    </a:xfrm>
                    <a:custGeom>
                      <a:avLst/>
                      <a:gdLst>
                        <a:gd name="T0" fmla="*/ 19 w 132"/>
                        <a:gd name="T1" fmla="*/ 0 h 98"/>
                        <a:gd name="T2" fmla="*/ 17 w 132"/>
                        <a:gd name="T3" fmla="*/ 1 h 98"/>
                        <a:gd name="T4" fmla="*/ 1 w 132"/>
                        <a:gd name="T5" fmla="*/ 15 h 98"/>
                        <a:gd name="T6" fmla="*/ 0 w 132"/>
                        <a:gd name="T7" fmla="*/ 17 h 98"/>
                        <a:gd name="T8" fmla="*/ 1 w 132"/>
                        <a:gd name="T9" fmla="*/ 19 h 98"/>
                        <a:gd name="T10" fmla="*/ 21 w 132"/>
                        <a:gd name="T11" fmla="*/ 31 h 98"/>
                        <a:gd name="T12" fmla="*/ 25 w 132"/>
                        <a:gd name="T13" fmla="*/ 32 h 98"/>
                        <a:gd name="T14" fmla="*/ 27 w 132"/>
                        <a:gd name="T15" fmla="*/ 31 h 98"/>
                        <a:gd name="T16" fmla="*/ 43 w 132"/>
                        <a:gd name="T17" fmla="*/ 17 h 98"/>
                        <a:gd name="T18" fmla="*/ 44 w 132"/>
                        <a:gd name="T19" fmla="*/ 14 h 98"/>
                        <a:gd name="T20" fmla="*/ 42 w 132"/>
                        <a:gd name="T21" fmla="*/ 12 h 98"/>
                        <a:gd name="T22" fmla="*/ 21 w 132"/>
                        <a:gd name="T23" fmla="*/ 1 h 98"/>
                        <a:gd name="T24" fmla="*/ 19 w 132"/>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8">
                          <a:moveTo>
                            <a:pt x="57" y="0"/>
                          </a:moveTo>
                          <a:lnTo>
                            <a:pt x="51" y="4"/>
                          </a:lnTo>
                          <a:lnTo>
                            <a:pt x="3" y="47"/>
                          </a:lnTo>
                          <a:lnTo>
                            <a:pt x="0" y="52"/>
                          </a:lnTo>
                          <a:lnTo>
                            <a:pt x="4" y="58"/>
                          </a:lnTo>
                          <a:lnTo>
                            <a:pt x="64" y="96"/>
                          </a:lnTo>
                          <a:lnTo>
                            <a:pt x="74" y="98"/>
                          </a:lnTo>
                          <a:lnTo>
                            <a:pt x="81" y="96"/>
                          </a:lnTo>
                          <a:lnTo>
                            <a:pt x="130" y="51"/>
                          </a:lnTo>
                          <a:lnTo>
                            <a:pt x="132" y="44"/>
                          </a:lnTo>
                          <a:lnTo>
                            <a:pt x="127" y="38"/>
                          </a:lnTo>
                          <a:lnTo>
                            <a:pt x="64" y="3"/>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829" name="Group 418"/>
                  <p:cNvGrpSpPr>
                    <a:grpSpLocks/>
                  </p:cNvGrpSpPr>
                  <p:nvPr/>
                </p:nvGrpSpPr>
                <p:grpSpPr bwMode="auto">
                  <a:xfrm>
                    <a:off x="7666" y="11932"/>
                    <a:ext cx="47" cy="42"/>
                    <a:chOff x="7666" y="11932"/>
                    <a:chExt cx="47" cy="42"/>
                  </a:xfrm>
                </p:grpSpPr>
                <p:sp>
                  <p:nvSpPr>
                    <p:cNvPr id="72180" name="Freeform 419"/>
                    <p:cNvSpPr>
                      <a:spLocks/>
                    </p:cNvSpPr>
                    <p:nvPr/>
                  </p:nvSpPr>
                  <p:spPr bwMode="auto">
                    <a:xfrm>
                      <a:off x="7666" y="11938"/>
                      <a:ext cx="47" cy="36"/>
                    </a:xfrm>
                    <a:custGeom>
                      <a:avLst/>
                      <a:gdLst>
                        <a:gd name="T0" fmla="*/ 20 w 140"/>
                        <a:gd name="T1" fmla="*/ 0 h 108"/>
                        <a:gd name="T2" fmla="*/ 0 w 140"/>
                        <a:gd name="T3" fmla="*/ 19 h 108"/>
                        <a:gd name="T4" fmla="*/ 27 w 140"/>
                        <a:gd name="T5" fmla="*/ 36 h 108"/>
                        <a:gd name="T6" fmla="*/ 47 w 140"/>
                        <a:gd name="T7" fmla="*/ 15 h 108"/>
                        <a:gd name="T8" fmla="*/ 20 w 140"/>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0" h="108">
                          <a:moveTo>
                            <a:pt x="61" y="0"/>
                          </a:moveTo>
                          <a:lnTo>
                            <a:pt x="0" y="56"/>
                          </a:lnTo>
                          <a:lnTo>
                            <a:pt x="79" y="108"/>
                          </a:lnTo>
                          <a:lnTo>
                            <a:pt x="140" y="46"/>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81" name="Freeform 420"/>
                    <p:cNvSpPr>
                      <a:spLocks/>
                    </p:cNvSpPr>
                    <p:nvPr/>
                  </p:nvSpPr>
                  <p:spPr bwMode="auto">
                    <a:xfrm>
                      <a:off x="7666" y="11946"/>
                      <a:ext cx="8" cy="15"/>
                    </a:xfrm>
                    <a:custGeom>
                      <a:avLst/>
                      <a:gdLst>
                        <a:gd name="T0" fmla="*/ 1 w 24"/>
                        <a:gd name="T1" fmla="*/ 4 h 44"/>
                        <a:gd name="T2" fmla="*/ 0 w 24"/>
                        <a:gd name="T3" fmla="*/ 6 h 44"/>
                        <a:gd name="T4" fmla="*/ 0 w 24"/>
                        <a:gd name="T5" fmla="*/ 11 h 44"/>
                        <a:gd name="T6" fmla="*/ 8 w 24"/>
                        <a:gd name="T7" fmla="*/ 15 h 44"/>
                        <a:gd name="T8" fmla="*/ 5 w 24"/>
                        <a:gd name="T9" fmla="*/ 0 h 44"/>
                        <a:gd name="T10" fmla="*/ 1 w 24"/>
                        <a:gd name="T11" fmla="*/ 4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4">
                          <a:moveTo>
                            <a:pt x="3" y="12"/>
                          </a:moveTo>
                          <a:lnTo>
                            <a:pt x="0" y="19"/>
                          </a:lnTo>
                          <a:lnTo>
                            <a:pt x="0" y="32"/>
                          </a:lnTo>
                          <a:lnTo>
                            <a:pt x="24" y="44"/>
                          </a:lnTo>
                          <a:lnTo>
                            <a:pt x="15" y="0"/>
                          </a:lnTo>
                          <a:lnTo>
                            <a:pt x="3" y="12"/>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82" name="Freeform 421"/>
                    <p:cNvSpPr>
                      <a:spLocks/>
                    </p:cNvSpPr>
                    <p:nvPr/>
                  </p:nvSpPr>
                  <p:spPr bwMode="auto">
                    <a:xfrm>
                      <a:off x="7704" y="11943"/>
                      <a:ext cx="9" cy="15"/>
                    </a:xfrm>
                    <a:custGeom>
                      <a:avLst/>
                      <a:gdLst>
                        <a:gd name="T0" fmla="*/ 8 w 27"/>
                        <a:gd name="T1" fmla="*/ 4 h 44"/>
                        <a:gd name="T2" fmla="*/ 9 w 27"/>
                        <a:gd name="T3" fmla="*/ 5 h 44"/>
                        <a:gd name="T4" fmla="*/ 9 w 27"/>
                        <a:gd name="T5" fmla="*/ 10 h 44"/>
                        <a:gd name="T6" fmla="*/ 0 w 27"/>
                        <a:gd name="T7" fmla="*/ 15 h 44"/>
                        <a:gd name="T8" fmla="*/ 3 w 27"/>
                        <a:gd name="T9" fmla="*/ 0 h 44"/>
                        <a:gd name="T10" fmla="*/ 8 w 27"/>
                        <a:gd name="T11" fmla="*/ 4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4">
                          <a:moveTo>
                            <a:pt x="23" y="12"/>
                          </a:moveTo>
                          <a:lnTo>
                            <a:pt x="27" y="16"/>
                          </a:lnTo>
                          <a:lnTo>
                            <a:pt x="27" y="30"/>
                          </a:lnTo>
                          <a:lnTo>
                            <a:pt x="0" y="44"/>
                          </a:lnTo>
                          <a:lnTo>
                            <a:pt x="9" y="0"/>
                          </a:lnTo>
                          <a:lnTo>
                            <a:pt x="23" y="12"/>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83" name="Freeform 422"/>
                    <p:cNvSpPr>
                      <a:spLocks/>
                    </p:cNvSpPr>
                    <p:nvPr/>
                  </p:nvSpPr>
                  <p:spPr bwMode="auto">
                    <a:xfrm>
                      <a:off x="7668" y="11932"/>
                      <a:ext cx="44" cy="34"/>
                    </a:xfrm>
                    <a:custGeom>
                      <a:avLst/>
                      <a:gdLst>
                        <a:gd name="T0" fmla="*/ 19 w 133"/>
                        <a:gd name="T1" fmla="*/ 0 h 102"/>
                        <a:gd name="T2" fmla="*/ 17 w 133"/>
                        <a:gd name="T3" fmla="*/ 1 h 102"/>
                        <a:gd name="T4" fmla="*/ 1 w 133"/>
                        <a:gd name="T5" fmla="*/ 16 h 102"/>
                        <a:gd name="T6" fmla="*/ 0 w 133"/>
                        <a:gd name="T7" fmla="*/ 18 h 102"/>
                        <a:gd name="T8" fmla="*/ 1 w 133"/>
                        <a:gd name="T9" fmla="*/ 20 h 102"/>
                        <a:gd name="T10" fmla="*/ 21 w 133"/>
                        <a:gd name="T11" fmla="*/ 33 h 102"/>
                        <a:gd name="T12" fmla="*/ 25 w 133"/>
                        <a:gd name="T13" fmla="*/ 34 h 102"/>
                        <a:gd name="T14" fmla="*/ 27 w 133"/>
                        <a:gd name="T15" fmla="*/ 33 h 102"/>
                        <a:gd name="T16" fmla="*/ 43 w 133"/>
                        <a:gd name="T17" fmla="*/ 17 h 102"/>
                        <a:gd name="T18" fmla="*/ 44 w 133"/>
                        <a:gd name="T19" fmla="*/ 15 h 102"/>
                        <a:gd name="T20" fmla="*/ 42 w 133"/>
                        <a:gd name="T21" fmla="*/ 13 h 102"/>
                        <a:gd name="T22" fmla="*/ 21 w 133"/>
                        <a:gd name="T23" fmla="*/ 1 h 102"/>
                        <a:gd name="T24" fmla="*/ 19 w 133"/>
                        <a:gd name="T25" fmla="*/ 0 h 1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3" h="102">
                          <a:moveTo>
                            <a:pt x="57" y="0"/>
                          </a:moveTo>
                          <a:lnTo>
                            <a:pt x="50" y="3"/>
                          </a:lnTo>
                          <a:lnTo>
                            <a:pt x="3" y="49"/>
                          </a:lnTo>
                          <a:lnTo>
                            <a:pt x="0" y="54"/>
                          </a:lnTo>
                          <a:lnTo>
                            <a:pt x="4" y="59"/>
                          </a:lnTo>
                          <a:lnTo>
                            <a:pt x="64" y="99"/>
                          </a:lnTo>
                          <a:lnTo>
                            <a:pt x="75" y="102"/>
                          </a:lnTo>
                          <a:lnTo>
                            <a:pt x="82" y="99"/>
                          </a:lnTo>
                          <a:lnTo>
                            <a:pt x="131" y="52"/>
                          </a:lnTo>
                          <a:lnTo>
                            <a:pt x="133" y="45"/>
                          </a:lnTo>
                          <a:lnTo>
                            <a:pt x="128" y="40"/>
                          </a:lnTo>
                          <a:lnTo>
                            <a:pt x="64" y="2"/>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830" name="Group 423"/>
                  <p:cNvGrpSpPr>
                    <a:grpSpLocks/>
                  </p:cNvGrpSpPr>
                  <p:nvPr/>
                </p:nvGrpSpPr>
                <p:grpSpPr bwMode="auto">
                  <a:xfrm>
                    <a:off x="7697" y="11951"/>
                    <a:ext cx="170" cy="118"/>
                    <a:chOff x="7697" y="11951"/>
                    <a:chExt cx="170" cy="118"/>
                  </a:xfrm>
                </p:grpSpPr>
                <p:grpSp>
                  <p:nvGrpSpPr>
                    <p:cNvPr id="72155" name="Group 424"/>
                    <p:cNvGrpSpPr>
                      <a:grpSpLocks/>
                    </p:cNvGrpSpPr>
                    <p:nvPr/>
                  </p:nvGrpSpPr>
                  <p:grpSpPr bwMode="auto">
                    <a:xfrm>
                      <a:off x="7697" y="11951"/>
                      <a:ext cx="47" cy="42"/>
                      <a:chOff x="7697" y="11951"/>
                      <a:chExt cx="47" cy="42"/>
                    </a:xfrm>
                  </p:grpSpPr>
                  <p:sp>
                    <p:nvSpPr>
                      <p:cNvPr id="72176" name="Freeform 425"/>
                      <p:cNvSpPr>
                        <a:spLocks/>
                      </p:cNvSpPr>
                      <p:nvPr/>
                    </p:nvSpPr>
                    <p:spPr bwMode="auto">
                      <a:xfrm>
                        <a:off x="7697" y="11957"/>
                        <a:ext cx="47" cy="36"/>
                      </a:xfrm>
                      <a:custGeom>
                        <a:avLst/>
                        <a:gdLst>
                          <a:gd name="T0" fmla="*/ 21 w 142"/>
                          <a:gd name="T1" fmla="*/ 0 h 106"/>
                          <a:gd name="T2" fmla="*/ 0 w 142"/>
                          <a:gd name="T3" fmla="*/ 19 h 106"/>
                          <a:gd name="T4" fmla="*/ 26 w 142"/>
                          <a:gd name="T5" fmla="*/ 36 h 106"/>
                          <a:gd name="T6" fmla="*/ 47 w 142"/>
                          <a:gd name="T7" fmla="*/ 16 h 106"/>
                          <a:gd name="T8" fmla="*/ 21 w 142"/>
                          <a:gd name="T9" fmla="*/ 0 h 1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2" h="106">
                            <a:moveTo>
                              <a:pt x="62" y="0"/>
                            </a:moveTo>
                            <a:lnTo>
                              <a:pt x="0" y="56"/>
                            </a:lnTo>
                            <a:lnTo>
                              <a:pt x="79" y="106"/>
                            </a:lnTo>
                            <a:lnTo>
                              <a:pt x="142" y="47"/>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77" name="Freeform 426"/>
                      <p:cNvSpPr>
                        <a:spLocks/>
                      </p:cNvSpPr>
                      <p:nvPr/>
                    </p:nvSpPr>
                    <p:spPr bwMode="auto">
                      <a:xfrm>
                        <a:off x="7697" y="11965"/>
                        <a:ext cx="8" cy="15"/>
                      </a:xfrm>
                      <a:custGeom>
                        <a:avLst/>
                        <a:gdLst>
                          <a:gd name="T0" fmla="*/ 1 w 25"/>
                          <a:gd name="T1" fmla="*/ 4 h 43"/>
                          <a:gd name="T2" fmla="*/ 0 w 25"/>
                          <a:gd name="T3" fmla="*/ 6 h 43"/>
                          <a:gd name="T4" fmla="*/ 0 w 25"/>
                          <a:gd name="T5" fmla="*/ 11 h 43"/>
                          <a:gd name="T6" fmla="*/ 8 w 25"/>
                          <a:gd name="T7" fmla="*/ 15 h 43"/>
                          <a:gd name="T8" fmla="*/ 5 w 25"/>
                          <a:gd name="T9" fmla="*/ 0 h 43"/>
                          <a:gd name="T10" fmla="*/ 1 w 25"/>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3">
                            <a:moveTo>
                              <a:pt x="3" y="11"/>
                            </a:moveTo>
                            <a:lnTo>
                              <a:pt x="0" y="18"/>
                            </a:lnTo>
                            <a:lnTo>
                              <a:pt x="0" y="32"/>
                            </a:lnTo>
                            <a:lnTo>
                              <a:pt x="25" y="43"/>
                            </a:lnTo>
                            <a:lnTo>
                              <a:pt x="15"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78" name="Freeform 427"/>
                      <p:cNvSpPr>
                        <a:spLocks/>
                      </p:cNvSpPr>
                      <p:nvPr/>
                    </p:nvSpPr>
                    <p:spPr bwMode="auto">
                      <a:xfrm>
                        <a:off x="7735" y="11963"/>
                        <a:ext cx="9" cy="14"/>
                      </a:xfrm>
                      <a:custGeom>
                        <a:avLst/>
                        <a:gdLst>
                          <a:gd name="T0" fmla="*/ 7 w 28"/>
                          <a:gd name="T1" fmla="*/ 4 h 43"/>
                          <a:gd name="T2" fmla="*/ 9 w 28"/>
                          <a:gd name="T3" fmla="*/ 5 h 43"/>
                          <a:gd name="T4" fmla="*/ 9 w 28"/>
                          <a:gd name="T5" fmla="*/ 10 h 43"/>
                          <a:gd name="T6" fmla="*/ 0 w 28"/>
                          <a:gd name="T7" fmla="*/ 14 h 43"/>
                          <a:gd name="T8" fmla="*/ 3 w 28"/>
                          <a:gd name="T9" fmla="*/ 0 h 43"/>
                          <a:gd name="T10" fmla="*/ 7 w 28"/>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3">
                            <a:moveTo>
                              <a:pt x="23" y="11"/>
                            </a:moveTo>
                            <a:lnTo>
                              <a:pt x="28" y="16"/>
                            </a:lnTo>
                            <a:lnTo>
                              <a:pt x="28" y="31"/>
                            </a:lnTo>
                            <a:lnTo>
                              <a:pt x="0" y="43"/>
                            </a:lnTo>
                            <a:lnTo>
                              <a:pt x="9" y="0"/>
                            </a:lnTo>
                            <a:lnTo>
                              <a:pt x="2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79" name="Freeform 428"/>
                      <p:cNvSpPr>
                        <a:spLocks/>
                      </p:cNvSpPr>
                      <p:nvPr/>
                    </p:nvSpPr>
                    <p:spPr bwMode="auto">
                      <a:xfrm>
                        <a:off x="7699" y="11951"/>
                        <a:ext cx="44" cy="34"/>
                      </a:xfrm>
                      <a:custGeom>
                        <a:avLst/>
                        <a:gdLst>
                          <a:gd name="T0" fmla="*/ 19 w 133"/>
                          <a:gd name="T1" fmla="*/ 0 h 102"/>
                          <a:gd name="T2" fmla="*/ 17 w 133"/>
                          <a:gd name="T3" fmla="*/ 1 h 102"/>
                          <a:gd name="T4" fmla="*/ 1 w 133"/>
                          <a:gd name="T5" fmla="*/ 16 h 102"/>
                          <a:gd name="T6" fmla="*/ 0 w 133"/>
                          <a:gd name="T7" fmla="*/ 18 h 102"/>
                          <a:gd name="T8" fmla="*/ 1 w 133"/>
                          <a:gd name="T9" fmla="*/ 20 h 102"/>
                          <a:gd name="T10" fmla="*/ 22 w 133"/>
                          <a:gd name="T11" fmla="*/ 33 h 102"/>
                          <a:gd name="T12" fmla="*/ 24 w 133"/>
                          <a:gd name="T13" fmla="*/ 34 h 102"/>
                          <a:gd name="T14" fmla="*/ 27 w 133"/>
                          <a:gd name="T15" fmla="*/ 33 h 102"/>
                          <a:gd name="T16" fmla="*/ 43 w 133"/>
                          <a:gd name="T17" fmla="*/ 18 h 102"/>
                          <a:gd name="T18" fmla="*/ 44 w 133"/>
                          <a:gd name="T19" fmla="*/ 15 h 102"/>
                          <a:gd name="T20" fmla="*/ 42 w 133"/>
                          <a:gd name="T21" fmla="*/ 13 h 102"/>
                          <a:gd name="T22" fmla="*/ 22 w 133"/>
                          <a:gd name="T23" fmla="*/ 1 h 102"/>
                          <a:gd name="T24" fmla="*/ 19 w 133"/>
                          <a:gd name="T25" fmla="*/ 0 h 1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3" h="102">
                            <a:moveTo>
                              <a:pt x="57" y="0"/>
                            </a:moveTo>
                            <a:lnTo>
                              <a:pt x="50" y="3"/>
                            </a:lnTo>
                            <a:lnTo>
                              <a:pt x="2" y="49"/>
                            </a:lnTo>
                            <a:lnTo>
                              <a:pt x="0" y="54"/>
                            </a:lnTo>
                            <a:lnTo>
                              <a:pt x="4" y="60"/>
                            </a:lnTo>
                            <a:lnTo>
                              <a:pt x="65" y="100"/>
                            </a:lnTo>
                            <a:lnTo>
                              <a:pt x="74" y="102"/>
                            </a:lnTo>
                            <a:lnTo>
                              <a:pt x="81" y="100"/>
                            </a:lnTo>
                            <a:lnTo>
                              <a:pt x="130" y="53"/>
                            </a:lnTo>
                            <a:lnTo>
                              <a:pt x="133" y="46"/>
                            </a:lnTo>
                            <a:lnTo>
                              <a:pt x="128" y="40"/>
                            </a:lnTo>
                            <a:lnTo>
                              <a:pt x="65" y="2"/>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156" name="Group 429"/>
                    <p:cNvGrpSpPr>
                      <a:grpSpLocks/>
                    </p:cNvGrpSpPr>
                    <p:nvPr/>
                  </p:nvGrpSpPr>
                  <p:grpSpPr bwMode="auto">
                    <a:xfrm>
                      <a:off x="7728" y="11970"/>
                      <a:ext cx="47" cy="42"/>
                      <a:chOff x="7728" y="11970"/>
                      <a:chExt cx="47" cy="42"/>
                    </a:xfrm>
                  </p:grpSpPr>
                  <p:sp>
                    <p:nvSpPr>
                      <p:cNvPr id="72172" name="Freeform 430"/>
                      <p:cNvSpPr>
                        <a:spLocks/>
                      </p:cNvSpPr>
                      <p:nvPr/>
                    </p:nvSpPr>
                    <p:spPr bwMode="auto">
                      <a:xfrm>
                        <a:off x="7728" y="11976"/>
                        <a:ext cx="47" cy="36"/>
                      </a:xfrm>
                      <a:custGeom>
                        <a:avLst/>
                        <a:gdLst>
                          <a:gd name="T0" fmla="*/ 21 w 140"/>
                          <a:gd name="T1" fmla="*/ 0 h 107"/>
                          <a:gd name="T2" fmla="*/ 0 w 140"/>
                          <a:gd name="T3" fmla="*/ 19 h 107"/>
                          <a:gd name="T4" fmla="*/ 27 w 140"/>
                          <a:gd name="T5" fmla="*/ 36 h 107"/>
                          <a:gd name="T6" fmla="*/ 47 w 140"/>
                          <a:gd name="T7" fmla="*/ 15 h 107"/>
                          <a:gd name="T8" fmla="*/ 21 w 140"/>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0" h="107">
                            <a:moveTo>
                              <a:pt x="63" y="0"/>
                            </a:moveTo>
                            <a:lnTo>
                              <a:pt x="0" y="55"/>
                            </a:lnTo>
                            <a:lnTo>
                              <a:pt x="79" y="107"/>
                            </a:lnTo>
                            <a:lnTo>
                              <a:pt x="140" y="46"/>
                            </a:lnTo>
                            <a:lnTo>
                              <a:pt x="63"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73" name="Freeform 431"/>
                      <p:cNvSpPr>
                        <a:spLocks/>
                      </p:cNvSpPr>
                      <p:nvPr/>
                    </p:nvSpPr>
                    <p:spPr bwMode="auto">
                      <a:xfrm>
                        <a:off x="7728" y="11984"/>
                        <a:ext cx="8" cy="15"/>
                      </a:xfrm>
                      <a:custGeom>
                        <a:avLst/>
                        <a:gdLst>
                          <a:gd name="T0" fmla="*/ 1 w 25"/>
                          <a:gd name="T1" fmla="*/ 4 h 44"/>
                          <a:gd name="T2" fmla="*/ 0 w 25"/>
                          <a:gd name="T3" fmla="*/ 7 h 44"/>
                          <a:gd name="T4" fmla="*/ 0 w 25"/>
                          <a:gd name="T5" fmla="*/ 11 h 44"/>
                          <a:gd name="T6" fmla="*/ 8 w 25"/>
                          <a:gd name="T7" fmla="*/ 15 h 44"/>
                          <a:gd name="T8" fmla="*/ 5 w 25"/>
                          <a:gd name="T9" fmla="*/ 0 h 44"/>
                          <a:gd name="T10" fmla="*/ 1 w 25"/>
                          <a:gd name="T11" fmla="*/ 4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4">
                            <a:moveTo>
                              <a:pt x="3" y="12"/>
                            </a:moveTo>
                            <a:lnTo>
                              <a:pt x="0" y="20"/>
                            </a:lnTo>
                            <a:lnTo>
                              <a:pt x="0" y="31"/>
                            </a:lnTo>
                            <a:lnTo>
                              <a:pt x="25" y="44"/>
                            </a:lnTo>
                            <a:lnTo>
                              <a:pt x="15" y="0"/>
                            </a:lnTo>
                            <a:lnTo>
                              <a:pt x="3" y="12"/>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74" name="Freeform 432"/>
                      <p:cNvSpPr>
                        <a:spLocks/>
                      </p:cNvSpPr>
                      <p:nvPr/>
                    </p:nvSpPr>
                    <p:spPr bwMode="auto">
                      <a:xfrm>
                        <a:off x="7765" y="11982"/>
                        <a:ext cx="10" cy="14"/>
                      </a:xfrm>
                      <a:custGeom>
                        <a:avLst/>
                        <a:gdLst>
                          <a:gd name="T0" fmla="*/ 9 w 28"/>
                          <a:gd name="T1" fmla="*/ 4 h 42"/>
                          <a:gd name="T2" fmla="*/ 10 w 28"/>
                          <a:gd name="T3" fmla="*/ 5 h 42"/>
                          <a:gd name="T4" fmla="*/ 10 w 28"/>
                          <a:gd name="T5" fmla="*/ 10 h 42"/>
                          <a:gd name="T6" fmla="*/ 0 w 28"/>
                          <a:gd name="T7" fmla="*/ 14 h 42"/>
                          <a:gd name="T8" fmla="*/ 3 w 28"/>
                          <a:gd name="T9" fmla="*/ 0 h 42"/>
                          <a:gd name="T10" fmla="*/ 9 w 28"/>
                          <a:gd name="T11" fmla="*/ 4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2">
                            <a:moveTo>
                              <a:pt x="24" y="11"/>
                            </a:moveTo>
                            <a:lnTo>
                              <a:pt x="28" y="15"/>
                            </a:lnTo>
                            <a:lnTo>
                              <a:pt x="28" y="29"/>
                            </a:lnTo>
                            <a:lnTo>
                              <a:pt x="0" y="42"/>
                            </a:lnTo>
                            <a:lnTo>
                              <a:pt x="9" y="0"/>
                            </a:lnTo>
                            <a:lnTo>
                              <a:pt x="24"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75" name="Freeform 433"/>
                      <p:cNvSpPr>
                        <a:spLocks/>
                      </p:cNvSpPr>
                      <p:nvPr/>
                    </p:nvSpPr>
                    <p:spPr bwMode="auto">
                      <a:xfrm>
                        <a:off x="7729" y="11970"/>
                        <a:ext cx="45" cy="34"/>
                      </a:xfrm>
                      <a:custGeom>
                        <a:avLst/>
                        <a:gdLst>
                          <a:gd name="T0" fmla="*/ 20 w 134"/>
                          <a:gd name="T1" fmla="*/ 0 h 102"/>
                          <a:gd name="T2" fmla="*/ 17 w 134"/>
                          <a:gd name="T3" fmla="*/ 1 h 102"/>
                          <a:gd name="T4" fmla="*/ 1 w 134"/>
                          <a:gd name="T5" fmla="*/ 17 h 102"/>
                          <a:gd name="T6" fmla="*/ 0 w 134"/>
                          <a:gd name="T7" fmla="*/ 18 h 102"/>
                          <a:gd name="T8" fmla="*/ 1 w 134"/>
                          <a:gd name="T9" fmla="*/ 20 h 102"/>
                          <a:gd name="T10" fmla="*/ 22 w 134"/>
                          <a:gd name="T11" fmla="*/ 33 h 102"/>
                          <a:gd name="T12" fmla="*/ 25 w 134"/>
                          <a:gd name="T13" fmla="*/ 34 h 102"/>
                          <a:gd name="T14" fmla="*/ 28 w 134"/>
                          <a:gd name="T15" fmla="*/ 33 h 102"/>
                          <a:gd name="T16" fmla="*/ 44 w 134"/>
                          <a:gd name="T17" fmla="*/ 18 h 102"/>
                          <a:gd name="T18" fmla="*/ 45 w 134"/>
                          <a:gd name="T19" fmla="*/ 15 h 102"/>
                          <a:gd name="T20" fmla="*/ 43 w 134"/>
                          <a:gd name="T21" fmla="*/ 14 h 102"/>
                          <a:gd name="T22" fmla="*/ 22 w 134"/>
                          <a:gd name="T23" fmla="*/ 1 h 102"/>
                          <a:gd name="T24" fmla="*/ 20 w 134"/>
                          <a:gd name="T25" fmla="*/ 0 h 1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4" h="102">
                            <a:moveTo>
                              <a:pt x="59" y="0"/>
                            </a:moveTo>
                            <a:lnTo>
                              <a:pt x="52" y="4"/>
                            </a:lnTo>
                            <a:lnTo>
                              <a:pt x="3" y="50"/>
                            </a:lnTo>
                            <a:lnTo>
                              <a:pt x="0" y="54"/>
                            </a:lnTo>
                            <a:lnTo>
                              <a:pt x="4" y="61"/>
                            </a:lnTo>
                            <a:lnTo>
                              <a:pt x="66" y="99"/>
                            </a:lnTo>
                            <a:lnTo>
                              <a:pt x="75" y="102"/>
                            </a:lnTo>
                            <a:lnTo>
                              <a:pt x="82" y="99"/>
                            </a:lnTo>
                            <a:lnTo>
                              <a:pt x="131" y="53"/>
                            </a:lnTo>
                            <a:lnTo>
                              <a:pt x="134" y="46"/>
                            </a:lnTo>
                            <a:lnTo>
                              <a:pt x="128" y="41"/>
                            </a:lnTo>
                            <a:lnTo>
                              <a:pt x="66" y="3"/>
                            </a:lnTo>
                            <a:lnTo>
                              <a:pt x="59"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157" name="Group 434"/>
                    <p:cNvGrpSpPr>
                      <a:grpSpLocks/>
                    </p:cNvGrpSpPr>
                    <p:nvPr/>
                  </p:nvGrpSpPr>
                  <p:grpSpPr bwMode="auto">
                    <a:xfrm>
                      <a:off x="7758" y="11989"/>
                      <a:ext cx="47" cy="42"/>
                      <a:chOff x="7758" y="11989"/>
                      <a:chExt cx="47" cy="42"/>
                    </a:xfrm>
                  </p:grpSpPr>
                  <p:sp>
                    <p:nvSpPr>
                      <p:cNvPr id="72168" name="Freeform 435"/>
                      <p:cNvSpPr>
                        <a:spLocks/>
                      </p:cNvSpPr>
                      <p:nvPr/>
                    </p:nvSpPr>
                    <p:spPr bwMode="auto">
                      <a:xfrm>
                        <a:off x="7758" y="11995"/>
                        <a:ext cx="47" cy="36"/>
                      </a:xfrm>
                      <a:custGeom>
                        <a:avLst/>
                        <a:gdLst>
                          <a:gd name="T0" fmla="*/ 21 w 142"/>
                          <a:gd name="T1" fmla="*/ 0 h 108"/>
                          <a:gd name="T2" fmla="*/ 0 w 142"/>
                          <a:gd name="T3" fmla="*/ 19 h 108"/>
                          <a:gd name="T4" fmla="*/ 26 w 142"/>
                          <a:gd name="T5" fmla="*/ 36 h 108"/>
                          <a:gd name="T6" fmla="*/ 47 w 142"/>
                          <a:gd name="T7" fmla="*/ 16 h 108"/>
                          <a:gd name="T8" fmla="*/ 21 w 142"/>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2" h="108">
                            <a:moveTo>
                              <a:pt x="63" y="0"/>
                            </a:moveTo>
                            <a:lnTo>
                              <a:pt x="0" y="56"/>
                            </a:lnTo>
                            <a:lnTo>
                              <a:pt x="79" y="108"/>
                            </a:lnTo>
                            <a:lnTo>
                              <a:pt x="142" y="47"/>
                            </a:lnTo>
                            <a:lnTo>
                              <a:pt x="63"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69" name="Freeform 436"/>
                      <p:cNvSpPr>
                        <a:spLocks/>
                      </p:cNvSpPr>
                      <p:nvPr/>
                    </p:nvSpPr>
                    <p:spPr bwMode="auto">
                      <a:xfrm>
                        <a:off x="7758" y="12003"/>
                        <a:ext cx="8" cy="15"/>
                      </a:xfrm>
                      <a:custGeom>
                        <a:avLst/>
                        <a:gdLst>
                          <a:gd name="T0" fmla="*/ 1 w 25"/>
                          <a:gd name="T1" fmla="*/ 4 h 45"/>
                          <a:gd name="T2" fmla="*/ 0 w 25"/>
                          <a:gd name="T3" fmla="*/ 7 h 45"/>
                          <a:gd name="T4" fmla="*/ 0 w 25"/>
                          <a:gd name="T5" fmla="*/ 11 h 45"/>
                          <a:gd name="T6" fmla="*/ 8 w 25"/>
                          <a:gd name="T7" fmla="*/ 15 h 45"/>
                          <a:gd name="T8" fmla="*/ 5 w 25"/>
                          <a:gd name="T9" fmla="*/ 0 h 45"/>
                          <a:gd name="T10" fmla="*/ 1 w 25"/>
                          <a:gd name="T11" fmla="*/ 4 h 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5">
                            <a:moveTo>
                              <a:pt x="3" y="12"/>
                            </a:moveTo>
                            <a:lnTo>
                              <a:pt x="0" y="20"/>
                            </a:lnTo>
                            <a:lnTo>
                              <a:pt x="0" y="32"/>
                            </a:lnTo>
                            <a:lnTo>
                              <a:pt x="25" y="45"/>
                            </a:lnTo>
                            <a:lnTo>
                              <a:pt x="15" y="0"/>
                            </a:lnTo>
                            <a:lnTo>
                              <a:pt x="3" y="12"/>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70" name="Freeform 437"/>
                      <p:cNvSpPr>
                        <a:spLocks/>
                      </p:cNvSpPr>
                      <p:nvPr/>
                    </p:nvSpPr>
                    <p:spPr bwMode="auto">
                      <a:xfrm>
                        <a:off x="7796" y="12000"/>
                        <a:ext cx="9" cy="15"/>
                      </a:xfrm>
                      <a:custGeom>
                        <a:avLst/>
                        <a:gdLst>
                          <a:gd name="T0" fmla="*/ 8 w 29"/>
                          <a:gd name="T1" fmla="*/ 4 h 43"/>
                          <a:gd name="T2" fmla="*/ 9 w 29"/>
                          <a:gd name="T3" fmla="*/ 5 h 43"/>
                          <a:gd name="T4" fmla="*/ 9 w 29"/>
                          <a:gd name="T5" fmla="*/ 10 h 43"/>
                          <a:gd name="T6" fmla="*/ 0 w 29"/>
                          <a:gd name="T7" fmla="*/ 15 h 43"/>
                          <a:gd name="T8" fmla="*/ 3 w 29"/>
                          <a:gd name="T9" fmla="*/ 0 h 43"/>
                          <a:gd name="T10" fmla="*/ 8 w 29"/>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43">
                            <a:moveTo>
                              <a:pt x="25" y="11"/>
                            </a:moveTo>
                            <a:lnTo>
                              <a:pt x="29" y="15"/>
                            </a:lnTo>
                            <a:lnTo>
                              <a:pt x="29" y="30"/>
                            </a:lnTo>
                            <a:lnTo>
                              <a:pt x="0" y="43"/>
                            </a:lnTo>
                            <a:lnTo>
                              <a:pt x="11" y="0"/>
                            </a:lnTo>
                            <a:lnTo>
                              <a:pt x="25"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71" name="Freeform 438"/>
                      <p:cNvSpPr>
                        <a:spLocks/>
                      </p:cNvSpPr>
                      <p:nvPr/>
                    </p:nvSpPr>
                    <p:spPr bwMode="auto">
                      <a:xfrm>
                        <a:off x="7759" y="11989"/>
                        <a:ext cx="45" cy="33"/>
                      </a:xfrm>
                      <a:custGeom>
                        <a:avLst/>
                        <a:gdLst>
                          <a:gd name="T0" fmla="*/ 20 w 135"/>
                          <a:gd name="T1" fmla="*/ 0 h 101"/>
                          <a:gd name="T2" fmla="*/ 17 w 135"/>
                          <a:gd name="T3" fmla="*/ 1 h 101"/>
                          <a:gd name="T4" fmla="*/ 1 w 135"/>
                          <a:gd name="T5" fmla="*/ 16 h 101"/>
                          <a:gd name="T6" fmla="*/ 0 w 135"/>
                          <a:gd name="T7" fmla="*/ 17 h 101"/>
                          <a:gd name="T8" fmla="*/ 1 w 135"/>
                          <a:gd name="T9" fmla="*/ 19 h 101"/>
                          <a:gd name="T10" fmla="*/ 22 w 135"/>
                          <a:gd name="T11" fmla="*/ 32 h 101"/>
                          <a:gd name="T12" fmla="*/ 25 w 135"/>
                          <a:gd name="T13" fmla="*/ 33 h 101"/>
                          <a:gd name="T14" fmla="*/ 27 w 135"/>
                          <a:gd name="T15" fmla="*/ 32 h 101"/>
                          <a:gd name="T16" fmla="*/ 44 w 135"/>
                          <a:gd name="T17" fmla="*/ 17 h 101"/>
                          <a:gd name="T18" fmla="*/ 45 w 135"/>
                          <a:gd name="T19" fmla="*/ 15 h 101"/>
                          <a:gd name="T20" fmla="*/ 43 w 135"/>
                          <a:gd name="T21" fmla="*/ 13 h 101"/>
                          <a:gd name="T22" fmla="*/ 22 w 135"/>
                          <a:gd name="T23" fmla="*/ 1 h 101"/>
                          <a:gd name="T24" fmla="*/ 20 w 135"/>
                          <a:gd name="T25" fmla="*/ 0 h 10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5" h="101">
                            <a:moveTo>
                              <a:pt x="59" y="0"/>
                            </a:moveTo>
                            <a:lnTo>
                              <a:pt x="52" y="3"/>
                            </a:lnTo>
                            <a:lnTo>
                              <a:pt x="3" y="48"/>
                            </a:lnTo>
                            <a:lnTo>
                              <a:pt x="0" y="53"/>
                            </a:lnTo>
                            <a:lnTo>
                              <a:pt x="4" y="59"/>
                            </a:lnTo>
                            <a:lnTo>
                              <a:pt x="66" y="98"/>
                            </a:lnTo>
                            <a:lnTo>
                              <a:pt x="75" y="101"/>
                            </a:lnTo>
                            <a:lnTo>
                              <a:pt x="82" y="98"/>
                            </a:lnTo>
                            <a:lnTo>
                              <a:pt x="132" y="51"/>
                            </a:lnTo>
                            <a:lnTo>
                              <a:pt x="135" y="45"/>
                            </a:lnTo>
                            <a:lnTo>
                              <a:pt x="130" y="39"/>
                            </a:lnTo>
                            <a:lnTo>
                              <a:pt x="66" y="2"/>
                            </a:lnTo>
                            <a:lnTo>
                              <a:pt x="59"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158" name="Group 439"/>
                    <p:cNvGrpSpPr>
                      <a:grpSpLocks/>
                    </p:cNvGrpSpPr>
                    <p:nvPr/>
                  </p:nvGrpSpPr>
                  <p:grpSpPr bwMode="auto">
                    <a:xfrm>
                      <a:off x="7789" y="12007"/>
                      <a:ext cx="47" cy="43"/>
                      <a:chOff x="7789" y="12007"/>
                      <a:chExt cx="47" cy="43"/>
                    </a:xfrm>
                  </p:grpSpPr>
                  <p:sp>
                    <p:nvSpPr>
                      <p:cNvPr id="72164" name="Freeform 440"/>
                      <p:cNvSpPr>
                        <a:spLocks/>
                      </p:cNvSpPr>
                      <p:nvPr/>
                    </p:nvSpPr>
                    <p:spPr bwMode="auto">
                      <a:xfrm>
                        <a:off x="7789" y="12014"/>
                        <a:ext cx="47" cy="36"/>
                      </a:xfrm>
                      <a:custGeom>
                        <a:avLst/>
                        <a:gdLst>
                          <a:gd name="T0" fmla="*/ 21 w 141"/>
                          <a:gd name="T1" fmla="*/ 0 h 107"/>
                          <a:gd name="T2" fmla="*/ 0 w 141"/>
                          <a:gd name="T3" fmla="*/ 19 h 107"/>
                          <a:gd name="T4" fmla="*/ 26 w 141"/>
                          <a:gd name="T5" fmla="*/ 36 h 107"/>
                          <a:gd name="T6" fmla="*/ 47 w 141"/>
                          <a:gd name="T7" fmla="*/ 16 h 107"/>
                          <a:gd name="T8" fmla="*/ 21 w 141"/>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1" h="107">
                            <a:moveTo>
                              <a:pt x="62" y="0"/>
                            </a:moveTo>
                            <a:lnTo>
                              <a:pt x="0" y="56"/>
                            </a:lnTo>
                            <a:lnTo>
                              <a:pt x="79" y="107"/>
                            </a:lnTo>
                            <a:lnTo>
                              <a:pt x="141" y="47"/>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65" name="Freeform 441"/>
                      <p:cNvSpPr>
                        <a:spLocks/>
                      </p:cNvSpPr>
                      <p:nvPr/>
                    </p:nvSpPr>
                    <p:spPr bwMode="auto">
                      <a:xfrm>
                        <a:off x="7789" y="12022"/>
                        <a:ext cx="9" cy="15"/>
                      </a:xfrm>
                      <a:custGeom>
                        <a:avLst/>
                        <a:gdLst>
                          <a:gd name="T0" fmla="*/ 1 w 26"/>
                          <a:gd name="T1" fmla="*/ 4 h 44"/>
                          <a:gd name="T2" fmla="*/ 0 w 26"/>
                          <a:gd name="T3" fmla="*/ 6 h 44"/>
                          <a:gd name="T4" fmla="*/ 0 w 26"/>
                          <a:gd name="T5" fmla="*/ 11 h 44"/>
                          <a:gd name="T6" fmla="*/ 9 w 26"/>
                          <a:gd name="T7" fmla="*/ 15 h 44"/>
                          <a:gd name="T8" fmla="*/ 5 w 26"/>
                          <a:gd name="T9" fmla="*/ 0 h 44"/>
                          <a:gd name="T10" fmla="*/ 1 w 26"/>
                          <a:gd name="T11" fmla="*/ 4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44">
                            <a:moveTo>
                              <a:pt x="2" y="11"/>
                            </a:moveTo>
                            <a:lnTo>
                              <a:pt x="0" y="19"/>
                            </a:lnTo>
                            <a:lnTo>
                              <a:pt x="0" y="32"/>
                            </a:lnTo>
                            <a:lnTo>
                              <a:pt x="26" y="44"/>
                            </a:lnTo>
                            <a:lnTo>
                              <a:pt x="15" y="0"/>
                            </a:lnTo>
                            <a:lnTo>
                              <a:pt x="2"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66" name="Freeform 442"/>
                      <p:cNvSpPr>
                        <a:spLocks/>
                      </p:cNvSpPr>
                      <p:nvPr/>
                    </p:nvSpPr>
                    <p:spPr bwMode="auto">
                      <a:xfrm>
                        <a:off x="7827" y="12020"/>
                        <a:ext cx="9" cy="14"/>
                      </a:xfrm>
                      <a:custGeom>
                        <a:avLst/>
                        <a:gdLst>
                          <a:gd name="T0" fmla="*/ 8 w 27"/>
                          <a:gd name="T1" fmla="*/ 3 h 42"/>
                          <a:gd name="T2" fmla="*/ 9 w 27"/>
                          <a:gd name="T3" fmla="*/ 5 h 42"/>
                          <a:gd name="T4" fmla="*/ 9 w 27"/>
                          <a:gd name="T5" fmla="*/ 10 h 42"/>
                          <a:gd name="T6" fmla="*/ 0 w 27"/>
                          <a:gd name="T7" fmla="*/ 14 h 42"/>
                          <a:gd name="T8" fmla="*/ 3 w 27"/>
                          <a:gd name="T9" fmla="*/ 0 h 42"/>
                          <a:gd name="T10" fmla="*/ 8 w 27"/>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2">
                            <a:moveTo>
                              <a:pt x="23" y="10"/>
                            </a:moveTo>
                            <a:lnTo>
                              <a:pt x="27" y="15"/>
                            </a:lnTo>
                            <a:lnTo>
                              <a:pt x="27" y="30"/>
                            </a:lnTo>
                            <a:lnTo>
                              <a:pt x="0" y="42"/>
                            </a:lnTo>
                            <a:lnTo>
                              <a:pt x="10"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67" name="Freeform 443"/>
                      <p:cNvSpPr>
                        <a:spLocks/>
                      </p:cNvSpPr>
                      <p:nvPr/>
                    </p:nvSpPr>
                    <p:spPr bwMode="auto">
                      <a:xfrm>
                        <a:off x="7790" y="12007"/>
                        <a:ext cx="45" cy="34"/>
                      </a:xfrm>
                      <a:custGeom>
                        <a:avLst/>
                        <a:gdLst>
                          <a:gd name="T0" fmla="*/ 19 w 135"/>
                          <a:gd name="T1" fmla="*/ 0 h 102"/>
                          <a:gd name="T2" fmla="*/ 17 w 135"/>
                          <a:gd name="T3" fmla="*/ 2 h 102"/>
                          <a:gd name="T4" fmla="*/ 1 w 135"/>
                          <a:gd name="T5" fmla="*/ 16 h 102"/>
                          <a:gd name="T6" fmla="*/ 0 w 135"/>
                          <a:gd name="T7" fmla="*/ 18 h 102"/>
                          <a:gd name="T8" fmla="*/ 1 w 135"/>
                          <a:gd name="T9" fmla="*/ 20 h 102"/>
                          <a:gd name="T10" fmla="*/ 22 w 135"/>
                          <a:gd name="T11" fmla="*/ 33 h 102"/>
                          <a:gd name="T12" fmla="*/ 25 w 135"/>
                          <a:gd name="T13" fmla="*/ 34 h 102"/>
                          <a:gd name="T14" fmla="*/ 27 w 135"/>
                          <a:gd name="T15" fmla="*/ 33 h 102"/>
                          <a:gd name="T16" fmla="*/ 44 w 135"/>
                          <a:gd name="T17" fmla="*/ 18 h 102"/>
                          <a:gd name="T18" fmla="*/ 45 w 135"/>
                          <a:gd name="T19" fmla="*/ 15 h 102"/>
                          <a:gd name="T20" fmla="*/ 43 w 135"/>
                          <a:gd name="T21" fmla="*/ 13 h 102"/>
                          <a:gd name="T22" fmla="*/ 22 w 135"/>
                          <a:gd name="T23" fmla="*/ 1 h 102"/>
                          <a:gd name="T24" fmla="*/ 19 w 135"/>
                          <a:gd name="T25" fmla="*/ 0 h 1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5" h="102">
                            <a:moveTo>
                              <a:pt x="58" y="0"/>
                            </a:moveTo>
                            <a:lnTo>
                              <a:pt x="52" y="5"/>
                            </a:lnTo>
                            <a:lnTo>
                              <a:pt x="3" y="49"/>
                            </a:lnTo>
                            <a:lnTo>
                              <a:pt x="0" y="55"/>
                            </a:lnTo>
                            <a:lnTo>
                              <a:pt x="4" y="61"/>
                            </a:lnTo>
                            <a:lnTo>
                              <a:pt x="65" y="100"/>
                            </a:lnTo>
                            <a:lnTo>
                              <a:pt x="75" y="102"/>
                            </a:lnTo>
                            <a:lnTo>
                              <a:pt x="82" y="100"/>
                            </a:lnTo>
                            <a:lnTo>
                              <a:pt x="132" y="53"/>
                            </a:lnTo>
                            <a:lnTo>
                              <a:pt x="135" y="46"/>
                            </a:lnTo>
                            <a:lnTo>
                              <a:pt x="129" y="40"/>
                            </a:lnTo>
                            <a:lnTo>
                              <a:pt x="65" y="3"/>
                            </a:lnTo>
                            <a:lnTo>
                              <a:pt x="58"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159" name="Group 444"/>
                    <p:cNvGrpSpPr>
                      <a:grpSpLocks/>
                    </p:cNvGrpSpPr>
                    <p:nvPr/>
                  </p:nvGrpSpPr>
                  <p:grpSpPr bwMode="auto">
                    <a:xfrm>
                      <a:off x="7819" y="12027"/>
                      <a:ext cx="48" cy="42"/>
                      <a:chOff x="7819" y="12027"/>
                      <a:chExt cx="48" cy="42"/>
                    </a:xfrm>
                  </p:grpSpPr>
                  <p:sp>
                    <p:nvSpPr>
                      <p:cNvPr id="72160" name="Freeform 445"/>
                      <p:cNvSpPr>
                        <a:spLocks/>
                      </p:cNvSpPr>
                      <p:nvPr/>
                    </p:nvSpPr>
                    <p:spPr bwMode="auto">
                      <a:xfrm>
                        <a:off x="7819" y="12033"/>
                        <a:ext cx="48" cy="36"/>
                      </a:xfrm>
                      <a:custGeom>
                        <a:avLst/>
                        <a:gdLst>
                          <a:gd name="T0" fmla="*/ 21 w 142"/>
                          <a:gd name="T1" fmla="*/ 0 h 108"/>
                          <a:gd name="T2" fmla="*/ 0 w 142"/>
                          <a:gd name="T3" fmla="*/ 19 h 108"/>
                          <a:gd name="T4" fmla="*/ 27 w 142"/>
                          <a:gd name="T5" fmla="*/ 36 h 108"/>
                          <a:gd name="T6" fmla="*/ 48 w 142"/>
                          <a:gd name="T7" fmla="*/ 16 h 108"/>
                          <a:gd name="T8" fmla="*/ 21 w 142"/>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2" h="108">
                            <a:moveTo>
                              <a:pt x="63" y="0"/>
                            </a:moveTo>
                            <a:lnTo>
                              <a:pt x="0" y="56"/>
                            </a:lnTo>
                            <a:lnTo>
                              <a:pt x="79" y="108"/>
                            </a:lnTo>
                            <a:lnTo>
                              <a:pt x="142" y="47"/>
                            </a:lnTo>
                            <a:lnTo>
                              <a:pt x="63"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61" name="Freeform 446"/>
                      <p:cNvSpPr>
                        <a:spLocks/>
                      </p:cNvSpPr>
                      <p:nvPr/>
                    </p:nvSpPr>
                    <p:spPr bwMode="auto">
                      <a:xfrm>
                        <a:off x="7819" y="12041"/>
                        <a:ext cx="9" cy="15"/>
                      </a:xfrm>
                      <a:custGeom>
                        <a:avLst/>
                        <a:gdLst>
                          <a:gd name="T0" fmla="*/ 1 w 26"/>
                          <a:gd name="T1" fmla="*/ 4 h 45"/>
                          <a:gd name="T2" fmla="*/ 0 w 26"/>
                          <a:gd name="T3" fmla="*/ 7 h 45"/>
                          <a:gd name="T4" fmla="*/ 0 w 26"/>
                          <a:gd name="T5" fmla="*/ 11 h 45"/>
                          <a:gd name="T6" fmla="*/ 9 w 26"/>
                          <a:gd name="T7" fmla="*/ 15 h 45"/>
                          <a:gd name="T8" fmla="*/ 6 w 26"/>
                          <a:gd name="T9" fmla="*/ 0 h 45"/>
                          <a:gd name="T10" fmla="*/ 1 w 26"/>
                          <a:gd name="T11" fmla="*/ 4 h 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45">
                            <a:moveTo>
                              <a:pt x="3" y="12"/>
                            </a:moveTo>
                            <a:lnTo>
                              <a:pt x="0" y="20"/>
                            </a:lnTo>
                            <a:lnTo>
                              <a:pt x="0" y="32"/>
                            </a:lnTo>
                            <a:lnTo>
                              <a:pt x="26" y="45"/>
                            </a:lnTo>
                            <a:lnTo>
                              <a:pt x="16" y="0"/>
                            </a:lnTo>
                            <a:lnTo>
                              <a:pt x="3" y="12"/>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62" name="Freeform 447"/>
                      <p:cNvSpPr>
                        <a:spLocks/>
                      </p:cNvSpPr>
                      <p:nvPr/>
                    </p:nvSpPr>
                    <p:spPr bwMode="auto">
                      <a:xfrm>
                        <a:off x="7857" y="12039"/>
                        <a:ext cx="10" cy="14"/>
                      </a:xfrm>
                      <a:custGeom>
                        <a:avLst/>
                        <a:gdLst>
                          <a:gd name="T0" fmla="*/ 9 w 28"/>
                          <a:gd name="T1" fmla="*/ 4 h 44"/>
                          <a:gd name="T2" fmla="*/ 10 w 28"/>
                          <a:gd name="T3" fmla="*/ 5 h 44"/>
                          <a:gd name="T4" fmla="*/ 10 w 28"/>
                          <a:gd name="T5" fmla="*/ 10 h 44"/>
                          <a:gd name="T6" fmla="*/ 0 w 28"/>
                          <a:gd name="T7" fmla="*/ 14 h 44"/>
                          <a:gd name="T8" fmla="*/ 4 w 28"/>
                          <a:gd name="T9" fmla="*/ 0 h 44"/>
                          <a:gd name="T10" fmla="*/ 9 w 28"/>
                          <a:gd name="T11" fmla="*/ 4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4">
                            <a:moveTo>
                              <a:pt x="24" y="11"/>
                            </a:moveTo>
                            <a:lnTo>
                              <a:pt x="28" y="16"/>
                            </a:lnTo>
                            <a:lnTo>
                              <a:pt x="28" y="30"/>
                            </a:lnTo>
                            <a:lnTo>
                              <a:pt x="0" y="44"/>
                            </a:lnTo>
                            <a:lnTo>
                              <a:pt x="10" y="0"/>
                            </a:lnTo>
                            <a:lnTo>
                              <a:pt x="24"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63" name="Freeform 448"/>
                      <p:cNvSpPr>
                        <a:spLocks/>
                      </p:cNvSpPr>
                      <p:nvPr/>
                    </p:nvSpPr>
                    <p:spPr bwMode="auto">
                      <a:xfrm>
                        <a:off x="7821" y="12027"/>
                        <a:ext cx="45" cy="34"/>
                      </a:xfrm>
                      <a:custGeom>
                        <a:avLst/>
                        <a:gdLst>
                          <a:gd name="T0" fmla="*/ 20 w 135"/>
                          <a:gd name="T1" fmla="*/ 0 h 101"/>
                          <a:gd name="T2" fmla="*/ 17 w 135"/>
                          <a:gd name="T3" fmla="*/ 1 h 101"/>
                          <a:gd name="T4" fmla="*/ 1 w 135"/>
                          <a:gd name="T5" fmla="*/ 16 h 101"/>
                          <a:gd name="T6" fmla="*/ 0 w 135"/>
                          <a:gd name="T7" fmla="*/ 18 h 101"/>
                          <a:gd name="T8" fmla="*/ 1 w 135"/>
                          <a:gd name="T9" fmla="*/ 20 h 101"/>
                          <a:gd name="T10" fmla="*/ 22 w 135"/>
                          <a:gd name="T11" fmla="*/ 33 h 101"/>
                          <a:gd name="T12" fmla="*/ 25 w 135"/>
                          <a:gd name="T13" fmla="*/ 34 h 101"/>
                          <a:gd name="T14" fmla="*/ 27 w 135"/>
                          <a:gd name="T15" fmla="*/ 33 h 101"/>
                          <a:gd name="T16" fmla="*/ 44 w 135"/>
                          <a:gd name="T17" fmla="*/ 18 h 101"/>
                          <a:gd name="T18" fmla="*/ 45 w 135"/>
                          <a:gd name="T19" fmla="*/ 15 h 101"/>
                          <a:gd name="T20" fmla="*/ 43 w 135"/>
                          <a:gd name="T21" fmla="*/ 13 h 101"/>
                          <a:gd name="T22" fmla="*/ 22 w 135"/>
                          <a:gd name="T23" fmla="*/ 1 h 101"/>
                          <a:gd name="T24" fmla="*/ 20 w 135"/>
                          <a:gd name="T25" fmla="*/ 0 h 10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5" h="101">
                            <a:moveTo>
                              <a:pt x="59" y="0"/>
                            </a:moveTo>
                            <a:lnTo>
                              <a:pt x="52" y="3"/>
                            </a:lnTo>
                            <a:lnTo>
                              <a:pt x="3" y="48"/>
                            </a:lnTo>
                            <a:lnTo>
                              <a:pt x="0" y="54"/>
                            </a:lnTo>
                            <a:lnTo>
                              <a:pt x="4" y="59"/>
                            </a:lnTo>
                            <a:lnTo>
                              <a:pt x="66" y="98"/>
                            </a:lnTo>
                            <a:lnTo>
                              <a:pt x="75" y="101"/>
                            </a:lnTo>
                            <a:lnTo>
                              <a:pt x="82" y="98"/>
                            </a:lnTo>
                            <a:lnTo>
                              <a:pt x="132" y="52"/>
                            </a:lnTo>
                            <a:lnTo>
                              <a:pt x="135" y="44"/>
                            </a:lnTo>
                            <a:lnTo>
                              <a:pt x="130" y="39"/>
                            </a:lnTo>
                            <a:lnTo>
                              <a:pt x="66" y="2"/>
                            </a:lnTo>
                            <a:lnTo>
                              <a:pt x="59"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sp>
                <p:nvSpPr>
                  <p:cNvPr id="71831" name="Freeform 449"/>
                  <p:cNvSpPr>
                    <a:spLocks/>
                  </p:cNvSpPr>
                  <p:nvPr/>
                </p:nvSpPr>
                <p:spPr bwMode="auto">
                  <a:xfrm>
                    <a:off x="7856" y="12051"/>
                    <a:ext cx="66" cy="51"/>
                  </a:xfrm>
                  <a:custGeom>
                    <a:avLst/>
                    <a:gdLst>
                      <a:gd name="T0" fmla="*/ 21 w 199"/>
                      <a:gd name="T1" fmla="*/ 0 h 153"/>
                      <a:gd name="T2" fmla="*/ 0 w 199"/>
                      <a:gd name="T3" fmla="*/ 19 h 153"/>
                      <a:gd name="T4" fmla="*/ 46 w 199"/>
                      <a:gd name="T5" fmla="*/ 51 h 153"/>
                      <a:gd name="T6" fmla="*/ 66 w 199"/>
                      <a:gd name="T7" fmla="*/ 30 h 153"/>
                      <a:gd name="T8" fmla="*/ 21 w 199"/>
                      <a:gd name="T9" fmla="*/ 0 h 1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9" h="153">
                        <a:moveTo>
                          <a:pt x="62" y="0"/>
                        </a:moveTo>
                        <a:lnTo>
                          <a:pt x="0" y="57"/>
                        </a:lnTo>
                        <a:lnTo>
                          <a:pt x="138" y="153"/>
                        </a:lnTo>
                        <a:lnTo>
                          <a:pt x="199" y="89"/>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32" name="Freeform 450"/>
                  <p:cNvSpPr>
                    <a:spLocks/>
                  </p:cNvSpPr>
                  <p:nvPr/>
                </p:nvSpPr>
                <p:spPr bwMode="auto">
                  <a:xfrm>
                    <a:off x="7856" y="12058"/>
                    <a:ext cx="7" cy="14"/>
                  </a:xfrm>
                  <a:custGeom>
                    <a:avLst/>
                    <a:gdLst>
                      <a:gd name="T0" fmla="*/ 1 w 22"/>
                      <a:gd name="T1" fmla="*/ 4 h 40"/>
                      <a:gd name="T2" fmla="*/ 0 w 22"/>
                      <a:gd name="T3" fmla="*/ 6 h 40"/>
                      <a:gd name="T4" fmla="*/ 0 w 22"/>
                      <a:gd name="T5" fmla="*/ 11 h 40"/>
                      <a:gd name="T6" fmla="*/ 7 w 22"/>
                      <a:gd name="T7" fmla="*/ 14 h 40"/>
                      <a:gd name="T8" fmla="*/ 4 w 22"/>
                      <a:gd name="T9" fmla="*/ 0 h 40"/>
                      <a:gd name="T10" fmla="*/ 1 w 22"/>
                      <a:gd name="T11" fmla="*/ 4 h 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40">
                        <a:moveTo>
                          <a:pt x="2" y="10"/>
                        </a:moveTo>
                        <a:lnTo>
                          <a:pt x="0" y="17"/>
                        </a:lnTo>
                        <a:lnTo>
                          <a:pt x="0" y="30"/>
                        </a:lnTo>
                        <a:lnTo>
                          <a:pt x="22" y="40"/>
                        </a:lnTo>
                        <a:lnTo>
                          <a:pt x="14" y="0"/>
                        </a:lnTo>
                        <a:lnTo>
                          <a:pt x="2"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33" name="Freeform 451"/>
                  <p:cNvSpPr>
                    <a:spLocks/>
                  </p:cNvSpPr>
                  <p:nvPr/>
                </p:nvSpPr>
                <p:spPr bwMode="auto">
                  <a:xfrm>
                    <a:off x="7910" y="12074"/>
                    <a:ext cx="7" cy="13"/>
                  </a:xfrm>
                  <a:custGeom>
                    <a:avLst/>
                    <a:gdLst>
                      <a:gd name="T0" fmla="*/ 6 w 23"/>
                      <a:gd name="T1" fmla="*/ 3 h 40"/>
                      <a:gd name="T2" fmla="*/ 7 w 23"/>
                      <a:gd name="T3" fmla="*/ 5 h 40"/>
                      <a:gd name="T4" fmla="*/ 7 w 23"/>
                      <a:gd name="T5" fmla="*/ 9 h 40"/>
                      <a:gd name="T6" fmla="*/ 0 w 23"/>
                      <a:gd name="T7" fmla="*/ 13 h 40"/>
                      <a:gd name="T8" fmla="*/ 2 w 23"/>
                      <a:gd name="T9" fmla="*/ 0 h 40"/>
                      <a:gd name="T10" fmla="*/ 6 w 23"/>
                      <a:gd name="T11" fmla="*/ 3 h 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 h="40">
                        <a:moveTo>
                          <a:pt x="21" y="10"/>
                        </a:moveTo>
                        <a:lnTo>
                          <a:pt x="23" y="15"/>
                        </a:lnTo>
                        <a:lnTo>
                          <a:pt x="23" y="27"/>
                        </a:lnTo>
                        <a:lnTo>
                          <a:pt x="0" y="40"/>
                        </a:lnTo>
                        <a:lnTo>
                          <a:pt x="8" y="0"/>
                        </a:lnTo>
                        <a:lnTo>
                          <a:pt x="21"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34" name="Freeform 452"/>
                  <p:cNvSpPr>
                    <a:spLocks/>
                  </p:cNvSpPr>
                  <p:nvPr/>
                </p:nvSpPr>
                <p:spPr bwMode="auto">
                  <a:xfrm>
                    <a:off x="7855" y="12046"/>
                    <a:ext cx="62" cy="46"/>
                  </a:xfrm>
                  <a:custGeom>
                    <a:avLst/>
                    <a:gdLst>
                      <a:gd name="T0" fmla="*/ 18 w 186"/>
                      <a:gd name="T1" fmla="*/ 0 h 138"/>
                      <a:gd name="T2" fmla="*/ 16 w 186"/>
                      <a:gd name="T3" fmla="*/ 1 h 138"/>
                      <a:gd name="T4" fmla="*/ 1 w 186"/>
                      <a:gd name="T5" fmla="*/ 15 h 138"/>
                      <a:gd name="T6" fmla="*/ 0 w 186"/>
                      <a:gd name="T7" fmla="*/ 16 h 138"/>
                      <a:gd name="T8" fmla="*/ 1 w 186"/>
                      <a:gd name="T9" fmla="*/ 18 h 138"/>
                      <a:gd name="T10" fmla="*/ 43 w 186"/>
                      <a:gd name="T11" fmla="*/ 46 h 138"/>
                      <a:gd name="T12" fmla="*/ 46 w 186"/>
                      <a:gd name="T13" fmla="*/ 46 h 138"/>
                      <a:gd name="T14" fmla="*/ 48 w 186"/>
                      <a:gd name="T15" fmla="*/ 46 h 138"/>
                      <a:gd name="T16" fmla="*/ 62 w 186"/>
                      <a:gd name="T17" fmla="*/ 32 h 138"/>
                      <a:gd name="T18" fmla="*/ 62 w 186"/>
                      <a:gd name="T19" fmla="*/ 29 h 138"/>
                      <a:gd name="T20" fmla="*/ 61 w 186"/>
                      <a:gd name="T21" fmla="*/ 27 h 138"/>
                      <a:gd name="T22" fmla="*/ 20 w 186"/>
                      <a:gd name="T23" fmla="*/ 1 h 138"/>
                      <a:gd name="T24" fmla="*/ 18 w 186"/>
                      <a:gd name="T25" fmla="*/ 0 h 13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6" h="138">
                        <a:moveTo>
                          <a:pt x="53" y="0"/>
                        </a:moveTo>
                        <a:lnTo>
                          <a:pt x="47" y="3"/>
                        </a:lnTo>
                        <a:lnTo>
                          <a:pt x="3" y="45"/>
                        </a:lnTo>
                        <a:lnTo>
                          <a:pt x="0" y="49"/>
                        </a:lnTo>
                        <a:lnTo>
                          <a:pt x="4" y="55"/>
                        </a:lnTo>
                        <a:lnTo>
                          <a:pt x="130" y="138"/>
                        </a:lnTo>
                        <a:lnTo>
                          <a:pt x="137" y="138"/>
                        </a:lnTo>
                        <a:lnTo>
                          <a:pt x="145" y="137"/>
                        </a:lnTo>
                        <a:lnTo>
                          <a:pt x="186" y="95"/>
                        </a:lnTo>
                        <a:lnTo>
                          <a:pt x="186" y="88"/>
                        </a:lnTo>
                        <a:lnTo>
                          <a:pt x="182" y="82"/>
                        </a:lnTo>
                        <a:lnTo>
                          <a:pt x="60" y="2"/>
                        </a:lnTo>
                        <a:lnTo>
                          <a:pt x="53"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71835" name="Group 453"/>
                  <p:cNvGrpSpPr>
                    <a:grpSpLocks/>
                  </p:cNvGrpSpPr>
                  <p:nvPr/>
                </p:nvGrpSpPr>
                <p:grpSpPr bwMode="auto">
                  <a:xfrm>
                    <a:off x="7348" y="11780"/>
                    <a:ext cx="501" cy="318"/>
                    <a:chOff x="7348" y="11780"/>
                    <a:chExt cx="501" cy="318"/>
                  </a:xfrm>
                </p:grpSpPr>
                <p:grpSp>
                  <p:nvGrpSpPr>
                    <p:cNvPr id="72073" name="Group 454"/>
                    <p:cNvGrpSpPr>
                      <a:grpSpLocks/>
                    </p:cNvGrpSpPr>
                    <p:nvPr/>
                  </p:nvGrpSpPr>
                  <p:grpSpPr bwMode="auto">
                    <a:xfrm>
                      <a:off x="7348" y="11780"/>
                      <a:ext cx="346" cy="221"/>
                      <a:chOff x="7348" y="11780"/>
                      <a:chExt cx="346" cy="221"/>
                    </a:xfrm>
                  </p:grpSpPr>
                  <p:grpSp>
                    <p:nvGrpSpPr>
                      <p:cNvPr id="72100" name="Group 455"/>
                      <p:cNvGrpSpPr>
                        <a:grpSpLocks/>
                      </p:cNvGrpSpPr>
                      <p:nvPr/>
                    </p:nvGrpSpPr>
                    <p:grpSpPr bwMode="auto">
                      <a:xfrm>
                        <a:off x="7348" y="11780"/>
                        <a:ext cx="46" cy="40"/>
                        <a:chOff x="7348" y="11780"/>
                        <a:chExt cx="46" cy="40"/>
                      </a:xfrm>
                    </p:grpSpPr>
                    <p:sp>
                      <p:nvSpPr>
                        <p:cNvPr id="72151" name="Freeform 456"/>
                        <p:cNvSpPr>
                          <a:spLocks/>
                        </p:cNvSpPr>
                        <p:nvPr/>
                      </p:nvSpPr>
                      <p:spPr bwMode="auto">
                        <a:xfrm>
                          <a:off x="7348" y="11786"/>
                          <a:ext cx="46" cy="34"/>
                        </a:xfrm>
                        <a:custGeom>
                          <a:avLst/>
                          <a:gdLst>
                            <a:gd name="T0" fmla="*/ 20 w 139"/>
                            <a:gd name="T1" fmla="*/ 0 h 103"/>
                            <a:gd name="T2" fmla="*/ 0 w 139"/>
                            <a:gd name="T3" fmla="*/ 18 h 103"/>
                            <a:gd name="T4" fmla="*/ 25 w 139"/>
                            <a:gd name="T5" fmla="*/ 34 h 103"/>
                            <a:gd name="T6" fmla="*/ 46 w 139"/>
                            <a:gd name="T7" fmla="*/ 15 h 103"/>
                            <a:gd name="T8" fmla="*/ 20 w 139"/>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3">
                              <a:moveTo>
                                <a:pt x="61" y="0"/>
                              </a:moveTo>
                              <a:lnTo>
                                <a:pt x="0" y="54"/>
                              </a:lnTo>
                              <a:lnTo>
                                <a:pt x="77" y="103"/>
                              </a:lnTo>
                              <a:lnTo>
                                <a:pt x="139" y="45"/>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52" name="Freeform 457"/>
                        <p:cNvSpPr>
                          <a:spLocks/>
                        </p:cNvSpPr>
                        <p:nvPr/>
                      </p:nvSpPr>
                      <p:spPr bwMode="auto">
                        <a:xfrm>
                          <a:off x="7348" y="11794"/>
                          <a:ext cx="8" cy="14"/>
                        </a:xfrm>
                        <a:custGeom>
                          <a:avLst/>
                          <a:gdLst>
                            <a:gd name="T0" fmla="*/ 1 w 24"/>
                            <a:gd name="T1" fmla="*/ 3 h 43"/>
                            <a:gd name="T2" fmla="*/ 0 w 24"/>
                            <a:gd name="T3" fmla="*/ 6 h 43"/>
                            <a:gd name="T4" fmla="*/ 0 w 24"/>
                            <a:gd name="T5" fmla="*/ 10 h 43"/>
                            <a:gd name="T6" fmla="*/ 8 w 24"/>
                            <a:gd name="T7" fmla="*/ 14 h 43"/>
                            <a:gd name="T8" fmla="*/ 5 w 24"/>
                            <a:gd name="T9" fmla="*/ 0 h 43"/>
                            <a:gd name="T10" fmla="*/ 1 w 24"/>
                            <a:gd name="T11" fmla="*/ 3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3">
                              <a:moveTo>
                                <a:pt x="2" y="10"/>
                              </a:moveTo>
                              <a:lnTo>
                                <a:pt x="0" y="18"/>
                              </a:lnTo>
                              <a:lnTo>
                                <a:pt x="0" y="31"/>
                              </a:lnTo>
                              <a:lnTo>
                                <a:pt x="24" y="43"/>
                              </a:lnTo>
                              <a:lnTo>
                                <a:pt x="15" y="0"/>
                              </a:lnTo>
                              <a:lnTo>
                                <a:pt x="2"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53" name="Freeform 458"/>
                        <p:cNvSpPr>
                          <a:spLocks/>
                        </p:cNvSpPr>
                        <p:nvPr/>
                      </p:nvSpPr>
                      <p:spPr bwMode="auto">
                        <a:xfrm>
                          <a:off x="7385" y="11791"/>
                          <a:ext cx="9" cy="14"/>
                        </a:xfrm>
                        <a:custGeom>
                          <a:avLst/>
                          <a:gdLst>
                            <a:gd name="T0" fmla="*/ 7 w 28"/>
                            <a:gd name="T1" fmla="*/ 3 h 41"/>
                            <a:gd name="T2" fmla="*/ 9 w 28"/>
                            <a:gd name="T3" fmla="*/ 5 h 41"/>
                            <a:gd name="T4" fmla="*/ 9 w 28"/>
                            <a:gd name="T5" fmla="*/ 10 h 41"/>
                            <a:gd name="T6" fmla="*/ 0 w 28"/>
                            <a:gd name="T7" fmla="*/ 14 h 41"/>
                            <a:gd name="T8" fmla="*/ 3 w 28"/>
                            <a:gd name="T9" fmla="*/ 0 h 41"/>
                            <a:gd name="T10" fmla="*/ 7 w 28"/>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1">
                              <a:moveTo>
                                <a:pt x="23" y="10"/>
                              </a:moveTo>
                              <a:lnTo>
                                <a:pt x="28" y="15"/>
                              </a:lnTo>
                              <a:lnTo>
                                <a:pt x="28" y="29"/>
                              </a:lnTo>
                              <a:lnTo>
                                <a:pt x="0" y="41"/>
                              </a:lnTo>
                              <a:lnTo>
                                <a:pt x="10"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54" name="Freeform 459"/>
                        <p:cNvSpPr>
                          <a:spLocks/>
                        </p:cNvSpPr>
                        <p:nvPr/>
                      </p:nvSpPr>
                      <p:spPr bwMode="auto">
                        <a:xfrm>
                          <a:off x="7349" y="11780"/>
                          <a:ext cx="44" cy="32"/>
                        </a:xfrm>
                        <a:custGeom>
                          <a:avLst/>
                          <a:gdLst>
                            <a:gd name="T0" fmla="*/ 19 w 132"/>
                            <a:gd name="T1" fmla="*/ 0 h 97"/>
                            <a:gd name="T2" fmla="*/ 17 w 132"/>
                            <a:gd name="T3" fmla="*/ 1 h 97"/>
                            <a:gd name="T4" fmla="*/ 1 w 132"/>
                            <a:gd name="T5" fmla="*/ 16 h 97"/>
                            <a:gd name="T6" fmla="*/ 0 w 132"/>
                            <a:gd name="T7" fmla="*/ 17 h 97"/>
                            <a:gd name="T8" fmla="*/ 1 w 132"/>
                            <a:gd name="T9" fmla="*/ 19 h 97"/>
                            <a:gd name="T10" fmla="*/ 21 w 132"/>
                            <a:gd name="T11" fmla="*/ 31 h 97"/>
                            <a:gd name="T12" fmla="*/ 24 w 132"/>
                            <a:gd name="T13" fmla="*/ 32 h 97"/>
                            <a:gd name="T14" fmla="*/ 27 w 132"/>
                            <a:gd name="T15" fmla="*/ 31 h 97"/>
                            <a:gd name="T16" fmla="*/ 43 w 132"/>
                            <a:gd name="T17" fmla="*/ 16 h 97"/>
                            <a:gd name="T18" fmla="*/ 44 w 132"/>
                            <a:gd name="T19" fmla="*/ 14 h 97"/>
                            <a:gd name="T20" fmla="*/ 42 w 132"/>
                            <a:gd name="T21" fmla="*/ 13 h 97"/>
                            <a:gd name="T22" fmla="*/ 21 w 132"/>
                            <a:gd name="T23" fmla="*/ 1 h 97"/>
                            <a:gd name="T24" fmla="*/ 19 w 132"/>
                            <a:gd name="T25" fmla="*/ 0 h 9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7">
                              <a:moveTo>
                                <a:pt x="57" y="0"/>
                              </a:moveTo>
                              <a:lnTo>
                                <a:pt x="50" y="3"/>
                              </a:lnTo>
                              <a:lnTo>
                                <a:pt x="2" y="47"/>
                              </a:lnTo>
                              <a:lnTo>
                                <a:pt x="0" y="51"/>
                              </a:lnTo>
                              <a:lnTo>
                                <a:pt x="4" y="57"/>
                              </a:lnTo>
                              <a:lnTo>
                                <a:pt x="64" y="95"/>
                              </a:lnTo>
                              <a:lnTo>
                                <a:pt x="73" y="97"/>
                              </a:lnTo>
                              <a:lnTo>
                                <a:pt x="80" y="95"/>
                              </a:lnTo>
                              <a:lnTo>
                                <a:pt x="129" y="50"/>
                              </a:lnTo>
                              <a:lnTo>
                                <a:pt x="132" y="43"/>
                              </a:lnTo>
                              <a:lnTo>
                                <a:pt x="126" y="38"/>
                              </a:lnTo>
                              <a:lnTo>
                                <a:pt x="64" y="2"/>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101" name="Group 460"/>
                      <p:cNvGrpSpPr>
                        <a:grpSpLocks/>
                      </p:cNvGrpSpPr>
                      <p:nvPr/>
                    </p:nvGrpSpPr>
                    <p:grpSpPr bwMode="auto">
                      <a:xfrm>
                        <a:off x="7378" y="11798"/>
                        <a:ext cx="46" cy="40"/>
                        <a:chOff x="7378" y="11798"/>
                        <a:chExt cx="46" cy="40"/>
                      </a:xfrm>
                    </p:grpSpPr>
                    <p:sp>
                      <p:nvSpPr>
                        <p:cNvPr id="72147" name="Freeform 461"/>
                        <p:cNvSpPr>
                          <a:spLocks/>
                        </p:cNvSpPr>
                        <p:nvPr/>
                      </p:nvSpPr>
                      <p:spPr bwMode="auto">
                        <a:xfrm>
                          <a:off x="7378" y="11804"/>
                          <a:ext cx="46" cy="34"/>
                        </a:xfrm>
                        <a:custGeom>
                          <a:avLst/>
                          <a:gdLst>
                            <a:gd name="T0" fmla="*/ 21 w 139"/>
                            <a:gd name="T1" fmla="*/ 0 h 103"/>
                            <a:gd name="T2" fmla="*/ 0 w 139"/>
                            <a:gd name="T3" fmla="*/ 18 h 103"/>
                            <a:gd name="T4" fmla="*/ 26 w 139"/>
                            <a:gd name="T5" fmla="*/ 34 h 103"/>
                            <a:gd name="T6" fmla="*/ 46 w 139"/>
                            <a:gd name="T7" fmla="*/ 15 h 103"/>
                            <a:gd name="T8" fmla="*/ 21 w 139"/>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3">
                              <a:moveTo>
                                <a:pt x="62" y="0"/>
                              </a:moveTo>
                              <a:lnTo>
                                <a:pt x="0" y="54"/>
                              </a:lnTo>
                              <a:lnTo>
                                <a:pt x="78" y="103"/>
                              </a:lnTo>
                              <a:lnTo>
                                <a:pt x="139" y="45"/>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48" name="Freeform 462"/>
                        <p:cNvSpPr>
                          <a:spLocks/>
                        </p:cNvSpPr>
                        <p:nvPr/>
                      </p:nvSpPr>
                      <p:spPr bwMode="auto">
                        <a:xfrm>
                          <a:off x="7378" y="11812"/>
                          <a:ext cx="8" cy="14"/>
                        </a:xfrm>
                        <a:custGeom>
                          <a:avLst/>
                          <a:gdLst>
                            <a:gd name="T0" fmla="*/ 1 w 25"/>
                            <a:gd name="T1" fmla="*/ 3 h 43"/>
                            <a:gd name="T2" fmla="*/ 0 w 25"/>
                            <a:gd name="T3" fmla="*/ 6 h 43"/>
                            <a:gd name="T4" fmla="*/ 0 w 25"/>
                            <a:gd name="T5" fmla="*/ 10 h 43"/>
                            <a:gd name="T6" fmla="*/ 8 w 25"/>
                            <a:gd name="T7" fmla="*/ 14 h 43"/>
                            <a:gd name="T8" fmla="*/ 5 w 25"/>
                            <a:gd name="T9" fmla="*/ 0 h 43"/>
                            <a:gd name="T10" fmla="*/ 1 w 25"/>
                            <a:gd name="T11" fmla="*/ 3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3">
                              <a:moveTo>
                                <a:pt x="3" y="10"/>
                              </a:moveTo>
                              <a:lnTo>
                                <a:pt x="0" y="18"/>
                              </a:lnTo>
                              <a:lnTo>
                                <a:pt x="0" y="31"/>
                              </a:lnTo>
                              <a:lnTo>
                                <a:pt x="25" y="43"/>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49" name="Freeform 463"/>
                        <p:cNvSpPr>
                          <a:spLocks/>
                        </p:cNvSpPr>
                        <p:nvPr/>
                      </p:nvSpPr>
                      <p:spPr bwMode="auto">
                        <a:xfrm>
                          <a:off x="7415" y="11809"/>
                          <a:ext cx="9" cy="14"/>
                        </a:xfrm>
                        <a:custGeom>
                          <a:avLst/>
                          <a:gdLst>
                            <a:gd name="T0" fmla="*/ 8 w 27"/>
                            <a:gd name="T1" fmla="*/ 3 h 41"/>
                            <a:gd name="T2" fmla="*/ 9 w 27"/>
                            <a:gd name="T3" fmla="*/ 5 h 41"/>
                            <a:gd name="T4" fmla="*/ 9 w 27"/>
                            <a:gd name="T5" fmla="*/ 10 h 41"/>
                            <a:gd name="T6" fmla="*/ 0 w 27"/>
                            <a:gd name="T7" fmla="*/ 14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5"/>
                              </a:lnTo>
                              <a:lnTo>
                                <a:pt x="27" y="29"/>
                              </a:lnTo>
                              <a:lnTo>
                                <a:pt x="0" y="41"/>
                              </a:lnTo>
                              <a:lnTo>
                                <a:pt x="10"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50" name="Freeform 464"/>
                        <p:cNvSpPr>
                          <a:spLocks/>
                        </p:cNvSpPr>
                        <p:nvPr/>
                      </p:nvSpPr>
                      <p:spPr bwMode="auto">
                        <a:xfrm>
                          <a:off x="7379" y="11798"/>
                          <a:ext cx="44" cy="32"/>
                        </a:xfrm>
                        <a:custGeom>
                          <a:avLst/>
                          <a:gdLst>
                            <a:gd name="T0" fmla="*/ 19 w 132"/>
                            <a:gd name="T1" fmla="*/ 0 h 97"/>
                            <a:gd name="T2" fmla="*/ 17 w 132"/>
                            <a:gd name="T3" fmla="*/ 1 h 97"/>
                            <a:gd name="T4" fmla="*/ 1 w 132"/>
                            <a:gd name="T5" fmla="*/ 16 h 97"/>
                            <a:gd name="T6" fmla="*/ 0 w 132"/>
                            <a:gd name="T7" fmla="*/ 17 h 97"/>
                            <a:gd name="T8" fmla="*/ 1 w 132"/>
                            <a:gd name="T9" fmla="*/ 19 h 97"/>
                            <a:gd name="T10" fmla="*/ 21 w 132"/>
                            <a:gd name="T11" fmla="*/ 31 h 97"/>
                            <a:gd name="T12" fmla="*/ 24 w 132"/>
                            <a:gd name="T13" fmla="*/ 32 h 97"/>
                            <a:gd name="T14" fmla="*/ 27 w 132"/>
                            <a:gd name="T15" fmla="*/ 31 h 97"/>
                            <a:gd name="T16" fmla="*/ 43 w 132"/>
                            <a:gd name="T17" fmla="*/ 16 h 97"/>
                            <a:gd name="T18" fmla="*/ 44 w 132"/>
                            <a:gd name="T19" fmla="*/ 14 h 97"/>
                            <a:gd name="T20" fmla="*/ 42 w 132"/>
                            <a:gd name="T21" fmla="*/ 13 h 97"/>
                            <a:gd name="T22" fmla="*/ 21 w 132"/>
                            <a:gd name="T23" fmla="*/ 1 h 97"/>
                            <a:gd name="T24" fmla="*/ 19 w 132"/>
                            <a:gd name="T25" fmla="*/ 0 h 9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7">
                              <a:moveTo>
                                <a:pt x="57" y="0"/>
                              </a:moveTo>
                              <a:lnTo>
                                <a:pt x="50" y="3"/>
                              </a:lnTo>
                              <a:lnTo>
                                <a:pt x="2" y="47"/>
                              </a:lnTo>
                              <a:lnTo>
                                <a:pt x="0" y="51"/>
                              </a:lnTo>
                              <a:lnTo>
                                <a:pt x="4" y="57"/>
                              </a:lnTo>
                              <a:lnTo>
                                <a:pt x="64" y="95"/>
                              </a:lnTo>
                              <a:lnTo>
                                <a:pt x="73" y="97"/>
                              </a:lnTo>
                              <a:lnTo>
                                <a:pt x="80" y="95"/>
                              </a:lnTo>
                              <a:lnTo>
                                <a:pt x="129" y="50"/>
                              </a:lnTo>
                              <a:lnTo>
                                <a:pt x="132" y="43"/>
                              </a:lnTo>
                              <a:lnTo>
                                <a:pt x="126" y="38"/>
                              </a:lnTo>
                              <a:lnTo>
                                <a:pt x="64" y="2"/>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102" name="Group 465"/>
                      <p:cNvGrpSpPr>
                        <a:grpSpLocks/>
                      </p:cNvGrpSpPr>
                      <p:nvPr/>
                    </p:nvGrpSpPr>
                    <p:grpSpPr bwMode="auto">
                      <a:xfrm>
                        <a:off x="7408" y="11816"/>
                        <a:ext cx="46" cy="40"/>
                        <a:chOff x="7408" y="11816"/>
                        <a:chExt cx="46" cy="40"/>
                      </a:xfrm>
                    </p:grpSpPr>
                    <p:sp>
                      <p:nvSpPr>
                        <p:cNvPr id="72143" name="Freeform 466"/>
                        <p:cNvSpPr>
                          <a:spLocks/>
                        </p:cNvSpPr>
                        <p:nvPr/>
                      </p:nvSpPr>
                      <p:spPr bwMode="auto">
                        <a:xfrm>
                          <a:off x="7408" y="11822"/>
                          <a:ext cx="46" cy="34"/>
                        </a:xfrm>
                        <a:custGeom>
                          <a:avLst/>
                          <a:gdLst>
                            <a:gd name="T0" fmla="*/ 21 w 138"/>
                            <a:gd name="T1" fmla="*/ 0 h 102"/>
                            <a:gd name="T2" fmla="*/ 0 w 138"/>
                            <a:gd name="T3" fmla="*/ 18 h 102"/>
                            <a:gd name="T4" fmla="*/ 26 w 138"/>
                            <a:gd name="T5" fmla="*/ 34 h 102"/>
                            <a:gd name="T6" fmla="*/ 46 w 138"/>
                            <a:gd name="T7" fmla="*/ 15 h 102"/>
                            <a:gd name="T8" fmla="*/ 21 w 138"/>
                            <a:gd name="T9" fmla="*/ 0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8" h="102">
                              <a:moveTo>
                                <a:pt x="62" y="0"/>
                              </a:moveTo>
                              <a:lnTo>
                                <a:pt x="0" y="54"/>
                              </a:lnTo>
                              <a:lnTo>
                                <a:pt x="78" y="102"/>
                              </a:lnTo>
                              <a:lnTo>
                                <a:pt x="138" y="45"/>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44" name="Freeform 467"/>
                        <p:cNvSpPr>
                          <a:spLocks/>
                        </p:cNvSpPr>
                        <p:nvPr/>
                      </p:nvSpPr>
                      <p:spPr bwMode="auto">
                        <a:xfrm>
                          <a:off x="7408" y="11830"/>
                          <a:ext cx="8" cy="14"/>
                        </a:xfrm>
                        <a:custGeom>
                          <a:avLst/>
                          <a:gdLst>
                            <a:gd name="T0" fmla="*/ 1 w 25"/>
                            <a:gd name="T1" fmla="*/ 3 h 43"/>
                            <a:gd name="T2" fmla="*/ 0 w 25"/>
                            <a:gd name="T3" fmla="*/ 6 h 43"/>
                            <a:gd name="T4" fmla="*/ 0 w 25"/>
                            <a:gd name="T5" fmla="*/ 10 h 43"/>
                            <a:gd name="T6" fmla="*/ 8 w 25"/>
                            <a:gd name="T7" fmla="*/ 14 h 43"/>
                            <a:gd name="T8" fmla="*/ 5 w 25"/>
                            <a:gd name="T9" fmla="*/ 0 h 43"/>
                            <a:gd name="T10" fmla="*/ 1 w 25"/>
                            <a:gd name="T11" fmla="*/ 3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3">
                              <a:moveTo>
                                <a:pt x="3" y="10"/>
                              </a:moveTo>
                              <a:lnTo>
                                <a:pt x="0" y="19"/>
                              </a:lnTo>
                              <a:lnTo>
                                <a:pt x="0" y="31"/>
                              </a:lnTo>
                              <a:lnTo>
                                <a:pt x="25" y="43"/>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45" name="Freeform 468"/>
                        <p:cNvSpPr>
                          <a:spLocks/>
                        </p:cNvSpPr>
                        <p:nvPr/>
                      </p:nvSpPr>
                      <p:spPr bwMode="auto">
                        <a:xfrm>
                          <a:off x="7445" y="11828"/>
                          <a:ext cx="9" cy="14"/>
                        </a:xfrm>
                        <a:custGeom>
                          <a:avLst/>
                          <a:gdLst>
                            <a:gd name="T0" fmla="*/ 8 w 26"/>
                            <a:gd name="T1" fmla="*/ 4 h 42"/>
                            <a:gd name="T2" fmla="*/ 9 w 26"/>
                            <a:gd name="T3" fmla="*/ 5 h 42"/>
                            <a:gd name="T4" fmla="*/ 9 w 26"/>
                            <a:gd name="T5" fmla="*/ 10 h 42"/>
                            <a:gd name="T6" fmla="*/ 0 w 26"/>
                            <a:gd name="T7" fmla="*/ 14 h 42"/>
                            <a:gd name="T8" fmla="*/ 3 w 26"/>
                            <a:gd name="T9" fmla="*/ 0 h 42"/>
                            <a:gd name="T10" fmla="*/ 8 w 26"/>
                            <a:gd name="T11" fmla="*/ 4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42">
                              <a:moveTo>
                                <a:pt x="22" y="11"/>
                              </a:moveTo>
                              <a:lnTo>
                                <a:pt x="26" y="15"/>
                              </a:lnTo>
                              <a:lnTo>
                                <a:pt x="26" y="29"/>
                              </a:lnTo>
                              <a:lnTo>
                                <a:pt x="0" y="42"/>
                              </a:lnTo>
                              <a:lnTo>
                                <a:pt x="8" y="0"/>
                              </a:lnTo>
                              <a:lnTo>
                                <a:pt x="22"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46" name="Freeform 469"/>
                        <p:cNvSpPr>
                          <a:spLocks/>
                        </p:cNvSpPr>
                        <p:nvPr/>
                      </p:nvSpPr>
                      <p:spPr bwMode="auto">
                        <a:xfrm>
                          <a:off x="7409" y="11816"/>
                          <a:ext cx="44" cy="32"/>
                        </a:xfrm>
                        <a:custGeom>
                          <a:avLst/>
                          <a:gdLst>
                            <a:gd name="T0" fmla="*/ 19 w 131"/>
                            <a:gd name="T1" fmla="*/ 0 h 96"/>
                            <a:gd name="T2" fmla="*/ 17 w 131"/>
                            <a:gd name="T3" fmla="*/ 1 h 96"/>
                            <a:gd name="T4" fmla="*/ 1 w 131"/>
                            <a:gd name="T5" fmla="*/ 16 h 96"/>
                            <a:gd name="T6" fmla="*/ 0 w 131"/>
                            <a:gd name="T7" fmla="*/ 17 h 96"/>
                            <a:gd name="T8" fmla="*/ 2 w 131"/>
                            <a:gd name="T9" fmla="*/ 19 h 96"/>
                            <a:gd name="T10" fmla="*/ 22 w 131"/>
                            <a:gd name="T11" fmla="*/ 31 h 96"/>
                            <a:gd name="T12" fmla="*/ 25 w 131"/>
                            <a:gd name="T13" fmla="*/ 32 h 96"/>
                            <a:gd name="T14" fmla="*/ 27 w 131"/>
                            <a:gd name="T15" fmla="*/ 31 h 96"/>
                            <a:gd name="T16" fmla="*/ 43 w 131"/>
                            <a:gd name="T17" fmla="*/ 17 h 96"/>
                            <a:gd name="T18" fmla="*/ 44 w 131"/>
                            <a:gd name="T19" fmla="*/ 14 h 96"/>
                            <a:gd name="T20" fmla="*/ 42 w 131"/>
                            <a:gd name="T21" fmla="*/ 13 h 96"/>
                            <a:gd name="T22" fmla="*/ 22 w 131"/>
                            <a:gd name="T23" fmla="*/ 1 h 96"/>
                            <a:gd name="T24" fmla="*/ 19 w 131"/>
                            <a:gd name="T25" fmla="*/ 0 h 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1" h="96">
                              <a:moveTo>
                                <a:pt x="58" y="0"/>
                              </a:moveTo>
                              <a:lnTo>
                                <a:pt x="51" y="3"/>
                              </a:lnTo>
                              <a:lnTo>
                                <a:pt x="3" y="47"/>
                              </a:lnTo>
                              <a:lnTo>
                                <a:pt x="0" y="51"/>
                              </a:lnTo>
                              <a:lnTo>
                                <a:pt x="5" y="57"/>
                              </a:lnTo>
                              <a:lnTo>
                                <a:pt x="65" y="94"/>
                              </a:lnTo>
                              <a:lnTo>
                                <a:pt x="74" y="96"/>
                              </a:lnTo>
                              <a:lnTo>
                                <a:pt x="81" y="94"/>
                              </a:lnTo>
                              <a:lnTo>
                                <a:pt x="129" y="50"/>
                              </a:lnTo>
                              <a:lnTo>
                                <a:pt x="131" y="43"/>
                              </a:lnTo>
                              <a:lnTo>
                                <a:pt x="126" y="38"/>
                              </a:lnTo>
                              <a:lnTo>
                                <a:pt x="65" y="2"/>
                              </a:lnTo>
                              <a:lnTo>
                                <a:pt x="58"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103" name="Group 470"/>
                      <p:cNvGrpSpPr>
                        <a:grpSpLocks/>
                      </p:cNvGrpSpPr>
                      <p:nvPr/>
                    </p:nvGrpSpPr>
                    <p:grpSpPr bwMode="auto">
                      <a:xfrm>
                        <a:off x="7438" y="11834"/>
                        <a:ext cx="46" cy="40"/>
                        <a:chOff x="7438" y="11834"/>
                        <a:chExt cx="46" cy="40"/>
                      </a:xfrm>
                    </p:grpSpPr>
                    <p:sp>
                      <p:nvSpPr>
                        <p:cNvPr id="72139" name="Freeform 471"/>
                        <p:cNvSpPr>
                          <a:spLocks/>
                        </p:cNvSpPr>
                        <p:nvPr/>
                      </p:nvSpPr>
                      <p:spPr bwMode="auto">
                        <a:xfrm>
                          <a:off x="7438" y="11840"/>
                          <a:ext cx="46" cy="34"/>
                        </a:xfrm>
                        <a:custGeom>
                          <a:avLst/>
                          <a:gdLst>
                            <a:gd name="T0" fmla="*/ 20 w 138"/>
                            <a:gd name="T1" fmla="*/ 0 h 102"/>
                            <a:gd name="T2" fmla="*/ 0 w 138"/>
                            <a:gd name="T3" fmla="*/ 18 h 102"/>
                            <a:gd name="T4" fmla="*/ 26 w 138"/>
                            <a:gd name="T5" fmla="*/ 34 h 102"/>
                            <a:gd name="T6" fmla="*/ 46 w 138"/>
                            <a:gd name="T7" fmla="*/ 15 h 102"/>
                            <a:gd name="T8" fmla="*/ 20 w 138"/>
                            <a:gd name="T9" fmla="*/ 0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8" h="102">
                              <a:moveTo>
                                <a:pt x="60" y="0"/>
                              </a:moveTo>
                              <a:lnTo>
                                <a:pt x="0" y="53"/>
                              </a:lnTo>
                              <a:lnTo>
                                <a:pt x="77" y="102"/>
                              </a:lnTo>
                              <a:lnTo>
                                <a:pt x="138" y="44"/>
                              </a:lnTo>
                              <a:lnTo>
                                <a:pt x="60"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40" name="Freeform 472"/>
                        <p:cNvSpPr>
                          <a:spLocks/>
                        </p:cNvSpPr>
                        <p:nvPr/>
                      </p:nvSpPr>
                      <p:spPr bwMode="auto">
                        <a:xfrm>
                          <a:off x="7438" y="11848"/>
                          <a:ext cx="7" cy="14"/>
                        </a:xfrm>
                        <a:custGeom>
                          <a:avLst/>
                          <a:gdLst>
                            <a:gd name="T0" fmla="*/ 1 w 23"/>
                            <a:gd name="T1" fmla="*/ 3 h 42"/>
                            <a:gd name="T2" fmla="*/ 0 w 23"/>
                            <a:gd name="T3" fmla="*/ 6 h 42"/>
                            <a:gd name="T4" fmla="*/ 0 w 23"/>
                            <a:gd name="T5" fmla="*/ 10 h 42"/>
                            <a:gd name="T6" fmla="*/ 7 w 23"/>
                            <a:gd name="T7" fmla="*/ 14 h 42"/>
                            <a:gd name="T8" fmla="*/ 5 w 23"/>
                            <a:gd name="T9" fmla="*/ 0 h 42"/>
                            <a:gd name="T10" fmla="*/ 1 w 23"/>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 h="42">
                              <a:moveTo>
                                <a:pt x="3" y="10"/>
                              </a:moveTo>
                              <a:lnTo>
                                <a:pt x="0" y="18"/>
                              </a:lnTo>
                              <a:lnTo>
                                <a:pt x="0" y="31"/>
                              </a:lnTo>
                              <a:lnTo>
                                <a:pt x="23" y="42"/>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41" name="Freeform 473"/>
                        <p:cNvSpPr>
                          <a:spLocks/>
                        </p:cNvSpPr>
                        <p:nvPr/>
                      </p:nvSpPr>
                      <p:spPr bwMode="auto">
                        <a:xfrm>
                          <a:off x="7475" y="11846"/>
                          <a:ext cx="9" cy="13"/>
                        </a:xfrm>
                        <a:custGeom>
                          <a:avLst/>
                          <a:gdLst>
                            <a:gd name="T0" fmla="*/ 8 w 27"/>
                            <a:gd name="T1" fmla="*/ 3 h 40"/>
                            <a:gd name="T2" fmla="*/ 9 w 27"/>
                            <a:gd name="T3" fmla="*/ 5 h 40"/>
                            <a:gd name="T4" fmla="*/ 9 w 27"/>
                            <a:gd name="T5" fmla="*/ 9 h 40"/>
                            <a:gd name="T6" fmla="*/ 0 w 27"/>
                            <a:gd name="T7" fmla="*/ 13 h 40"/>
                            <a:gd name="T8" fmla="*/ 3 w 27"/>
                            <a:gd name="T9" fmla="*/ 0 h 40"/>
                            <a:gd name="T10" fmla="*/ 8 w 27"/>
                            <a:gd name="T11" fmla="*/ 3 h 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0">
                              <a:moveTo>
                                <a:pt x="23" y="9"/>
                              </a:moveTo>
                              <a:lnTo>
                                <a:pt x="27" y="14"/>
                              </a:lnTo>
                              <a:lnTo>
                                <a:pt x="27" y="28"/>
                              </a:lnTo>
                              <a:lnTo>
                                <a:pt x="0" y="40"/>
                              </a:lnTo>
                              <a:lnTo>
                                <a:pt x="9" y="0"/>
                              </a:lnTo>
                              <a:lnTo>
                                <a:pt x="23" y="9"/>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42" name="Freeform 474"/>
                        <p:cNvSpPr>
                          <a:spLocks/>
                        </p:cNvSpPr>
                        <p:nvPr/>
                      </p:nvSpPr>
                      <p:spPr bwMode="auto">
                        <a:xfrm>
                          <a:off x="7439" y="11834"/>
                          <a:ext cx="44" cy="32"/>
                        </a:xfrm>
                        <a:custGeom>
                          <a:avLst/>
                          <a:gdLst>
                            <a:gd name="T0" fmla="*/ 19 w 131"/>
                            <a:gd name="T1" fmla="*/ 0 h 96"/>
                            <a:gd name="T2" fmla="*/ 16 w 131"/>
                            <a:gd name="T3" fmla="*/ 1 h 96"/>
                            <a:gd name="T4" fmla="*/ 1 w 131"/>
                            <a:gd name="T5" fmla="*/ 15 h 96"/>
                            <a:gd name="T6" fmla="*/ 0 w 131"/>
                            <a:gd name="T7" fmla="*/ 17 h 96"/>
                            <a:gd name="T8" fmla="*/ 2 w 131"/>
                            <a:gd name="T9" fmla="*/ 19 h 96"/>
                            <a:gd name="T10" fmla="*/ 21 w 131"/>
                            <a:gd name="T11" fmla="*/ 31 h 96"/>
                            <a:gd name="T12" fmla="*/ 25 w 131"/>
                            <a:gd name="T13" fmla="*/ 32 h 96"/>
                            <a:gd name="T14" fmla="*/ 27 w 131"/>
                            <a:gd name="T15" fmla="*/ 31 h 96"/>
                            <a:gd name="T16" fmla="*/ 43 w 131"/>
                            <a:gd name="T17" fmla="*/ 16 h 96"/>
                            <a:gd name="T18" fmla="*/ 44 w 131"/>
                            <a:gd name="T19" fmla="*/ 14 h 96"/>
                            <a:gd name="T20" fmla="*/ 42 w 131"/>
                            <a:gd name="T21" fmla="*/ 12 h 96"/>
                            <a:gd name="T22" fmla="*/ 21 w 131"/>
                            <a:gd name="T23" fmla="*/ 1 h 96"/>
                            <a:gd name="T24" fmla="*/ 19 w 131"/>
                            <a:gd name="T25" fmla="*/ 0 h 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1" h="96">
                              <a:moveTo>
                                <a:pt x="56" y="0"/>
                              </a:moveTo>
                              <a:lnTo>
                                <a:pt x="49" y="3"/>
                              </a:lnTo>
                              <a:lnTo>
                                <a:pt x="3" y="46"/>
                              </a:lnTo>
                              <a:lnTo>
                                <a:pt x="0" y="50"/>
                              </a:lnTo>
                              <a:lnTo>
                                <a:pt x="5" y="56"/>
                              </a:lnTo>
                              <a:lnTo>
                                <a:pt x="63" y="94"/>
                              </a:lnTo>
                              <a:lnTo>
                                <a:pt x="73" y="96"/>
                              </a:lnTo>
                              <a:lnTo>
                                <a:pt x="79" y="94"/>
                              </a:lnTo>
                              <a:lnTo>
                                <a:pt x="129" y="49"/>
                              </a:lnTo>
                              <a:lnTo>
                                <a:pt x="131" y="42"/>
                              </a:lnTo>
                              <a:lnTo>
                                <a:pt x="126" y="37"/>
                              </a:lnTo>
                              <a:lnTo>
                                <a:pt x="63" y="2"/>
                              </a:lnTo>
                              <a:lnTo>
                                <a:pt x="56"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104" name="Group 475"/>
                      <p:cNvGrpSpPr>
                        <a:grpSpLocks/>
                      </p:cNvGrpSpPr>
                      <p:nvPr/>
                    </p:nvGrpSpPr>
                    <p:grpSpPr bwMode="auto">
                      <a:xfrm>
                        <a:off x="7467" y="11852"/>
                        <a:ext cx="47" cy="41"/>
                        <a:chOff x="7467" y="11852"/>
                        <a:chExt cx="47" cy="41"/>
                      </a:xfrm>
                    </p:grpSpPr>
                    <p:sp>
                      <p:nvSpPr>
                        <p:cNvPr id="72135" name="Freeform 476"/>
                        <p:cNvSpPr>
                          <a:spLocks/>
                        </p:cNvSpPr>
                        <p:nvPr/>
                      </p:nvSpPr>
                      <p:spPr bwMode="auto">
                        <a:xfrm>
                          <a:off x="7467" y="11858"/>
                          <a:ext cx="47" cy="35"/>
                        </a:xfrm>
                        <a:custGeom>
                          <a:avLst/>
                          <a:gdLst>
                            <a:gd name="T0" fmla="*/ 21 w 139"/>
                            <a:gd name="T1" fmla="*/ 0 h 104"/>
                            <a:gd name="T2" fmla="*/ 0 w 139"/>
                            <a:gd name="T3" fmla="*/ 18 h 104"/>
                            <a:gd name="T4" fmla="*/ 26 w 139"/>
                            <a:gd name="T5" fmla="*/ 35 h 104"/>
                            <a:gd name="T6" fmla="*/ 47 w 139"/>
                            <a:gd name="T7" fmla="*/ 15 h 104"/>
                            <a:gd name="T8" fmla="*/ 21 w 139"/>
                            <a:gd name="T9" fmla="*/ 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4">
                              <a:moveTo>
                                <a:pt x="61" y="0"/>
                              </a:moveTo>
                              <a:lnTo>
                                <a:pt x="0" y="54"/>
                              </a:lnTo>
                              <a:lnTo>
                                <a:pt x="78" y="104"/>
                              </a:lnTo>
                              <a:lnTo>
                                <a:pt x="139" y="45"/>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36" name="Freeform 477"/>
                        <p:cNvSpPr>
                          <a:spLocks/>
                        </p:cNvSpPr>
                        <p:nvPr/>
                      </p:nvSpPr>
                      <p:spPr bwMode="auto">
                        <a:xfrm>
                          <a:off x="7467" y="11866"/>
                          <a:ext cx="8" cy="14"/>
                        </a:xfrm>
                        <a:custGeom>
                          <a:avLst/>
                          <a:gdLst>
                            <a:gd name="T0" fmla="*/ 1 w 24"/>
                            <a:gd name="T1" fmla="*/ 3 h 43"/>
                            <a:gd name="T2" fmla="*/ 0 w 24"/>
                            <a:gd name="T3" fmla="*/ 6 h 43"/>
                            <a:gd name="T4" fmla="*/ 0 w 24"/>
                            <a:gd name="T5" fmla="*/ 10 h 43"/>
                            <a:gd name="T6" fmla="*/ 8 w 24"/>
                            <a:gd name="T7" fmla="*/ 14 h 43"/>
                            <a:gd name="T8" fmla="*/ 5 w 24"/>
                            <a:gd name="T9" fmla="*/ 0 h 43"/>
                            <a:gd name="T10" fmla="*/ 1 w 24"/>
                            <a:gd name="T11" fmla="*/ 3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3">
                              <a:moveTo>
                                <a:pt x="3" y="10"/>
                              </a:moveTo>
                              <a:lnTo>
                                <a:pt x="0" y="19"/>
                              </a:lnTo>
                              <a:lnTo>
                                <a:pt x="0" y="31"/>
                              </a:lnTo>
                              <a:lnTo>
                                <a:pt x="24" y="43"/>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37" name="Freeform 478"/>
                        <p:cNvSpPr>
                          <a:spLocks/>
                        </p:cNvSpPr>
                        <p:nvPr/>
                      </p:nvSpPr>
                      <p:spPr bwMode="auto">
                        <a:xfrm>
                          <a:off x="7505" y="11864"/>
                          <a:ext cx="9" cy="14"/>
                        </a:xfrm>
                        <a:custGeom>
                          <a:avLst/>
                          <a:gdLst>
                            <a:gd name="T0" fmla="*/ 8 w 27"/>
                            <a:gd name="T1" fmla="*/ 4 h 42"/>
                            <a:gd name="T2" fmla="*/ 9 w 27"/>
                            <a:gd name="T3" fmla="*/ 5 h 42"/>
                            <a:gd name="T4" fmla="*/ 9 w 27"/>
                            <a:gd name="T5" fmla="*/ 10 h 42"/>
                            <a:gd name="T6" fmla="*/ 0 w 27"/>
                            <a:gd name="T7" fmla="*/ 14 h 42"/>
                            <a:gd name="T8" fmla="*/ 3 w 27"/>
                            <a:gd name="T9" fmla="*/ 0 h 42"/>
                            <a:gd name="T10" fmla="*/ 8 w 27"/>
                            <a:gd name="T11" fmla="*/ 4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2">
                              <a:moveTo>
                                <a:pt x="23" y="11"/>
                              </a:moveTo>
                              <a:lnTo>
                                <a:pt x="27" y="15"/>
                              </a:lnTo>
                              <a:lnTo>
                                <a:pt x="27" y="29"/>
                              </a:lnTo>
                              <a:lnTo>
                                <a:pt x="0" y="42"/>
                              </a:lnTo>
                              <a:lnTo>
                                <a:pt x="9" y="0"/>
                              </a:lnTo>
                              <a:lnTo>
                                <a:pt x="2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38" name="Freeform 479"/>
                        <p:cNvSpPr>
                          <a:spLocks/>
                        </p:cNvSpPr>
                        <p:nvPr/>
                      </p:nvSpPr>
                      <p:spPr bwMode="auto">
                        <a:xfrm>
                          <a:off x="7469" y="11852"/>
                          <a:ext cx="44" cy="33"/>
                        </a:xfrm>
                        <a:custGeom>
                          <a:avLst/>
                          <a:gdLst>
                            <a:gd name="T0" fmla="*/ 19 w 132"/>
                            <a:gd name="T1" fmla="*/ 0 h 97"/>
                            <a:gd name="T2" fmla="*/ 17 w 132"/>
                            <a:gd name="T3" fmla="*/ 1 h 97"/>
                            <a:gd name="T4" fmla="*/ 1 w 132"/>
                            <a:gd name="T5" fmla="*/ 16 h 97"/>
                            <a:gd name="T6" fmla="*/ 0 w 132"/>
                            <a:gd name="T7" fmla="*/ 17 h 97"/>
                            <a:gd name="T8" fmla="*/ 1 w 132"/>
                            <a:gd name="T9" fmla="*/ 19 h 97"/>
                            <a:gd name="T10" fmla="*/ 21 w 132"/>
                            <a:gd name="T11" fmla="*/ 32 h 97"/>
                            <a:gd name="T12" fmla="*/ 25 w 132"/>
                            <a:gd name="T13" fmla="*/ 33 h 97"/>
                            <a:gd name="T14" fmla="*/ 27 w 132"/>
                            <a:gd name="T15" fmla="*/ 32 h 97"/>
                            <a:gd name="T16" fmla="*/ 43 w 132"/>
                            <a:gd name="T17" fmla="*/ 17 h 97"/>
                            <a:gd name="T18" fmla="*/ 44 w 132"/>
                            <a:gd name="T19" fmla="*/ 15 h 97"/>
                            <a:gd name="T20" fmla="*/ 42 w 132"/>
                            <a:gd name="T21" fmla="*/ 13 h 97"/>
                            <a:gd name="T22" fmla="*/ 21 w 132"/>
                            <a:gd name="T23" fmla="*/ 1 h 97"/>
                            <a:gd name="T24" fmla="*/ 19 w 132"/>
                            <a:gd name="T25" fmla="*/ 0 h 9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7">
                              <a:moveTo>
                                <a:pt x="57" y="0"/>
                              </a:moveTo>
                              <a:lnTo>
                                <a:pt x="50" y="3"/>
                              </a:lnTo>
                              <a:lnTo>
                                <a:pt x="3" y="47"/>
                              </a:lnTo>
                              <a:lnTo>
                                <a:pt x="0" y="51"/>
                              </a:lnTo>
                              <a:lnTo>
                                <a:pt x="4" y="57"/>
                              </a:lnTo>
                              <a:lnTo>
                                <a:pt x="64" y="95"/>
                              </a:lnTo>
                              <a:lnTo>
                                <a:pt x="74" y="97"/>
                              </a:lnTo>
                              <a:lnTo>
                                <a:pt x="80" y="95"/>
                              </a:lnTo>
                              <a:lnTo>
                                <a:pt x="129" y="50"/>
                              </a:lnTo>
                              <a:lnTo>
                                <a:pt x="132" y="43"/>
                              </a:lnTo>
                              <a:lnTo>
                                <a:pt x="127" y="38"/>
                              </a:lnTo>
                              <a:lnTo>
                                <a:pt x="64" y="2"/>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105" name="Group 480"/>
                      <p:cNvGrpSpPr>
                        <a:grpSpLocks/>
                      </p:cNvGrpSpPr>
                      <p:nvPr/>
                    </p:nvGrpSpPr>
                    <p:grpSpPr bwMode="auto">
                      <a:xfrm>
                        <a:off x="7498" y="11870"/>
                        <a:ext cx="46" cy="41"/>
                        <a:chOff x="7498" y="11870"/>
                        <a:chExt cx="46" cy="41"/>
                      </a:xfrm>
                    </p:grpSpPr>
                    <p:sp>
                      <p:nvSpPr>
                        <p:cNvPr id="72131" name="Freeform 481"/>
                        <p:cNvSpPr>
                          <a:spLocks/>
                        </p:cNvSpPr>
                        <p:nvPr/>
                      </p:nvSpPr>
                      <p:spPr bwMode="auto">
                        <a:xfrm>
                          <a:off x="7498" y="11876"/>
                          <a:ext cx="46" cy="35"/>
                        </a:xfrm>
                        <a:custGeom>
                          <a:avLst/>
                          <a:gdLst>
                            <a:gd name="T0" fmla="*/ 21 w 139"/>
                            <a:gd name="T1" fmla="*/ 0 h 104"/>
                            <a:gd name="T2" fmla="*/ 0 w 139"/>
                            <a:gd name="T3" fmla="*/ 18 h 104"/>
                            <a:gd name="T4" fmla="*/ 26 w 139"/>
                            <a:gd name="T5" fmla="*/ 35 h 104"/>
                            <a:gd name="T6" fmla="*/ 46 w 139"/>
                            <a:gd name="T7" fmla="*/ 15 h 104"/>
                            <a:gd name="T8" fmla="*/ 21 w 139"/>
                            <a:gd name="T9" fmla="*/ 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4">
                              <a:moveTo>
                                <a:pt x="62" y="0"/>
                              </a:moveTo>
                              <a:lnTo>
                                <a:pt x="0" y="54"/>
                              </a:lnTo>
                              <a:lnTo>
                                <a:pt x="78" y="104"/>
                              </a:lnTo>
                              <a:lnTo>
                                <a:pt x="139" y="45"/>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32" name="Freeform 482"/>
                        <p:cNvSpPr>
                          <a:spLocks/>
                        </p:cNvSpPr>
                        <p:nvPr/>
                      </p:nvSpPr>
                      <p:spPr bwMode="auto">
                        <a:xfrm>
                          <a:off x="7498" y="11884"/>
                          <a:ext cx="8" cy="14"/>
                        </a:xfrm>
                        <a:custGeom>
                          <a:avLst/>
                          <a:gdLst>
                            <a:gd name="T0" fmla="*/ 1 w 25"/>
                            <a:gd name="T1" fmla="*/ 3 h 43"/>
                            <a:gd name="T2" fmla="*/ 0 w 25"/>
                            <a:gd name="T3" fmla="*/ 6 h 43"/>
                            <a:gd name="T4" fmla="*/ 0 w 25"/>
                            <a:gd name="T5" fmla="*/ 10 h 43"/>
                            <a:gd name="T6" fmla="*/ 8 w 25"/>
                            <a:gd name="T7" fmla="*/ 14 h 43"/>
                            <a:gd name="T8" fmla="*/ 5 w 25"/>
                            <a:gd name="T9" fmla="*/ 0 h 43"/>
                            <a:gd name="T10" fmla="*/ 1 w 25"/>
                            <a:gd name="T11" fmla="*/ 3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3">
                              <a:moveTo>
                                <a:pt x="3" y="10"/>
                              </a:moveTo>
                              <a:lnTo>
                                <a:pt x="0" y="18"/>
                              </a:lnTo>
                              <a:lnTo>
                                <a:pt x="0" y="31"/>
                              </a:lnTo>
                              <a:lnTo>
                                <a:pt x="25" y="43"/>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33" name="Freeform 483"/>
                        <p:cNvSpPr>
                          <a:spLocks/>
                        </p:cNvSpPr>
                        <p:nvPr/>
                      </p:nvSpPr>
                      <p:spPr bwMode="auto">
                        <a:xfrm>
                          <a:off x="7535" y="11882"/>
                          <a:ext cx="9" cy="14"/>
                        </a:xfrm>
                        <a:custGeom>
                          <a:avLst/>
                          <a:gdLst>
                            <a:gd name="T0" fmla="*/ 8 w 27"/>
                            <a:gd name="T1" fmla="*/ 4 h 42"/>
                            <a:gd name="T2" fmla="*/ 9 w 27"/>
                            <a:gd name="T3" fmla="*/ 5 h 42"/>
                            <a:gd name="T4" fmla="*/ 9 w 27"/>
                            <a:gd name="T5" fmla="*/ 10 h 42"/>
                            <a:gd name="T6" fmla="*/ 0 w 27"/>
                            <a:gd name="T7" fmla="*/ 14 h 42"/>
                            <a:gd name="T8" fmla="*/ 3 w 27"/>
                            <a:gd name="T9" fmla="*/ 0 h 42"/>
                            <a:gd name="T10" fmla="*/ 8 w 27"/>
                            <a:gd name="T11" fmla="*/ 4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2">
                              <a:moveTo>
                                <a:pt x="23" y="11"/>
                              </a:moveTo>
                              <a:lnTo>
                                <a:pt x="27" y="15"/>
                              </a:lnTo>
                              <a:lnTo>
                                <a:pt x="27" y="29"/>
                              </a:lnTo>
                              <a:lnTo>
                                <a:pt x="0" y="42"/>
                              </a:lnTo>
                              <a:lnTo>
                                <a:pt x="9" y="0"/>
                              </a:lnTo>
                              <a:lnTo>
                                <a:pt x="2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34" name="Freeform 484"/>
                        <p:cNvSpPr>
                          <a:spLocks/>
                        </p:cNvSpPr>
                        <p:nvPr/>
                      </p:nvSpPr>
                      <p:spPr bwMode="auto">
                        <a:xfrm>
                          <a:off x="7499" y="11870"/>
                          <a:ext cx="44" cy="33"/>
                        </a:xfrm>
                        <a:custGeom>
                          <a:avLst/>
                          <a:gdLst>
                            <a:gd name="T0" fmla="*/ 19 w 132"/>
                            <a:gd name="T1" fmla="*/ 0 h 97"/>
                            <a:gd name="T2" fmla="*/ 17 w 132"/>
                            <a:gd name="T3" fmla="*/ 1 h 97"/>
                            <a:gd name="T4" fmla="*/ 1 w 132"/>
                            <a:gd name="T5" fmla="*/ 16 h 97"/>
                            <a:gd name="T6" fmla="*/ 0 w 132"/>
                            <a:gd name="T7" fmla="*/ 17 h 97"/>
                            <a:gd name="T8" fmla="*/ 1 w 132"/>
                            <a:gd name="T9" fmla="*/ 19 h 97"/>
                            <a:gd name="T10" fmla="*/ 21 w 132"/>
                            <a:gd name="T11" fmla="*/ 32 h 97"/>
                            <a:gd name="T12" fmla="*/ 25 w 132"/>
                            <a:gd name="T13" fmla="*/ 33 h 97"/>
                            <a:gd name="T14" fmla="*/ 27 w 132"/>
                            <a:gd name="T15" fmla="*/ 32 h 97"/>
                            <a:gd name="T16" fmla="*/ 43 w 132"/>
                            <a:gd name="T17" fmla="*/ 17 h 97"/>
                            <a:gd name="T18" fmla="*/ 44 w 132"/>
                            <a:gd name="T19" fmla="*/ 15 h 97"/>
                            <a:gd name="T20" fmla="*/ 42 w 132"/>
                            <a:gd name="T21" fmla="*/ 13 h 97"/>
                            <a:gd name="T22" fmla="*/ 21 w 132"/>
                            <a:gd name="T23" fmla="*/ 1 h 97"/>
                            <a:gd name="T24" fmla="*/ 19 w 132"/>
                            <a:gd name="T25" fmla="*/ 0 h 9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7">
                              <a:moveTo>
                                <a:pt x="58" y="0"/>
                              </a:moveTo>
                              <a:lnTo>
                                <a:pt x="51" y="3"/>
                              </a:lnTo>
                              <a:lnTo>
                                <a:pt x="3" y="47"/>
                              </a:lnTo>
                              <a:lnTo>
                                <a:pt x="0" y="51"/>
                              </a:lnTo>
                              <a:lnTo>
                                <a:pt x="4" y="57"/>
                              </a:lnTo>
                              <a:lnTo>
                                <a:pt x="64" y="95"/>
                              </a:lnTo>
                              <a:lnTo>
                                <a:pt x="74" y="97"/>
                              </a:lnTo>
                              <a:lnTo>
                                <a:pt x="81" y="95"/>
                              </a:lnTo>
                              <a:lnTo>
                                <a:pt x="130" y="50"/>
                              </a:lnTo>
                              <a:lnTo>
                                <a:pt x="132" y="43"/>
                              </a:lnTo>
                              <a:lnTo>
                                <a:pt x="127" y="38"/>
                              </a:lnTo>
                              <a:lnTo>
                                <a:pt x="64" y="2"/>
                              </a:lnTo>
                              <a:lnTo>
                                <a:pt x="58"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106" name="Group 485"/>
                      <p:cNvGrpSpPr>
                        <a:grpSpLocks/>
                      </p:cNvGrpSpPr>
                      <p:nvPr/>
                    </p:nvGrpSpPr>
                    <p:grpSpPr bwMode="auto">
                      <a:xfrm>
                        <a:off x="7528" y="11888"/>
                        <a:ext cx="46" cy="41"/>
                        <a:chOff x="7528" y="11888"/>
                        <a:chExt cx="46" cy="41"/>
                      </a:xfrm>
                    </p:grpSpPr>
                    <p:sp>
                      <p:nvSpPr>
                        <p:cNvPr id="72127" name="Freeform 486"/>
                        <p:cNvSpPr>
                          <a:spLocks/>
                        </p:cNvSpPr>
                        <p:nvPr/>
                      </p:nvSpPr>
                      <p:spPr bwMode="auto">
                        <a:xfrm>
                          <a:off x="7528" y="11894"/>
                          <a:ext cx="46" cy="35"/>
                        </a:xfrm>
                        <a:custGeom>
                          <a:avLst/>
                          <a:gdLst>
                            <a:gd name="T0" fmla="*/ 20 w 139"/>
                            <a:gd name="T1" fmla="*/ 0 h 104"/>
                            <a:gd name="T2" fmla="*/ 0 w 139"/>
                            <a:gd name="T3" fmla="*/ 18 h 104"/>
                            <a:gd name="T4" fmla="*/ 26 w 139"/>
                            <a:gd name="T5" fmla="*/ 35 h 104"/>
                            <a:gd name="T6" fmla="*/ 46 w 139"/>
                            <a:gd name="T7" fmla="*/ 15 h 104"/>
                            <a:gd name="T8" fmla="*/ 20 w 139"/>
                            <a:gd name="T9" fmla="*/ 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4">
                              <a:moveTo>
                                <a:pt x="61" y="0"/>
                              </a:moveTo>
                              <a:lnTo>
                                <a:pt x="0" y="54"/>
                              </a:lnTo>
                              <a:lnTo>
                                <a:pt x="78" y="104"/>
                              </a:lnTo>
                              <a:lnTo>
                                <a:pt x="139" y="45"/>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28" name="Freeform 487"/>
                        <p:cNvSpPr>
                          <a:spLocks/>
                        </p:cNvSpPr>
                        <p:nvPr/>
                      </p:nvSpPr>
                      <p:spPr bwMode="auto">
                        <a:xfrm>
                          <a:off x="7528" y="11902"/>
                          <a:ext cx="8" cy="14"/>
                        </a:xfrm>
                        <a:custGeom>
                          <a:avLst/>
                          <a:gdLst>
                            <a:gd name="T0" fmla="*/ 1 w 25"/>
                            <a:gd name="T1" fmla="*/ 3 h 43"/>
                            <a:gd name="T2" fmla="*/ 0 w 25"/>
                            <a:gd name="T3" fmla="*/ 6 h 43"/>
                            <a:gd name="T4" fmla="*/ 0 w 25"/>
                            <a:gd name="T5" fmla="*/ 10 h 43"/>
                            <a:gd name="T6" fmla="*/ 8 w 25"/>
                            <a:gd name="T7" fmla="*/ 14 h 43"/>
                            <a:gd name="T8" fmla="*/ 5 w 25"/>
                            <a:gd name="T9" fmla="*/ 0 h 43"/>
                            <a:gd name="T10" fmla="*/ 1 w 25"/>
                            <a:gd name="T11" fmla="*/ 3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3">
                              <a:moveTo>
                                <a:pt x="3" y="10"/>
                              </a:moveTo>
                              <a:lnTo>
                                <a:pt x="0" y="18"/>
                              </a:lnTo>
                              <a:lnTo>
                                <a:pt x="0" y="31"/>
                              </a:lnTo>
                              <a:lnTo>
                                <a:pt x="25" y="43"/>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29" name="Freeform 488"/>
                        <p:cNvSpPr>
                          <a:spLocks/>
                        </p:cNvSpPr>
                        <p:nvPr/>
                      </p:nvSpPr>
                      <p:spPr bwMode="auto">
                        <a:xfrm>
                          <a:off x="7565" y="11900"/>
                          <a:ext cx="9" cy="14"/>
                        </a:xfrm>
                        <a:custGeom>
                          <a:avLst/>
                          <a:gdLst>
                            <a:gd name="T0" fmla="*/ 8 w 27"/>
                            <a:gd name="T1" fmla="*/ 4 h 42"/>
                            <a:gd name="T2" fmla="*/ 9 w 27"/>
                            <a:gd name="T3" fmla="*/ 5 h 42"/>
                            <a:gd name="T4" fmla="*/ 9 w 27"/>
                            <a:gd name="T5" fmla="*/ 10 h 42"/>
                            <a:gd name="T6" fmla="*/ 0 w 27"/>
                            <a:gd name="T7" fmla="*/ 14 h 42"/>
                            <a:gd name="T8" fmla="*/ 3 w 27"/>
                            <a:gd name="T9" fmla="*/ 0 h 42"/>
                            <a:gd name="T10" fmla="*/ 8 w 27"/>
                            <a:gd name="T11" fmla="*/ 4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2">
                              <a:moveTo>
                                <a:pt x="23" y="11"/>
                              </a:moveTo>
                              <a:lnTo>
                                <a:pt x="27" y="15"/>
                              </a:lnTo>
                              <a:lnTo>
                                <a:pt x="27" y="29"/>
                              </a:lnTo>
                              <a:lnTo>
                                <a:pt x="0" y="42"/>
                              </a:lnTo>
                              <a:lnTo>
                                <a:pt x="9" y="0"/>
                              </a:lnTo>
                              <a:lnTo>
                                <a:pt x="2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30" name="Freeform 489"/>
                        <p:cNvSpPr>
                          <a:spLocks/>
                        </p:cNvSpPr>
                        <p:nvPr/>
                      </p:nvSpPr>
                      <p:spPr bwMode="auto">
                        <a:xfrm>
                          <a:off x="7529" y="11888"/>
                          <a:ext cx="44" cy="33"/>
                        </a:xfrm>
                        <a:custGeom>
                          <a:avLst/>
                          <a:gdLst>
                            <a:gd name="T0" fmla="*/ 19 w 132"/>
                            <a:gd name="T1" fmla="*/ 0 h 97"/>
                            <a:gd name="T2" fmla="*/ 17 w 132"/>
                            <a:gd name="T3" fmla="*/ 1 h 97"/>
                            <a:gd name="T4" fmla="*/ 1 w 132"/>
                            <a:gd name="T5" fmla="*/ 16 h 97"/>
                            <a:gd name="T6" fmla="*/ 0 w 132"/>
                            <a:gd name="T7" fmla="*/ 17 h 97"/>
                            <a:gd name="T8" fmla="*/ 1 w 132"/>
                            <a:gd name="T9" fmla="*/ 19 h 97"/>
                            <a:gd name="T10" fmla="*/ 21 w 132"/>
                            <a:gd name="T11" fmla="*/ 32 h 97"/>
                            <a:gd name="T12" fmla="*/ 25 w 132"/>
                            <a:gd name="T13" fmla="*/ 33 h 97"/>
                            <a:gd name="T14" fmla="*/ 27 w 132"/>
                            <a:gd name="T15" fmla="*/ 32 h 97"/>
                            <a:gd name="T16" fmla="*/ 43 w 132"/>
                            <a:gd name="T17" fmla="*/ 17 h 97"/>
                            <a:gd name="T18" fmla="*/ 44 w 132"/>
                            <a:gd name="T19" fmla="*/ 15 h 97"/>
                            <a:gd name="T20" fmla="*/ 42 w 132"/>
                            <a:gd name="T21" fmla="*/ 13 h 97"/>
                            <a:gd name="T22" fmla="*/ 21 w 132"/>
                            <a:gd name="T23" fmla="*/ 1 h 97"/>
                            <a:gd name="T24" fmla="*/ 19 w 132"/>
                            <a:gd name="T25" fmla="*/ 0 h 9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7">
                              <a:moveTo>
                                <a:pt x="57" y="0"/>
                              </a:moveTo>
                              <a:lnTo>
                                <a:pt x="51" y="3"/>
                              </a:lnTo>
                              <a:lnTo>
                                <a:pt x="3" y="47"/>
                              </a:lnTo>
                              <a:lnTo>
                                <a:pt x="0" y="51"/>
                              </a:lnTo>
                              <a:lnTo>
                                <a:pt x="4" y="57"/>
                              </a:lnTo>
                              <a:lnTo>
                                <a:pt x="64" y="95"/>
                              </a:lnTo>
                              <a:lnTo>
                                <a:pt x="74" y="97"/>
                              </a:lnTo>
                              <a:lnTo>
                                <a:pt x="81" y="95"/>
                              </a:lnTo>
                              <a:lnTo>
                                <a:pt x="130" y="50"/>
                              </a:lnTo>
                              <a:lnTo>
                                <a:pt x="132" y="43"/>
                              </a:lnTo>
                              <a:lnTo>
                                <a:pt x="127" y="38"/>
                              </a:lnTo>
                              <a:lnTo>
                                <a:pt x="64" y="2"/>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107" name="Group 490"/>
                      <p:cNvGrpSpPr>
                        <a:grpSpLocks/>
                      </p:cNvGrpSpPr>
                      <p:nvPr/>
                    </p:nvGrpSpPr>
                    <p:grpSpPr bwMode="auto">
                      <a:xfrm>
                        <a:off x="7558" y="11906"/>
                        <a:ext cx="46" cy="41"/>
                        <a:chOff x="7558" y="11906"/>
                        <a:chExt cx="46" cy="41"/>
                      </a:xfrm>
                    </p:grpSpPr>
                    <p:sp>
                      <p:nvSpPr>
                        <p:cNvPr id="72123" name="Freeform 491"/>
                        <p:cNvSpPr>
                          <a:spLocks/>
                        </p:cNvSpPr>
                        <p:nvPr/>
                      </p:nvSpPr>
                      <p:spPr bwMode="auto">
                        <a:xfrm>
                          <a:off x="7558" y="11912"/>
                          <a:ext cx="46" cy="35"/>
                        </a:xfrm>
                        <a:custGeom>
                          <a:avLst/>
                          <a:gdLst>
                            <a:gd name="T0" fmla="*/ 20 w 138"/>
                            <a:gd name="T1" fmla="*/ 0 h 103"/>
                            <a:gd name="T2" fmla="*/ 0 w 138"/>
                            <a:gd name="T3" fmla="*/ 18 h 103"/>
                            <a:gd name="T4" fmla="*/ 26 w 138"/>
                            <a:gd name="T5" fmla="*/ 35 h 103"/>
                            <a:gd name="T6" fmla="*/ 46 w 138"/>
                            <a:gd name="T7" fmla="*/ 15 h 103"/>
                            <a:gd name="T8" fmla="*/ 20 w 138"/>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8" h="103">
                              <a:moveTo>
                                <a:pt x="61" y="0"/>
                              </a:moveTo>
                              <a:lnTo>
                                <a:pt x="0" y="54"/>
                              </a:lnTo>
                              <a:lnTo>
                                <a:pt x="78" y="103"/>
                              </a:lnTo>
                              <a:lnTo>
                                <a:pt x="138" y="45"/>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24" name="Freeform 492"/>
                        <p:cNvSpPr>
                          <a:spLocks/>
                        </p:cNvSpPr>
                        <p:nvPr/>
                      </p:nvSpPr>
                      <p:spPr bwMode="auto">
                        <a:xfrm>
                          <a:off x="7558" y="11920"/>
                          <a:ext cx="8" cy="14"/>
                        </a:xfrm>
                        <a:custGeom>
                          <a:avLst/>
                          <a:gdLst>
                            <a:gd name="T0" fmla="*/ 1 w 25"/>
                            <a:gd name="T1" fmla="*/ 3 h 43"/>
                            <a:gd name="T2" fmla="*/ 0 w 25"/>
                            <a:gd name="T3" fmla="*/ 6 h 43"/>
                            <a:gd name="T4" fmla="*/ 0 w 25"/>
                            <a:gd name="T5" fmla="*/ 10 h 43"/>
                            <a:gd name="T6" fmla="*/ 8 w 25"/>
                            <a:gd name="T7" fmla="*/ 14 h 43"/>
                            <a:gd name="T8" fmla="*/ 5 w 25"/>
                            <a:gd name="T9" fmla="*/ 0 h 43"/>
                            <a:gd name="T10" fmla="*/ 1 w 25"/>
                            <a:gd name="T11" fmla="*/ 3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3">
                              <a:moveTo>
                                <a:pt x="3" y="10"/>
                              </a:moveTo>
                              <a:lnTo>
                                <a:pt x="0" y="18"/>
                              </a:lnTo>
                              <a:lnTo>
                                <a:pt x="0" y="31"/>
                              </a:lnTo>
                              <a:lnTo>
                                <a:pt x="25" y="43"/>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25" name="Freeform 493"/>
                        <p:cNvSpPr>
                          <a:spLocks/>
                        </p:cNvSpPr>
                        <p:nvPr/>
                      </p:nvSpPr>
                      <p:spPr bwMode="auto">
                        <a:xfrm>
                          <a:off x="7595" y="11918"/>
                          <a:ext cx="9" cy="14"/>
                        </a:xfrm>
                        <a:custGeom>
                          <a:avLst/>
                          <a:gdLst>
                            <a:gd name="T0" fmla="*/ 8 w 26"/>
                            <a:gd name="T1" fmla="*/ 4 h 42"/>
                            <a:gd name="T2" fmla="*/ 9 w 26"/>
                            <a:gd name="T3" fmla="*/ 5 h 42"/>
                            <a:gd name="T4" fmla="*/ 9 w 26"/>
                            <a:gd name="T5" fmla="*/ 10 h 42"/>
                            <a:gd name="T6" fmla="*/ 0 w 26"/>
                            <a:gd name="T7" fmla="*/ 14 h 42"/>
                            <a:gd name="T8" fmla="*/ 3 w 26"/>
                            <a:gd name="T9" fmla="*/ 0 h 42"/>
                            <a:gd name="T10" fmla="*/ 8 w 26"/>
                            <a:gd name="T11" fmla="*/ 4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42">
                              <a:moveTo>
                                <a:pt x="22" y="11"/>
                              </a:moveTo>
                              <a:lnTo>
                                <a:pt x="26" y="15"/>
                              </a:lnTo>
                              <a:lnTo>
                                <a:pt x="26" y="29"/>
                              </a:lnTo>
                              <a:lnTo>
                                <a:pt x="0" y="42"/>
                              </a:lnTo>
                              <a:lnTo>
                                <a:pt x="9" y="0"/>
                              </a:lnTo>
                              <a:lnTo>
                                <a:pt x="22"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26" name="Freeform 494"/>
                        <p:cNvSpPr>
                          <a:spLocks/>
                        </p:cNvSpPr>
                        <p:nvPr/>
                      </p:nvSpPr>
                      <p:spPr bwMode="auto">
                        <a:xfrm>
                          <a:off x="7559" y="11906"/>
                          <a:ext cx="44" cy="33"/>
                        </a:xfrm>
                        <a:custGeom>
                          <a:avLst/>
                          <a:gdLst>
                            <a:gd name="T0" fmla="*/ 19 w 131"/>
                            <a:gd name="T1" fmla="*/ 0 h 97"/>
                            <a:gd name="T2" fmla="*/ 17 w 131"/>
                            <a:gd name="T3" fmla="*/ 1 h 97"/>
                            <a:gd name="T4" fmla="*/ 1 w 131"/>
                            <a:gd name="T5" fmla="*/ 16 h 97"/>
                            <a:gd name="T6" fmla="*/ 0 w 131"/>
                            <a:gd name="T7" fmla="*/ 17 h 97"/>
                            <a:gd name="T8" fmla="*/ 1 w 131"/>
                            <a:gd name="T9" fmla="*/ 19 h 97"/>
                            <a:gd name="T10" fmla="*/ 21 w 131"/>
                            <a:gd name="T11" fmla="*/ 32 h 97"/>
                            <a:gd name="T12" fmla="*/ 25 w 131"/>
                            <a:gd name="T13" fmla="*/ 33 h 97"/>
                            <a:gd name="T14" fmla="*/ 27 w 131"/>
                            <a:gd name="T15" fmla="*/ 32 h 97"/>
                            <a:gd name="T16" fmla="*/ 43 w 131"/>
                            <a:gd name="T17" fmla="*/ 17 h 97"/>
                            <a:gd name="T18" fmla="*/ 44 w 131"/>
                            <a:gd name="T19" fmla="*/ 15 h 97"/>
                            <a:gd name="T20" fmla="*/ 42 w 131"/>
                            <a:gd name="T21" fmla="*/ 13 h 97"/>
                            <a:gd name="T22" fmla="*/ 21 w 131"/>
                            <a:gd name="T23" fmla="*/ 1 h 97"/>
                            <a:gd name="T24" fmla="*/ 19 w 131"/>
                            <a:gd name="T25" fmla="*/ 0 h 9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1" h="97">
                              <a:moveTo>
                                <a:pt x="57" y="0"/>
                              </a:moveTo>
                              <a:lnTo>
                                <a:pt x="51" y="3"/>
                              </a:lnTo>
                              <a:lnTo>
                                <a:pt x="3" y="47"/>
                              </a:lnTo>
                              <a:lnTo>
                                <a:pt x="0" y="51"/>
                              </a:lnTo>
                              <a:lnTo>
                                <a:pt x="4" y="57"/>
                              </a:lnTo>
                              <a:lnTo>
                                <a:pt x="64" y="95"/>
                              </a:lnTo>
                              <a:lnTo>
                                <a:pt x="74" y="97"/>
                              </a:lnTo>
                              <a:lnTo>
                                <a:pt x="81" y="95"/>
                              </a:lnTo>
                              <a:lnTo>
                                <a:pt x="128" y="50"/>
                              </a:lnTo>
                              <a:lnTo>
                                <a:pt x="131" y="43"/>
                              </a:lnTo>
                              <a:lnTo>
                                <a:pt x="126" y="38"/>
                              </a:lnTo>
                              <a:lnTo>
                                <a:pt x="64" y="2"/>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108" name="Group 495"/>
                      <p:cNvGrpSpPr>
                        <a:grpSpLocks/>
                      </p:cNvGrpSpPr>
                      <p:nvPr/>
                    </p:nvGrpSpPr>
                    <p:grpSpPr bwMode="auto">
                      <a:xfrm>
                        <a:off x="7588" y="11924"/>
                        <a:ext cx="46" cy="41"/>
                        <a:chOff x="7588" y="11924"/>
                        <a:chExt cx="46" cy="41"/>
                      </a:xfrm>
                    </p:grpSpPr>
                    <p:sp>
                      <p:nvSpPr>
                        <p:cNvPr id="72119" name="Freeform 496"/>
                        <p:cNvSpPr>
                          <a:spLocks/>
                        </p:cNvSpPr>
                        <p:nvPr/>
                      </p:nvSpPr>
                      <p:spPr bwMode="auto">
                        <a:xfrm>
                          <a:off x="7588" y="11930"/>
                          <a:ext cx="46" cy="35"/>
                        </a:xfrm>
                        <a:custGeom>
                          <a:avLst/>
                          <a:gdLst>
                            <a:gd name="T0" fmla="*/ 20 w 138"/>
                            <a:gd name="T1" fmla="*/ 0 h 103"/>
                            <a:gd name="T2" fmla="*/ 0 w 138"/>
                            <a:gd name="T3" fmla="*/ 18 h 103"/>
                            <a:gd name="T4" fmla="*/ 25 w 138"/>
                            <a:gd name="T5" fmla="*/ 35 h 103"/>
                            <a:gd name="T6" fmla="*/ 46 w 138"/>
                            <a:gd name="T7" fmla="*/ 15 h 103"/>
                            <a:gd name="T8" fmla="*/ 20 w 138"/>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8" h="103">
                              <a:moveTo>
                                <a:pt x="60" y="0"/>
                              </a:moveTo>
                              <a:lnTo>
                                <a:pt x="0" y="54"/>
                              </a:lnTo>
                              <a:lnTo>
                                <a:pt x="76" y="103"/>
                              </a:lnTo>
                              <a:lnTo>
                                <a:pt x="138" y="45"/>
                              </a:lnTo>
                              <a:lnTo>
                                <a:pt x="60"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20" name="Freeform 497"/>
                        <p:cNvSpPr>
                          <a:spLocks/>
                        </p:cNvSpPr>
                        <p:nvPr/>
                      </p:nvSpPr>
                      <p:spPr bwMode="auto">
                        <a:xfrm>
                          <a:off x="7588" y="11938"/>
                          <a:ext cx="8" cy="14"/>
                        </a:xfrm>
                        <a:custGeom>
                          <a:avLst/>
                          <a:gdLst>
                            <a:gd name="T0" fmla="*/ 1 w 25"/>
                            <a:gd name="T1" fmla="*/ 3 h 43"/>
                            <a:gd name="T2" fmla="*/ 0 w 25"/>
                            <a:gd name="T3" fmla="*/ 6 h 43"/>
                            <a:gd name="T4" fmla="*/ 0 w 25"/>
                            <a:gd name="T5" fmla="*/ 10 h 43"/>
                            <a:gd name="T6" fmla="*/ 8 w 25"/>
                            <a:gd name="T7" fmla="*/ 14 h 43"/>
                            <a:gd name="T8" fmla="*/ 5 w 25"/>
                            <a:gd name="T9" fmla="*/ 0 h 43"/>
                            <a:gd name="T10" fmla="*/ 1 w 25"/>
                            <a:gd name="T11" fmla="*/ 3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3">
                              <a:moveTo>
                                <a:pt x="3" y="10"/>
                              </a:moveTo>
                              <a:lnTo>
                                <a:pt x="0" y="18"/>
                              </a:lnTo>
                              <a:lnTo>
                                <a:pt x="0" y="31"/>
                              </a:lnTo>
                              <a:lnTo>
                                <a:pt x="25" y="43"/>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21" name="Freeform 498"/>
                        <p:cNvSpPr>
                          <a:spLocks/>
                        </p:cNvSpPr>
                        <p:nvPr/>
                      </p:nvSpPr>
                      <p:spPr bwMode="auto">
                        <a:xfrm>
                          <a:off x="7624" y="11936"/>
                          <a:ext cx="10" cy="14"/>
                        </a:xfrm>
                        <a:custGeom>
                          <a:avLst/>
                          <a:gdLst>
                            <a:gd name="T0" fmla="*/ 9 w 28"/>
                            <a:gd name="T1" fmla="*/ 4 h 42"/>
                            <a:gd name="T2" fmla="*/ 10 w 28"/>
                            <a:gd name="T3" fmla="*/ 5 h 42"/>
                            <a:gd name="T4" fmla="*/ 10 w 28"/>
                            <a:gd name="T5" fmla="*/ 10 h 42"/>
                            <a:gd name="T6" fmla="*/ 0 w 28"/>
                            <a:gd name="T7" fmla="*/ 14 h 42"/>
                            <a:gd name="T8" fmla="*/ 4 w 28"/>
                            <a:gd name="T9" fmla="*/ 0 h 42"/>
                            <a:gd name="T10" fmla="*/ 9 w 28"/>
                            <a:gd name="T11" fmla="*/ 4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2">
                              <a:moveTo>
                                <a:pt x="24" y="11"/>
                              </a:moveTo>
                              <a:lnTo>
                                <a:pt x="28" y="15"/>
                              </a:lnTo>
                              <a:lnTo>
                                <a:pt x="28" y="29"/>
                              </a:lnTo>
                              <a:lnTo>
                                <a:pt x="0" y="42"/>
                              </a:lnTo>
                              <a:lnTo>
                                <a:pt x="10" y="0"/>
                              </a:lnTo>
                              <a:lnTo>
                                <a:pt x="24"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22" name="Freeform 499"/>
                        <p:cNvSpPr>
                          <a:spLocks/>
                        </p:cNvSpPr>
                        <p:nvPr/>
                      </p:nvSpPr>
                      <p:spPr bwMode="auto">
                        <a:xfrm>
                          <a:off x="7589" y="11924"/>
                          <a:ext cx="44" cy="33"/>
                        </a:xfrm>
                        <a:custGeom>
                          <a:avLst/>
                          <a:gdLst>
                            <a:gd name="T0" fmla="*/ 19 w 131"/>
                            <a:gd name="T1" fmla="*/ 0 h 97"/>
                            <a:gd name="T2" fmla="*/ 16 w 131"/>
                            <a:gd name="T3" fmla="*/ 1 h 97"/>
                            <a:gd name="T4" fmla="*/ 1 w 131"/>
                            <a:gd name="T5" fmla="*/ 16 h 97"/>
                            <a:gd name="T6" fmla="*/ 0 w 131"/>
                            <a:gd name="T7" fmla="*/ 17 h 97"/>
                            <a:gd name="T8" fmla="*/ 1 w 131"/>
                            <a:gd name="T9" fmla="*/ 19 h 97"/>
                            <a:gd name="T10" fmla="*/ 21 w 131"/>
                            <a:gd name="T11" fmla="*/ 32 h 97"/>
                            <a:gd name="T12" fmla="*/ 24 w 131"/>
                            <a:gd name="T13" fmla="*/ 33 h 97"/>
                            <a:gd name="T14" fmla="*/ 27 w 131"/>
                            <a:gd name="T15" fmla="*/ 32 h 97"/>
                            <a:gd name="T16" fmla="*/ 43 w 131"/>
                            <a:gd name="T17" fmla="*/ 17 h 97"/>
                            <a:gd name="T18" fmla="*/ 44 w 131"/>
                            <a:gd name="T19" fmla="*/ 15 h 97"/>
                            <a:gd name="T20" fmla="*/ 42 w 131"/>
                            <a:gd name="T21" fmla="*/ 13 h 97"/>
                            <a:gd name="T22" fmla="*/ 21 w 131"/>
                            <a:gd name="T23" fmla="*/ 1 h 97"/>
                            <a:gd name="T24" fmla="*/ 19 w 131"/>
                            <a:gd name="T25" fmla="*/ 0 h 9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1" h="97">
                              <a:moveTo>
                                <a:pt x="56" y="0"/>
                              </a:moveTo>
                              <a:lnTo>
                                <a:pt x="49" y="3"/>
                              </a:lnTo>
                              <a:lnTo>
                                <a:pt x="3" y="47"/>
                              </a:lnTo>
                              <a:lnTo>
                                <a:pt x="0" y="51"/>
                              </a:lnTo>
                              <a:lnTo>
                                <a:pt x="4" y="57"/>
                              </a:lnTo>
                              <a:lnTo>
                                <a:pt x="63" y="95"/>
                              </a:lnTo>
                              <a:lnTo>
                                <a:pt x="72" y="97"/>
                              </a:lnTo>
                              <a:lnTo>
                                <a:pt x="79" y="95"/>
                              </a:lnTo>
                              <a:lnTo>
                                <a:pt x="128" y="50"/>
                              </a:lnTo>
                              <a:lnTo>
                                <a:pt x="131" y="43"/>
                              </a:lnTo>
                              <a:lnTo>
                                <a:pt x="125" y="38"/>
                              </a:lnTo>
                              <a:lnTo>
                                <a:pt x="63" y="2"/>
                              </a:lnTo>
                              <a:lnTo>
                                <a:pt x="56"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109" name="Group 500"/>
                      <p:cNvGrpSpPr>
                        <a:grpSpLocks/>
                      </p:cNvGrpSpPr>
                      <p:nvPr/>
                    </p:nvGrpSpPr>
                    <p:grpSpPr bwMode="auto">
                      <a:xfrm>
                        <a:off x="7617" y="11943"/>
                        <a:ext cx="47" cy="40"/>
                        <a:chOff x="7617" y="11943"/>
                        <a:chExt cx="47" cy="40"/>
                      </a:xfrm>
                    </p:grpSpPr>
                    <p:sp>
                      <p:nvSpPr>
                        <p:cNvPr id="72115" name="Freeform 501"/>
                        <p:cNvSpPr>
                          <a:spLocks/>
                        </p:cNvSpPr>
                        <p:nvPr/>
                      </p:nvSpPr>
                      <p:spPr bwMode="auto">
                        <a:xfrm>
                          <a:off x="7617" y="11949"/>
                          <a:ext cx="47" cy="34"/>
                        </a:xfrm>
                        <a:custGeom>
                          <a:avLst/>
                          <a:gdLst>
                            <a:gd name="T0" fmla="*/ 21 w 139"/>
                            <a:gd name="T1" fmla="*/ 0 h 104"/>
                            <a:gd name="T2" fmla="*/ 0 w 139"/>
                            <a:gd name="T3" fmla="*/ 18 h 104"/>
                            <a:gd name="T4" fmla="*/ 26 w 139"/>
                            <a:gd name="T5" fmla="*/ 34 h 104"/>
                            <a:gd name="T6" fmla="*/ 47 w 139"/>
                            <a:gd name="T7" fmla="*/ 15 h 104"/>
                            <a:gd name="T8" fmla="*/ 21 w 139"/>
                            <a:gd name="T9" fmla="*/ 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4">
                              <a:moveTo>
                                <a:pt x="61" y="0"/>
                              </a:moveTo>
                              <a:lnTo>
                                <a:pt x="0" y="54"/>
                              </a:lnTo>
                              <a:lnTo>
                                <a:pt x="77" y="104"/>
                              </a:lnTo>
                              <a:lnTo>
                                <a:pt x="139" y="45"/>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16" name="Freeform 502"/>
                        <p:cNvSpPr>
                          <a:spLocks/>
                        </p:cNvSpPr>
                        <p:nvPr/>
                      </p:nvSpPr>
                      <p:spPr bwMode="auto">
                        <a:xfrm>
                          <a:off x="7617" y="11956"/>
                          <a:ext cx="8" cy="15"/>
                        </a:xfrm>
                        <a:custGeom>
                          <a:avLst/>
                          <a:gdLst>
                            <a:gd name="T0" fmla="*/ 1 w 24"/>
                            <a:gd name="T1" fmla="*/ 4 h 43"/>
                            <a:gd name="T2" fmla="*/ 0 w 24"/>
                            <a:gd name="T3" fmla="*/ 7 h 43"/>
                            <a:gd name="T4" fmla="*/ 0 w 24"/>
                            <a:gd name="T5" fmla="*/ 11 h 43"/>
                            <a:gd name="T6" fmla="*/ 8 w 24"/>
                            <a:gd name="T7" fmla="*/ 15 h 43"/>
                            <a:gd name="T8" fmla="*/ 5 w 24"/>
                            <a:gd name="T9" fmla="*/ 0 h 43"/>
                            <a:gd name="T10" fmla="*/ 1 w 24"/>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3">
                              <a:moveTo>
                                <a:pt x="2" y="11"/>
                              </a:moveTo>
                              <a:lnTo>
                                <a:pt x="0" y="19"/>
                              </a:lnTo>
                              <a:lnTo>
                                <a:pt x="0" y="31"/>
                              </a:lnTo>
                              <a:lnTo>
                                <a:pt x="24" y="43"/>
                              </a:lnTo>
                              <a:lnTo>
                                <a:pt x="15" y="0"/>
                              </a:lnTo>
                              <a:lnTo>
                                <a:pt x="2"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17" name="Freeform 503"/>
                        <p:cNvSpPr>
                          <a:spLocks/>
                        </p:cNvSpPr>
                        <p:nvPr/>
                      </p:nvSpPr>
                      <p:spPr bwMode="auto">
                        <a:xfrm>
                          <a:off x="7654" y="11954"/>
                          <a:ext cx="10" cy="14"/>
                        </a:xfrm>
                        <a:custGeom>
                          <a:avLst/>
                          <a:gdLst>
                            <a:gd name="T0" fmla="*/ 9 w 28"/>
                            <a:gd name="T1" fmla="*/ 4 h 42"/>
                            <a:gd name="T2" fmla="*/ 10 w 28"/>
                            <a:gd name="T3" fmla="*/ 5 h 42"/>
                            <a:gd name="T4" fmla="*/ 10 w 28"/>
                            <a:gd name="T5" fmla="*/ 10 h 42"/>
                            <a:gd name="T6" fmla="*/ 0 w 28"/>
                            <a:gd name="T7" fmla="*/ 14 h 42"/>
                            <a:gd name="T8" fmla="*/ 4 w 28"/>
                            <a:gd name="T9" fmla="*/ 0 h 42"/>
                            <a:gd name="T10" fmla="*/ 9 w 28"/>
                            <a:gd name="T11" fmla="*/ 4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2">
                              <a:moveTo>
                                <a:pt x="24" y="11"/>
                              </a:moveTo>
                              <a:lnTo>
                                <a:pt x="28" y="15"/>
                              </a:lnTo>
                              <a:lnTo>
                                <a:pt x="28" y="29"/>
                              </a:lnTo>
                              <a:lnTo>
                                <a:pt x="0" y="42"/>
                              </a:lnTo>
                              <a:lnTo>
                                <a:pt x="10" y="0"/>
                              </a:lnTo>
                              <a:lnTo>
                                <a:pt x="24"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18" name="Freeform 504"/>
                        <p:cNvSpPr>
                          <a:spLocks/>
                        </p:cNvSpPr>
                        <p:nvPr/>
                      </p:nvSpPr>
                      <p:spPr bwMode="auto">
                        <a:xfrm>
                          <a:off x="7619" y="11943"/>
                          <a:ext cx="44" cy="32"/>
                        </a:xfrm>
                        <a:custGeom>
                          <a:avLst/>
                          <a:gdLst>
                            <a:gd name="T0" fmla="*/ 19 w 132"/>
                            <a:gd name="T1" fmla="*/ 0 h 97"/>
                            <a:gd name="T2" fmla="*/ 17 w 132"/>
                            <a:gd name="T3" fmla="*/ 1 h 97"/>
                            <a:gd name="T4" fmla="*/ 1 w 132"/>
                            <a:gd name="T5" fmla="*/ 16 h 97"/>
                            <a:gd name="T6" fmla="*/ 0 w 132"/>
                            <a:gd name="T7" fmla="*/ 17 h 97"/>
                            <a:gd name="T8" fmla="*/ 1 w 132"/>
                            <a:gd name="T9" fmla="*/ 19 h 97"/>
                            <a:gd name="T10" fmla="*/ 21 w 132"/>
                            <a:gd name="T11" fmla="*/ 31 h 97"/>
                            <a:gd name="T12" fmla="*/ 24 w 132"/>
                            <a:gd name="T13" fmla="*/ 32 h 97"/>
                            <a:gd name="T14" fmla="*/ 27 w 132"/>
                            <a:gd name="T15" fmla="*/ 31 h 97"/>
                            <a:gd name="T16" fmla="*/ 43 w 132"/>
                            <a:gd name="T17" fmla="*/ 16 h 97"/>
                            <a:gd name="T18" fmla="*/ 44 w 132"/>
                            <a:gd name="T19" fmla="*/ 15 h 97"/>
                            <a:gd name="T20" fmla="*/ 42 w 132"/>
                            <a:gd name="T21" fmla="*/ 13 h 97"/>
                            <a:gd name="T22" fmla="*/ 21 w 132"/>
                            <a:gd name="T23" fmla="*/ 1 h 97"/>
                            <a:gd name="T24" fmla="*/ 19 w 132"/>
                            <a:gd name="T25" fmla="*/ 0 h 9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7">
                              <a:moveTo>
                                <a:pt x="57" y="0"/>
                              </a:moveTo>
                              <a:lnTo>
                                <a:pt x="50" y="3"/>
                              </a:lnTo>
                              <a:lnTo>
                                <a:pt x="2" y="47"/>
                              </a:lnTo>
                              <a:lnTo>
                                <a:pt x="0" y="52"/>
                              </a:lnTo>
                              <a:lnTo>
                                <a:pt x="4" y="57"/>
                              </a:lnTo>
                              <a:lnTo>
                                <a:pt x="64" y="95"/>
                              </a:lnTo>
                              <a:lnTo>
                                <a:pt x="73" y="97"/>
                              </a:lnTo>
                              <a:lnTo>
                                <a:pt x="80" y="95"/>
                              </a:lnTo>
                              <a:lnTo>
                                <a:pt x="129" y="50"/>
                              </a:lnTo>
                              <a:lnTo>
                                <a:pt x="132" y="44"/>
                              </a:lnTo>
                              <a:lnTo>
                                <a:pt x="126" y="38"/>
                              </a:lnTo>
                              <a:lnTo>
                                <a:pt x="64" y="2"/>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110" name="Group 505"/>
                      <p:cNvGrpSpPr>
                        <a:grpSpLocks/>
                      </p:cNvGrpSpPr>
                      <p:nvPr/>
                    </p:nvGrpSpPr>
                    <p:grpSpPr bwMode="auto">
                      <a:xfrm>
                        <a:off x="7648" y="11961"/>
                        <a:ext cx="46" cy="40"/>
                        <a:chOff x="7648" y="11961"/>
                        <a:chExt cx="46" cy="40"/>
                      </a:xfrm>
                    </p:grpSpPr>
                    <p:sp>
                      <p:nvSpPr>
                        <p:cNvPr id="72111" name="Freeform 506"/>
                        <p:cNvSpPr>
                          <a:spLocks/>
                        </p:cNvSpPr>
                        <p:nvPr/>
                      </p:nvSpPr>
                      <p:spPr bwMode="auto">
                        <a:xfrm>
                          <a:off x="7648" y="11967"/>
                          <a:ext cx="46" cy="34"/>
                        </a:xfrm>
                        <a:custGeom>
                          <a:avLst/>
                          <a:gdLst>
                            <a:gd name="T0" fmla="*/ 20 w 139"/>
                            <a:gd name="T1" fmla="*/ 0 h 103"/>
                            <a:gd name="T2" fmla="*/ 0 w 139"/>
                            <a:gd name="T3" fmla="*/ 18 h 103"/>
                            <a:gd name="T4" fmla="*/ 26 w 139"/>
                            <a:gd name="T5" fmla="*/ 34 h 103"/>
                            <a:gd name="T6" fmla="*/ 46 w 139"/>
                            <a:gd name="T7" fmla="*/ 15 h 103"/>
                            <a:gd name="T8" fmla="*/ 20 w 139"/>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3">
                              <a:moveTo>
                                <a:pt x="61" y="0"/>
                              </a:moveTo>
                              <a:lnTo>
                                <a:pt x="0" y="54"/>
                              </a:lnTo>
                              <a:lnTo>
                                <a:pt x="78" y="103"/>
                              </a:lnTo>
                              <a:lnTo>
                                <a:pt x="139" y="45"/>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12" name="Freeform 507"/>
                        <p:cNvSpPr>
                          <a:spLocks/>
                        </p:cNvSpPr>
                        <p:nvPr/>
                      </p:nvSpPr>
                      <p:spPr bwMode="auto">
                        <a:xfrm>
                          <a:off x="7648" y="11975"/>
                          <a:ext cx="8" cy="14"/>
                        </a:xfrm>
                        <a:custGeom>
                          <a:avLst/>
                          <a:gdLst>
                            <a:gd name="T0" fmla="*/ 1 w 24"/>
                            <a:gd name="T1" fmla="*/ 4 h 43"/>
                            <a:gd name="T2" fmla="*/ 0 w 24"/>
                            <a:gd name="T3" fmla="*/ 6 h 43"/>
                            <a:gd name="T4" fmla="*/ 0 w 24"/>
                            <a:gd name="T5" fmla="*/ 10 h 43"/>
                            <a:gd name="T6" fmla="*/ 8 w 24"/>
                            <a:gd name="T7" fmla="*/ 14 h 43"/>
                            <a:gd name="T8" fmla="*/ 5 w 24"/>
                            <a:gd name="T9" fmla="*/ 0 h 43"/>
                            <a:gd name="T10" fmla="*/ 1 w 24"/>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3">
                              <a:moveTo>
                                <a:pt x="3" y="11"/>
                              </a:moveTo>
                              <a:lnTo>
                                <a:pt x="0" y="19"/>
                              </a:lnTo>
                              <a:lnTo>
                                <a:pt x="0" y="31"/>
                              </a:lnTo>
                              <a:lnTo>
                                <a:pt x="24" y="43"/>
                              </a:lnTo>
                              <a:lnTo>
                                <a:pt x="15"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13" name="Freeform 508"/>
                        <p:cNvSpPr>
                          <a:spLocks/>
                        </p:cNvSpPr>
                        <p:nvPr/>
                      </p:nvSpPr>
                      <p:spPr bwMode="auto">
                        <a:xfrm>
                          <a:off x="7685" y="11972"/>
                          <a:ext cx="9" cy="14"/>
                        </a:xfrm>
                        <a:custGeom>
                          <a:avLst/>
                          <a:gdLst>
                            <a:gd name="T0" fmla="*/ 8 w 27"/>
                            <a:gd name="T1" fmla="*/ 4 h 42"/>
                            <a:gd name="T2" fmla="*/ 9 w 27"/>
                            <a:gd name="T3" fmla="*/ 5 h 42"/>
                            <a:gd name="T4" fmla="*/ 9 w 27"/>
                            <a:gd name="T5" fmla="*/ 10 h 42"/>
                            <a:gd name="T6" fmla="*/ 0 w 27"/>
                            <a:gd name="T7" fmla="*/ 14 h 42"/>
                            <a:gd name="T8" fmla="*/ 3 w 27"/>
                            <a:gd name="T9" fmla="*/ 0 h 42"/>
                            <a:gd name="T10" fmla="*/ 8 w 27"/>
                            <a:gd name="T11" fmla="*/ 4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2">
                              <a:moveTo>
                                <a:pt x="23" y="11"/>
                              </a:moveTo>
                              <a:lnTo>
                                <a:pt x="27" y="15"/>
                              </a:lnTo>
                              <a:lnTo>
                                <a:pt x="27" y="29"/>
                              </a:lnTo>
                              <a:lnTo>
                                <a:pt x="0" y="42"/>
                              </a:lnTo>
                              <a:lnTo>
                                <a:pt x="9" y="0"/>
                              </a:lnTo>
                              <a:lnTo>
                                <a:pt x="2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114" name="Freeform 509"/>
                        <p:cNvSpPr>
                          <a:spLocks/>
                        </p:cNvSpPr>
                        <p:nvPr/>
                      </p:nvSpPr>
                      <p:spPr bwMode="auto">
                        <a:xfrm>
                          <a:off x="7649" y="11961"/>
                          <a:ext cx="44" cy="32"/>
                        </a:xfrm>
                        <a:custGeom>
                          <a:avLst/>
                          <a:gdLst>
                            <a:gd name="T0" fmla="*/ 19 w 132"/>
                            <a:gd name="T1" fmla="*/ 0 h 96"/>
                            <a:gd name="T2" fmla="*/ 17 w 132"/>
                            <a:gd name="T3" fmla="*/ 1 h 96"/>
                            <a:gd name="T4" fmla="*/ 1 w 132"/>
                            <a:gd name="T5" fmla="*/ 16 h 96"/>
                            <a:gd name="T6" fmla="*/ 0 w 132"/>
                            <a:gd name="T7" fmla="*/ 17 h 96"/>
                            <a:gd name="T8" fmla="*/ 1 w 132"/>
                            <a:gd name="T9" fmla="*/ 19 h 96"/>
                            <a:gd name="T10" fmla="*/ 21 w 132"/>
                            <a:gd name="T11" fmla="*/ 31 h 96"/>
                            <a:gd name="T12" fmla="*/ 25 w 132"/>
                            <a:gd name="T13" fmla="*/ 32 h 96"/>
                            <a:gd name="T14" fmla="*/ 27 w 132"/>
                            <a:gd name="T15" fmla="*/ 31 h 96"/>
                            <a:gd name="T16" fmla="*/ 43 w 132"/>
                            <a:gd name="T17" fmla="*/ 17 h 96"/>
                            <a:gd name="T18" fmla="*/ 44 w 132"/>
                            <a:gd name="T19" fmla="*/ 15 h 96"/>
                            <a:gd name="T20" fmla="*/ 42 w 132"/>
                            <a:gd name="T21" fmla="*/ 13 h 96"/>
                            <a:gd name="T22" fmla="*/ 21 w 132"/>
                            <a:gd name="T23" fmla="*/ 1 h 96"/>
                            <a:gd name="T24" fmla="*/ 19 w 132"/>
                            <a:gd name="T25" fmla="*/ 0 h 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6">
                              <a:moveTo>
                                <a:pt x="57" y="0"/>
                              </a:moveTo>
                              <a:lnTo>
                                <a:pt x="50" y="3"/>
                              </a:lnTo>
                              <a:lnTo>
                                <a:pt x="3" y="47"/>
                              </a:lnTo>
                              <a:lnTo>
                                <a:pt x="0" y="52"/>
                              </a:lnTo>
                              <a:lnTo>
                                <a:pt x="4" y="57"/>
                              </a:lnTo>
                              <a:lnTo>
                                <a:pt x="64" y="94"/>
                              </a:lnTo>
                              <a:lnTo>
                                <a:pt x="74" y="96"/>
                              </a:lnTo>
                              <a:lnTo>
                                <a:pt x="80" y="94"/>
                              </a:lnTo>
                              <a:lnTo>
                                <a:pt x="129" y="51"/>
                              </a:lnTo>
                              <a:lnTo>
                                <a:pt x="132" y="44"/>
                              </a:lnTo>
                              <a:lnTo>
                                <a:pt x="127" y="38"/>
                              </a:lnTo>
                              <a:lnTo>
                                <a:pt x="64" y="2"/>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nvGrpSpPr>
                    <p:cNvPr id="72074" name="Group 510"/>
                    <p:cNvGrpSpPr>
                      <a:grpSpLocks/>
                    </p:cNvGrpSpPr>
                    <p:nvPr/>
                  </p:nvGrpSpPr>
                  <p:grpSpPr bwMode="auto">
                    <a:xfrm>
                      <a:off x="7679" y="11979"/>
                      <a:ext cx="170" cy="119"/>
                      <a:chOff x="7679" y="11979"/>
                      <a:chExt cx="170" cy="119"/>
                    </a:xfrm>
                  </p:grpSpPr>
                  <p:grpSp>
                    <p:nvGrpSpPr>
                      <p:cNvPr id="72075" name="Group 511"/>
                      <p:cNvGrpSpPr>
                        <a:grpSpLocks/>
                      </p:cNvGrpSpPr>
                      <p:nvPr/>
                    </p:nvGrpSpPr>
                    <p:grpSpPr bwMode="auto">
                      <a:xfrm>
                        <a:off x="7679" y="11979"/>
                        <a:ext cx="48" cy="42"/>
                        <a:chOff x="7679" y="11979"/>
                        <a:chExt cx="48" cy="42"/>
                      </a:xfrm>
                    </p:grpSpPr>
                    <p:sp>
                      <p:nvSpPr>
                        <p:cNvPr id="72096" name="Freeform 512"/>
                        <p:cNvSpPr>
                          <a:spLocks/>
                        </p:cNvSpPr>
                        <p:nvPr/>
                      </p:nvSpPr>
                      <p:spPr bwMode="auto">
                        <a:xfrm>
                          <a:off x="7679" y="11986"/>
                          <a:ext cx="48" cy="35"/>
                        </a:xfrm>
                        <a:custGeom>
                          <a:avLst/>
                          <a:gdLst>
                            <a:gd name="T0" fmla="*/ 21 w 142"/>
                            <a:gd name="T1" fmla="*/ 0 h 106"/>
                            <a:gd name="T2" fmla="*/ 0 w 142"/>
                            <a:gd name="T3" fmla="*/ 18 h 106"/>
                            <a:gd name="T4" fmla="*/ 27 w 142"/>
                            <a:gd name="T5" fmla="*/ 35 h 106"/>
                            <a:gd name="T6" fmla="*/ 48 w 142"/>
                            <a:gd name="T7" fmla="*/ 15 h 106"/>
                            <a:gd name="T8" fmla="*/ 21 w 142"/>
                            <a:gd name="T9" fmla="*/ 0 h 1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2" h="106">
                              <a:moveTo>
                                <a:pt x="62" y="0"/>
                              </a:moveTo>
                              <a:lnTo>
                                <a:pt x="0" y="55"/>
                              </a:lnTo>
                              <a:lnTo>
                                <a:pt x="79" y="106"/>
                              </a:lnTo>
                              <a:lnTo>
                                <a:pt x="142" y="46"/>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97" name="Freeform 513"/>
                        <p:cNvSpPr>
                          <a:spLocks/>
                        </p:cNvSpPr>
                        <p:nvPr/>
                      </p:nvSpPr>
                      <p:spPr bwMode="auto">
                        <a:xfrm>
                          <a:off x="7679" y="11994"/>
                          <a:ext cx="9" cy="14"/>
                        </a:xfrm>
                        <a:custGeom>
                          <a:avLst/>
                          <a:gdLst>
                            <a:gd name="T0" fmla="*/ 1 w 25"/>
                            <a:gd name="T1" fmla="*/ 4 h 43"/>
                            <a:gd name="T2" fmla="*/ 0 w 25"/>
                            <a:gd name="T3" fmla="*/ 6 h 43"/>
                            <a:gd name="T4" fmla="*/ 0 w 25"/>
                            <a:gd name="T5" fmla="*/ 10 h 43"/>
                            <a:gd name="T6" fmla="*/ 9 w 25"/>
                            <a:gd name="T7" fmla="*/ 14 h 43"/>
                            <a:gd name="T8" fmla="*/ 5 w 25"/>
                            <a:gd name="T9" fmla="*/ 0 h 43"/>
                            <a:gd name="T10" fmla="*/ 1 w 25"/>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3">
                              <a:moveTo>
                                <a:pt x="3" y="11"/>
                              </a:moveTo>
                              <a:lnTo>
                                <a:pt x="0" y="18"/>
                              </a:lnTo>
                              <a:lnTo>
                                <a:pt x="0" y="32"/>
                              </a:lnTo>
                              <a:lnTo>
                                <a:pt x="25" y="43"/>
                              </a:lnTo>
                              <a:lnTo>
                                <a:pt x="15"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98" name="Freeform 514"/>
                        <p:cNvSpPr>
                          <a:spLocks/>
                        </p:cNvSpPr>
                        <p:nvPr/>
                      </p:nvSpPr>
                      <p:spPr bwMode="auto">
                        <a:xfrm>
                          <a:off x="7717" y="11991"/>
                          <a:ext cx="10" cy="14"/>
                        </a:xfrm>
                        <a:custGeom>
                          <a:avLst/>
                          <a:gdLst>
                            <a:gd name="T0" fmla="*/ 8 w 29"/>
                            <a:gd name="T1" fmla="*/ 3 h 42"/>
                            <a:gd name="T2" fmla="*/ 10 w 29"/>
                            <a:gd name="T3" fmla="*/ 5 h 42"/>
                            <a:gd name="T4" fmla="*/ 10 w 29"/>
                            <a:gd name="T5" fmla="*/ 10 h 42"/>
                            <a:gd name="T6" fmla="*/ 0 w 29"/>
                            <a:gd name="T7" fmla="*/ 14 h 42"/>
                            <a:gd name="T8" fmla="*/ 3 w 29"/>
                            <a:gd name="T9" fmla="*/ 0 h 42"/>
                            <a:gd name="T10" fmla="*/ 8 w 29"/>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42">
                              <a:moveTo>
                                <a:pt x="24" y="10"/>
                              </a:moveTo>
                              <a:lnTo>
                                <a:pt x="29" y="15"/>
                              </a:lnTo>
                              <a:lnTo>
                                <a:pt x="29" y="30"/>
                              </a:lnTo>
                              <a:lnTo>
                                <a:pt x="0" y="42"/>
                              </a:lnTo>
                              <a:lnTo>
                                <a:pt x="10" y="0"/>
                              </a:lnTo>
                              <a:lnTo>
                                <a:pt x="24"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99" name="Freeform 515"/>
                        <p:cNvSpPr>
                          <a:spLocks/>
                        </p:cNvSpPr>
                        <p:nvPr/>
                      </p:nvSpPr>
                      <p:spPr bwMode="auto">
                        <a:xfrm>
                          <a:off x="7681" y="11979"/>
                          <a:ext cx="44" cy="34"/>
                        </a:xfrm>
                        <a:custGeom>
                          <a:avLst/>
                          <a:gdLst>
                            <a:gd name="T0" fmla="*/ 19 w 134"/>
                            <a:gd name="T1" fmla="*/ 0 h 101"/>
                            <a:gd name="T2" fmla="*/ 17 w 134"/>
                            <a:gd name="T3" fmla="*/ 1 h 101"/>
                            <a:gd name="T4" fmla="*/ 1 w 134"/>
                            <a:gd name="T5" fmla="*/ 16 h 101"/>
                            <a:gd name="T6" fmla="*/ 0 w 134"/>
                            <a:gd name="T7" fmla="*/ 18 h 101"/>
                            <a:gd name="T8" fmla="*/ 1 w 134"/>
                            <a:gd name="T9" fmla="*/ 20 h 101"/>
                            <a:gd name="T10" fmla="*/ 22 w 134"/>
                            <a:gd name="T11" fmla="*/ 33 h 101"/>
                            <a:gd name="T12" fmla="*/ 25 w 134"/>
                            <a:gd name="T13" fmla="*/ 34 h 101"/>
                            <a:gd name="T14" fmla="*/ 27 w 134"/>
                            <a:gd name="T15" fmla="*/ 33 h 101"/>
                            <a:gd name="T16" fmla="*/ 43 w 134"/>
                            <a:gd name="T17" fmla="*/ 18 h 101"/>
                            <a:gd name="T18" fmla="*/ 44 w 134"/>
                            <a:gd name="T19" fmla="*/ 15 h 101"/>
                            <a:gd name="T20" fmla="*/ 42 w 134"/>
                            <a:gd name="T21" fmla="*/ 13 h 101"/>
                            <a:gd name="T22" fmla="*/ 22 w 134"/>
                            <a:gd name="T23" fmla="*/ 1 h 101"/>
                            <a:gd name="T24" fmla="*/ 19 w 134"/>
                            <a:gd name="T25" fmla="*/ 0 h 10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4" h="101">
                              <a:moveTo>
                                <a:pt x="58" y="0"/>
                              </a:moveTo>
                              <a:lnTo>
                                <a:pt x="51" y="4"/>
                              </a:lnTo>
                              <a:lnTo>
                                <a:pt x="3" y="48"/>
                              </a:lnTo>
                              <a:lnTo>
                                <a:pt x="0" y="53"/>
                              </a:lnTo>
                              <a:lnTo>
                                <a:pt x="4" y="59"/>
                              </a:lnTo>
                              <a:lnTo>
                                <a:pt x="66" y="99"/>
                              </a:lnTo>
                              <a:lnTo>
                                <a:pt x="75" y="101"/>
                              </a:lnTo>
                              <a:lnTo>
                                <a:pt x="82" y="99"/>
                              </a:lnTo>
                              <a:lnTo>
                                <a:pt x="131" y="52"/>
                              </a:lnTo>
                              <a:lnTo>
                                <a:pt x="134" y="45"/>
                              </a:lnTo>
                              <a:lnTo>
                                <a:pt x="128" y="39"/>
                              </a:lnTo>
                              <a:lnTo>
                                <a:pt x="66" y="2"/>
                              </a:lnTo>
                              <a:lnTo>
                                <a:pt x="58"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076" name="Group 516"/>
                      <p:cNvGrpSpPr>
                        <a:grpSpLocks/>
                      </p:cNvGrpSpPr>
                      <p:nvPr/>
                    </p:nvGrpSpPr>
                    <p:grpSpPr bwMode="auto">
                      <a:xfrm>
                        <a:off x="7710" y="11998"/>
                        <a:ext cx="47" cy="43"/>
                        <a:chOff x="7710" y="11998"/>
                        <a:chExt cx="47" cy="43"/>
                      </a:xfrm>
                    </p:grpSpPr>
                    <p:sp>
                      <p:nvSpPr>
                        <p:cNvPr id="72092" name="Freeform 517"/>
                        <p:cNvSpPr>
                          <a:spLocks/>
                        </p:cNvSpPr>
                        <p:nvPr/>
                      </p:nvSpPr>
                      <p:spPr bwMode="auto">
                        <a:xfrm>
                          <a:off x="7710" y="12005"/>
                          <a:ext cx="47" cy="36"/>
                        </a:xfrm>
                        <a:custGeom>
                          <a:avLst/>
                          <a:gdLst>
                            <a:gd name="T0" fmla="*/ 21 w 140"/>
                            <a:gd name="T1" fmla="*/ 0 h 108"/>
                            <a:gd name="T2" fmla="*/ 0 w 140"/>
                            <a:gd name="T3" fmla="*/ 19 h 108"/>
                            <a:gd name="T4" fmla="*/ 27 w 140"/>
                            <a:gd name="T5" fmla="*/ 36 h 108"/>
                            <a:gd name="T6" fmla="*/ 47 w 140"/>
                            <a:gd name="T7" fmla="*/ 16 h 108"/>
                            <a:gd name="T8" fmla="*/ 21 w 140"/>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0" h="108">
                              <a:moveTo>
                                <a:pt x="63" y="0"/>
                              </a:moveTo>
                              <a:lnTo>
                                <a:pt x="0" y="56"/>
                              </a:lnTo>
                              <a:lnTo>
                                <a:pt x="79" y="108"/>
                              </a:lnTo>
                              <a:lnTo>
                                <a:pt x="140" y="47"/>
                              </a:lnTo>
                              <a:lnTo>
                                <a:pt x="63"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93" name="Freeform 518"/>
                        <p:cNvSpPr>
                          <a:spLocks/>
                        </p:cNvSpPr>
                        <p:nvPr/>
                      </p:nvSpPr>
                      <p:spPr bwMode="auto">
                        <a:xfrm>
                          <a:off x="7710" y="12013"/>
                          <a:ext cx="9" cy="15"/>
                        </a:xfrm>
                        <a:custGeom>
                          <a:avLst/>
                          <a:gdLst>
                            <a:gd name="T0" fmla="*/ 1 w 25"/>
                            <a:gd name="T1" fmla="*/ 4 h 45"/>
                            <a:gd name="T2" fmla="*/ 0 w 25"/>
                            <a:gd name="T3" fmla="*/ 7 h 45"/>
                            <a:gd name="T4" fmla="*/ 0 w 25"/>
                            <a:gd name="T5" fmla="*/ 11 h 45"/>
                            <a:gd name="T6" fmla="*/ 9 w 25"/>
                            <a:gd name="T7" fmla="*/ 15 h 45"/>
                            <a:gd name="T8" fmla="*/ 5 w 25"/>
                            <a:gd name="T9" fmla="*/ 0 h 45"/>
                            <a:gd name="T10" fmla="*/ 1 w 25"/>
                            <a:gd name="T11" fmla="*/ 4 h 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5">
                              <a:moveTo>
                                <a:pt x="3" y="12"/>
                              </a:moveTo>
                              <a:lnTo>
                                <a:pt x="0" y="20"/>
                              </a:lnTo>
                              <a:lnTo>
                                <a:pt x="0" y="32"/>
                              </a:lnTo>
                              <a:lnTo>
                                <a:pt x="25" y="45"/>
                              </a:lnTo>
                              <a:lnTo>
                                <a:pt x="15" y="0"/>
                              </a:lnTo>
                              <a:lnTo>
                                <a:pt x="3" y="12"/>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94" name="Freeform 519"/>
                        <p:cNvSpPr>
                          <a:spLocks/>
                        </p:cNvSpPr>
                        <p:nvPr/>
                      </p:nvSpPr>
                      <p:spPr bwMode="auto">
                        <a:xfrm>
                          <a:off x="7748" y="12010"/>
                          <a:ext cx="9" cy="15"/>
                        </a:xfrm>
                        <a:custGeom>
                          <a:avLst/>
                          <a:gdLst>
                            <a:gd name="T0" fmla="*/ 8 w 27"/>
                            <a:gd name="T1" fmla="*/ 4 h 43"/>
                            <a:gd name="T2" fmla="*/ 9 w 27"/>
                            <a:gd name="T3" fmla="*/ 5 h 43"/>
                            <a:gd name="T4" fmla="*/ 9 w 27"/>
                            <a:gd name="T5" fmla="*/ 10 h 43"/>
                            <a:gd name="T6" fmla="*/ 0 w 27"/>
                            <a:gd name="T7" fmla="*/ 15 h 43"/>
                            <a:gd name="T8" fmla="*/ 3 w 27"/>
                            <a:gd name="T9" fmla="*/ 0 h 43"/>
                            <a:gd name="T10" fmla="*/ 8 w 27"/>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3">
                              <a:moveTo>
                                <a:pt x="25" y="11"/>
                              </a:moveTo>
                              <a:lnTo>
                                <a:pt x="27" y="15"/>
                              </a:lnTo>
                              <a:lnTo>
                                <a:pt x="27" y="30"/>
                              </a:lnTo>
                              <a:lnTo>
                                <a:pt x="0" y="43"/>
                              </a:lnTo>
                              <a:lnTo>
                                <a:pt x="10" y="0"/>
                              </a:lnTo>
                              <a:lnTo>
                                <a:pt x="25"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95" name="Freeform 520"/>
                        <p:cNvSpPr>
                          <a:spLocks/>
                        </p:cNvSpPr>
                        <p:nvPr/>
                      </p:nvSpPr>
                      <p:spPr bwMode="auto">
                        <a:xfrm>
                          <a:off x="7712" y="11998"/>
                          <a:ext cx="44" cy="34"/>
                        </a:xfrm>
                        <a:custGeom>
                          <a:avLst/>
                          <a:gdLst>
                            <a:gd name="T0" fmla="*/ 19 w 134"/>
                            <a:gd name="T1" fmla="*/ 0 h 103"/>
                            <a:gd name="T2" fmla="*/ 17 w 134"/>
                            <a:gd name="T3" fmla="*/ 1 h 103"/>
                            <a:gd name="T4" fmla="*/ 1 w 134"/>
                            <a:gd name="T5" fmla="*/ 17 h 103"/>
                            <a:gd name="T6" fmla="*/ 0 w 134"/>
                            <a:gd name="T7" fmla="*/ 18 h 103"/>
                            <a:gd name="T8" fmla="*/ 1 w 134"/>
                            <a:gd name="T9" fmla="*/ 20 h 103"/>
                            <a:gd name="T10" fmla="*/ 21 w 134"/>
                            <a:gd name="T11" fmla="*/ 33 h 103"/>
                            <a:gd name="T12" fmla="*/ 25 w 134"/>
                            <a:gd name="T13" fmla="*/ 34 h 103"/>
                            <a:gd name="T14" fmla="*/ 27 w 134"/>
                            <a:gd name="T15" fmla="*/ 33 h 103"/>
                            <a:gd name="T16" fmla="*/ 43 w 134"/>
                            <a:gd name="T17" fmla="*/ 17 h 103"/>
                            <a:gd name="T18" fmla="*/ 44 w 134"/>
                            <a:gd name="T19" fmla="*/ 15 h 103"/>
                            <a:gd name="T20" fmla="*/ 43 w 134"/>
                            <a:gd name="T21" fmla="*/ 14 h 103"/>
                            <a:gd name="T22" fmla="*/ 21 w 134"/>
                            <a:gd name="T23" fmla="*/ 1 h 103"/>
                            <a:gd name="T24" fmla="*/ 19 w 134"/>
                            <a:gd name="T25" fmla="*/ 0 h 10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4" h="103">
                              <a:moveTo>
                                <a:pt x="59" y="0"/>
                              </a:moveTo>
                              <a:lnTo>
                                <a:pt x="52" y="4"/>
                              </a:lnTo>
                              <a:lnTo>
                                <a:pt x="3" y="50"/>
                              </a:lnTo>
                              <a:lnTo>
                                <a:pt x="0" y="54"/>
                              </a:lnTo>
                              <a:lnTo>
                                <a:pt x="4" y="61"/>
                              </a:lnTo>
                              <a:lnTo>
                                <a:pt x="65" y="100"/>
                              </a:lnTo>
                              <a:lnTo>
                                <a:pt x="75" y="103"/>
                              </a:lnTo>
                              <a:lnTo>
                                <a:pt x="82" y="100"/>
                              </a:lnTo>
                              <a:lnTo>
                                <a:pt x="132" y="53"/>
                              </a:lnTo>
                              <a:lnTo>
                                <a:pt x="134" y="46"/>
                              </a:lnTo>
                              <a:lnTo>
                                <a:pt x="130" y="41"/>
                              </a:lnTo>
                              <a:lnTo>
                                <a:pt x="65" y="3"/>
                              </a:lnTo>
                              <a:lnTo>
                                <a:pt x="59"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077" name="Group 521"/>
                      <p:cNvGrpSpPr>
                        <a:grpSpLocks/>
                      </p:cNvGrpSpPr>
                      <p:nvPr/>
                    </p:nvGrpSpPr>
                    <p:grpSpPr bwMode="auto">
                      <a:xfrm>
                        <a:off x="7741" y="12017"/>
                        <a:ext cx="47" cy="42"/>
                        <a:chOff x="7741" y="12017"/>
                        <a:chExt cx="47" cy="42"/>
                      </a:xfrm>
                    </p:grpSpPr>
                    <p:sp>
                      <p:nvSpPr>
                        <p:cNvPr id="72088" name="Freeform 522"/>
                        <p:cNvSpPr>
                          <a:spLocks/>
                        </p:cNvSpPr>
                        <p:nvPr/>
                      </p:nvSpPr>
                      <p:spPr bwMode="auto">
                        <a:xfrm>
                          <a:off x="7741" y="12023"/>
                          <a:ext cx="47" cy="36"/>
                        </a:xfrm>
                        <a:custGeom>
                          <a:avLst/>
                          <a:gdLst>
                            <a:gd name="T0" fmla="*/ 21 w 141"/>
                            <a:gd name="T1" fmla="*/ 0 h 108"/>
                            <a:gd name="T2" fmla="*/ 0 w 141"/>
                            <a:gd name="T3" fmla="*/ 19 h 108"/>
                            <a:gd name="T4" fmla="*/ 26 w 141"/>
                            <a:gd name="T5" fmla="*/ 36 h 108"/>
                            <a:gd name="T6" fmla="*/ 47 w 141"/>
                            <a:gd name="T7" fmla="*/ 16 h 108"/>
                            <a:gd name="T8" fmla="*/ 21 w 141"/>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1" h="108">
                              <a:moveTo>
                                <a:pt x="62" y="0"/>
                              </a:moveTo>
                              <a:lnTo>
                                <a:pt x="0" y="57"/>
                              </a:lnTo>
                              <a:lnTo>
                                <a:pt x="78" y="108"/>
                              </a:lnTo>
                              <a:lnTo>
                                <a:pt x="141" y="47"/>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89" name="Freeform 523"/>
                        <p:cNvSpPr>
                          <a:spLocks/>
                        </p:cNvSpPr>
                        <p:nvPr/>
                      </p:nvSpPr>
                      <p:spPr bwMode="auto">
                        <a:xfrm>
                          <a:off x="7741" y="12031"/>
                          <a:ext cx="8" cy="15"/>
                        </a:xfrm>
                        <a:custGeom>
                          <a:avLst/>
                          <a:gdLst>
                            <a:gd name="T0" fmla="*/ 1 w 25"/>
                            <a:gd name="T1" fmla="*/ 4 h 45"/>
                            <a:gd name="T2" fmla="*/ 0 w 25"/>
                            <a:gd name="T3" fmla="*/ 7 h 45"/>
                            <a:gd name="T4" fmla="*/ 0 w 25"/>
                            <a:gd name="T5" fmla="*/ 11 h 45"/>
                            <a:gd name="T6" fmla="*/ 8 w 25"/>
                            <a:gd name="T7" fmla="*/ 15 h 45"/>
                            <a:gd name="T8" fmla="*/ 5 w 25"/>
                            <a:gd name="T9" fmla="*/ 0 h 45"/>
                            <a:gd name="T10" fmla="*/ 1 w 25"/>
                            <a:gd name="T11" fmla="*/ 4 h 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5">
                              <a:moveTo>
                                <a:pt x="3" y="12"/>
                              </a:moveTo>
                              <a:lnTo>
                                <a:pt x="0" y="20"/>
                              </a:lnTo>
                              <a:lnTo>
                                <a:pt x="0" y="33"/>
                              </a:lnTo>
                              <a:lnTo>
                                <a:pt x="25" y="45"/>
                              </a:lnTo>
                              <a:lnTo>
                                <a:pt x="15" y="0"/>
                              </a:lnTo>
                              <a:lnTo>
                                <a:pt x="3" y="12"/>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90" name="Freeform 524"/>
                        <p:cNvSpPr>
                          <a:spLocks/>
                        </p:cNvSpPr>
                        <p:nvPr/>
                      </p:nvSpPr>
                      <p:spPr bwMode="auto">
                        <a:xfrm>
                          <a:off x="7778" y="12029"/>
                          <a:ext cx="10" cy="14"/>
                        </a:xfrm>
                        <a:custGeom>
                          <a:avLst/>
                          <a:gdLst>
                            <a:gd name="T0" fmla="*/ 9 w 29"/>
                            <a:gd name="T1" fmla="*/ 4 h 43"/>
                            <a:gd name="T2" fmla="*/ 10 w 29"/>
                            <a:gd name="T3" fmla="*/ 5 h 43"/>
                            <a:gd name="T4" fmla="*/ 10 w 29"/>
                            <a:gd name="T5" fmla="*/ 10 h 43"/>
                            <a:gd name="T6" fmla="*/ 0 w 29"/>
                            <a:gd name="T7" fmla="*/ 14 h 43"/>
                            <a:gd name="T8" fmla="*/ 4 w 29"/>
                            <a:gd name="T9" fmla="*/ 0 h 43"/>
                            <a:gd name="T10" fmla="*/ 9 w 29"/>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43">
                              <a:moveTo>
                                <a:pt x="25" y="11"/>
                              </a:moveTo>
                              <a:lnTo>
                                <a:pt x="29" y="15"/>
                              </a:lnTo>
                              <a:lnTo>
                                <a:pt x="29" y="30"/>
                              </a:lnTo>
                              <a:lnTo>
                                <a:pt x="0" y="43"/>
                              </a:lnTo>
                              <a:lnTo>
                                <a:pt x="11" y="0"/>
                              </a:lnTo>
                              <a:lnTo>
                                <a:pt x="25"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91" name="Freeform 525"/>
                        <p:cNvSpPr>
                          <a:spLocks/>
                        </p:cNvSpPr>
                        <p:nvPr/>
                      </p:nvSpPr>
                      <p:spPr bwMode="auto">
                        <a:xfrm>
                          <a:off x="7742" y="12017"/>
                          <a:ext cx="45" cy="34"/>
                        </a:xfrm>
                        <a:custGeom>
                          <a:avLst/>
                          <a:gdLst>
                            <a:gd name="T0" fmla="*/ 19 w 134"/>
                            <a:gd name="T1" fmla="*/ 0 h 102"/>
                            <a:gd name="T2" fmla="*/ 17 w 134"/>
                            <a:gd name="T3" fmla="*/ 1 h 102"/>
                            <a:gd name="T4" fmla="*/ 1 w 134"/>
                            <a:gd name="T5" fmla="*/ 16 h 102"/>
                            <a:gd name="T6" fmla="*/ 0 w 134"/>
                            <a:gd name="T7" fmla="*/ 18 h 102"/>
                            <a:gd name="T8" fmla="*/ 1 w 134"/>
                            <a:gd name="T9" fmla="*/ 20 h 102"/>
                            <a:gd name="T10" fmla="*/ 21 w 134"/>
                            <a:gd name="T11" fmla="*/ 33 h 102"/>
                            <a:gd name="T12" fmla="*/ 25 w 134"/>
                            <a:gd name="T13" fmla="*/ 34 h 102"/>
                            <a:gd name="T14" fmla="*/ 27 w 134"/>
                            <a:gd name="T15" fmla="*/ 33 h 102"/>
                            <a:gd name="T16" fmla="*/ 44 w 134"/>
                            <a:gd name="T17" fmla="*/ 18 h 102"/>
                            <a:gd name="T18" fmla="*/ 45 w 134"/>
                            <a:gd name="T19" fmla="*/ 15 h 102"/>
                            <a:gd name="T20" fmla="*/ 43 w 134"/>
                            <a:gd name="T21" fmla="*/ 13 h 102"/>
                            <a:gd name="T22" fmla="*/ 21 w 134"/>
                            <a:gd name="T23" fmla="*/ 1 h 102"/>
                            <a:gd name="T24" fmla="*/ 19 w 134"/>
                            <a:gd name="T25" fmla="*/ 0 h 1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4" h="102">
                              <a:moveTo>
                                <a:pt x="58" y="0"/>
                              </a:moveTo>
                              <a:lnTo>
                                <a:pt x="51" y="3"/>
                              </a:lnTo>
                              <a:lnTo>
                                <a:pt x="3" y="49"/>
                              </a:lnTo>
                              <a:lnTo>
                                <a:pt x="0" y="54"/>
                              </a:lnTo>
                              <a:lnTo>
                                <a:pt x="4" y="61"/>
                              </a:lnTo>
                              <a:lnTo>
                                <a:pt x="64" y="100"/>
                              </a:lnTo>
                              <a:lnTo>
                                <a:pt x="74" y="102"/>
                              </a:lnTo>
                              <a:lnTo>
                                <a:pt x="81" y="100"/>
                              </a:lnTo>
                              <a:lnTo>
                                <a:pt x="131" y="53"/>
                              </a:lnTo>
                              <a:lnTo>
                                <a:pt x="134" y="46"/>
                              </a:lnTo>
                              <a:lnTo>
                                <a:pt x="128" y="40"/>
                              </a:lnTo>
                              <a:lnTo>
                                <a:pt x="64" y="2"/>
                              </a:lnTo>
                              <a:lnTo>
                                <a:pt x="58"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078" name="Group 526"/>
                      <p:cNvGrpSpPr>
                        <a:grpSpLocks/>
                      </p:cNvGrpSpPr>
                      <p:nvPr/>
                    </p:nvGrpSpPr>
                    <p:grpSpPr bwMode="auto">
                      <a:xfrm>
                        <a:off x="7771" y="12036"/>
                        <a:ext cx="47" cy="43"/>
                        <a:chOff x="7771" y="12036"/>
                        <a:chExt cx="47" cy="43"/>
                      </a:xfrm>
                    </p:grpSpPr>
                    <p:sp>
                      <p:nvSpPr>
                        <p:cNvPr id="72084" name="Freeform 527"/>
                        <p:cNvSpPr>
                          <a:spLocks/>
                        </p:cNvSpPr>
                        <p:nvPr/>
                      </p:nvSpPr>
                      <p:spPr bwMode="auto">
                        <a:xfrm>
                          <a:off x="7771" y="12043"/>
                          <a:ext cx="47" cy="36"/>
                        </a:xfrm>
                        <a:custGeom>
                          <a:avLst/>
                          <a:gdLst>
                            <a:gd name="T0" fmla="*/ 21 w 141"/>
                            <a:gd name="T1" fmla="*/ 0 h 108"/>
                            <a:gd name="T2" fmla="*/ 0 w 141"/>
                            <a:gd name="T3" fmla="*/ 19 h 108"/>
                            <a:gd name="T4" fmla="*/ 26 w 141"/>
                            <a:gd name="T5" fmla="*/ 36 h 108"/>
                            <a:gd name="T6" fmla="*/ 47 w 141"/>
                            <a:gd name="T7" fmla="*/ 16 h 108"/>
                            <a:gd name="T8" fmla="*/ 21 w 141"/>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1" h="108">
                              <a:moveTo>
                                <a:pt x="62" y="0"/>
                              </a:moveTo>
                              <a:lnTo>
                                <a:pt x="0" y="56"/>
                              </a:lnTo>
                              <a:lnTo>
                                <a:pt x="79" y="108"/>
                              </a:lnTo>
                              <a:lnTo>
                                <a:pt x="141" y="47"/>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85" name="Freeform 528"/>
                        <p:cNvSpPr>
                          <a:spLocks/>
                        </p:cNvSpPr>
                        <p:nvPr/>
                      </p:nvSpPr>
                      <p:spPr bwMode="auto">
                        <a:xfrm>
                          <a:off x="7771" y="12051"/>
                          <a:ext cx="9" cy="15"/>
                        </a:xfrm>
                        <a:custGeom>
                          <a:avLst/>
                          <a:gdLst>
                            <a:gd name="T0" fmla="*/ 1 w 25"/>
                            <a:gd name="T1" fmla="*/ 4 h 45"/>
                            <a:gd name="T2" fmla="*/ 0 w 25"/>
                            <a:gd name="T3" fmla="*/ 6 h 45"/>
                            <a:gd name="T4" fmla="*/ 0 w 25"/>
                            <a:gd name="T5" fmla="*/ 11 h 45"/>
                            <a:gd name="T6" fmla="*/ 9 w 25"/>
                            <a:gd name="T7" fmla="*/ 15 h 45"/>
                            <a:gd name="T8" fmla="*/ 5 w 25"/>
                            <a:gd name="T9" fmla="*/ 0 h 45"/>
                            <a:gd name="T10" fmla="*/ 1 w 25"/>
                            <a:gd name="T11" fmla="*/ 4 h 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5">
                              <a:moveTo>
                                <a:pt x="2" y="11"/>
                              </a:moveTo>
                              <a:lnTo>
                                <a:pt x="0" y="19"/>
                              </a:lnTo>
                              <a:lnTo>
                                <a:pt x="0" y="32"/>
                              </a:lnTo>
                              <a:lnTo>
                                <a:pt x="25" y="45"/>
                              </a:lnTo>
                              <a:lnTo>
                                <a:pt x="15" y="0"/>
                              </a:lnTo>
                              <a:lnTo>
                                <a:pt x="2"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86" name="Freeform 529"/>
                        <p:cNvSpPr>
                          <a:spLocks/>
                        </p:cNvSpPr>
                        <p:nvPr/>
                      </p:nvSpPr>
                      <p:spPr bwMode="auto">
                        <a:xfrm>
                          <a:off x="7809" y="12048"/>
                          <a:ext cx="9" cy="14"/>
                        </a:xfrm>
                        <a:custGeom>
                          <a:avLst/>
                          <a:gdLst>
                            <a:gd name="T0" fmla="*/ 8 w 27"/>
                            <a:gd name="T1" fmla="*/ 3 h 42"/>
                            <a:gd name="T2" fmla="*/ 9 w 27"/>
                            <a:gd name="T3" fmla="*/ 5 h 42"/>
                            <a:gd name="T4" fmla="*/ 9 w 27"/>
                            <a:gd name="T5" fmla="*/ 10 h 42"/>
                            <a:gd name="T6" fmla="*/ 0 w 27"/>
                            <a:gd name="T7" fmla="*/ 14 h 42"/>
                            <a:gd name="T8" fmla="*/ 3 w 27"/>
                            <a:gd name="T9" fmla="*/ 0 h 42"/>
                            <a:gd name="T10" fmla="*/ 8 w 27"/>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2">
                              <a:moveTo>
                                <a:pt x="23" y="10"/>
                              </a:moveTo>
                              <a:lnTo>
                                <a:pt x="27" y="15"/>
                              </a:lnTo>
                              <a:lnTo>
                                <a:pt x="27" y="30"/>
                              </a:lnTo>
                              <a:lnTo>
                                <a:pt x="0" y="42"/>
                              </a:lnTo>
                              <a:lnTo>
                                <a:pt x="10"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87" name="Freeform 530"/>
                        <p:cNvSpPr>
                          <a:spLocks/>
                        </p:cNvSpPr>
                        <p:nvPr/>
                      </p:nvSpPr>
                      <p:spPr bwMode="auto">
                        <a:xfrm>
                          <a:off x="7773" y="12036"/>
                          <a:ext cx="45" cy="34"/>
                        </a:xfrm>
                        <a:custGeom>
                          <a:avLst/>
                          <a:gdLst>
                            <a:gd name="T0" fmla="*/ 19 w 135"/>
                            <a:gd name="T1" fmla="*/ 0 h 102"/>
                            <a:gd name="T2" fmla="*/ 17 w 135"/>
                            <a:gd name="T3" fmla="*/ 2 h 102"/>
                            <a:gd name="T4" fmla="*/ 1 w 135"/>
                            <a:gd name="T5" fmla="*/ 17 h 102"/>
                            <a:gd name="T6" fmla="*/ 0 w 135"/>
                            <a:gd name="T7" fmla="*/ 18 h 102"/>
                            <a:gd name="T8" fmla="*/ 1 w 135"/>
                            <a:gd name="T9" fmla="*/ 20 h 102"/>
                            <a:gd name="T10" fmla="*/ 22 w 135"/>
                            <a:gd name="T11" fmla="*/ 33 h 102"/>
                            <a:gd name="T12" fmla="*/ 25 w 135"/>
                            <a:gd name="T13" fmla="*/ 34 h 102"/>
                            <a:gd name="T14" fmla="*/ 27 w 135"/>
                            <a:gd name="T15" fmla="*/ 33 h 102"/>
                            <a:gd name="T16" fmla="*/ 44 w 135"/>
                            <a:gd name="T17" fmla="*/ 18 h 102"/>
                            <a:gd name="T18" fmla="*/ 45 w 135"/>
                            <a:gd name="T19" fmla="*/ 15 h 102"/>
                            <a:gd name="T20" fmla="*/ 43 w 135"/>
                            <a:gd name="T21" fmla="*/ 13 h 102"/>
                            <a:gd name="T22" fmla="*/ 22 w 135"/>
                            <a:gd name="T23" fmla="*/ 1 h 102"/>
                            <a:gd name="T24" fmla="*/ 19 w 135"/>
                            <a:gd name="T25" fmla="*/ 0 h 1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5" h="102">
                              <a:moveTo>
                                <a:pt x="58" y="0"/>
                              </a:moveTo>
                              <a:lnTo>
                                <a:pt x="51" y="5"/>
                              </a:lnTo>
                              <a:lnTo>
                                <a:pt x="2" y="50"/>
                              </a:lnTo>
                              <a:lnTo>
                                <a:pt x="0" y="55"/>
                              </a:lnTo>
                              <a:lnTo>
                                <a:pt x="4" y="61"/>
                              </a:lnTo>
                              <a:lnTo>
                                <a:pt x="65" y="100"/>
                              </a:lnTo>
                              <a:lnTo>
                                <a:pt x="75" y="102"/>
                              </a:lnTo>
                              <a:lnTo>
                                <a:pt x="81" y="100"/>
                              </a:lnTo>
                              <a:lnTo>
                                <a:pt x="132" y="53"/>
                              </a:lnTo>
                              <a:lnTo>
                                <a:pt x="135" y="46"/>
                              </a:lnTo>
                              <a:lnTo>
                                <a:pt x="129" y="40"/>
                              </a:lnTo>
                              <a:lnTo>
                                <a:pt x="65" y="4"/>
                              </a:lnTo>
                              <a:lnTo>
                                <a:pt x="58"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079" name="Group 531"/>
                      <p:cNvGrpSpPr>
                        <a:grpSpLocks/>
                      </p:cNvGrpSpPr>
                      <p:nvPr/>
                    </p:nvGrpSpPr>
                    <p:grpSpPr bwMode="auto">
                      <a:xfrm>
                        <a:off x="7802" y="12056"/>
                        <a:ext cx="47" cy="42"/>
                        <a:chOff x="7802" y="12056"/>
                        <a:chExt cx="47" cy="42"/>
                      </a:xfrm>
                    </p:grpSpPr>
                    <p:sp>
                      <p:nvSpPr>
                        <p:cNvPr id="72080" name="Freeform 532"/>
                        <p:cNvSpPr>
                          <a:spLocks/>
                        </p:cNvSpPr>
                        <p:nvPr/>
                      </p:nvSpPr>
                      <p:spPr bwMode="auto">
                        <a:xfrm>
                          <a:off x="7802" y="12062"/>
                          <a:ext cx="47" cy="36"/>
                        </a:xfrm>
                        <a:custGeom>
                          <a:avLst/>
                          <a:gdLst>
                            <a:gd name="T0" fmla="*/ 21 w 142"/>
                            <a:gd name="T1" fmla="*/ 0 h 108"/>
                            <a:gd name="T2" fmla="*/ 0 w 142"/>
                            <a:gd name="T3" fmla="*/ 19 h 108"/>
                            <a:gd name="T4" fmla="*/ 26 w 142"/>
                            <a:gd name="T5" fmla="*/ 36 h 108"/>
                            <a:gd name="T6" fmla="*/ 47 w 142"/>
                            <a:gd name="T7" fmla="*/ 16 h 108"/>
                            <a:gd name="T8" fmla="*/ 21 w 142"/>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2" h="108">
                              <a:moveTo>
                                <a:pt x="63" y="0"/>
                              </a:moveTo>
                              <a:lnTo>
                                <a:pt x="0" y="56"/>
                              </a:lnTo>
                              <a:lnTo>
                                <a:pt x="79" y="108"/>
                              </a:lnTo>
                              <a:lnTo>
                                <a:pt x="142" y="47"/>
                              </a:lnTo>
                              <a:lnTo>
                                <a:pt x="63"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81" name="Freeform 533"/>
                        <p:cNvSpPr>
                          <a:spLocks/>
                        </p:cNvSpPr>
                        <p:nvPr/>
                      </p:nvSpPr>
                      <p:spPr bwMode="auto">
                        <a:xfrm>
                          <a:off x="7802" y="12070"/>
                          <a:ext cx="8" cy="15"/>
                        </a:xfrm>
                        <a:custGeom>
                          <a:avLst/>
                          <a:gdLst>
                            <a:gd name="T0" fmla="*/ 1 w 26"/>
                            <a:gd name="T1" fmla="*/ 4 h 45"/>
                            <a:gd name="T2" fmla="*/ 0 w 26"/>
                            <a:gd name="T3" fmla="*/ 7 h 45"/>
                            <a:gd name="T4" fmla="*/ 0 w 26"/>
                            <a:gd name="T5" fmla="*/ 11 h 45"/>
                            <a:gd name="T6" fmla="*/ 8 w 26"/>
                            <a:gd name="T7" fmla="*/ 15 h 45"/>
                            <a:gd name="T8" fmla="*/ 5 w 26"/>
                            <a:gd name="T9" fmla="*/ 0 h 45"/>
                            <a:gd name="T10" fmla="*/ 1 w 26"/>
                            <a:gd name="T11" fmla="*/ 4 h 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45">
                              <a:moveTo>
                                <a:pt x="3" y="12"/>
                              </a:moveTo>
                              <a:lnTo>
                                <a:pt x="0" y="20"/>
                              </a:lnTo>
                              <a:lnTo>
                                <a:pt x="0" y="32"/>
                              </a:lnTo>
                              <a:lnTo>
                                <a:pt x="26" y="45"/>
                              </a:lnTo>
                              <a:lnTo>
                                <a:pt x="16" y="0"/>
                              </a:lnTo>
                              <a:lnTo>
                                <a:pt x="3" y="12"/>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82" name="Freeform 534"/>
                        <p:cNvSpPr>
                          <a:spLocks/>
                        </p:cNvSpPr>
                        <p:nvPr/>
                      </p:nvSpPr>
                      <p:spPr bwMode="auto">
                        <a:xfrm>
                          <a:off x="7840" y="12067"/>
                          <a:ext cx="9" cy="15"/>
                        </a:xfrm>
                        <a:custGeom>
                          <a:avLst/>
                          <a:gdLst>
                            <a:gd name="T0" fmla="*/ 8 w 28"/>
                            <a:gd name="T1" fmla="*/ 4 h 44"/>
                            <a:gd name="T2" fmla="*/ 9 w 28"/>
                            <a:gd name="T3" fmla="*/ 5 h 44"/>
                            <a:gd name="T4" fmla="*/ 9 w 28"/>
                            <a:gd name="T5" fmla="*/ 10 h 44"/>
                            <a:gd name="T6" fmla="*/ 0 w 28"/>
                            <a:gd name="T7" fmla="*/ 15 h 44"/>
                            <a:gd name="T8" fmla="*/ 3 w 28"/>
                            <a:gd name="T9" fmla="*/ 0 h 44"/>
                            <a:gd name="T10" fmla="*/ 8 w 28"/>
                            <a:gd name="T11" fmla="*/ 4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4">
                              <a:moveTo>
                                <a:pt x="24" y="11"/>
                              </a:moveTo>
                              <a:lnTo>
                                <a:pt x="28" y="16"/>
                              </a:lnTo>
                              <a:lnTo>
                                <a:pt x="28" y="30"/>
                              </a:lnTo>
                              <a:lnTo>
                                <a:pt x="0" y="44"/>
                              </a:lnTo>
                              <a:lnTo>
                                <a:pt x="10" y="0"/>
                              </a:lnTo>
                              <a:lnTo>
                                <a:pt x="24"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83" name="Freeform 535"/>
                        <p:cNvSpPr>
                          <a:spLocks/>
                        </p:cNvSpPr>
                        <p:nvPr/>
                      </p:nvSpPr>
                      <p:spPr bwMode="auto">
                        <a:xfrm>
                          <a:off x="7803" y="12056"/>
                          <a:ext cx="45" cy="33"/>
                        </a:xfrm>
                        <a:custGeom>
                          <a:avLst/>
                          <a:gdLst>
                            <a:gd name="T0" fmla="*/ 20 w 135"/>
                            <a:gd name="T1" fmla="*/ 0 h 101"/>
                            <a:gd name="T2" fmla="*/ 17 w 135"/>
                            <a:gd name="T3" fmla="*/ 1 h 101"/>
                            <a:gd name="T4" fmla="*/ 1 w 135"/>
                            <a:gd name="T5" fmla="*/ 16 h 101"/>
                            <a:gd name="T6" fmla="*/ 0 w 135"/>
                            <a:gd name="T7" fmla="*/ 18 h 101"/>
                            <a:gd name="T8" fmla="*/ 1 w 135"/>
                            <a:gd name="T9" fmla="*/ 19 h 101"/>
                            <a:gd name="T10" fmla="*/ 22 w 135"/>
                            <a:gd name="T11" fmla="*/ 32 h 101"/>
                            <a:gd name="T12" fmla="*/ 25 w 135"/>
                            <a:gd name="T13" fmla="*/ 33 h 101"/>
                            <a:gd name="T14" fmla="*/ 27 w 135"/>
                            <a:gd name="T15" fmla="*/ 32 h 101"/>
                            <a:gd name="T16" fmla="*/ 44 w 135"/>
                            <a:gd name="T17" fmla="*/ 17 h 101"/>
                            <a:gd name="T18" fmla="*/ 45 w 135"/>
                            <a:gd name="T19" fmla="*/ 15 h 101"/>
                            <a:gd name="T20" fmla="*/ 43 w 135"/>
                            <a:gd name="T21" fmla="*/ 13 h 101"/>
                            <a:gd name="T22" fmla="*/ 22 w 135"/>
                            <a:gd name="T23" fmla="*/ 1 h 101"/>
                            <a:gd name="T24" fmla="*/ 20 w 135"/>
                            <a:gd name="T25" fmla="*/ 0 h 10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5" h="101">
                              <a:moveTo>
                                <a:pt x="59" y="0"/>
                              </a:moveTo>
                              <a:lnTo>
                                <a:pt x="52" y="3"/>
                              </a:lnTo>
                              <a:lnTo>
                                <a:pt x="3" y="48"/>
                              </a:lnTo>
                              <a:lnTo>
                                <a:pt x="0" y="54"/>
                              </a:lnTo>
                              <a:lnTo>
                                <a:pt x="4" y="59"/>
                              </a:lnTo>
                              <a:lnTo>
                                <a:pt x="65" y="99"/>
                              </a:lnTo>
                              <a:lnTo>
                                <a:pt x="75" y="101"/>
                              </a:lnTo>
                              <a:lnTo>
                                <a:pt x="82" y="99"/>
                              </a:lnTo>
                              <a:lnTo>
                                <a:pt x="132" y="53"/>
                              </a:lnTo>
                              <a:lnTo>
                                <a:pt x="135" y="45"/>
                              </a:lnTo>
                              <a:lnTo>
                                <a:pt x="129" y="39"/>
                              </a:lnTo>
                              <a:lnTo>
                                <a:pt x="65" y="2"/>
                              </a:lnTo>
                              <a:lnTo>
                                <a:pt x="59"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grpSp>
                <p:nvGrpSpPr>
                  <p:cNvPr id="71836" name="Group 536"/>
                  <p:cNvGrpSpPr>
                    <a:grpSpLocks/>
                  </p:cNvGrpSpPr>
                  <p:nvPr/>
                </p:nvGrpSpPr>
                <p:grpSpPr bwMode="auto">
                  <a:xfrm>
                    <a:off x="7333" y="11810"/>
                    <a:ext cx="501" cy="318"/>
                    <a:chOff x="7333" y="11810"/>
                    <a:chExt cx="501" cy="318"/>
                  </a:xfrm>
                </p:grpSpPr>
                <p:grpSp>
                  <p:nvGrpSpPr>
                    <p:cNvPr id="71991" name="Group 537"/>
                    <p:cNvGrpSpPr>
                      <a:grpSpLocks/>
                    </p:cNvGrpSpPr>
                    <p:nvPr/>
                  </p:nvGrpSpPr>
                  <p:grpSpPr bwMode="auto">
                    <a:xfrm>
                      <a:off x="7333" y="11810"/>
                      <a:ext cx="346" cy="221"/>
                      <a:chOff x="7333" y="11810"/>
                      <a:chExt cx="346" cy="221"/>
                    </a:xfrm>
                  </p:grpSpPr>
                  <p:grpSp>
                    <p:nvGrpSpPr>
                      <p:cNvPr id="72018" name="Group 538"/>
                      <p:cNvGrpSpPr>
                        <a:grpSpLocks/>
                      </p:cNvGrpSpPr>
                      <p:nvPr/>
                    </p:nvGrpSpPr>
                    <p:grpSpPr bwMode="auto">
                      <a:xfrm>
                        <a:off x="7333" y="11810"/>
                        <a:ext cx="46" cy="40"/>
                        <a:chOff x="7333" y="11810"/>
                        <a:chExt cx="46" cy="40"/>
                      </a:xfrm>
                    </p:grpSpPr>
                    <p:sp>
                      <p:nvSpPr>
                        <p:cNvPr id="72069" name="Freeform 539"/>
                        <p:cNvSpPr>
                          <a:spLocks/>
                        </p:cNvSpPr>
                        <p:nvPr/>
                      </p:nvSpPr>
                      <p:spPr bwMode="auto">
                        <a:xfrm>
                          <a:off x="7333" y="11816"/>
                          <a:ext cx="46" cy="34"/>
                        </a:xfrm>
                        <a:custGeom>
                          <a:avLst/>
                          <a:gdLst>
                            <a:gd name="T0" fmla="*/ 20 w 139"/>
                            <a:gd name="T1" fmla="*/ 0 h 102"/>
                            <a:gd name="T2" fmla="*/ 0 w 139"/>
                            <a:gd name="T3" fmla="*/ 18 h 102"/>
                            <a:gd name="T4" fmla="*/ 25 w 139"/>
                            <a:gd name="T5" fmla="*/ 34 h 102"/>
                            <a:gd name="T6" fmla="*/ 46 w 139"/>
                            <a:gd name="T7" fmla="*/ 15 h 102"/>
                            <a:gd name="T8" fmla="*/ 20 w 139"/>
                            <a:gd name="T9" fmla="*/ 0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2">
                              <a:moveTo>
                                <a:pt x="61" y="0"/>
                              </a:moveTo>
                              <a:lnTo>
                                <a:pt x="0" y="54"/>
                              </a:lnTo>
                              <a:lnTo>
                                <a:pt x="77" y="102"/>
                              </a:lnTo>
                              <a:lnTo>
                                <a:pt x="139" y="44"/>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70" name="Freeform 540"/>
                        <p:cNvSpPr>
                          <a:spLocks/>
                        </p:cNvSpPr>
                        <p:nvPr/>
                      </p:nvSpPr>
                      <p:spPr bwMode="auto">
                        <a:xfrm>
                          <a:off x="7333" y="11824"/>
                          <a:ext cx="8" cy="14"/>
                        </a:xfrm>
                        <a:custGeom>
                          <a:avLst/>
                          <a:gdLst>
                            <a:gd name="T0" fmla="*/ 1 w 24"/>
                            <a:gd name="T1" fmla="*/ 3 h 42"/>
                            <a:gd name="T2" fmla="*/ 0 w 24"/>
                            <a:gd name="T3" fmla="*/ 6 h 42"/>
                            <a:gd name="T4" fmla="*/ 0 w 24"/>
                            <a:gd name="T5" fmla="*/ 10 h 42"/>
                            <a:gd name="T6" fmla="*/ 8 w 24"/>
                            <a:gd name="T7" fmla="*/ 14 h 42"/>
                            <a:gd name="T8" fmla="*/ 5 w 24"/>
                            <a:gd name="T9" fmla="*/ 0 h 42"/>
                            <a:gd name="T10" fmla="*/ 1 w 24"/>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2">
                              <a:moveTo>
                                <a:pt x="2" y="10"/>
                              </a:moveTo>
                              <a:lnTo>
                                <a:pt x="0" y="18"/>
                              </a:lnTo>
                              <a:lnTo>
                                <a:pt x="0" y="31"/>
                              </a:lnTo>
                              <a:lnTo>
                                <a:pt x="24" y="42"/>
                              </a:lnTo>
                              <a:lnTo>
                                <a:pt x="15" y="0"/>
                              </a:lnTo>
                              <a:lnTo>
                                <a:pt x="2"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71" name="Freeform 541"/>
                        <p:cNvSpPr>
                          <a:spLocks/>
                        </p:cNvSpPr>
                        <p:nvPr/>
                      </p:nvSpPr>
                      <p:spPr bwMode="auto">
                        <a:xfrm>
                          <a:off x="7370" y="11821"/>
                          <a:ext cx="9" cy="14"/>
                        </a:xfrm>
                        <a:custGeom>
                          <a:avLst/>
                          <a:gdLst>
                            <a:gd name="T0" fmla="*/ 7 w 28"/>
                            <a:gd name="T1" fmla="*/ 3 h 41"/>
                            <a:gd name="T2" fmla="*/ 9 w 28"/>
                            <a:gd name="T3" fmla="*/ 5 h 41"/>
                            <a:gd name="T4" fmla="*/ 9 w 28"/>
                            <a:gd name="T5" fmla="*/ 10 h 41"/>
                            <a:gd name="T6" fmla="*/ 0 w 28"/>
                            <a:gd name="T7" fmla="*/ 14 h 41"/>
                            <a:gd name="T8" fmla="*/ 3 w 28"/>
                            <a:gd name="T9" fmla="*/ 0 h 41"/>
                            <a:gd name="T10" fmla="*/ 7 w 28"/>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1">
                              <a:moveTo>
                                <a:pt x="23" y="10"/>
                              </a:moveTo>
                              <a:lnTo>
                                <a:pt x="28" y="15"/>
                              </a:lnTo>
                              <a:lnTo>
                                <a:pt x="28" y="28"/>
                              </a:lnTo>
                              <a:lnTo>
                                <a:pt x="0" y="41"/>
                              </a:lnTo>
                              <a:lnTo>
                                <a:pt x="10"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72" name="Freeform 542"/>
                        <p:cNvSpPr>
                          <a:spLocks/>
                        </p:cNvSpPr>
                        <p:nvPr/>
                      </p:nvSpPr>
                      <p:spPr bwMode="auto">
                        <a:xfrm>
                          <a:off x="7334" y="11810"/>
                          <a:ext cx="44" cy="32"/>
                        </a:xfrm>
                        <a:custGeom>
                          <a:avLst/>
                          <a:gdLst>
                            <a:gd name="T0" fmla="*/ 19 w 132"/>
                            <a:gd name="T1" fmla="*/ 0 h 98"/>
                            <a:gd name="T2" fmla="*/ 17 w 132"/>
                            <a:gd name="T3" fmla="*/ 1 h 98"/>
                            <a:gd name="T4" fmla="*/ 1 w 132"/>
                            <a:gd name="T5" fmla="*/ 15 h 98"/>
                            <a:gd name="T6" fmla="*/ 0 w 132"/>
                            <a:gd name="T7" fmla="*/ 17 h 98"/>
                            <a:gd name="T8" fmla="*/ 1 w 132"/>
                            <a:gd name="T9" fmla="*/ 19 h 98"/>
                            <a:gd name="T10" fmla="*/ 21 w 132"/>
                            <a:gd name="T11" fmla="*/ 31 h 98"/>
                            <a:gd name="T12" fmla="*/ 24 w 132"/>
                            <a:gd name="T13" fmla="*/ 32 h 98"/>
                            <a:gd name="T14" fmla="*/ 27 w 132"/>
                            <a:gd name="T15" fmla="*/ 31 h 98"/>
                            <a:gd name="T16" fmla="*/ 43 w 132"/>
                            <a:gd name="T17" fmla="*/ 17 h 98"/>
                            <a:gd name="T18" fmla="*/ 44 w 132"/>
                            <a:gd name="T19" fmla="*/ 14 h 98"/>
                            <a:gd name="T20" fmla="*/ 42 w 132"/>
                            <a:gd name="T21" fmla="*/ 12 h 98"/>
                            <a:gd name="T22" fmla="*/ 21 w 132"/>
                            <a:gd name="T23" fmla="*/ 1 h 98"/>
                            <a:gd name="T24" fmla="*/ 19 w 132"/>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8">
                              <a:moveTo>
                                <a:pt x="57" y="0"/>
                              </a:moveTo>
                              <a:lnTo>
                                <a:pt x="50" y="4"/>
                              </a:lnTo>
                              <a:lnTo>
                                <a:pt x="2" y="47"/>
                              </a:lnTo>
                              <a:lnTo>
                                <a:pt x="0" y="52"/>
                              </a:lnTo>
                              <a:lnTo>
                                <a:pt x="4" y="58"/>
                              </a:lnTo>
                              <a:lnTo>
                                <a:pt x="64" y="96"/>
                              </a:lnTo>
                              <a:lnTo>
                                <a:pt x="73" y="98"/>
                              </a:lnTo>
                              <a:lnTo>
                                <a:pt x="80" y="96"/>
                              </a:lnTo>
                              <a:lnTo>
                                <a:pt x="129" y="51"/>
                              </a:lnTo>
                              <a:lnTo>
                                <a:pt x="132" y="44"/>
                              </a:lnTo>
                              <a:lnTo>
                                <a:pt x="126" y="38"/>
                              </a:lnTo>
                              <a:lnTo>
                                <a:pt x="64" y="3"/>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019" name="Group 543"/>
                      <p:cNvGrpSpPr>
                        <a:grpSpLocks/>
                      </p:cNvGrpSpPr>
                      <p:nvPr/>
                    </p:nvGrpSpPr>
                    <p:grpSpPr bwMode="auto">
                      <a:xfrm>
                        <a:off x="7363" y="11828"/>
                        <a:ext cx="46" cy="40"/>
                        <a:chOff x="7363" y="11828"/>
                        <a:chExt cx="46" cy="40"/>
                      </a:xfrm>
                    </p:grpSpPr>
                    <p:sp>
                      <p:nvSpPr>
                        <p:cNvPr id="72065" name="Freeform 544"/>
                        <p:cNvSpPr>
                          <a:spLocks/>
                        </p:cNvSpPr>
                        <p:nvPr/>
                      </p:nvSpPr>
                      <p:spPr bwMode="auto">
                        <a:xfrm>
                          <a:off x="7363" y="11834"/>
                          <a:ext cx="46" cy="34"/>
                        </a:xfrm>
                        <a:custGeom>
                          <a:avLst/>
                          <a:gdLst>
                            <a:gd name="T0" fmla="*/ 21 w 139"/>
                            <a:gd name="T1" fmla="*/ 0 h 102"/>
                            <a:gd name="T2" fmla="*/ 0 w 139"/>
                            <a:gd name="T3" fmla="*/ 17 h 102"/>
                            <a:gd name="T4" fmla="*/ 26 w 139"/>
                            <a:gd name="T5" fmla="*/ 34 h 102"/>
                            <a:gd name="T6" fmla="*/ 46 w 139"/>
                            <a:gd name="T7" fmla="*/ 14 h 102"/>
                            <a:gd name="T8" fmla="*/ 21 w 139"/>
                            <a:gd name="T9" fmla="*/ 0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2">
                              <a:moveTo>
                                <a:pt x="62" y="0"/>
                              </a:moveTo>
                              <a:lnTo>
                                <a:pt x="0" y="52"/>
                              </a:lnTo>
                              <a:lnTo>
                                <a:pt x="78" y="102"/>
                              </a:lnTo>
                              <a:lnTo>
                                <a:pt x="139" y="43"/>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66" name="Freeform 545"/>
                        <p:cNvSpPr>
                          <a:spLocks/>
                        </p:cNvSpPr>
                        <p:nvPr/>
                      </p:nvSpPr>
                      <p:spPr bwMode="auto">
                        <a:xfrm>
                          <a:off x="7363" y="11842"/>
                          <a:ext cx="8" cy="13"/>
                        </a:xfrm>
                        <a:custGeom>
                          <a:avLst/>
                          <a:gdLst>
                            <a:gd name="T0" fmla="*/ 1 w 25"/>
                            <a:gd name="T1" fmla="*/ 3 h 41"/>
                            <a:gd name="T2" fmla="*/ 0 w 25"/>
                            <a:gd name="T3" fmla="*/ 5 h 41"/>
                            <a:gd name="T4" fmla="*/ 0 w 25"/>
                            <a:gd name="T5" fmla="*/ 9 h 41"/>
                            <a:gd name="T6" fmla="*/ 8 w 25"/>
                            <a:gd name="T7" fmla="*/ 13 h 41"/>
                            <a:gd name="T8" fmla="*/ 5 w 25"/>
                            <a:gd name="T9" fmla="*/ 0 h 41"/>
                            <a:gd name="T10" fmla="*/ 1 w 25"/>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1">
                              <a:moveTo>
                                <a:pt x="3" y="10"/>
                              </a:moveTo>
                              <a:lnTo>
                                <a:pt x="0" y="17"/>
                              </a:lnTo>
                              <a:lnTo>
                                <a:pt x="0" y="29"/>
                              </a:lnTo>
                              <a:lnTo>
                                <a:pt x="25" y="41"/>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67" name="Freeform 546"/>
                        <p:cNvSpPr>
                          <a:spLocks/>
                        </p:cNvSpPr>
                        <p:nvPr/>
                      </p:nvSpPr>
                      <p:spPr bwMode="auto">
                        <a:xfrm>
                          <a:off x="7400" y="11839"/>
                          <a:ext cx="9" cy="14"/>
                        </a:xfrm>
                        <a:custGeom>
                          <a:avLst/>
                          <a:gdLst>
                            <a:gd name="T0" fmla="*/ 8 w 27"/>
                            <a:gd name="T1" fmla="*/ 4 h 40"/>
                            <a:gd name="T2" fmla="*/ 9 w 27"/>
                            <a:gd name="T3" fmla="*/ 5 h 40"/>
                            <a:gd name="T4" fmla="*/ 9 w 27"/>
                            <a:gd name="T5" fmla="*/ 9 h 40"/>
                            <a:gd name="T6" fmla="*/ 0 w 27"/>
                            <a:gd name="T7" fmla="*/ 14 h 40"/>
                            <a:gd name="T8" fmla="*/ 3 w 27"/>
                            <a:gd name="T9" fmla="*/ 0 h 40"/>
                            <a:gd name="T10" fmla="*/ 8 w 27"/>
                            <a:gd name="T11" fmla="*/ 4 h 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0">
                              <a:moveTo>
                                <a:pt x="23" y="10"/>
                              </a:moveTo>
                              <a:lnTo>
                                <a:pt x="27" y="15"/>
                              </a:lnTo>
                              <a:lnTo>
                                <a:pt x="27" y="27"/>
                              </a:lnTo>
                              <a:lnTo>
                                <a:pt x="0" y="40"/>
                              </a:lnTo>
                              <a:lnTo>
                                <a:pt x="10"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68" name="Freeform 547"/>
                        <p:cNvSpPr>
                          <a:spLocks/>
                        </p:cNvSpPr>
                        <p:nvPr/>
                      </p:nvSpPr>
                      <p:spPr bwMode="auto">
                        <a:xfrm>
                          <a:off x="7364" y="11828"/>
                          <a:ext cx="44" cy="32"/>
                        </a:xfrm>
                        <a:custGeom>
                          <a:avLst/>
                          <a:gdLst>
                            <a:gd name="T0" fmla="*/ 19 w 132"/>
                            <a:gd name="T1" fmla="*/ 0 h 97"/>
                            <a:gd name="T2" fmla="*/ 17 w 132"/>
                            <a:gd name="T3" fmla="*/ 1 h 97"/>
                            <a:gd name="T4" fmla="*/ 1 w 132"/>
                            <a:gd name="T5" fmla="*/ 16 h 97"/>
                            <a:gd name="T6" fmla="*/ 0 w 132"/>
                            <a:gd name="T7" fmla="*/ 17 h 97"/>
                            <a:gd name="T8" fmla="*/ 1 w 132"/>
                            <a:gd name="T9" fmla="*/ 19 h 97"/>
                            <a:gd name="T10" fmla="*/ 21 w 132"/>
                            <a:gd name="T11" fmla="*/ 31 h 97"/>
                            <a:gd name="T12" fmla="*/ 24 w 132"/>
                            <a:gd name="T13" fmla="*/ 32 h 97"/>
                            <a:gd name="T14" fmla="*/ 27 w 132"/>
                            <a:gd name="T15" fmla="*/ 31 h 97"/>
                            <a:gd name="T16" fmla="*/ 43 w 132"/>
                            <a:gd name="T17" fmla="*/ 17 h 97"/>
                            <a:gd name="T18" fmla="*/ 44 w 132"/>
                            <a:gd name="T19" fmla="*/ 15 h 97"/>
                            <a:gd name="T20" fmla="*/ 42 w 132"/>
                            <a:gd name="T21" fmla="*/ 13 h 97"/>
                            <a:gd name="T22" fmla="*/ 21 w 132"/>
                            <a:gd name="T23" fmla="*/ 1 h 97"/>
                            <a:gd name="T24" fmla="*/ 19 w 132"/>
                            <a:gd name="T25" fmla="*/ 0 h 9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7">
                              <a:moveTo>
                                <a:pt x="57" y="0"/>
                              </a:moveTo>
                              <a:lnTo>
                                <a:pt x="50" y="4"/>
                              </a:lnTo>
                              <a:lnTo>
                                <a:pt x="2" y="47"/>
                              </a:lnTo>
                              <a:lnTo>
                                <a:pt x="0" y="52"/>
                              </a:lnTo>
                              <a:lnTo>
                                <a:pt x="4" y="57"/>
                              </a:lnTo>
                              <a:lnTo>
                                <a:pt x="64" y="94"/>
                              </a:lnTo>
                              <a:lnTo>
                                <a:pt x="73" y="97"/>
                              </a:lnTo>
                              <a:lnTo>
                                <a:pt x="80" y="94"/>
                              </a:lnTo>
                              <a:lnTo>
                                <a:pt x="129" y="51"/>
                              </a:lnTo>
                              <a:lnTo>
                                <a:pt x="132" y="44"/>
                              </a:lnTo>
                              <a:lnTo>
                                <a:pt x="126" y="38"/>
                              </a:lnTo>
                              <a:lnTo>
                                <a:pt x="64" y="3"/>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020" name="Group 548"/>
                      <p:cNvGrpSpPr>
                        <a:grpSpLocks/>
                      </p:cNvGrpSpPr>
                      <p:nvPr/>
                    </p:nvGrpSpPr>
                    <p:grpSpPr bwMode="auto">
                      <a:xfrm>
                        <a:off x="7393" y="11846"/>
                        <a:ext cx="46" cy="40"/>
                        <a:chOff x="7393" y="11846"/>
                        <a:chExt cx="46" cy="40"/>
                      </a:xfrm>
                    </p:grpSpPr>
                    <p:sp>
                      <p:nvSpPr>
                        <p:cNvPr id="72061" name="Freeform 549"/>
                        <p:cNvSpPr>
                          <a:spLocks/>
                        </p:cNvSpPr>
                        <p:nvPr/>
                      </p:nvSpPr>
                      <p:spPr bwMode="auto">
                        <a:xfrm>
                          <a:off x="7393" y="11852"/>
                          <a:ext cx="46" cy="34"/>
                        </a:xfrm>
                        <a:custGeom>
                          <a:avLst/>
                          <a:gdLst>
                            <a:gd name="T0" fmla="*/ 21 w 139"/>
                            <a:gd name="T1" fmla="*/ 0 h 103"/>
                            <a:gd name="T2" fmla="*/ 0 w 139"/>
                            <a:gd name="T3" fmla="*/ 18 h 103"/>
                            <a:gd name="T4" fmla="*/ 26 w 139"/>
                            <a:gd name="T5" fmla="*/ 34 h 103"/>
                            <a:gd name="T6" fmla="*/ 46 w 139"/>
                            <a:gd name="T7" fmla="*/ 15 h 103"/>
                            <a:gd name="T8" fmla="*/ 21 w 139"/>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3">
                              <a:moveTo>
                                <a:pt x="62" y="0"/>
                              </a:moveTo>
                              <a:lnTo>
                                <a:pt x="0" y="54"/>
                              </a:lnTo>
                              <a:lnTo>
                                <a:pt x="78" y="103"/>
                              </a:lnTo>
                              <a:lnTo>
                                <a:pt x="139" y="44"/>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62" name="Freeform 550"/>
                        <p:cNvSpPr>
                          <a:spLocks/>
                        </p:cNvSpPr>
                        <p:nvPr/>
                      </p:nvSpPr>
                      <p:spPr bwMode="auto">
                        <a:xfrm>
                          <a:off x="7393" y="11860"/>
                          <a:ext cx="8" cy="14"/>
                        </a:xfrm>
                        <a:custGeom>
                          <a:avLst/>
                          <a:gdLst>
                            <a:gd name="T0" fmla="*/ 1 w 25"/>
                            <a:gd name="T1" fmla="*/ 3 h 42"/>
                            <a:gd name="T2" fmla="*/ 0 w 25"/>
                            <a:gd name="T3" fmla="*/ 6 h 42"/>
                            <a:gd name="T4" fmla="*/ 0 w 25"/>
                            <a:gd name="T5" fmla="*/ 10 h 42"/>
                            <a:gd name="T6" fmla="*/ 8 w 25"/>
                            <a:gd name="T7" fmla="*/ 14 h 42"/>
                            <a:gd name="T8" fmla="*/ 5 w 25"/>
                            <a:gd name="T9" fmla="*/ 0 h 42"/>
                            <a:gd name="T10" fmla="*/ 1 w 25"/>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2">
                              <a:moveTo>
                                <a:pt x="3" y="10"/>
                              </a:moveTo>
                              <a:lnTo>
                                <a:pt x="0" y="18"/>
                              </a:lnTo>
                              <a:lnTo>
                                <a:pt x="0" y="31"/>
                              </a:lnTo>
                              <a:lnTo>
                                <a:pt x="25" y="42"/>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63" name="Freeform 551"/>
                        <p:cNvSpPr>
                          <a:spLocks/>
                        </p:cNvSpPr>
                        <p:nvPr/>
                      </p:nvSpPr>
                      <p:spPr bwMode="auto">
                        <a:xfrm>
                          <a:off x="7430" y="11857"/>
                          <a:ext cx="9" cy="14"/>
                        </a:xfrm>
                        <a:custGeom>
                          <a:avLst/>
                          <a:gdLst>
                            <a:gd name="T0" fmla="*/ 8 w 27"/>
                            <a:gd name="T1" fmla="*/ 3 h 41"/>
                            <a:gd name="T2" fmla="*/ 9 w 27"/>
                            <a:gd name="T3" fmla="*/ 5 h 41"/>
                            <a:gd name="T4" fmla="*/ 9 w 27"/>
                            <a:gd name="T5" fmla="*/ 10 h 41"/>
                            <a:gd name="T6" fmla="*/ 0 w 27"/>
                            <a:gd name="T7" fmla="*/ 14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5"/>
                              </a:lnTo>
                              <a:lnTo>
                                <a:pt x="27" y="28"/>
                              </a:lnTo>
                              <a:lnTo>
                                <a:pt x="0" y="41"/>
                              </a:lnTo>
                              <a:lnTo>
                                <a:pt x="10"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64" name="Freeform 552"/>
                        <p:cNvSpPr>
                          <a:spLocks/>
                        </p:cNvSpPr>
                        <p:nvPr/>
                      </p:nvSpPr>
                      <p:spPr bwMode="auto">
                        <a:xfrm>
                          <a:off x="7394" y="11846"/>
                          <a:ext cx="44" cy="32"/>
                        </a:xfrm>
                        <a:custGeom>
                          <a:avLst/>
                          <a:gdLst>
                            <a:gd name="T0" fmla="*/ 19 w 132"/>
                            <a:gd name="T1" fmla="*/ 0 h 98"/>
                            <a:gd name="T2" fmla="*/ 17 w 132"/>
                            <a:gd name="T3" fmla="*/ 1 h 98"/>
                            <a:gd name="T4" fmla="*/ 1 w 132"/>
                            <a:gd name="T5" fmla="*/ 15 h 98"/>
                            <a:gd name="T6" fmla="*/ 0 w 132"/>
                            <a:gd name="T7" fmla="*/ 17 h 98"/>
                            <a:gd name="T8" fmla="*/ 1 w 132"/>
                            <a:gd name="T9" fmla="*/ 19 h 98"/>
                            <a:gd name="T10" fmla="*/ 21 w 132"/>
                            <a:gd name="T11" fmla="*/ 31 h 98"/>
                            <a:gd name="T12" fmla="*/ 24 w 132"/>
                            <a:gd name="T13" fmla="*/ 32 h 98"/>
                            <a:gd name="T14" fmla="*/ 27 w 132"/>
                            <a:gd name="T15" fmla="*/ 31 h 98"/>
                            <a:gd name="T16" fmla="*/ 43 w 132"/>
                            <a:gd name="T17" fmla="*/ 17 h 98"/>
                            <a:gd name="T18" fmla="*/ 44 w 132"/>
                            <a:gd name="T19" fmla="*/ 14 h 98"/>
                            <a:gd name="T20" fmla="*/ 42 w 132"/>
                            <a:gd name="T21" fmla="*/ 12 h 98"/>
                            <a:gd name="T22" fmla="*/ 21 w 132"/>
                            <a:gd name="T23" fmla="*/ 1 h 98"/>
                            <a:gd name="T24" fmla="*/ 19 w 132"/>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8">
                              <a:moveTo>
                                <a:pt x="57" y="0"/>
                              </a:moveTo>
                              <a:lnTo>
                                <a:pt x="50" y="4"/>
                              </a:lnTo>
                              <a:lnTo>
                                <a:pt x="2" y="47"/>
                              </a:lnTo>
                              <a:lnTo>
                                <a:pt x="0" y="52"/>
                              </a:lnTo>
                              <a:lnTo>
                                <a:pt x="4" y="58"/>
                              </a:lnTo>
                              <a:lnTo>
                                <a:pt x="64" y="96"/>
                              </a:lnTo>
                              <a:lnTo>
                                <a:pt x="73" y="98"/>
                              </a:lnTo>
                              <a:lnTo>
                                <a:pt x="80" y="96"/>
                              </a:lnTo>
                              <a:lnTo>
                                <a:pt x="129" y="51"/>
                              </a:lnTo>
                              <a:lnTo>
                                <a:pt x="132" y="44"/>
                              </a:lnTo>
                              <a:lnTo>
                                <a:pt x="126" y="38"/>
                              </a:lnTo>
                              <a:lnTo>
                                <a:pt x="64" y="3"/>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021" name="Group 553"/>
                      <p:cNvGrpSpPr>
                        <a:grpSpLocks/>
                      </p:cNvGrpSpPr>
                      <p:nvPr/>
                    </p:nvGrpSpPr>
                    <p:grpSpPr bwMode="auto">
                      <a:xfrm>
                        <a:off x="7423" y="11864"/>
                        <a:ext cx="46" cy="40"/>
                        <a:chOff x="7423" y="11864"/>
                        <a:chExt cx="46" cy="40"/>
                      </a:xfrm>
                    </p:grpSpPr>
                    <p:sp>
                      <p:nvSpPr>
                        <p:cNvPr id="72057" name="Freeform 554"/>
                        <p:cNvSpPr>
                          <a:spLocks/>
                        </p:cNvSpPr>
                        <p:nvPr/>
                      </p:nvSpPr>
                      <p:spPr bwMode="auto">
                        <a:xfrm>
                          <a:off x="7423" y="11870"/>
                          <a:ext cx="46" cy="34"/>
                        </a:xfrm>
                        <a:custGeom>
                          <a:avLst/>
                          <a:gdLst>
                            <a:gd name="T0" fmla="*/ 21 w 138"/>
                            <a:gd name="T1" fmla="*/ 0 h 103"/>
                            <a:gd name="T2" fmla="*/ 0 w 138"/>
                            <a:gd name="T3" fmla="*/ 18 h 103"/>
                            <a:gd name="T4" fmla="*/ 26 w 138"/>
                            <a:gd name="T5" fmla="*/ 34 h 103"/>
                            <a:gd name="T6" fmla="*/ 46 w 138"/>
                            <a:gd name="T7" fmla="*/ 15 h 103"/>
                            <a:gd name="T8" fmla="*/ 21 w 138"/>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8" h="103">
                              <a:moveTo>
                                <a:pt x="62" y="0"/>
                              </a:moveTo>
                              <a:lnTo>
                                <a:pt x="0" y="54"/>
                              </a:lnTo>
                              <a:lnTo>
                                <a:pt x="77" y="103"/>
                              </a:lnTo>
                              <a:lnTo>
                                <a:pt x="138" y="44"/>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58" name="Freeform 555"/>
                        <p:cNvSpPr>
                          <a:spLocks/>
                        </p:cNvSpPr>
                        <p:nvPr/>
                      </p:nvSpPr>
                      <p:spPr bwMode="auto">
                        <a:xfrm>
                          <a:off x="7423" y="11878"/>
                          <a:ext cx="8" cy="14"/>
                        </a:xfrm>
                        <a:custGeom>
                          <a:avLst/>
                          <a:gdLst>
                            <a:gd name="T0" fmla="*/ 1 w 25"/>
                            <a:gd name="T1" fmla="*/ 3 h 42"/>
                            <a:gd name="T2" fmla="*/ 0 w 25"/>
                            <a:gd name="T3" fmla="*/ 6 h 42"/>
                            <a:gd name="T4" fmla="*/ 0 w 25"/>
                            <a:gd name="T5" fmla="*/ 10 h 42"/>
                            <a:gd name="T6" fmla="*/ 8 w 25"/>
                            <a:gd name="T7" fmla="*/ 14 h 42"/>
                            <a:gd name="T8" fmla="*/ 5 w 25"/>
                            <a:gd name="T9" fmla="*/ 0 h 42"/>
                            <a:gd name="T10" fmla="*/ 1 w 25"/>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2">
                              <a:moveTo>
                                <a:pt x="3" y="10"/>
                              </a:moveTo>
                              <a:lnTo>
                                <a:pt x="0" y="18"/>
                              </a:lnTo>
                              <a:lnTo>
                                <a:pt x="0" y="31"/>
                              </a:lnTo>
                              <a:lnTo>
                                <a:pt x="25" y="42"/>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59" name="Freeform 556"/>
                        <p:cNvSpPr>
                          <a:spLocks/>
                        </p:cNvSpPr>
                        <p:nvPr/>
                      </p:nvSpPr>
                      <p:spPr bwMode="auto">
                        <a:xfrm>
                          <a:off x="7460" y="11875"/>
                          <a:ext cx="9" cy="14"/>
                        </a:xfrm>
                        <a:custGeom>
                          <a:avLst/>
                          <a:gdLst>
                            <a:gd name="T0" fmla="*/ 8 w 27"/>
                            <a:gd name="T1" fmla="*/ 3 h 41"/>
                            <a:gd name="T2" fmla="*/ 9 w 27"/>
                            <a:gd name="T3" fmla="*/ 5 h 41"/>
                            <a:gd name="T4" fmla="*/ 9 w 27"/>
                            <a:gd name="T5" fmla="*/ 10 h 41"/>
                            <a:gd name="T6" fmla="*/ 0 w 27"/>
                            <a:gd name="T7" fmla="*/ 14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5"/>
                              </a:lnTo>
                              <a:lnTo>
                                <a:pt x="27" y="28"/>
                              </a:lnTo>
                              <a:lnTo>
                                <a:pt x="0" y="41"/>
                              </a:lnTo>
                              <a:lnTo>
                                <a:pt x="9"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60" name="Freeform 557"/>
                        <p:cNvSpPr>
                          <a:spLocks/>
                        </p:cNvSpPr>
                        <p:nvPr/>
                      </p:nvSpPr>
                      <p:spPr bwMode="auto">
                        <a:xfrm>
                          <a:off x="7424" y="11864"/>
                          <a:ext cx="44" cy="32"/>
                        </a:xfrm>
                        <a:custGeom>
                          <a:avLst/>
                          <a:gdLst>
                            <a:gd name="T0" fmla="*/ 19 w 131"/>
                            <a:gd name="T1" fmla="*/ 0 h 98"/>
                            <a:gd name="T2" fmla="*/ 17 w 131"/>
                            <a:gd name="T3" fmla="*/ 1 h 98"/>
                            <a:gd name="T4" fmla="*/ 1 w 131"/>
                            <a:gd name="T5" fmla="*/ 15 h 98"/>
                            <a:gd name="T6" fmla="*/ 0 w 131"/>
                            <a:gd name="T7" fmla="*/ 17 h 98"/>
                            <a:gd name="T8" fmla="*/ 2 w 131"/>
                            <a:gd name="T9" fmla="*/ 19 h 98"/>
                            <a:gd name="T10" fmla="*/ 21 w 131"/>
                            <a:gd name="T11" fmla="*/ 31 h 98"/>
                            <a:gd name="T12" fmla="*/ 25 w 131"/>
                            <a:gd name="T13" fmla="*/ 32 h 98"/>
                            <a:gd name="T14" fmla="*/ 27 w 131"/>
                            <a:gd name="T15" fmla="*/ 31 h 98"/>
                            <a:gd name="T16" fmla="*/ 43 w 131"/>
                            <a:gd name="T17" fmla="*/ 17 h 98"/>
                            <a:gd name="T18" fmla="*/ 44 w 131"/>
                            <a:gd name="T19" fmla="*/ 14 h 98"/>
                            <a:gd name="T20" fmla="*/ 42 w 131"/>
                            <a:gd name="T21" fmla="*/ 12 h 98"/>
                            <a:gd name="T22" fmla="*/ 21 w 131"/>
                            <a:gd name="T23" fmla="*/ 1 h 98"/>
                            <a:gd name="T24" fmla="*/ 19 w 131"/>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1" h="98">
                              <a:moveTo>
                                <a:pt x="58" y="0"/>
                              </a:moveTo>
                              <a:lnTo>
                                <a:pt x="51" y="4"/>
                              </a:lnTo>
                              <a:lnTo>
                                <a:pt x="3" y="47"/>
                              </a:lnTo>
                              <a:lnTo>
                                <a:pt x="0" y="52"/>
                              </a:lnTo>
                              <a:lnTo>
                                <a:pt x="5" y="58"/>
                              </a:lnTo>
                              <a:lnTo>
                                <a:pt x="63" y="96"/>
                              </a:lnTo>
                              <a:lnTo>
                                <a:pt x="73" y="98"/>
                              </a:lnTo>
                              <a:lnTo>
                                <a:pt x="79" y="96"/>
                              </a:lnTo>
                              <a:lnTo>
                                <a:pt x="129" y="51"/>
                              </a:lnTo>
                              <a:lnTo>
                                <a:pt x="131" y="44"/>
                              </a:lnTo>
                              <a:lnTo>
                                <a:pt x="126" y="38"/>
                              </a:lnTo>
                              <a:lnTo>
                                <a:pt x="63" y="3"/>
                              </a:lnTo>
                              <a:lnTo>
                                <a:pt x="58"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022" name="Group 558"/>
                      <p:cNvGrpSpPr>
                        <a:grpSpLocks/>
                      </p:cNvGrpSpPr>
                      <p:nvPr/>
                    </p:nvGrpSpPr>
                    <p:grpSpPr bwMode="auto">
                      <a:xfrm>
                        <a:off x="7452" y="11882"/>
                        <a:ext cx="47" cy="41"/>
                        <a:chOff x="7452" y="11882"/>
                        <a:chExt cx="47" cy="41"/>
                      </a:xfrm>
                    </p:grpSpPr>
                    <p:sp>
                      <p:nvSpPr>
                        <p:cNvPr id="72053" name="Freeform 559"/>
                        <p:cNvSpPr>
                          <a:spLocks/>
                        </p:cNvSpPr>
                        <p:nvPr/>
                      </p:nvSpPr>
                      <p:spPr bwMode="auto">
                        <a:xfrm>
                          <a:off x="7452" y="11888"/>
                          <a:ext cx="47" cy="35"/>
                        </a:xfrm>
                        <a:custGeom>
                          <a:avLst/>
                          <a:gdLst>
                            <a:gd name="T0" fmla="*/ 21 w 139"/>
                            <a:gd name="T1" fmla="*/ 0 h 103"/>
                            <a:gd name="T2" fmla="*/ 0 w 139"/>
                            <a:gd name="T3" fmla="*/ 18 h 103"/>
                            <a:gd name="T4" fmla="*/ 26 w 139"/>
                            <a:gd name="T5" fmla="*/ 35 h 103"/>
                            <a:gd name="T6" fmla="*/ 47 w 139"/>
                            <a:gd name="T7" fmla="*/ 15 h 103"/>
                            <a:gd name="T8" fmla="*/ 21 w 139"/>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3">
                              <a:moveTo>
                                <a:pt x="61" y="0"/>
                              </a:moveTo>
                              <a:lnTo>
                                <a:pt x="0" y="54"/>
                              </a:lnTo>
                              <a:lnTo>
                                <a:pt x="78" y="103"/>
                              </a:lnTo>
                              <a:lnTo>
                                <a:pt x="139" y="45"/>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54" name="Freeform 560"/>
                        <p:cNvSpPr>
                          <a:spLocks/>
                        </p:cNvSpPr>
                        <p:nvPr/>
                      </p:nvSpPr>
                      <p:spPr bwMode="auto">
                        <a:xfrm>
                          <a:off x="7452" y="11896"/>
                          <a:ext cx="8" cy="14"/>
                        </a:xfrm>
                        <a:custGeom>
                          <a:avLst/>
                          <a:gdLst>
                            <a:gd name="T0" fmla="*/ 1 w 24"/>
                            <a:gd name="T1" fmla="*/ 3 h 42"/>
                            <a:gd name="T2" fmla="*/ 0 w 24"/>
                            <a:gd name="T3" fmla="*/ 6 h 42"/>
                            <a:gd name="T4" fmla="*/ 0 w 24"/>
                            <a:gd name="T5" fmla="*/ 10 h 42"/>
                            <a:gd name="T6" fmla="*/ 8 w 24"/>
                            <a:gd name="T7" fmla="*/ 14 h 42"/>
                            <a:gd name="T8" fmla="*/ 5 w 24"/>
                            <a:gd name="T9" fmla="*/ 0 h 42"/>
                            <a:gd name="T10" fmla="*/ 1 w 24"/>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2">
                              <a:moveTo>
                                <a:pt x="3" y="10"/>
                              </a:moveTo>
                              <a:lnTo>
                                <a:pt x="0" y="18"/>
                              </a:lnTo>
                              <a:lnTo>
                                <a:pt x="0" y="31"/>
                              </a:lnTo>
                              <a:lnTo>
                                <a:pt x="24" y="42"/>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55" name="Freeform 561"/>
                        <p:cNvSpPr>
                          <a:spLocks/>
                        </p:cNvSpPr>
                        <p:nvPr/>
                      </p:nvSpPr>
                      <p:spPr bwMode="auto">
                        <a:xfrm>
                          <a:off x="7490" y="11894"/>
                          <a:ext cx="9" cy="13"/>
                        </a:xfrm>
                        <a:custGeom>
                          <a:avLst/>
                          <a:gdLst>
                            <a:gd name="T0" fmla="*/ 8 w 27"/>
                            <a:gd name="T1" fmla="*/ 3 h 41"/>
                            <a:gd name="T2" fmla="*/ 9 w 27"/>
                            <a:gd name="T3" fmla="*/ 5 h 41"/>
                            <a:gd name="T4" fmla="*/ 9 w 27"/>
                            <a:gd name="T5" fmla="*/ 9 h 41"/>
                            <a:gd name="T6" fmla="*/ 0 w 27"/>
                            <a:gd name="T7" fmla="*/ 13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5"/>
                              </a:lnTo>
                              <a:lnTo>
                                <a:pt x="27" y="29"/>
                              </a:lnTo>
                              <a:lnTo>
                                <a:pt x="0" y="41"/>
                              </a:lnTo>
                              <a:lnTo>
                                <a:pt x="9"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56" name="Freeform 562"/>
                        <p:cNvSpPr>
                          <a:spLocks/>
                        </p:cNvSpPr>
                        <p:nvPr/>
                      </p:nvSpPr>
                      <p:spPr bwMode="auto">
                        <a:xfrm>
                          <a:off x="7454" y="11882"/>
                          <a:ext cx="44" cy="33"/>
                        </a:xfrm>
                        <a:custGeom>
                          <a:avLst/>
                          <a:gdLst>
                            <a:gd name="T0" fmla="*/ 19 w 132"/>
                            <a:gd name="T1" fmla="*/ 0 h 98"/>
                            <a:gd name="T2" fmla="*/ 17 w 132"/>
                            <a:gd name="T3" fmla="*/ 1 h 98"/>
                            <a:gd name="T4" fmla="*/ 1 w 132"/>
                            <a:gd name="T5" fmla="*/ 16 h 98"/>
                            <a:gd name="T6" fmla="*/ 0 w 132"/>
                            <a:gd name="T7" fmla="*/ 18 h 98"/>
                            <a:gd name="T8" fmla="*/ 1 w 132"/>
                            <a:gd name="T9" fmla="*/ 20 h 98"/>
                            <a:gd name="T10" fmla="*/ 21 w 132"/>
                            <a:gd name="T11" fmla="*/ 32 h 98"/>
                            <a:gd name="T12" fmla="*/ 25 w 132"/>
                            <a:gd name="T13" fmla="*/ 33 h 98"/>
                            <a:gd name="T14" fmla="*/ 27 w 132"/>
                            <a:gd name="T15" fmla="*/ 32 h 98"/>
                            <a:gd name="T16" fmla="*/ 43 w 132"/>
                            <a:gd name="T17" fmla="*/ 17 h 98"/>
                            <a:gd name="T18" fmla="*/ 44 w 132"/>
                            <a:gd name="T19" fmla="*/ 15 h 98"/>
                            <a:gd name="T20" fmla="*/ 42 w 132"/>
                            <a:gd name="T21" fmla="*/ 13 h 98"/>
                            <a:gd name="T22" fmla="*/ 21 w 132"/>
                            <a:gd name="T23" fmla="*/ 1 h 98"/>
                            <a:gd name="T24" fmla="*/ 19 w 132"/>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8">
                              <a:moveTo>
                                <a:pt x="57" y="0"/>
                              </a:moveTo>
                              <a:lnTo>
                                <a:pt x="50" y="4"/>
                              </a:lnTo>
                              <a:lnTo>
                                <a:pt x="3" y="47"/>
                              </a:lnTo>
                              <a:lnTo>
                                <a:pt x="0" y="52"/>
                              </a:lnTo>
                              <a:lnTo>
                                <a:pt x="4" y="58"/>
                              </a:lnTo>
                              <a:lnTo>
                                <a:pt x="64" y="96"/>
                              </a:lnTo>
                              <a:lnTo>
                                <a:pt x="74" y="98"/>
                              </a:lnTo>
                              <a:lnTo>
                                <a:pt x="80" y="96"/>
                              </a:lnTo>
                              <a:lnTo>
                                <a:pt x="129" y="51"/>
                              </a:lnTo>
                              <a:lnTo>
                                <a:pt x="132" y="44"/>
                              </a:lnTo>
                              <a:lnTo>
                                <a:pt x="127" y="38"/>
                              </a:lnTo>
                              <a:lnTo>
                                <a:pt x="64" y="3"/>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023" name="Group 563"/>
                      <p:cNvGrpSpPr>
                        <a:grpSpLocks/>
                      </p:cNvGrpSpPr>
                      <p:nvPr/>
                    </p:nvGrpSpPr>
                    <p:grpSpPr bwMode="auto">
                      <a:xfrm>
                        <a:off x="7483" y="11900"/>
                        <a:ext cx="46" cy="41"/>
                        <a:chOff x="7483" y="11900"/>
                        <a:chExt cx="46" cy="41"/>
                      </a:xfrm>
                    </p:grpSpPr>
                    <p:sp>
                      <p:nvSpPr>
                        <p:cNvPr id="72049" name="Freeform 564"/>
                        <p:cNvSpPr>
                          <a:spLocks/>
                        </p:cNvSpPr>
                        <p:nvPr/>
                      </p:nvSpPr>
                      <p:spPr bwMode="auto">
                        <a:xfrm>
                          <a:off x="7483" y="11906"/>
                          <a:ext cx="46" cy="35"/>
                        </a:xfrm>
                        <a:custGeom>
                          <a:avLst/>
                          <a:gdLst>
                            <a:gd name="T0" fmla="*/ 21 w 139"/>
                            <a:gd name="T1" fmla="*/ 0 h 103"/>
                            <a:gd name="T2" fmla="*/ 0 w 139"/>
                            <a:gd name="T3" fmla="*/ 18 h 103"/>
                            <a:gd name="T4" fmla="*/ 26 w 139"/>
                            <a:gd name="T5" fmla="*/ 35 h 103"/>
                            <a:gd name="T6" fmla="*/ 46 w 139"/>
                            <a:gd name="T7" fmla="*/ 15 h 103"/>
                            <a:gd name="T8" fmla="*/ 21 w 139"/>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3">
                              <a:moveTo>
                                <a:pt x="62" y="0"/>
                              </a:moveTo>
                              <a:lnTo>
                                <a:pt x="0" y="54"/>
                              </a:lnTo>
                              <a:lnTo>
                                <a:pt x="78" y="103"/>
                              </a:lnTo>
                              <a:lnTo>
                                <a:pt x="139" y="45"/>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50" name="Freeform 565"/>
                        <p:cNvSpPr>
                          <a:spLocks/>
                        </p:cNvSpPr>
                        <p:nvPr/>
                      </p:nvSpPr>
                      <p:spPr bwMode="auto">
                        <a:xfrm>
                          <a:off x="7483" y="11914"/>
                          <a:ext cx="8" cy="14"/>
                        </a:xfrm>
                        <a:custGeom>
                          <a:avLst/>
                          <a:gdLst>
                            <a:gd name="T0" fmla="*/ 1 w 25"/>
                            <a:gd name="T1" fmla="*/ 3 h 42"/>
                            <a:gd name="T2" fmla="*/ 0 w 25"/>
                            <a:gd name="T3" fmla="*/ 6 h 42"/>
                            <a:gd name="T4" fmla="*/ 0 w 25"/>
                            <a:gd name="T5" fmla="*/ 10 h 42"/>
                            <a:gd name="T6" fmla="*/ 8 w 25"/>
                            <a:gd name="T7" fmla="*/ 14 h 42"/>
                            <a:gd name="T8" fmla="*/ 5 w 25"/>
                            <a:gd name="T9" fmla="*/ 0 h 42"/>
                            <a:gd name="T10" fmla="*/ 1 w 25"/>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2">
                              <a:moveTo>
                                <a:pt x="3" y="10"/>
                              </a:moveTo>
                              <a:lnTo>
                                <a:pt x="0" y="18"/>
                              </a:lnTo>
                              <a:lnTo>
                                <a:pt x="0" y="31"/>
                              </a:lnTo>
                              <a:lnTo>
                                <a:pt x="25" y="42"/>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51" name="Freeform 566"/>
                        <p:cNvSpPr>
                          <a:spLocks/>
                        </p:cNvSpPr>
                        <p:nvPr/>
                      </p:nvSpPr>
                      <p:spPr bwMode="auto">
                        <a:xfrm>
                          <a:off x="7520" y="11912"/>
                          <a:ext cx="9" cy="13"/>
                        </a:xfrm>
                        <a:custGeom>
                          <a:avLst/>
                          <a:gdLst>
                            <a:gd name="T0" fmla="*/ 8 w 27"/>
                            <a:gd name="T1" fmla="*/ 3 h 41"/>
                            <a:gd name="T2" fmla="*/ 9 w 27"/>
                            <a:gd name="T3" fmla="*/ 5 h 41"/>
                            <a:gd name="T4" fmla="*/ 9 w 27"/>
                            <a:gd name="T5" fmla="*/ 9 h 41"/>
                            <a:gd name="T6" fmla="*/ 0 w 27"/>
                            <a:gd name="T7" fmla="*/ 13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5"/>
                              </a:lnTo>
                              <a:lnTo>
                                <a:pt x="27" y="29"/>
                              </a:lnTo>
                              <a:lnTo>
                                <a:pt x="0" y="41"/>
                              </a:lnTo>
                              <a:lnTo>
                                <a:pt x="10"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52" name="Freeform 567"/>
                        <p:cNvSpPr>
                          <a:spLocks/>
                        </p:cNvSpPr>
                        <p:nvPr/>
                      </p:nvSpPr>
                      <p:spPr bwMode="auto">
                        <a:xfrm>
                          <a:off x="7484" y="11900"/>
                          <a:ext cx="44" cy="33"/>
                        </a:xfrm>
                        <a:custGeom>
                          <a:avLst/>
                          <a:gdLst>
                            <a:gd name="T0" fmla="*/ 19 w 133"/>
                            <a:gd name="T1" fmla="*/ 0 h 98"/>
                            <a:gd name="T2" fmla="*/ 17 w 133"/>
                            <a:gd name="T3" fmla="*/ 1 h 98"/>
                            <a:gd name="T4" fmla="*/ 1 w 133"/>
                            <a:gd name="T5" fmla="*/ 16 h 98"/>
                            <a:gd name="T6" fmla="*/ 0 w 133"/>
                            <a:gd name="T7" fmla="*/ 18 h 98"/>
                            <a:gd name="T8" fmla="*/ 1 w 133"/>
                            <a:gd name="T9" fmla="*/ 20 h 98"/>
                            <a:gd name="T10" fmla="*/ 21 w 133"/>
                            <a:gd name="T11" fmla="*/ 32 h 98"/>
                            <a:gd name="T12" fmla="*/ 24 w 133"/>
                            <a:gd name="T13" fmla="*/ 33 h 98"/>
                            <a:gd name="T14" fmla="*/ 27 w 133"/>
                            <a:gd name="T15" fmla="*/ 32 h 98"/>
                            <a:gd name="T16" fmla="*/ 43 w 133"/>
                            <a:gd name="T17" fmla="*/ 17 h 98"/>
                            <a:gd name="T18" fmla="*/ 44 w 133"/>
                            <a:gd name="T19" fmla="*/ 15 h 98"/>
                            <a:gd name="T20" fmla="*/ 42 w 133"/>
                            <a:gd name="T21" fmla="*/ 13 h 98"/>
                            <a:gd name="T22" fmla="*/ 21 w 133"/>
                            <a:gd name="T23" fmla="*/ 1 h 98"/>
                            <a:gd name="T24" fmla="*/ 19 w 133"/>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3" h="98">
                              <a:moveTo>
                                <a:pt x="58" y="0"/>
                              </a:moveTo>
                              <a:lnTo>
                                <a:pt x="51" y="4"/>
                              </a:lnTo>
                              <a:lnTo>
                                <a:pt x="3" y="47"/>
                              </a:lnTo>
                              <a:lnTo>
                                <a:pt x="0" y="52"/>
                              </a:lnTo>
                              <a:lnTo>
                                <a:pt x="4" y="58"/>
                              </a:lnTo>
                              <a:lnTo>
                                <a:pt x="64" y="96"/>
                              </a:lnTo>
                              <a:lnTo>
                                <a:pt x="74" y="98"/>
                              </a:lnTo>
                              <a:lnTo>
                                <a:pt x="81" y="96"/>
                              </a:lnTo>
                              <a:lnTo>
                                <a:pt x="130" y="51"/>
                              </a:lnTo>
                              <a:lnTo>
                                <a:pt x="133" y="44"/>
                              </a:lnTo>
                              <a:lnTo>
                                <a:pt x="127" y="38"/>
                              </a:lnTo>
                              <a:lnTo>
                                <a:pt x="64" y="3"/>
                              </a:lnTo>
                              <a:lnTo>
                                <a:pt x="58"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024" name="Group 568"/>
                      <p:cNvGrpSpPr>
                        <a:grpSpLocks/>
                      </p:cNvGrpSpPr>
                      <p:nvPr/>
                    </p:nvGrpSpPr>
                    <p:grpSpPr bwMode="auto">
                      <a:xfrm>
                        <a:off x="7513" y="11918"/>
                        <a:ext cx="46" cy="41"/>
                        <a:chOff x="7513" y="11918"/>
                        <a:chExt cx="46" cy="41"/>
                      </a:xfrm>
                    </p:grpSpPr>
                    <p:sp>
                      <p:nvSpPr>
                        <p:cNvPr id="72045" name="Freeform 569"/>
                        <p:cNvSpPr>
                          <a:spLocks/>
                        </p:cNvSpPr>
                        <p:nvPr/>
                      </p:nvSpPr>
                      <p:spPr bwMode="auto">
                        <a:xfrm>
                          <a:off x="7513" y="11924"/>
                          <a:ext cx="46" cy="35"/>
                        </a:xfrm>
                        <a:custGeom>
                          <a:avLst/>
                          <a:gdLst>
                            <a:gd name="T0" fmla="*/ 21 w 139"/>
                            <a:gd name="T1" fmla="*/ 0 h 103"/>
                            <a:gd name="T2" fmla="*/ 0 w 139"/>
                            <a:gd name="T3" fmla="*/ 18 h 103"/>
                            <a:gd name="T4" fmla="*/ 26 w 139"/>
                            <a:gd name="T5" fmla="*/ 35 h 103"/>
                            <a:gd name="T6" fmla="*/ 46 w 139"/>
                            <a:gd name="T7" fmla="*/ 15 h 103"/>
                            <a:gd name="T8" fmla="*/ 21 w 139"/>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3">
                              <a:moveTo>
                                <a:pt x="62" y="0"/>
                              </a:moveTo>
                              <a:lnTo>
                                <a:pt x="0" y="54"/>
                              </a:lnTo>
                              <a:lnTo>
                                <a:pt x="78" y="103"/>
                              </a:lnTo>
                              <a:lnTo>
                                <a:pt x="139" y="45"/>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46" name="Freeform 570"/>
                        <p:cNvSpPr>
                          <a:spLocks/>
                        </p:cNvSpPr>
                        <p:nvPr/>
                      </p:nvSpPr>
                      <p:spPr bwMode="auto">
                        <a:xfrm>
                          <a:off x="7513" y="11932"/>
                          <a:ext cx="8" cy="14"/>
                        </a:xfrm>
                        <a:custGeom>
                          <a:avLst/>
                          <a:gdLst>
                            <a:gd name="T0" fmla="*/ 1 w 25"/>
                            <a:gd name="T1" fmla="*/ 3 h 42"/>
                            <a:gd name="T2" fmla="*/ 0 w 25"/>
                            <a:gd name="T3" fmla="*/ 6 h 42"/>
                            <a:gd name="T4" fmla="*/ 0 w 25"/>
                            <a:gd name="T5" fmla="*/ 10 h 42"/>
                            <a:gd name="T6" fmla="*/ 8 w 25"/>
                            <a:gd name="T7" fmla="*/ 14 h 42"/>
                            <a:gd name="T8" fmla="*/ 5 w 25"/>
                            <a:gd name="T9" fmla="*/ 0 h 42"/>
                            <a:gd name="T10" fmla="*/ 1 w 25"/>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2">
                              <a:moveTo>
                                <a:pt x="3" y="10"/>
                              </a:moveTo>
                              <a:lnTo>
                                <a:pt x="0" y="18"/>
                              </a:lnTo>
                              <a:lnTo>
                                <a:pt x="0" y="31"/>
                              </a:lnTo>
                              <a:lnTo>
                                <a:pt x="25" y="42"/>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47" name="Freeform 571"/>
                        <p:cNvSpPr>
                          <a:spLocks/>
                        </p:cNvSpPr>
                        <p:nvPr/>
                      </p:nvSpPr>
                      <p:spPr bwMode="auto">
                        <a:xfrm>
                          <a:off x="7550" y="11930"/>
                          <a:ext cx="9" cy="13"/>
                        </a:xfrm>
                        <a:custGeom>
                          <a:avLst/>
                          <a:gdLst>
                            <a:gd name="T0" fmla="*/ 8 w 27"/>
                            <a:gd name="T1" fmla="*/ 3 h 41"/>
                            <a:gd name="T2" fmla="*/ 9 w 27"/>
                            <a:gd name="T3" fmla="*/ 5 h 41"/>
                            <a:gd name="T4" fmla="*/ 9 w 27"/>
                            <a:gd name="T5" fmla="*/ 9 h 41"/>
                            <a:gd name="T6" fmla="*/ 0 w 27"/>
                            <a:gd name="T7" fmla="*/ 13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5"/>
                              </a:lnTo>
                              <a:lnTo>
                                <a:pt x="27" y="29"/>
                              </a:lnTo>
                              <a:lnTo>
                                <a:pt x="0" y="41"/>
                              </a:lnTo>
                              <a:lnTo>
                                <a:pt x="9"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48" name="Freeform 572"/>
                        <p:cNvSpPr>
                          <a:spLocks/>
                        </p:cNvSpPr>
                        <p:nvPr/>
                      </p:nvSpPr>
                      <p:spPr bwMode="auto">
                        <a:xfrm>
                          <a:off x="7514" y="11918"/>
                          <a:ext cx="44" cy="33"/>
                        </a:xfrm>
                        <a:custGeom>
                          <a:avLst/>
                          <a:gdLst>
                            <a:gd name="T0" fmla="*/ 19 w 132"/>
                            <a:gd name="T1" fmla="*/ 0 h 98"/>
                            <a:gd name="T2" fmla="*/ 17 w 132"/>
                            <a:gd name="T3" fmla="*/ 1 h 98"/>
                            <a:gd name="T4" fmla="*/ 1 w 132"/>
                            <a:gd name="T5" fmla="*/ 16 h 98"/>
                            <a:gd name="T6" fmla="*/ 0 w 132"/>
                            <a:gd name="T7" fmla="*/ 18 h 98"/>
                            <a:gd name="T8" fmla="*/ 1 w 132"/>
                            <a:gd name="T9" fmla="*/ 20 h 98"/>
                            <a:gd name="T10" fmla="*/ 21 w 132"/>
                            <a:gd name="T11" fmla="*/ 32 h 98"/>
                            <a:gd name="T12" fmla="*/ 25 w 132"/>
                            <a:gd name="T13" fmla="*/ 33 h 98"/>
                            <a:gd name="T14" fmla="*/ 27 w 132"/>
                            <a:gd name="T15" fmla="*/ 32 h 98"/>
                            <a:gd name="T16" fmla="*/ 43 w 132"/>
                            <a:gd name="T17" fmla="*/ 17 h 98"/>
                            <a:gd name="T18" fmla="*/ 44 w 132"/>
                            <a:gd name="T19" fmla="*/ 15 h 98"/>
                            <a:gd name="T20" fmla="*/ 42 w 132"/>
                            <a:gd name="T21" fmla="*/ 13 h 98"/>
                            <a:gd name="T22" fmla="*/ 21 w 132"/>
                            <a:gd name="T23" fmla="*/ 1 h 98"/>
                            <a:gd name="T24" fmla="*/ 19 w 132"/>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8">
                              <a:moveTo>
                                <a:pt x="58" y="0"/>
                              </a:moveTo>
                              <a:lnTo>
                                <a:pt x="51" y="4"/>
                              </a:lnTo>
                              <a:lnTo>
                                <a:pt x="3" y="47"/>
                              </a:lnTo>
                              <a:lnTo>
                                <a:pt x="0" y="52"/>
                              </a:lnTo>
                              <a:lnTo>
                                <a:pt x="4" y="58"/>
                              </a:lnTo>
                              <a:lnTo>
                                <a:pt x="64" y="96"/>
                              </a:lnTo>
                              <a:lnTo>
                                <a:pt x="74" y="98"/>
                              </a:lnTo>
                              <a:lnTo>
                                <a:pt x="81" y="96"/>
                              </a:lnTo>
                              <a:lnTo>
                                <a:pt x="130" y="51"/>
                              </a:lnTo>
                              <a:lnTo>
                                <a:pt x="132" y="44"/>
                              </a:lnTo>
                              <a:lnTo>
                                <a:pt x="127" y="38"/>
                              </a:lnTo>
                              <a:lnTo>
                                <a:pt x="64" y="3"/>
                              </a:lnTo>
                              <a:lnTo>
                                <a:pt x="58"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025" name="Group 573"/>
                      <p:cNvGrpSpPr>
                        <a:grpSpLocks/>
                      </p:cNvGrpSpPr>
                      <p:nvPr/>
                    </p:nvGrpSpPr>
                    <p:grpSpPr bwMode="auto">
                      <a:xfrm>
                        <a:off x="7543" y="11936"/>
                        <a:ext cx="46" cy="41"/>
                        <a:chOff x="7543" y="11936"/>
                        <a:chExt cx="46" cy="41"/>
                      </a:xfrm>
                    </p:grpSpPr>
                    <p:sp>
                      <p:nvSpPr>
                        <p:cNvPr id="72041" name="Freeform 574"/>
                        <p:cNvSpPr>
                          <a:spLocks/>
                        </p:cNvSpPr>
                        <p:nvPr/>
                      </p:nvSpPr>
                      <p:spPr bwMode="auto">
                        <a:xfrm>
                          <a:off x="7543" y="11942"/>
                          <a:ext cx="46" cy="35"/>
                        </a:xfrm>
                        <a:custGeom>
                          <a:avLst/>
                          <a:gdLst>
                            <a:gd name="T0" fmla="*/ 20 w 139"/>
                            <a:gd name="T1" fmla="*/ 0 h 103"/>
                            <a:gd name="T2" fmla="*/ 0 w 139"/>
                            <a:gd name="T3" fmla="*/ 18 h 103"/>
                            <a:gd name="T4" fmla="*/ 26 w 139"/>
                            <a:gd name="T5" fmla="*/ 35 h 103"/>
                            <a:gd name="T6" fmla="*/ 46 w 139"/>
                            <a:gd name="T7" fmla="*/ 15 h 103"/>
                            <a:gd name="T8" fmla="*/ 20 w 139"/>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3">
                              <a:moveTo>
                                <a:pt x="61" y="0"/>
                              </a:moveTo>
                              <a:lnTo>
                                <a:pt x="0" y="54"/>
                              </a:lnTo>
                              <a:lnTo>
                                <a:pt x="78" y="103"/>
                              </a:lnTo>
                              <a:lnTo>
                                <a:pt x="139" y="45"/>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42" name="Freeform 575"/>
                        <p:cNvSpPr>
                          <a:spLocks/>
                        </p:cNvSpPr>
                        <p:nvPr/>
                      </p:nvSpPr>
                      <p:spPr bwMode="auto">
                        <a:xfrm>
                          <a:off x="7543" y="11950"/>
                          <a:ext cx="8" cy="14"/>
                        </a:xfrm>
                        <a:custGeom>
                          <a:avLst/>
                          <a:gdLst>
                            <a:gd name="T0" fmla="*/ 1 w 25"/>
                            <a:gd name="T1" fmla="*/ 3 h 42"/>
                            <a:gd name="T2" fmla="*/ 0 w 25"/>
                            <a:gd name="T3" fmla="*/ 6 h 42"/>
                            <a:gd name="T4" fmla="*/ 0 w 25"/>
                            <a:gd name="T5" fmla="*/ 10 h 42"/>
                            <a:gd name="T6" fmla="*/ 8 w 25"/>
                            <a:gd name="T7" fmla="*/ 14 h 42"/>
                            <a:gd name="T8" fmla="*/ 5 w 25"/>
                            <a:gd name="T9" fmla="*/ 0 h 42"/>
                            <a:gd name="T10" fmla="*/ 1 w 25"/>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2">
                              <a:moveTo>
                                <a:pt x="3" y="10"/>
                              </a:moveTo>
                              <a:lnTo>
                                <a:pt x="0" y="18"/>
                              </a:lnTo>
                              <a:lnTo>
                                <a:pt x="0" y="31"/>
                              </a:lnTo>
                              <a:lnTo>
                                <a:pt x="25" y="42"/>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43" name="Freeform 576"/>
                        <p:cNvSpPr>
                          <a:spLocks/>
                        </p:cNvSpPr>
                        <p:nvPr/>
                      </p:nvSpPr>
                      <p:spPr bwMode="auto">
                        <a:xfrm>
                          <a:off x="7580" y="11948"/>
                          <a:ext cx="9" cy="13"/>
                        </a:xfrm>
                        <a:custGeom>
                          <a:avLst/>
                          <a:gdLst>
                            <a:gd name="T0" fmla="*/ 8 w 27"/>
                            <a:gd name="T1" fmla="*/ 3 h 41"/>
                            <a:gd name="T2" fmla="*/ 9 w 27"/>
                            <a:gd name="T3" fmla="*/ 5 h 41"/>
                            <a:gd name="T4" fmla="*/ 9 w 27"/>
                            <a:gd name="T5" fmla="*/ 9 h 41"/>
                            <a:gd name="T6" fmla="*/ 0 w 27"/>
                            <a:gd name="T7" fmla="*/ 13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5"/>
                              </a:lnTo>
                              <a:lnTo>
                                <a:pt x="27" y="29"/>
                              </a:lnTo>
                              <a:lnTo>
                                <a:pt x="0" y="41"/>
                              </a:lnTo>
                              <a:lnTo>
                                <a:pt x="9"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44" name="Freeform 577"/>
                        <p:cNvSpPr>
                          <a:spLocks/>
                        </p:cNvSpPr>
                        <p:nvPr/>
                      </p:nvSpPr>
                      <p:spPr bwMode="auto">
                        <a:xfrm>
                          <a:off x="7544" y="11936"/>
                          <a:ext cx="44" cy="33"/>
                        </a:xfrm>
                        <a:custGeom>
                          <a:avLst/>
                          <a:gdLst>
                            <a:gd name="T0" fmla="*/ 19 w 132"/>
                            <a:gd name="T1" fmla="*/ 0 h 98"/>
                            <a:gd name="T2" fmla="*/ 17 w 132"/>
                            <a:gd name="T3" fmla="*/ 1 h 98"/>
                            <a:gd name="T4" fmla="*/ 1 w 132"/>
                            <a:gd name="T5" fmla="*/ 16 h 98"/>
                            <a:gd name="T6" fmla="*/ 0 w 132"/>
                            <a:gd name="T7" fmla="*/ 18 h 98"/>
                            <a:gd name="T8" fmla="*/ 1 w 132"/>
                            <a:gd name="T9" fmla="*/ 20 h 98"/>
                            <a:gd name="T10" fmla="*/ 21 w 132"/>
                            <a:gd name="T11" fmla="*/ 32 h 98"/>
                            <a:gd name="T12" fmla="*/ 25 w 132"/>
                            <a:gd name="T13" fmla="*/ 33 h 98"/>
                            <a:gd name="T14" fmla="*/ 27 w 132"/>
                            <a:gd name="T15" fmla="*/ 32 h 98"/>
                            <a:gd name="T16" fmla="*/ 43 w 132"/>
                            <a:gd name="T17" fmla="*/ 17 h 98"/>
                            <a:gd name="T18" fmla="*/ 44 w 132"/>
                            <a:gd name="T19" fmla="*/ 15 h 98"/>
                            <a:gd name="T20" fmla="*/ 42 w 132"/>
                            <a:gd name="T21" fmla="*/ 13 h 98"/>
                            <a:gd name="T22" fmla="*/ 21 w 132"/>
                            <a:gd name="T23" fmla="*/ 1 h 98"/>
                            <a:gd name="T24" fmla="*/ 19 w 132"/>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8">
                              <a:moveTo>
                                <a:pt x="57" y="0"/>
                              </a:moveTo>
                              <a:lnTo>
                                <a:pt x="51" y="4"/>
                              </a:lnTo>
                              <a:lnTo>
                                <a:pt x="3" y="47"/>
                              </a:lnTo>
                              <a:lnTo>
                                <a:pt x="0" y="52"/>
                              </a:lnTo>
                              <a:lnTo>
                                <a:pt x="4" y="58"/>
                              </a:lnTo>
                              <a:lnTo>
                                <a:pt x="64" y="96"/>
                              </a:lnTo>
                              <a:lnTo>
                                <a:pt x="74" y="98"/>
                              </a:lnTo>
                              <a:lnTo>
                                <a:pt x="81" y="96"/>
                              </a:lnTo>
                              <a:lnTo>
                                <a:pt x="130" y="51"/>
                              </a:lnTo>
                              <a:lnTo>
                                <a:pt x="132" y="44"/>
                              </a:lnTo>
                              <a:lnTo>
                                <a:pt x="127" y="38"/>
                              </a:lnTo>
                              <a:lnTo>
                                <a:pt x="64" y="3"/>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026" name="Group 578"/>
                      <p:cNvGrpSpPr>
                        <a:grpSpLocks/>
                      </p:cNvGrpSpPr>
                      <p:nvPr/>
                    </p:nvGrpSpPr>
                    <p:grpSpPr bwMode="auto">
                      <a:xfrm>
                        <a:off x="7573" y="11954"/>
                        <a:ext cx="46" cy="40"/>
                        <a:chOff x="7573" y="11954"/>
                        <a:chExt cx="46" cy="40"/>
                      </a:xfrm>
                    </p:grpSpPr>
                    <p:sp>
                      <p:nvSpPr>
                        <p:cNvPr id="72037" name="Freeform 579"/>
                        <p:cNvSpPr>
                          <a:spLocks/>
                        </p:cNvSpPr>
                        <p:nvPr/>
                      </p:nvSpPr>
                      <p:spPr bwMode="auto">
                        <a:xfrm>
                          <a:off x="7573" y="11960"/>
                          <a:ext cx="46" cy="34"/>
                        </a:xfrm>
                        <a:custGeom>
                          <a:avLst/>
                          <a:gdLst>
                            <a:gd name="T0" fmla="*/ 20 w 138"/>
                            <a:gd name="T1" fmla="*/ 0 h 102"/>
                            <a:gd name="T2" fmla="*/ 0 w 138"/>
                            <a:gd name="T3" fmla="*/ 18 h 102"/>
                            <a:gd name="T4" fmla="*/ 26 w 138"/>
                            <a:gd name="T5" fmla="*/ 34 h 102"/>
                            <a:gd name="T6" fmla="*/ 46 w 138"/>
                            <a:gd name="T7" fmla="*/ 15 h 102"/>
                            <a:gd name="T8" fmla="*/ 20 w 138"/>
                            <a:gd name="T9" fmla="*/ 0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8" h="102">
                              <a:moveTo>
                                <a:pt x="61" y="0"/>
                              </a:moveTo>
                              <a:lnTo>
                                <a:pt x="0" y="54"/>
                              </a:lnTo>
                              <a:lnTo>
                                <a:pt x="78" y="102"/>
                              </a:lnTo>
                              <a:lnTo>
                                <a:pt x="138" y="44"/>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38" name="Freeform 580"/>
                        <p:cNvSpPr>
                          <a:spLocks/>
                        </p:cNvSpPr>
                        <p:nvPr/>
                      </p:nvSpPr>
                      <p:spPr bwMode="auto">
                        <a:xfrm>
                          <a:off x="7573" y="11968"/>
                          <a:ext cx="8" cy="14"/>
                        </a:xfrm>
                        <a:custGeom>
                          <a:avLst/>
                          <a:gdLst>
                            <a:gd name="T0" fmla="*/ 1 w 25"/>
                            <a:gd name="T1" fmla="*/ 3 h 42"/>
                            <a:gd name="T2" fmla="*/ 0 w 25"/>
                            <a:gd name="T3" fmla="*/ 6 h 42"/>
                            <a:gd name="T4" fmla="*/ 0 w 25"/>
                            <a:gd name="T5" fmla="*/ 10 h 42"/>
                            <a:gd name="T6" fmla="*/ 8 w 25"/>
                            <a:gd name="T7" fmla="*/ 14 h 42"/>
                            <a:gd name="T8" fmla="*/ 5 w 25"/>
                            <a:gd name="T9" fmla="*/ 0 h 42"/>
                            <a:gd name="T10" fmla="*/ 1 w 25"/>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2">
                              <a:moveTo>
                                <a:pt x="3" y="10"/>
                              </a:moveTo>
                              <a:lnTo>
                                <a:pt x="0" y="18"/>
                              </a:lnTo>
                              <a:lnTo>
                                <a:pt x="0" y="31"/>
                              </a:lnTo>
                              <a:lnTo>
                                <a:pt x="25" y="42"/>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39" name="Freeform 581"/>
                        <p:cNvSpPr>
                          <a:spLocks/>
                        </p:cNvSpPr>
                        <p:nvPr/>
                      </p:nvSpPr>
                      <p:spPr bwMode="auto">
                        <a:xfrm>
                          <a:off x="7609" y="11966"/>
                          <a:ext cx="10" cy="13"/>
                        </a:xfrm>
                        <a:custGeom>
                          <a:avLst/>
                          <a:gdLst>
                            <a:gd name="T0" fmla="*/ 9 w 28"/>
                            <a:gd name="T1" fmla="*/ 3 h 41"/>
                            <a:gd name="T2" fmla="*/ 10 w 28"/>
                            <a:gd name="T3" fmla="*/ 5 h 41"/>
                            <a:gd name="T4" fmla="*/ 10 w 28"/>
                            <a:gd name="T5" fmla="*/ 9 h 41"/>
                            <a:gd name="T6" fmla="*/ 0 w 28"/>
                            <a:gd name="T7" fmla="*/ 13 h 41"/>
                            <a:gd name="T8" fmla="*/ 4 w 28"/>
                            <a:gd name="T9" fmla="*/ 0 h 41"/>
                            <a:gd name="T10" fmla="*/ 9 w 28"/>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1">
                              <a:moveTo>
                                <a:pt x="24" y="10"/>
                              </a:moveTo>
                              <a:lnTo>
                                <a:pt x="28" y="15"/>
                              </a:lnTo>
                              <a:lnTo>
                                <a:pt x="28" y="28"/>
                              </a:lnTo>
                              <a:lnTo>
                                <a:pt x="0" y="41"/>
                              </a:lnTo>
                              <a:lnTo>
                                <a:pt x="10" y="0"/>
                              </a:lnTo>
                              <a:lnTo>
                                <a:pt x="24"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40" name="Freeform 582"/>
                        <p:cNvSpPr>
                          <a:spLocks/>
                        </p:cNvSpPr>
                        <p:nvPr/>
                      </p:nvSpPr>
                      <p:spPr bwMode="auto">
                        <a:xfrm>
                          <a:off x="7574" y="11954"/>
                          <a:ext cx="44" cy="33"/>
                        </a:xfrm>
                        <a:custGeom>
                          <a:avLst/>
                          <a:gdLst>
                            <a:gd name="T0" fmla="*/ 19 w 131"/>
                            <a:gd name="T1" fmla="*/ 0 h 98"/>
                            <a:gd name="T2" fmla="*/ 17 w 131"/>
                            <a:gd name="T3" fmla="*/ 1 h 98"/>
                            <a:gd name="T4" fmla="*/ 1 w 131"/>
                            <a:gd name="T5" fmla="*/ 16 h 98"/>
                            <a:gd name="T6" fmla="*/ 0 w 131"/>
                            <a:gd name="T7" fmla="*/ 18 h 98"/>
                            <a:gd name="T8" fmla="*/ 1 w 131"/>
                            <a:gd name="T9" fmla="*/ 20 h 98"/>
                            <a:gd name="T10" fmla="*/ 21 w 131"/>
                            <a:gd name="T11" fmla="*/ 32 h 98"/>
                            <a:gd name="T12" fmla="*/ 25 w 131"/>
                            <a:gd name="T13" fmla="*/ 33 h 98"/>
                            <a:gd name="T14" fmla="*/ 27 w 131"/>
                            <a:gd name="T15" fmla="*/ 32 h 98"/>
                            <a:gd name="T16" fmla="*/ 43 w 131"/>
                            <a:gd name="T17" fmla="*/ 17 h 98"/>
                            <a:gd name="T18" fmla="*/ 44 w 131"/>
                            <a:gd name="T19" fmla="*/ 15 h 98"/>
                            <a:gd name="T20" fmla="*/ 42 w 131"/>
                            <a:gd name="T21" fmla="*/ 13 h 98"/>
                            <a:gd name="T22" fmla="*/ 21 w 131"/>
                            <a:gd name="T23" fmla="*/ 1 h 98"/>
                            <a:gd name="T24" fmla="*/ 19 w 131"/>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1" h="98">
                              <a:moveTo>
                                <a:pt x="57" y="0"/>
                              </a:moveTo>
                              <a:lnTo>
                                <a:pt x="51" y="4"/>
                              </a:lnTo>
                              <a:lnTo>
                                <a:pt x="3" y="47"/>
                              </a:lnTo>
                              <a:lnTo>
                                <a:pt x="0" y="52"/>
                              </a:lnTo>
                              <a:lnTo>
                                <a:pt x="4" y="58"/>
                              </a:lnTo>
                              <a:lnTo>
                                <a:pt x="64" y="96"/>
                              </a:lnTo>
                              <a:lnTo>
                                <a:pt x="74" y="98"/>
                              </a:lnTo>
                              <a:lnTo>
                                <a:pt x="79" y="96"/>
                              </a:lnTo>
                              <a:lnTo>
                                <a:pt x="128" y="51"/>
                              </a:lnTo>
                              <a:lnTo>
                                <a:pt x="131" y="44"/>
                              </a:lnTo>
                              <a:lnTo>
                                <a:pt x="126" y="38"/>
                              </a:lnTo>
                              <a:lnTo>
                                <a:pt x="64" y="3"/>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027" name="Group 583"/>
                      <p:cNvGrpSpPr>
                        <a:grpSpLocks/>
                      </p:cNvGrpSpPr>
                      <p:nvPr/>
                    </p:nvGrpSpPr>
                    <p:grpSpPr bwMode="auto">
                      <a:xfrm>
                        <a:off x="7602" y="11972"/>
                        <a:ext cx="47" cy="41"/>
                        <a:chOff x="7602" y="11972"/>
                        <a:chExt cx="47" cy="41"/>
                      </a:xfrm>
                    </p:grpSpPr>
                    <p:sp>
                      <p:nvSpPr>
                        <p:cNvPr id="72033" name="Freeform 584"/>
                        <p:cNvSpPr>
                          <a:spLocks/>
                        </p:cNvSpPr>
                        <p:nvPr/>
                      </p:nvSpPr>
                      <p:spPr bwMode="auto">
                        <a:xfrm>
                          <a:off x="7602" y="11979"/>
                          <a:ext cx="47" cy="34"/>
                        </a:xfrm>
                        <a:custGeom>
                          <a:avLst/>
                          <a:gdLst>
                            <a:gd name="T0" fmla="*/ 21 w 139"/>
                            <a:gd name="T1" fmla="*/ 0 h 102"/>
                            <a:gd name="T2" fmla="*/ 0 w 139"/>
                            <a:gd name="T3" fmla="*/ 18 h 102"/>
                            <a:gd name="T4" fmla="*/ 26 w 139"/>
                            <a:gd name="T5" fmla="*/ 34 h 102"/>
                            <a:gd name="T6" fmla="*/ 47 w 139"/>
                            <a:gd name="T7" fmla="*/ 14 h 102"/>
                            <a:gd name="T8" fmla="*/ 21 w 139"/>
                            <a:gd name="T9" fmla="*/ 0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2">
                              <a:moveTo>
                                <a:pt x="61" y="0"/>
                              </a:moveTo>
                              <a:lnTo>
                                <a:pt x="0" y="53"/>
                              </a:lnTo>
                              <a:lnTo>
                                <a:pt x="77" y="102"/>
                              </a:lnTo>
                              <a:lnTo>
                                <a:pt x="139" y="43"/>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34" name="Freeform 585"/>
                        <p:cNvSpPr>
                          <a:spLocks/>
                        </p:cNvSpPr>
                        <p:nvPr/>
                      </p:nvSpPr>
                      <p:spPr bwMode="auto">
                        <a:xfrm>
                          <a:off x="7602" y="11986"/>
                          <a:ext cx="8" cy="14"/>
                        </a:xfrm>
                        <a:custGeom>
                          <a:avLst/>
                          <a:gdLst>
                            <a:gd name="T0" fmla="*/ 1 w 24"/>
                            <a:gd name="T1" fmla="*/ 3 h 41"/>
                            <a:gd name="T2" fmla="*/ 0 w 24"/>
                            <a:gd name="T3" fmla="*/ 6 h 41"/>
                            <a:gd name="T4" fmla="*/ 0 w 24"/>
                            <a:gd name="T5" fmla="*/ 10 h 41"/>
                            <a:gd name="T6" fmla="*/ 8 w 24"/>
                            <a:gd name="T7" fmla="*/ 14 h 41"/>
                            <a:gd name="T8" fmla="*/ 5 w 24"/>
                            <a:gd name="T9" fmla="*/ 0 h 41"/>
                            <a:gd name="T10" fmla="*/ 1 w 24"/>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1">
                              <a:moveTo>
                                <a:pt x="2" y="10"/>
                              </a:moveTo>
                              <a:lnTo>
                                <a:pt x="0" y="17"/>
                              </a:lnTo>
                              <a:lnTo>
                                <a:pt x="0" y="30"/>
                              </a:lnTo>
                              <a:lnTo>
                                <a:pt x="24" y="41"/>
                              </a:lnTo>
                              <a:lnTo>
                                <a:pt x="15" y="0"/>
                              </a:lnTo>
                              <a:lnTo>
                                <a:pt x="2"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35" name="Freeform 586"/>
                        <p:cNvSpPr>
                          <a:spLocks/>
                        </p:cNvSpPr>
                        <p:nvPr/>
                      </p:nvSpPr>
                      <p:spPr bwMode="auto">
                        <a:xfrm>
                          <a:off x="7639" y="11984"/>
                          <a:ext cx="10" cy="13"/>
                        </a:xfrm>
                        <a:custGeom>
                          <a:avLst/>
                          <a:gdLst>
                            <a:gd name="T0" fmla="*/ 9 w 28"/>
                            <a:gd name="T1" fmla="*/ 3 h 40"/>
                            <a:gd name="T2" fmla="*/ 10 w 28"/>
                            <a:gd name="T3" fmla="*/ 5 h 40"/>
                            <a:gd name="T4" fmla="*/ 10 w 28"/>
                            <a:gd name="T5" fmla="*/ 9 h 40"/>
                            <a:gd name="T6" fmla="*/ 0 w 28"/>
                            <a:gd name="T7" fmla="*/ 13 h 40"/>
                            <a:gd name="T8" fmla="*/ 4 w 28"/>
                            <a:gd name="T9" fmla="*/ 0 h 40"/>
                            <a:gd name="T10" fmla="*/ 9 w 28"/>
                            <a:gd name="T11" fmla="*/ 3 h 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0">
                              <a:moveTo>
                                <a:pt x="24" y="10"/>
                              </a:moveTo>
                              <a:lnTo>
                                <a:pt x="28" y="15"/>
                              </a:lnTo>
                              <a:lnTo>
                                <a:pt x="28" y="27"/>
                              </a:lnTo>
                              <a:lnTo>
                                <a:pt x="0" y="40"/>
                              </a:lnTo>
                              <a:lnTo>
                                <a:pt x="10" y="0"/>
                              </a:lnTo>
                              <a:lnTo>
                                <a:pt x="24"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36" name="Freeform 587"/>
                        <p:cNvSpPr>
                          <a:spLocks/>
                        </p:cNvSpPr>
                        <p:nvPr/>
                      </p:nvSpPr>
                      <p:spPr bwMode="auto">
                        <a:xfrm>
                          <a:off x="7604" y="11972"/>
                          <a:ext cx="44" cy="33"/>
                        </a:xfrm>
                        <a:custGeom>
                          <a:avLst/>
                          <a:gdLst>
                            <a:gd name="T0" fmla="*/ 19 w 132"/>
                            <a:gd name="T1" fmla="*/ 0 h 97"/>
                            <a:gd name="T2" fmla="*/ 17 w 132"/>
                            <a:gd name="T3" fmla="*/ 1 h 97"/>
                            <a:gd name="T4" fmla="*/ 1 w 132"/>
                            <a:gd name="T5" fmla="*/ 16 h 97"/>
                            <a:gd name="T6" fmla="*/ 0 w 132"/>
                            <a:gd name="T7" fmla="*/ 18 h 97"/>
                            <a:gd name="T8" fmla="*/ 1 w 132"/>
                            <a:gd name="T9" fmla="*/ 19 h 97"/>
                            <a:gd name="T10" fmla="*/ 21 w 132"/>
                            <a:gd name="T11" fmla="*/ 32 h 97"/>
                            <a:gd name="T12" fmla="*/ 24 w 132"/>
                            <a:gd name="T13" fmla="*/ 33 h 97"/>
                            <a:gd name="T14" fmla="*/ 27 w 132"/>
                            <a:gd name="T15" fmla="*/ 32 h 97"/>
                            <a:gd name="T16" fmla="*/ 43 w 132"/>
                            <a:gd name="T17" fmla="*/ 17 h 97"/>
                            <a:gd name="T18" fmla="*/ 44 w 132"/>
                            <a:gd name="T19" fmla="*/ 15 h 97"/>
                            <a:gd name="T20" fmla="*/ 42 w 132"/>
                            <a:gd name="T21" fmla="*/ 13 h 97"/>
                            <a:gd name="T22" fmla="*/ 21 w 132"/>
                            <a:gd name="T23" fmla="*/ 1 h 97"/>
                            <a:gd name="T24" fmla="*/ 19 w 132"/>
                            <a:gd name="T25" fmla="*/ 0 h 9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7">
                              <a:moveTo>
                                <a:pt x="57" y="0"/>
                              </a:moveTo>
                              <a:lnTo>
                                <a:pt x="50" y="4"/>
                              </a:lnTo>
                              <a:lnTo>
                                <a:pt x="2" y="48"/>
                              </a:lnTo>
                              <a:lnTo>
                                <a:pt x="0" y="52"/>
                              </a:lnTo>
                              <a:lnTo>
                                <a:pt x="4" y="57"/>
                              </a:lnTo>
                              <a:lnTo>
                                <a:pt x="64" y="95"/>
                              </a:lnTo>
                              <a:lnTo>
                                <a:pt x="73" y="97"/>
                              </a:lnTo>
                              <a:lnTo>
                                <a:pt x="80" y="95"/>
                              </a:lnTo>
                              <a:lnTo>
                                <a:pt x="129" y="51"/>
                              </a:lnTo>
                              <a:lnTo>
                                <a:pt x="132" y="44"/>
                              </a:lnTo>
                              <a:lnTo>
                                <a:pt x="126" y="38"/>
                              </a:lnTo>
                              <a:lnTo>
                                <a:pt x="64" y="3"/>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2028" name="Group 588"/>
                      <p:cNvGrpSpPr>
                        <a:grpSpLocks/>
                      </p:cNvGrpSpPr>
                      <p:nvPr/>
                    </p:nvGrpSpPr>
                    <p:grpSpPr bwMode="auto">
                      <a:xfrm>
                        <a:off x="7633" y="11991"/>
                        <a:ext cx="46" cy="40"/>
                        <a:chOff x="7633" y="11991"/>
                        <a:chExt cx="46" cy="40"/>
                      </a:xfrm>
                    </p:grpSpPr>
                    <p:sp>
                      <p:nvSpPr>
                        <p:cNvPr id="72029" name="Freeform 589"/>
                        <p:cNvSpPr>
                          <a:spLocks/>
                        </p:cNvSpPr>
                        <p:nvPr/>
                      </p:nvSpPr>
                      <p:spPr bwMode="auto">
                        <a:xfrm>
                          <a:off x="7633" y="11997"/>
                          <a:ext cx="46" cy="34"/>
                        </a:xfrm>
                        <a:custGeom>
                          <a:avLst/>
                          <a:gdLst>
                            <a:gd name="T0" fmla="*/ 20 w 139"/>
                            <a:gd name="T1" fmla="*/ 0 h 103"/>
                            <a:gd name="T2" fmla="*/ 0 w 139"/>
                            <a:gd name="T3" fmla="*/ 18 h 103"/>
                            <a:gd name="T4" fmla="*/ 26 w 139"/>
                            <a:gd name="T5" fmla="*/ 34 h 103"/>
                            <a:gd name="T6" fmla="*/ 46 w 139"/>
                            <a:gd name="T7" fmla="*/ 15 h 103"/>
                            <a:gd name="T8" fmla="*/ 20 w 139"/>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3">
                              <a:moveTo>
                                <a:pt x="61" y="0"/>
                              </a:moveTo>
                              <a:lnTo>
                                <a:pt x="0" y="54"/>
                              </a:lnTo>
                              <a:lnTo>
                                <a:pt x="78" y="103"/>
                              </a:lnTo>
                              <a:lnTo>
                                <a:pt x="139" y="45"/>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30" name="Freeform 590"/>
                        <p:cNvSpPr>
                          <a:spLocks/>
                        </p:cNvSpPr>
                        <p:nvPr/>
                      </p:nvSpPr>
                      <p:spPr bwMode="auto">
                        <a:xfrm>
                          <a:off x="7633" y="12004"/>
                          <a:ext cx="8" cy="14"/>
                        </a:xfrm>
                        <a:custGeom>
                          <a:avLst/>
                          <a:gdLst>
                            <a:gd name="T0" fmla="*/ 1 w 24"/>
                            <a:gd name="T1" fmla="*/ 3 h 42"/>
                            <a:gd name="T2" fmla="*/ 0 w 24"/>
                            <a:gd name="T3" fmla="*/ 6 h 42"/>
                            <a:gd name="T4" fmla="*/ 0 w 24"/>
                            <a:gd name="T5" fmla="*/ 10 h 42"/>
                            <a:gd name="T6" fmla="*/ 8 w 24"/>
                            <a:gd name="T7" fmla="*/ 14 h 42"/>
                            <a:gd name="T8" fmla="*/ 5 w 24"/>
                            <a:gd name="T9" fmla="*/ 0 h 42"/>
                            <a:gd name="T10" fmla="*/ 1 w 24"/>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2">
                              <a:moveTo>
                                <a:pt x="3" y="10"/>
                              </a:moveTo>
                              <a:lnTo>
                                <a:pt x="0" y="18"/>
                              </a:lnTo>
                              <a:lnTo>
                                <a:pt x="0" y="31"/>
                              </a:lnTo>
                              <a:lnTo>
                                <a:pt x="24" y="42"/>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31" name="Freeform 591"/>
                        <p:cNvSpPr>
                          <a:spLocks/>
                        </p:cNvSpPr>
                        <p:nvPr/>
                      </p:nvSpPr>
                      <p:spPr bwMode="auto">
                        <a:xfrm>
                          <a:off x="7670" y="12002"/>
                          <a:ext cx="9" cy="14"/>
                        </a:xfrm>
                        <a:custGeom>
                          <a:avLst/>
                          <a:gdLst>
                            <a:gd name="T0" fmla="*/ 8 w 27"/>
                            <a:gd name="T1" fmla="*/ 3 h 41"/>
                            <a:gd name="T2" fmla="*/ 9 w 27"/>
                            <a:gd name="T3" fmla="*/ 5 h 41"/>
                            <a:gd name="T4" fmla="*/ 9 w 27"/>
                            <a:gd name="T5" fmla="*/ 10 h 41"/>
                            <a:gd name="T6" fmla="*/ 0 w 27"/>
                            <a:gd name="T7" fmla="*/ 14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5"/>
                              </a:lnTo>
                              <a:lnTo>
                                <a:pt x="27" y="29"/>
                              </a:lnTo>
                              <a:lnTo>
                                <a:pt x="0" y="41"/>
                              </a:lnTo>
                              <a:lnTo>
                                <a:pt x="9"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32" name="Freeform 592"/>
                        <p:cNvSpPr>
                          <a:spLocks/>
                        </p:cNvSpPr>
                        <p:nvPr/>
                      </p:nvSpPr>
                      <p:spPr bwMode="auto">
                        <a:xfrm>
                          <a:off x="7634" y="11991"/>
                          <a:ext cx="44" cy="32"/>
                        </a:xfrm>
                        <a:custGeom>
                          <a:avLst/>
                          <a:gdLst>
                            <a:gd name="T0" fmla="*/ 19 w 132"/>
                            <a:gd name="T1" fmla="*/ 0 h 96"/>
                            <a:gd name="T2" fmla="*/ 17 w 132"/>
                            <a:gd name="T3" fmla="*/ 1 h 96"/>
                            <a:gd name="T4" fmla="*/ 1 w 132"/>
                            <a:gd name="T5" fmla="*/ 15 h 96"/>
                            <a:gd name="T6" fmla="*/ 0 w 132"/>
                            <a:gd name="T7" fmla="*/ 17 h 96"/>
                            <a:gd name="T8" fmla="*/ 1 w 132"/>
                            <a:gd name="T9" fmla="*/ 19 h 96"/>
                            <a:gd name="T10" fmla="*/ 21 w 132"/>
                            <a:gd name="T11" fmla="*/ 31 h 96"/>
                            <a:gd name="T12" fmla="*/ 25 w 132"/>
                            <a:gd name="T13" fmla="*/ 32 h 96"/>
                            <a:gd name="T14" fmla="*/ 27 w 132"/>
                            <a:gd name="T15" fmla="*/ 31 h 96"/>
                            <a:gd name="T16" fmla="*/ 43 w 132"/>
                            <a:gd name="T17" fmla="*/ 16 h 96"/>
                            <a:gd name="T18" fmla="*/ 44 w 132"/>
                            <a:gd name="T19" fmla="*/ 14 h 96"/>
                            <a:gd name="T20" fmla="*/ 42 w 132"/>
                            <a:gd name="T21" fmla="*/ 12 h 96"/>
                            <a:gd name="T22" fmla="*/ 21 w 132"/>
                            <a:gd name="T23" fmla="*/ 0 h 96"/>
                            <a:gd name="T24" fmla="*/ 19 w 132"/>
                            <a:gd name="T25" fmla="*/ 0 h 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6">
                              <a:moveTo>
                                <a:pt x="57" y="0"/>
                              </a:moveTo>
                              <a:lnTo>
                                <a:pt x="50" y="2"/>
                              </a:lnTo>
                              <a:lnTo>
                                <a:pt x="3" y="46"/>
                              </a:lnTo>
                              <a:lnTo>
                                <a:pt x="0" y="50"/>
                              </a:lnTo>
                              <a:lnTo>
                                <a:pt x="4" y="56"/>
                              </a:lnTo>
                              <a:lnTo>
                                <a:pt x="64" y="94"/>
                              </a:lnTo>
                              <a:lnTo>
                                <a:pt x="74" y="96"/>
                              </a:lnTo>
                              <a:lnTo>
                                <a:pt x="80" y="94"/>
                              </a:lnTo>
                              <a:lnTo>
                                <a:pt x="129" y="49"/>
                              </a:lnTo>
                              <a:lnTo>
                                <a:pt x="132" y="42"/>
                              </a:lnTo>
                              <a:lnTo>
                                <a:pt x="127" y="36"/>
                              </a:lnTo>
                              <a:lnTo>
                                <a:pt x="64" y="1"/>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nvGrpSpPr>
                    <p:cNvPr id="71992" name="Group 593"/>
                    <p:cNvGrpSpPr>
                      <a:grpSpLocks/>
                    </p:cNvGrpSpPr>
                    <p:nvPr/>
                  </p:nvGrpSpPr>
                  <p:grpSpPr bwMode="auto">
                    <a:xfrm>
                      <a:off x="7664" y="12009"/>
                      <a:ext cx="170" cy="119"/>
                      <a:chOff x="7664" y="12009"/>
                      <a:chExt cx="170" cy="119"/>
                    </a:xfrm>
                  </p:grpSpPr>
                  <p:grpSp>
                    <p:nvGrpSpPr>
                      <p:cNvPr id="71993" name="Group 594"/>
                      <p:cNvGrpSpPr>
                        <a:grpSpLocks/>
                      </p:cNvGrpSpPr>
                      <p:nvPr/>
                    </p:nvGrpSpPr>
                    <p:grpSpPr bwMode="auto">
                      <a:xfrm>
                        <a:off x="7664" y="12009"/>
                        <a:ext cx="48" cy="42"/>
                        <a:chOff x="7664" y="12009"/>
                        <a:chExt cx="48" cy="42"/>
                      </a:xfrm>
                    </p:grpSpPr>
                    <p:sp>
                      <p:nvSpPr>
                        <p:cNvPr id="72014" name="Freeform 595"/>
                        <p:cNvSpPr>
                          <a:spLocks/>
                        </p:cNvSpPr>
                        <p:nvPr/>
                      </p:nvSpPr>
                      <p:spPr bwMode="auto">
                        <a:xfrm>
                          <a:off x="7664" y="12015"/>
                          <a:ext cx="48" cy="36"/>
                        </a:xfrm>
                        <a:custGeom>
                          <a:avLst/>
                          <a:gdLst>
                            <a:gd name="T0" fmla="*/ 21 w 142"/>
                            <a:gd name="T1" fmla="*/ 0 h 108"/>
                            <a:gd name="T2" fmla="*/ 0 w 142"/>
                            <a:gd name="T3" fmla="*/ 19 h 108"/>
                            <a:gd name="T4" fmla="*/ 27 w 142"/>
                            <a:gd name="T5" fmla="*/ 36 h 108"/>
                            <a:gd name="T6" fmla="*/ 48 w 142"/>
                            <a:gd name="T7" fmla="*/ 16 h 108"/>
                            <a:gd name="T8" fmla="*/ 21 w 142"/>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2" h="108">
                              <a:moveTo>
                                <a:pt x="62" y="0"/>
                              </a:moveTo>
                              <a:lnTo>
                                <a:pt x="0" y="56"/>
                              </a:lnTo>
                              <a:lnTo>
                                <a:pt x="79" y="108"/>
                              </a:lnTo>
                              <a:lnTo>
                                <a:pt x="142" y="47"/>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15" name="Freeform 596"/>
                        <p:cNvSpPr>
                          <a:spLocks/>
                        </p:cNvSpPr>
                        <p:nvPr/>
                      </p:nvSpPr>
                      <p:spPr bwMode="auto">
                        <a:xfrm>
                          <a:off x="7664" y="12023"/>
                          <a:ext cx="9" cy="15"/>
                        </a:xfrm>
                        <a:custGeom>
                          <a:avLst/>
                          <a:gdLst>
                            <a:gd name="T0" fmla="*/ 1 w 25"/>
                            <a:gd name="T1" fmla="*/ 4 h 44"/>
                            <a:gd name="T2" fmla="*/ 0 w 25"/>
                            <a:gd name="T3" fmla="*/ 6 h 44"/>
                            <a:gd name="T4" fmla="*/ 0 w 25"/>
                            <a:gd name="T5" fmla="*/ 11 h 44"/>
                            <a:gd name="T6" fmla="*/ 9 w 25"/>
                            <a:gd name="T7" fmla="*/ 15 h 44"/>
                            <a:gd name="T8" fmla="*/ 5 w 25"/>
                            <a:gd name="T9" fmla="*/ 0 h 44"/>
                            <a:gd name="T10" fmla="*/ 1 w 25"/>
                            <a:gd name="T11" fmla="*/ 4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4">
                              <a:moveTo>
                                <a:pt x="3" y="12"/>
                              </a:moveTo>
                              <a:lnTo>
                                <a:pt x="0" y="19"/>
                              </a:lnTo>
                              <a:lnTo>
                                <a:pt x="0" y="32"/>
                              </a:lnTo>
                              <a:lnTo>
                                <a:pt x="25" y="44"/>
                              </a:lnTo>
                              <a:lnTo>
                                <a:pt x="15" y="0"/>
                              </a:lnTo>
                              <a:lnTo>
                                <a:pt x="3" y="12"/>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16" name="Freeform 597"/>
                        <p:cNvSpPr>
                          <a:spLocks/>
                        </p:cNvSpPr>
                        <p:nvPr/>
                      </p:nvSpPr>
                      <p:spPr bwMode="auto">
                        <a:xfrm>
                          <a:off x="7702" y="12021"/>
                          <a:ext cx="10" cy="14"/>
                        </a:xfrm>
                        <a:custGeom>
                          <a:avLst/>
                          <a:gdLst>
                            <a:gd name="T0" fmla="*/ 8 w 29"/>
                            <a:gd name="T1" fmla="*/ 4 h 44"/>
                            <a:gd name="T2" fmla="*/ 10 w 29"/>
                            <a:gd name="T3" fmla="*/ 5 h 44"/>
                            <a:gd name="T4" fmla="*/ 10 w 29"/>
                            <a:gd name="T5" fmla="*/ 10 h 44"/>
                            <a:gd name="T6" fmla="*/ 0 w 29"/>
                            <a:gd name="T7" fmla="*/ 14 h 44"/>
                            <a:gd name="T8" fmla="*/ 3 w 29"/>
                            <a:gd name="T9" fmla="*/ 0 h 44"/>
                            <a:gd name="T10" fmla="*/ 8 w 29"/>
                            <a:gd name="T11" fmla="*/ 4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44">
                              <a:moveTo>
                                <a:pt x="24" y="12"/>
                              </a:moveTo>
                              <a:lnTo>
                                <a:pt x="29" y="16"/>
                              </a:lnTo>
                              <a:lnTo>
                                <a:pt x="29" y="31"/>
                              </a:lnTo>
                              <a:lnTo>
                                <a:pt x="0" y="44"/>
                              </a:lnTo>
                              <a:lnTo>
                                <a:pt x="10" y="0"/>
                              </a:lnTo>
                              <a:lnTo>
                                <a:pt x="24" y="12"/>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17" name="Freeform 598"/>
                        <p:cNvSpPr>
                          <a:spLocks/>
                        </p:cNvSpPr>
                        <p:nvPr/>
                      </p:nvSpPr>
                      <p:spPr bwMode="auto">
                        <a:xfrm>
                          <a:off x="7666" y="12009"/>
                          <a:ext cx="44" cy="34"/>
                        </a:xfrm>
                        <a:custGeom>
                          <a:avLst/>
                          <a:gdLst>
                            <a:gd name="T0" fmla="*/ 19 w 134"/>
                            <a:gd name="T1" fmla="*/ 0 h 102"/>
                            <a:gd name="T2" fmla="*/ 17 w 134"/>
                            <a:gd name="T3" fmla="*/ 1 h 102"/>
                            <a:gd name="T4" fmla="*/ 1 w 134"/>
                            <a:gd name="T5" fmla="*/ 16 h 102"/>
                            <a:gd name="T6" fmla="*/ 0 w 134"/>
                            <a:gd name="T7" fmla="*/ 18 h 102"/>
                            <a:gd name="T8" fmla="*/ 2 w 134"/>
                            <a:gd name="T9" fmla="*/ 20 h 102"/>
                            <a:gd name="T10" fmla="*/ 22 w 134"/>
                            <a:gd name="T11" fmla="*/ 33 h 102"/>
                            <a:gd name="T12" fmla="*/ 25 w 134"/>
                            <a:gd name="T13" fmla="*/ 34 h 102"/>
                            <a:gd name="T14" fmla="*/ 27 w 134"/>
                            <a:gd name="T15" fmla="*/ 33 h 102"/>
                            <a:gd name="T16" fmla="*/ 43 w 134"/>
                            <a:gd name="T17" fmla="*/ 17 h 102"/>
                            <a:gd name="T18" fmla="*/ 44 w 134"/>
                            <a:gd name="T19" fmla="*/ 15 h 102"/>
                            <a:gd name="T20" fmla="*/ 42 w 134"/>
                            <a:gd name="T21" fmla="*/ 13 h 102"/>
                            <a:gd name="T22" fmla="*/ 22 w 134"/>
                            <a:gd name="T23" fmla="*/ 1 h 102"/>
                            <a:gd name="T24" fmla="*/ 19 w 134"/>
                            <a:gd name="T25" fmla="*/ 0 h 1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4" h="102">
                              <a:moveTo>
                                <a:pt x="58" y="0"/>
                              </a:moveTo>
                              <a:lnTo>
                                <a:pt x="51" y="3"/>
                              </a:lnTo>
                              <a:lnTo>
                                <a:pt x="3" y="49"/>
                              </a:lnTo>
                              <a:lnTo>
                                <a:pt x="0" y="54"/>
                              </a:lnTo>
                              <a:lnTo>
                                <a:pt x="5" y="59"/>
                              </a:lnTo>
                              <a:lnTo>
                                <a:pt x="66" y="100"/>
                              </a:lnTo>
                              <a:lnTo>
                                <a:pt x="75" y="102"/>
                              </a:lnTo>
                              <a:lnTo>
                                <a:pt x="82" y="100"/>
                              </a:lnTo>
                              <a:lnTo>
                                <a:pt x="131" y="52"/>
                              </a:lnTo>
                              <a:lnTo>
                                <a:pt x="134" y="46"/>
                              </a:lnTo>
                              <a:lnTo>
                                <a:pt x="129" y="40"/>
                              </a:lnTo>
                              <a:lnTo>
                                <a:pt x="66" y="2"/>
                              </a:lnTo>
                              <a:lnTo>
                                <a:pt x="58"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994" name="Group 599"/>
                      <p:cNvGrpSpPr>
                        <a:grpSpLocks/>
                      </p:cNvGrpSpPr>
                      <p:nvPr/>
                    </p:nvGrpSpPr>
                    <p:grpSpPr bwMode="auto">
                      <a:xfrm>
                        <a:off x="7695" y="12028"/>
                        <a:ext cx="48" cy="43"/>
                        <a:chOff x="7695" y="12028"/>
                        <a:chExt cx="48" cy="43"/>
                      </a:xfrm>
                    </p:grpSpPr>
                    <p:sp>
                      <p:nvSpPr>
                        <p:cNvPr id="72010" name="Freeform 600"/>
                        <p:cNvSpPr>
                          <a:spLocks/>
                        </p:cNvSpPr>
                        <p:nvPr/>
                      </p:nvSpPr>
                      <p:spPr bwMode="auto">
                        <a:xfrm>
                          <a:off x="7695" y="12035"/>
                          <a:ext cx="48" cy="36"/>
                        </a:xfrm>
                        <a:custGeom>
                          <a:avLst/>
                          <a:gdLst>
                            <a:gd name="T0" fmla="*/ 21 w 142"/>
                            <a:gd name="T1" fmla="*/ 0 h 108"/>
                            <a:gd name="T2" fmla="*/ 0 w 142"/>
                            <a:gd name="T3" fmla="*/ 19 h 108"/>
                            <a:gd name="T4" fmla="*/ 27 w 142"/>
                            <a:gd name="T5" fmla="*/ 36 h 108"/>
                            <a:gd name="T6" fmla="*/ 48 w 142"/>
                            <a:gd name="T7" fmla="*/ 16 h 108"/>
                            <a:gd name="T8" fmla="*/ 21 w 142"/>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2" h="108">
                              <a:moveTo>
                                <a:pt x="63" y="0"/>
                              </a:moveTo>
                              <a:lnTo>
                                <a:pt x="0" y="56"/>
                              </a:lnTo>
                              <a:lnTo>
                                <a:pt x="79" y="108"/>
                              </a:lnTo>
                              <a:lnTo>
                                <a:pt x="142" y="47"/>
                              </a:lnTo>
                              <a:lnTo>
                                <a:pt x="63"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11" name="Freeform 601"/>
                        <p:cNvSpPr>
                          <a:spLocks/>
                        </p:cNvSpPr>
                        <p:nvPr/>
                      </p:nvSpPr>
                      <p:spPr bwMode="auto">
                        <a:xfrm>
                          <a:off x="7695" y="12043"/>
                          <a:ext cx="9" cy="14"/>
                        </a:xfrm>
                        <a:custGeom>
                          <a:avLst/>
                          <a:gdLst>
                            <a:gd name="T0" fmla="*/ 1 w 25"/>
                            <a:gd name="T1" fmla="*/ 4 h 44"/>
                            <a:gd name="T2" fmla="*/ 0 w 25"/>
                            <a:gd name="T3" fmla="*/ 6 h 44"/>
                            <a:gd name="T4" fmla="*/ 0 w 25"/>
                            <a:gd name="T5" fmla="*/ 10 h 44"/>
                            <a:gd name="T6" fmla="*/ 9 w 25"/>
                            <a:gd name="T7" fmla="*/ 14 h 44"/>
                            <a:gd name="T8" fmla="*/ 5 w 25"/>
                            <a:gd name="T9" fmla="*/ 0 h 44"/>
                            <a:gd name="T10" fmla="*/ 1 w 25"/>
                            <a:gd name="T11" fmla="*/ 4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4">
                              <a:moveTo>
                                <a:pt x="3" y="11"/>
                              </a:moveTo>
                              <a:lnTo>
                                <a:pt x="0" y="19"/>
                              </a:lnTo>
                              <a:lnTo>
                                <a:pt x="0" y="32"/>
                              </a:lnTo>
                              <a:lnTo>
                                <a:pt x="25" y="44"/>
                              </a:lnTo>
                              <a:lnTo>
                                <a:pt x="15"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12" name="Freeform 602"/>
                        <p:cNvSpPr>
                          <a:spLocks/>
                        </p:cNvSpPr>
                        <p:nvPr/>
                      </p:nvSpPr>
                      <p:spPr bwMode="auto">
                        <a:xfrm>
                          <a:off x="7733" y="12040"/>
                          <a:ext cx="10" cy="14"/>
                        </a:xfrm>
                        <a:custGeom>
                          <a:avLst/>
                          <a:gdLst>
                            <a:gd name="T0" fmla="*/ 9 w 29"/>
                            <a:gd name="T1" fmla="*/ 3 h 42"/>
                            <a:gd name="T2" fmla="*/ 10 w 29"/>
                            <a:gd name="T3" fmla="*/ 5 h 42"/>
                            <a:gd name="T4" fmla="*/ 10 w 29"/>
                            <a:gd name="T5" fmla="*/ 10 h 42"/>
                            <a:gd name="T6" fmla="*/ 0 w 29"/>
                            <a:gd name="T7" fmla="*/ 14 h 42"/>
                            <a:gd name="T8" fmla="*/ 3 w 29"/>
                            <a:gd name="T9" fmla="*/ 0 h 42"/>
                            <a:gd name="T10" fmla="*/ 9 w 29"/>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42">
                              <a:moveTo>
                                <a:pt x="25" y="10"/>
                              </a:moveTo>
                              <a:lnTo>
                                <a:pt x="29" y="15"/>
                              </a:lnTo>
                              <a:lnTo>
                                <a:pt x="29" y="30"/>
                              </a:lnTo>
                              <a:lnTo>
                                <a:pt x="0" y="42"/>
                              </a:lnTo>
                              <a:lnTo>
                                <a:pt x="10" y="0"/>
                              </a:lnTo>
                              <a:lnTo>
                                <a:pt x="25"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13" name="Freeform 603"/>
                        <p:cNvSpPr>
                          <a:spLocks/>
                        </p:cNvSpPr>
                        <p:nvPr/>
                      </p:nvSpPr>
                      <p:spPr bwMode="auto">
                        <a:xfrm>
                          <a:off x="7697" y="12028"/>
                          <a:ext cx="45" cy="34"/>
                        </a:xfrm>
                        <a:custGeom>
                          <a:avLst/>
                          <a:gdLst>
                            <a:gd name="T0" fmla="*/ 20 w 135"/>
                            <a:gd name="T1" fmla="*/ 0 h 102"/>
                            <a:gd name="T2" fmla="*/ 17 w 135"/>
                            <a:gd name="T3" fmla="*/ 1 h 102"/>
                            <a:gd name="T4" fmla="*/ 1 w 135"/>
                            <a:gd name="T5" fmla="*/ 16 h 102"/>
                            <a:gd name="T6" fmla="*/ 0 w 135"/>
                            <a:gd name="T7" fmla="*/ 18 h 102"/>
                            <a:gd name="T8" fmla="*/ 1 w 135"/>
                            <a:gd name="T9" fmla="*/ 20 h 102"/>
                            <a:gd name="T10" fmla="*/ 22 w 135"/>
                            <a:gd name="T11" fmla="*/ 33 h 102"/>
                            <a:gd name="T12" fmla="*/ 25 w 135"/>
                            <a:gd name="T13" fmla="*/ 34 h 102"/>
                            <a:gd name="T14" fmla="*/ 27 w 135"/>
                            <a:gd name="T15" fmla="*/ 33 h 102"/>
                            <a:gd name="T16" fmla="*/ 44 w 135"/>
                            <a:gd name="T17" fmla="*/ 18 h 102"/>
                            <a:gd name="T18" fmla="*/ 45 w 135"/>
                            <a:gd name="T19" fmla="*/ 15 h 102"/>
                            <a:gd name="T20" fmla="*/ 43 w 135"/>
                            <a:gd name="T21" fmla="*/ 13 h 102"/>
                            <a:gd name="T22" fmla="*/ 22 w 135"/>
                            <a:gd name="T23" fmla="*/ 1 h 102"/>
                            <a:gd name="T24" fmla="*/ 20 w 135"/>
                            <a:gd name="T25" fmla="*/ 0 h 1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5" h="102">
                              <a:moveTo>
                                <a:pt x="59" y="0"/>
                              </a:moveTo>
                              <a:lnTo>
                                <a:pt x="52" y="3"/>
                              </a:lnTo>
                              <a:lnTo>
                                <a:pt x="3" y="49"/>
                              </a:lnTo>
                              <a:lnTo>
                                <a:pt x="0" y="54"/>
                              </a:lnTo>
                              <a:lnTo>
                                <a:pt x="4" y="61"/>
                              </a:lnTo>
                              <a:lnTo>
                                <a:pt x="66" y="100"/>
                              </a:lnTo>
                              <a:lnTo>
                                <a:pt x="75" y="102"/>
                              </a:lnTo>
                              <a:lnTo>
                                <a:pt x="82" y="100"/>
                              </a:lnTo>
                              <a:lnTo>
                                <a:pt x="132" y="53"/>
                              </a:lnTo>
                              <a:lnTo>
                                <a:pt x="135" y="46"/>
                              </a:lnTo>
                              <a:lnTo>
                                <a:pt x="130" y="40"/>
                              </a:lnTo>
                              <a:lnTo>
                                <a:pt x="66" y="2"/>
                              </a:lnTo>
                              <a:lnTo>
                                <a:pt x="59"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995" name="Group 604"/>
                      <p:cNvGrpSpPr>
                        <a:grpSpLocks/>
                      </p:cNvGrpSpPr>
                      <p:nvPr/>
                    </p:nvGrpSpPr>
                    <p:grpSpPr bwMode="auto">
                      <a:xfrm>
                        <a:off x="7726" y="12047"/>
                        <a:ext cx="47" cy="42"/>
                        <a:chOff x="7726" y="12047"/>
                        <a:chExt cx="47" cy="42"/>
                      </a:xfrm>
                    </p:grpSpPr>
                    <p:sp>
                      <p:nvSpPr>
                        <p:cNvPr id="72006" name="Freeform 605"/>
                        <p:cNvSpPr>
                          <a:spLocks/>
                        </p:cNvSpPr>
                        <p:nvPr/>
                      </p:nvSpPr>
                      <p:spPr bwMode="auto">
                        <a:xfrm>
                          <a:off x="7726" y="12053"/>
                          <a:ext cx="47" cy="36"/>
                        </a:xfrm>
                        <a:custGeom>
                          <a:avLst/>
                          <a:gdLst>
                            <a:gd name="T0" fmla="*/ 21 w 141"/>
                            <a:gd name="T1" fmla="*/ 0 h 108"/>
                            <a:gd name="T2" fmla="*/ 0 w 141"/>
                            <a:gd name="T3" fmla="*/ 19 h 108"/>
                            <a:gd name="T4" fmla="*/ 26 w 141"/>
                            <a:gd name="T5" fmla="*/ 36 h 108"/>
                            <a:gd name="T6" fmla="*/ 47 w 141"/>
                            <a:gd name="T7" fmla="*/ 16 h 108"/>
                            <a:gd name="T8" fmla="*/ 21 w 141"/>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1" h="108">
                              <a:moveTo>
                                <a:pt x="63" y="0"/>
                              </a:moveTo>
                              <a:lnTo>
                                <a:pt x="0" y="56"/>
                              </a:lnTo>
                              <a:lnTo>
                                <a:pt x="79" y="108"/>
                              </a:lnTo>
                              <a:lnTo>
                                <a:pt x="141" y="47"/>
                              </a:lnTo>
                              <a:lnTo>
                                <a:pt x="63"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07" name="Freeform 606"/>
                        <p:cNvSpPr>
                          <a:spLocks/>
                        </p:cNvSpPr>
                        <p:nvPr/>
                      </p:nvSpPr>
                      <p:spPr bwMode="auto">
                        <a:xfrm>
                          <a:off x="7726" y="12061"/>
                          <a:ext cx="8" cy="15"/>
                        </a:xfrm>
                        <a:custGeom>
                          <a:avLst/>
                          <a:gdLst>
                            <a:gd name="T0" fmla="*/ 1 w 25"/>
                            <a:gd name="T1" fmla="*/ 4 h 45"/>
                            <a:gd name="T2" fmla="*/ 0 w 25"/>
                            <a:gd name="T3" fmla="*/ 6 h 45"/>
                            <a:gd name="T4" fmla="*/ 0 w 25"/>
                            <a:gd name="T5" fmla="*/ 11 h 45"/>
                            <a:gd name="T6" fmla="*/ 8 w 25"/>
                            <a:gd name="T7" fmla="*/ 15 h 45"/>
                            <a:gd name="T8" fmla="*/ 5 w 25"/>
                            <a:gd name="T9" fmla="*/ 0 h 45"/>
                            <a:gd name="T10" fmla="*/ 1 w 25"/>
                            <a:gd name="T11" fmla="*/ 4 h 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5">
                              <a:moveTo>
                                <a:pt x="3" y="11"/>
                              </a:moveTo>
                              <a:lnTo>
                                <a:pt x="0" y="19"/>
                              </a:lnTo>
                              <a:lnTo>
                                <a:pt x="0" y="32"/>
                              </a:lnTo>
                              <a:lnTo>
                                <a:pt x="25" y="45"/>
                              </a:lnTo>
                              <a:lnTo>
                                <a:pt x="15"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08" name="Freeform 607"/>
                        <p:cNvSpPr>
                          <a:spLocks/>
                        </p:cNvSpPr>
                        <p:nvPr/>
                      </p:nvSpPr>
                      <p:spPr bwMode="auto">
                        <a:xfrm>
                          <a:off x="7763" y="12059"/>
                          <a:ext cx="10" cy="14"/>
                        </a:xfrm>
                        <a:custGeom>
                          <a:avLst/>
                          <a:gdLst>
                            <a:gd name="T0" fmla="*/ 9 w 29"/>
                            <a:gd name="T1" fmla="*/ 3 h 43"/>
                            <a:gd name="T2" fmla="*/ 10 w 29"/>
                            <a:gd name="T3" fmla="*/ 5 h 43"/>
                            <a:gd name="T4" fmla="*/ 10 w 29"/>
                            <a:gd name="T5" fmla="*/ 10 h 43"/>
                            <a:gd name="T6" fmla="*/ 0 w 29"/>
                            <a:gd name="T7" fmla="*/ 14 h 43"/>
                            <a:gd name="T8" fmla="*/ 4 w 29"/>
                            <a:gd name="T9" fmla="*/ 0 h 43"/>
                            <a:gd name="T10" fmla="*/ 9 w 29"/>
                            <a:gd name="T11" fmla="*/ 3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43">
                              <a:moveTo>
                                <a:pt x="25" y="10"/>
                              </a:moveTo>
                              <a:lnTo>
                                <a:pt x="29" y="15"/>
                              </a:lnTo>
                              <a:lnTo>
                                <a:pt x="29" y="30"/>
                              </a:lnTo>
                              <a:lnTo>
                                <a:pt x="0" y="43"/>
                              </a:lnTo>
                              <a:lnTo>
                                <a:pt x="11" y="0"/>
                              </a:lnTo>
                              <a:lnTo>
                                <a:pt x="25"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09" name="Freeform 608"/>
                        <p:cNvSpPr>
                          <a:spLocks/>
                        </p:cNvSpPr>
                        <p:nvPr/>
                      </p:nvSpPr>
                      <p:spPr bwMode="auto">
                        <a:xfrm>
                          <a:off x="7727" y="12047"/>
                          <a:ext cx="45" cy="34"/>
                        </a:xfrm>
                        <a:custGeom>
                          <a:avLst/>
                          <a:gdLst>
                            <a:gd name="T0" fmla="*/ 20 w 134"/>
                            <a:gd name="T1" fmla="*/ 0 h 103"/>
                            <a:gd name="T2" fmla="*/ 17 w 134"/>
                            <a:gd name="T3" fmla="*/ 1 h 103"/>
                            <a:gd name="T4" fmla="*/ 1 w 134"/>
                            <a:gd name="T5" fmla="*/ 17 h 103"/>
                            <a:gd name="T6" fmla="*/ 0 w 134"/>
                            <a:gd name="T7" fmla="*/ 18 h 103"/>
                            <a:gd name="T8" fmla="*/ 1 w 134"/>
                            <a:gd name="T9" fmla="*/ 20 h 103"/>
                            <a:gd name="T10" fmla="*/ 22 w 134"/>
                            <a:gd name="T11" fmla="*/ 33 h 103"/>
                            <a:gd name="T12" fmla="*/ 25 w 134"/>
                            <a:gd name="T13" fmla="*/ 34 h 103"/>
                            <a:gd name="T14" fmla="*/ 28 w 134"/>
                            <a:gd name="T15" fmla="*/ 33 h 103"/>
                            <a:gd name="T16" fmla="*/ 44 w 134"/>
                            <a:gd name="T17" fmla="*/ 17 h 103"/>
                            <a:gd name="T18" fmla="*/ 45 w 134"/>
                            <a:gd name="T19" fmla="*/ 15 h 103"/>
                            <a:gd name="T20" fmla="*/ 43 w 134"/>
                            <a:gd name="T21" fmla="*/ 14 h 103"/>
                            <a:gd name="T22" fmla="*/ 22 w 134"/>
                            <a:gd name="T23" fmla="*/ 1 h 103"/>
                            <a:gd name="T24" fmla="*/ 20 w 134"/>
                            <a:gd name="T25" fmla="*/ 0 h 10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4" h="103">
                              <a:moveTo>
                                <a:pt x="59" y="0"/>
                              </a:moveTo>
                              <a:lnTo>
                                <a:pt x="52" y="4"/>
                              </a:lnTo>
                              <a:lnTo>
                                <a:pt x="3" y="50"/>
                              </a:lnTo>
                              <a:lnTo>
                                <a:pt x="0" y="54"/>
                              </a:lnTo>
                              <a:lnTo>
                                <a:pt x="4" y="61"/>
                              </a:lnTo>
                              <a:lnTo>
                                <a:pt x="66" y="100"/>
                              </a:lnTo>
                              <a:lnTo>
                                <a:pt x="75" y="103"/>
                              </a:lnTo>
                              <a:lnTo>
                                <a:pt x="82" y="100"/>
                              </a:lnTo>
                              <a:lnTo>
                                <a:pt x="131" y="53"/>
                              </a:lnTo>
                              <a:lnTo>
                                <a:pt x="134" y="46"/>
                              </a:lnTo>
                              <a:lnTo>
                                <a:pt x="128" y="41"/>
                              </a:lnTo>
                              <a:lnTo>
                                <a:pt x="66" y="3"/>
                              </a:lnTo>
                              <a:lnTo>
                                <a:pt x="59"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996" name="Group 609"/>
                      <p:cNvGrpSpPr>
                        <a:grpSpLocks/>
                      </p:cNvGrpSpPr>
                      <p:nvPr/>
                    </p:nvGrpSpPr>
                    <p:grpSpPr bwMode="auto">
                      <a:xfrm>
                        <a:off x="7757" y="12066"/>
                        <a:ext cx="46" cy="42"/>
                        <a:chOff x="7757" y="12066"/>
                        <a:chExt cx="46" cy="42"/>
                      </a:xfrm>
                    </p:grpSpPr>
                    <p:sp>
                      <p:nvSpPr>
                        <p:cNvPr id="72002" name="Freeform 610"/>
                        <p:cNvSpPr>
                          <a:spLocks/>
                        </p:cNvSpPr>
                        <p:nvPr/>
                      </p:nvSpPr>
                      <p:spPr bwMode="auto">
                        <a:xfrm>
                          <a:off x="7757" y="12072"/>
                          <a:ext cx="46" cy="36"/>
                        </a:xfrm>
                        <a:custGeom>
                          <a:avLst/>
                          <a:gdLst>
                            <a:gd name="T0" fmla="*/ 20 w 140"/>
                            <a:gd name="T1" fmla="*/ 0 h 108"/>
                            <a:gd name="T2" fmla="*/ 0 w 140"/>
                            <a:gd name="T3" fmla="*/ 19 h 108"/>
                            <a:gd name="T4" fmla="*/ 26 w 140"/>
                            <a:gd name="T5" fmla="*/ 36 h 108"/>
                            <a:gd name="T6" fmla="*/ 46 w 140"/>
                            <a:gd name="T7" fmla="*/ 16 h 108"/>
                            <a:gd name="T8" fmla="*/ 20 w 140"/>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0" h="108">
                              <a:moveTo>
                                <a:pt x="61" y="0"/>
                              </a:moveTo>
                              <a:lnTo>
                                <a:pt x="0" y="57"/>
                              </a:lnTo>
                              <a:lnTo>
                                <a:pt x="78" y="108"/>
                              </a:lnTo>
                              <a:lnTo>
                                <a:pt x="140" y="47"/>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03" name="Freeform 611"/>
                        <p:cNvSpPr>
                          <a:spLocks/>
                        </p:cNvSpPr>
                        <p:nvPr/>
                      </p:nvSpPr>
                      <p:spPr bwMode="auto">
                        <a:xfrm>
                          <a:off x="7757" y="12080"/>
                          <a:ext cx="8" cy="15"/>
                        </a:xfrm>
                        <a:custGeom>
                          <a:avLst/>
                          <a:gdLst>
                            <a:gd name="T0" fmla="*/ 0 w 25"/>
                            <a:gd name="T1" fmla="*/ 4 h 45"/>
                            <a:gd name="T2" fmla="*/ 0 w 25"/>
                            <a:gd name="T3" fmla="*/ 7 h 45"/>
                            <a:gd name="T4" fmla="*/ 0 w 25"/>
                            <a:gd name="T5" fmla="*/ 11 h 45"/>
                            <a:gd name="T6" fmla="*/ 8 w 25"/>
                            <a:gd name="T7" fmla="*/ 15 h 45"/>
                            <a:gd name="T8" fmla="*/ 4 w 25"/>
                            <a:gd name="T9" fmla="*/ 0 h 45"/>
                            <a:gd name="T10" fmla="*/ 0 w 25"/>
                            <a:gd name="T11" fmla="*/ 4 h 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5">
                              <a:moveTo>
                                <a:pt x="1" y="12"/>
                              </a:moveTo>
                              <a:lnTo>
                                <a:pt x="0" y="20"/>
                              </a:lnTo>
                              <a:lnTo>
                                <a:pt x="0" y="33"/>
                              </a:lnTo>
                              <a:lnTo>
                                <a:pt x="25" y="45"/>
                              </a:lnTo>
                              <a:lnTo>
                                <a:pt x="14" y="0"/>
                              </a:lnTo>
                              <a:lnTo>
                                <a:pt x="1" y="12"/>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04" name="Freeform 612"/>
                        <p:cNvSpPr>
                          <a:spLocks/>
                        </p:cNvSpPr>
                        <p:nvPr/>
                      </p:nvSpPr>
                      <p:spPr bwMode="auto">
                        <a:xfrm>
                          <a:off x="7794" y="12078"/>
                          <a:ext cx="9" cy="14"/>
                        </a:xfrm>
                        <a:custGeom>
                          <a:avLst/>
                          <a:gdLst>
                            <a:gd name="T0" fmla="*/ 8 w 27"/>
                            <a:gd name="T1" fmla="*/ 4 h 43"/>
                            <a:gd name="T2" fmla="*/ 9 w 27"/>
                            <a:gd name="T3" fmla="*/ 5 h 43"/>
                            <a:gd name="T4" fmla="*/ 9 w 27"/>
                            <a:gd name="T5" fmla="*/ 10 h 43"/>
                            <a:gd name="T6" fmla="*/ 0 w 27"/>
                            <a:gd name="T7" fmla="*/ 14 h 43"/>
                            <a:gd name="T8" fmla="*/ 3 w 27"/>
                            <a:gd name="T9" fmla="*/ 0 h 43"/>
                            <a:gd name="T10" fmla="*/ 8 w 27"/>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3">
                              <a:moveTo>
                                <a:pt x="23" y="11"/>
                              </a:moveTo>
                              <a:lnTo>
                                <a:pt x="27" y="15"/>
                              </a:lnTo>
                              <a:lnTo>
                                <a:pt x="27" y="30"/>
                              </a:lnTo>
                              <a:lnTo>
                                <a:pt x="0" y="43"/>
                              </a:lnTo>
                              <a:lnTo>
                                <a:pt x="10" y="0"/>
                              </a:lnTo>
                              <a:lnTo>
                                <a:pt x="2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05" name="Freeform 613"/>
                        <p:cNvSpPr>
                          <a:spLocks/>
                        </p:cNvSpPr>
                        <p:nvPr/>
                      </p:nvSpPr>
                      <p:spPr bwMode="auto">
                        <a:xfrm>
                          <a:off x="7758" y="12066"/>
                          <a:ext cx="45" cy="34"/>
                        </a:xfrm>
                        <a:custGeom>
                          <a:avLst/>
                          <a:gdLst>
                            <a:gd name="T0" fmla="*/ 19 w 135"/>
                            <a:gd name="T1" fmla="*/ 0 h 102"/>
                            <a:gd name="T2" fmla="*/ 17 w 135"/>
                            <a:gd name="T3" fmla="*/ 1 h 102"/>
                            <a:gd name="T4" fmla="*/ 1 w 135"/>
                            <a:gd name="T5" fmla="*/ 16 h 102"/>
                            <a:gd name="T6" fmla="*/ 0 w 135"/>
                            <a:gd name="T7" fmla="*/ 18 h 102"/>
                            <a:gd name="T8" fmla="*/ 1 w 135"/>
                            <a:gd name="T9" fmla="*/ 20 h 102"/>
                            <a:gd name="T10" fmla="*/ 22 w 135"/>
                            <a:gd name="T11" fmla="*/ 33 h 102"/>
                            <a:gd name="T12" fmla="*/ 25 w 135"/>
                            <a:gd name="T13" fmla="*/ 34 h 102"/>
                            <a:gd name="T14" fmla="*/ 27 w 135"/>
                            <a:gd name="T15" fmla="*/ 33 h 102"/>
                            <a:gd name="T16" fmla="*/ 44 w 135"/>
                            <a:gd name="T17" fmla="*/ 18 h 102"/>
                            <a:gd name="T18" fmla="*/ 45 w 135"/>
                            <a:gd name="T19" fmla="*/ 15 h 102"/>
                            <a:gd name="T20" fmla="*/ 43 w 135"/>
                            <a:gd name="T21" fmla="*/ 13 h 102"/>
                            <a:gd name="T22" fmla="*/ 22 w 135"/>
                            <a:gd name="T23" fmla="*/ 1 h 102"/>
                            <a:gd name="T24" fmla="*/ 19 w 135"/>
                            <a:gd name="T25" fmla="*/ 0 h 1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5" h="102">
                              <a:moveTo>
                                <a:pt x="58" y="0"/>
                              </a:moveTo>
                              <a:lnTo>
                                <a:pt x="51" y="4"/>
                              </a:lnTo>
                              <a:lnTo>
                                <a:pt x="2" y="49"/>
                              </a:lnTo>
                              <a:lnTo>
                                <a:pt x="0" y="55"/>
                              </a:lnTo>
                              <a:lnTo>
                                <a:pt x="4" y="61"/>
                              </a:lnTo>
                              <a:lnTo>
                                <a:pt x="65" y="100"/>
                              </a:lnTo>
                              <a:lnTo>
                                <a:pt x="75" y="102"/>
                              </a:lnTo>
                              <a:lnTo>
                                <a:pt x="81" y="100"/>
                              </a:lnTo>
                              <a:lnTo>
                                <a:pt x="132" y="53"/>
                              </a:lnTo>
                              <a:lnTo>
                                <a:pt x="135" y="46"/>
                              </a:lnTo>
                              <a:lnTo>
                                <a:pt x="129" y="40"/>
                              </a:lnTo>
                              <a:lnTo>
                                <a:pt x="65" y="3"/>
                              </a:lnTo>
                              <a:lnTo>
                                <a:pt x="58"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997" name="Group 614"/>
                      <p:cNvGrpSpPr>
                        <a:grpSpLocks/>
                      </p:cNvGrpSpPr>
                      <p:nvPr/>
                    </p:nvGrpSpPr>
                    <p:grpSpPr bwMode="auto">
                      <a:xfrm>
                        <a:off x="7787" y="12085"/>
                        <a:ext cx="47" cy="43"/>
                        <a:chOff x="7787" y="12085"/>
                        <a:chExt cx="47" cy="43"/>
                      </a:xfrm>
                    </p:grpSpPr>
                    <p:sp>
                      <p:nvSpPr>
                        <p:cNvPr id="71998" name="Freeform 615"/>
                        <p:cNvSpPr>
                          <a:spLocks/>
                        </p:cNvSpPr>
                        <p:nvPr/>
                      </p:nvSpPr>
                      <p:spPr bwMode="auto">
                        <a:xfrm>
                          <a:off x="7787" y="12092"/>
                          <a:ext cx="47" cy="36"/>
                        </a:xfrm>
                        <a:custGeom>
                          <a:avLst/>
                          <a:gdLst>
                            <a:gd name="T0" fmla="*/ 21 w 142"/>
                            <a:gd name="T1" fmla="*/ 0 h 108"/>
                            <a:gd name="T2" fmla="*/ 0 w 142"/>
                            <a:gd name="T3" fmla="*/ 19 h 108"/>
                            <a:gd name="T4" fmla="*/ 26 w 142"/>
                            <a:gd name="T5" fmla="*/ 36 h 108"/>
                            <a:gd name="T6" fmla="*/ 47 w 142"/>
                            <a:gd name="T7" fmla="*/ 16 h 108"/>
                            <a:gd name="T8" fmla="*/ 21 w 142"/>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2" h="108">
                              <a:moveTo>
                                <a:pt x="63" y="0"/>
                              </a:moveTo>
                              <a:lnTo>
                                <a:pt x="0" y="56"/>
                              </a:lnTo>
                              <a:lnTo>
                                <a:pt x="79" y="108"/>
                              </a:lnTo>
                              <a:lnTo>
                                <a:pt x="142" y="47"/>
                              </a:lnTo>
                              <a:lnTo>
                                <a:pt x="63"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99" name="Freeform 616"/>
                        <p:cNvSpPr>
                          <a:spLocks/>
                        </p:cNvSpPr>
                        <p:nvPr/>
                      </p:nvSpPr>
                      <p:spPr bwMode="auto">
                        <a:xfrm>
                          <a:off x="7787" y="12100"/>
                          <a:ext cx="8" cy="15"/>
                        </a:xfrm>
                        <a:custGeom>
                          <a:avLst/>
                          <a:gdLst>
                            <a:gd name="T0" fmla="*/ 1 w 26"/>
                            <a:gd name="T1" fmla="*/ 4 h 45"/>
                            <a:gd name="T2" fmla="*/ 0 w 26"/>
                            <a:gd name="T3" fmla="*/ 6 h 45"/>
                            <a:gd name="T4" fmla="*/ 0 w 26"/>
                            <a:gd name="T5" fmla="*/ 11 h 45"/>
                            <a:gd name="T6" fmla="*/ 8 w 26"/>
                            <a:gd name="T7" fmla="*/ 15 h 45"/>
                            <a:gd name="T8" fmla="*/ 5 w 26"/>
                            <a:gd name="T9" fmla="*/ 0 h 45"/>
                            <a:gd name="T10" fmla="*/ 1 w 26"/>
                            <a:gd name="T11" fmla="*/ 4 h 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45">
                              <a:moveTo>
                                <a:pt x="3" y="11"/>
                              </a:moveTo>
                              <a:lnTo>
                                <a:pt x="0" y="19"/>
                              </a:lnTo>
                              <a:lnTo>
                                <a:pt x="0" y="32"/>
                              </a:lnTo>
                              <a:lnTo>
                                <a:pt x="26" y="45"/>
                              </a:lnTo>
                              <a:lnTo>
                                <a:pt x="16"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00" name="Freeform 617"/>
                        <p:cNvSpPr>
                          <a:spLocks/>
                        </p:cNvSpPr>
                        <p:nvPr/>
                      </p:nvSpPr>
                      <p:spPr bwMode="auto">
                        <a:xfrm>
                          <a:off x="7825" y="12097"/>
                          <a:ext cx="9" cy="15"/>
                        </a:xfrm>
                        <a:custGeom>
                          <a:avLst/>
                          <a:gdLst>
                            <a:gd name="T0" fmla="*/ 8 w 28"/>
                            <a:gd name="T1" fmla="*/ 3 h 44"/>
                            <a:gd name="T2" fmla="*/ 9 w 28"/>
                            <a:gd name="T3" fmla="*/ 5 h 44"/>
                            <a:gd name="T4" fmla="*/ 9 w 28"/>
                            <a:gd name="T5" fmla="*/ 10 h 44"/>
                            <a:gd name="T6" fmla="*/ 0 w 28"/>
                            <a:gd name="T7" fmla="*/ 15 h 44"/>
                            <a:gd name="T8" fmla="*/ 3 w 28"/>
                            <a:gd name="T9" fmla="*/ 0 h 44"/>
                            <a:gd name="T10" fmla="*/ 8 w 28"/>
                            <a:gd name="T11" fmla="*/ 3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4">
                              <a:moveTo>
                                <a:pt x="24" y="10"/>
                              </a:moveTo>
                              <a:lnTo>
                                <a:pt x="28" y="16"/>
                              </a:lnTo>
                              <a:lnTo>
                                <a:pt x="28" y="30"/>
                              </a:lnTo>
                              <a:lnTo>
                                <a:pt x="0" y="44"/>
                              </a:lnTo>
                              <a:lnTo>
                                <a:pt x="10" y="0"/>
                              </a:lnTo>
                              <a:lnTo>
                                <a:pt x="24"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2001" name="Freeform 618"/>
                        <p:cNvSpPr>
                          <a:spLocks/>
                        </p:cNvSpPr>
                        <p:nvPr/>
                      </p:nvSpPr>
                      <p:spPr bwMode="auto">
                        <a:xfrm>
                          <a:off x="7788" y="12085"/>
                          <a:ext cx="45" cy="34"/>
                        </a:xfrm>
                        <a:custGeom>
                          <a:avLst/>
                          <a:gdLst>
                            <a:gd name="T0" fmla="*/ 20 w 135"/>
                            <a:gd name="T1" fmla="*/ 0 h 101"/>
                            <a:gd name="T2" fmla="*/ 17 w 135"/>
                            <a:gd name="T3" fmla="*/ 1 h 101"/>
                            <a:gd name="T4" fmla="*/ 1 w 135"/>
                            <a:gd name="T5" fmla="*/ 16 h 101"/>
                            <a:gd name="T6" fmla="*/ 0 w 135"/>
                            <a:gd name="T7" fmla="*/ 18 h 101"/>
                            <a:gd name="T8" fmla="*/ 1 w 135"/>
                            <a:gd name="T9" fmla="*/ 20 h 101"/>
                            <a:gd name="T10" fmla="*/ 22 w 135"/>
                            <a:gd name="T11" fmla="*/ 33 h 101"/>
                            <a:gd name="T12" fmla="*/ 25 w 135"/>
                            <a:gd name="T13" fmla="*/ 34 h 101"/>
                            <a:gd name="T14" fmla="*/ 27 w 135"/>
                            <a:gd name="T15" fmla="*/ 33 h 101"/>
                            <a:gd name="T16" fmla="*/ 44 w 135"/>
                            <a:gd name="T17" fmla="*/ 18 h 101"/>
                            <a:gd name="T18" fmla="*/ 45 w 135"/>
                            <a:gd name="T19" fmla="*/ 15 h 101"/>
                            <a:gd name="T20" fmla="*/ 43 w 135"/>
                            <a:gd name="T21" fmla="*/ 13 h 101"/>
                            <a:gd name="T22" fmla="*/ 22 w 135"/>
                            <a:gd name="T23" fmla="*/ 1 h 101"/>
                            <a:gd name="T24" fmla="*/ 20 w 135"/>
                            <a:gd name="T25" fmla="*/ 0 h 10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5" h="101">
                              <a:moveTo>
                                <a:pt x="59" y="0"/>
                              </a:moveTo>
                              <a:lnTo>
                                <a:pt x="52" y="4"/>
                              </a:lnTo>
                              <a:lnTo>
                                <a:pt x="3" y="49"/>
                              </a:lnTo>
                              <a:lnTo>
                                <a:pt x="0" y="54"/>
                              </a:lnTo>
                              <a:lnTo>
                                <a:pt x="4" y="60"/>
                              </a:lnTo>
                              <a:lnTo>
                                <a:pt x="65" y="99"/>
                              </a:lnTo>
                              <a:lnTo>
                                <a:pt x="75" y="101"/>
                              </a:lnTo>
                              <a:lnTo>
                                <a:pt x="82" y="99"/>
                              </a:lnTo>
                              <a:lnTo>
                                <a:pt x="132" y="53"/>
                              </a:lnTo>
                              <a:lnTo>
                                <a:pt x="135" y="45"/>
                              </a:lnTo>
                              <a:lnTo>
                                <a:pt x="129" y="39"/>
                              </a:lnTo>
                              <a:lnTo>
                                <a:pt x="65" y="3"/>
                              </a:lnTo>
                              <a:lnTo>
                                <a:pt x="59"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sp>
                <p:nvSpPr>
                  <p:cNvPr id="71837" name="Freeform 619"/>
                  <p:cNvSpPr>
                    <a:spLocks/>
                  </p:cNvSpPr>
                  <p:nvPr/>
                </p:nvSpPr>
                <p:spPr bwMode="auto">
                  <a:xfrm>
                    <a:off x="7281" y="11784"/>
                    <a:ext cx="70" cy="49"/>
                  </a:xfrm>
                  <a:custGeom>
                    <a:avLst/>
                    <a:gdLst>
                      <a:gd name="T0" fmla="*/ 21 w 212"/>
                      <a:gd name="T1" fmla="*/ 0 h 146"/>
                      <a:gd name="T2" fmla="*/ 0 w 212"/>
                      <a:gd name="T3" fmla="*/ 19 h 146"/>
                      <a:gd name="T4" fmla="*/ 48 w 212"/>
                      <a:gd name="T5" fmla="*/ 49 h 146"/>
                      <a:gd name="T6" fmla="*/ 70 w 212"/>
                      <a:gd name="T7" fmla="*/ 29 h 146"/>
                      <a:gd name="T8" fmla="*/ 21 w 212"/>
                      <a:gd name="T9" fmla="*/ 0 h 14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146">
                        <a:moveTo>
                          <a:pt x="64" y="0"/>
                        </a:moveTo>
                        <a:lnTo>
                          <a:pt x="0" y="56"/>
                        </a:lnTo>
                        <a:lnTo>
                          <a:pt x="146" y="146"/>
                        </a:lnTo>
                        <a:lnTo>
                          <a:pt x="212" y="85"/>
                        </a:lnTo>
                        <a:lnTo>
                          <a:pt x="64"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38" name="Freeform 620"/>
                  <p:cNvSpPr>
                    <a:spLocks/>
                  </p:cNvSpPr>
                  <p:nvPr/>
                </p:nvSpPr>
                <p:spPr bwMode="auto">
                  <a:xfrm>
                    <a:off x="7281" y="11792"/>
                    <a:ext cx="7" cy="12"/>
                  </a:xfrm>
                  <a:custGeom>
                    <a:avLst/>
                    <a:gdLst>
                      <a:gd name="T0" fmla="*/ 0 w 23"/>
                      <a:gd name="T1" fmla="*/ 3 h 38"/>
                      <a:gd name="T2" fmla="*/ 0 w 23"/>
                      <a:gd name="T3" fmla="*/ 5 h 38"/>
                      <a:gd name="T4" fmla="*/ 0 w 23"/>
                      <a:gd name="T5" fmla="*/ 9 h 38"/>
                      <a:gd name="T6" fmla="*/ 7 w 23"/>
                      <a:gd name="T7" fmla="*/ 12 h 38"/>
                      <a:gd name="T8" fmla="*/ 4 w 23"/>
                      <a:gd name="T9" fmla="*/ 0 h 38"/>
                      <a:gd name="T10" fmla="*/ 0 w 23"/>
                      <a:gd name="T11" fmla="*/ 3 h 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 h="38">
                        <a:moveTo>
                          <a:pt x="1" y="9"/>
                        </a:moveTo>
                        <a:lnTo>
                          <a:pt x="0" y="16"/>
                        </a:lnTo>
                        <a:lnTo>
                          <a:pt x="0" y="29"/>
                        </a:lnTo>
                        <a:lnTo>
                          <a:pt x="23" y="38"/>
                        </a:lnTo>
                        <a:lnTo>
                          <a:pt x="13" y="0"/>
                        </a:lnTo>
                        <a:lnTo>
                          <a:pt x="1" y="9"/>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39" name="Freeform 621"/>
                  <p:cNvSpPr>
                    <a:spLocks/>
                  </p:cNvSpPr>
                  <p:nvPr/>
                </p:nvSpPr>
                <p:spPr bwMode="auto">
                  <a:xfrm>
                    <a:off x="7337" y="11806"/>
                    <a:ext cx="9" cy="13"/>
                  </a:xfrm>
                  <a:custGeom>
                    <a:avLst/>
                    <a:gdLst>
                      <a:gd name="T0" fmla="*/ 8 w 26"/>
                      <a:gd name="T1" fmla="*/ 3 h 38"/>
                      <a:gd name="T2" fmla="*/ 9 w 26"/>
                      <a:gd name="T3" fmla="*/ 5 h 38"/>
                      <a:gd name="T4" fmla="*/ 9 w 26"/>
                      <a:gd name="T5" fmla="*/ 9 h 38"/>
                      <a:gd name="T6" fmla="*/ 0 w 26"/>
                      <a:gd name="T7" fmla="*/ 13 h 38"/>
                      <a:gd name="T8" fmla="*/ 3 w 26"/>
                      <a:gd name="T9" fmla="*/ 0 h 38"/>
                      <a:gd name="T10" fmla="*/ 8 w 26"/>
                      <a:gd name="T11" fmla="*/ 3 h 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38">
                        <a:moveTo>
                          <a:pt x="23" y="9"/>
                        </a:moveTo>
                        <a:lnTo>
                          <a:pt x="26" y="14"/>
                        </a:lnTo>
                        <a:lnTo>
                          <a:pt x="26" y="26"/>
                        </a:lnTo>
                        <a:lnTo>
                          <a:pt x="0" y="38"/>
                        </a:lnTo>
                        <a:lnTo>
                          <a:pt x="8" y="0"/>
                        </a:lnTo>
                        <a:lnTo>
                          <a:pt x="23" y="9"/>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40" name="Freeform 622"/>
                  <p:cNvSpPr>
                    <a:spLocks/>
                  </p:cNvSpPr>
                  <p:nvPr/>
                </p:nvSpPr>
                <p:spPr bwMode="auto">
                  <a:xfrm>
                    <a:off x="7279" y="11780"/>
                    <a:ext cx="66" cy="44"/>
                  </a:xfrm>
                  <a:custGeom>
                    <a:avLst/>
                    <a:gdLst>
                      <a:gd name="T0" fmla="*/ 18 w 197"/>
                      <a:gd name="T1" fmla="*/ 0 h 131"/>
                      <a:gd name="T2" fmla="*/ 16 w 197"/>
                      <a:gd name="T3" fmla="*/ 1 h 131"/>
                      <a:gd name="T4" fmla="*/ 1 w 197"/>
                      <a:gd name="T5" fmla="*/ 14 h 131"/>
                      <a:gd name="T6" fmla="*/ 0 w 197"/>
                      <a:gd name="T7" fmla="*/ 15 h 131"/>
                      <a:gd name="T8" fmla="*/ 1 w 197"/>
                      <a:gd name="T9" fmla="*/ 17 h 131"/>
                      <a:gd name="T10" fmla="*/ 46 w 197"/>
                      <a:gd name="T11" fmla="*/ 44 h 131"/>
                      <a:gd name="T12" fmla="*/ 48 w 197"/>
                      <a:gd name="T13" fmla="*/ 44 h 131"/>
                      <a:gd name="T14" fmla="*/ 51 w 197"/>
                      <a:gd name="T15" fmla="*/ 44 h 131"/>
                      <a:gd name="T16" fmla="*/ 66 w 197"/>
                      <a:gd name="T17" fmla="*/ 31 h 131"/>
                      <a:gd name="T18" fmla="*/ 66 w 197"/>
                      <a:gd name="T19" fmla="*/ 28 h 131"/>
                      <a:gd name="T20" fmla="*/ 65 w 197"/>
                      <a:gd name="T21" fmla="*/ 26 h 131"/>
                      <a:gd name="T22" fmla="*/ 21 w 197"/>
                      <a:gd name="T23" fmla="*/ 0 h 131"/>
                      <a:gd name="T24" fmla="*/ 18 w 197"/>
                      <a:gd name="T25" fmla="*/ 0 h 1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7" h="131">
                        <a:moveTo>
                          <a:pt x="54" y="0"/>
                        </a:moveTo>
                        <a:lnTo>
                          <a:pt x="49" y="2"/>
                        </a:lnTo>
                        <a:lnTo>
                          <a:pt x="2" y="42"/>
                        </a:lnTo>
                        <a:lnTo>
                          <a:pt x="0" y="46"/>
                        </a:lnTo>
                        <a:lnTo>
                          <a:pt x="4" y="52"/>
                        </a:lnTo>
                        <a:lnTo>
                          <a:pt x="136" y="131"/>
                        </a:lnTo>
                        <a:lnTo>
                          <a:pt x="143" y="131"/>
                        </a:lnTo>
                        <a:lnTo>
                          <a:pt x="152" y="130"/>
                        </a:lnTo>
                        <a:lnTo>
                          <a:pt x="197" y="91"/>
                        </a:lnTo>
                        <a:lnTo>
                          <a:pt x="197" y="84"/>
                        </a:lnTo>
                        <a:lnTo>
                          <a:pt x="193" y="77"/>
                        </a:lnTo>
                        <a:lnTo>
                          <a:pt x="62" y="1"/>
                        </a:lnTo>
                        <a:lnTo>
                          <a:pt x="54"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71841" name="Group 623"/>
                  <p:cNvGrpSpPr>
                    <a:grpSpLocks/>
                  </p:cNvGrpSpPr>
                  <p:nvPr/>
                </p:nvGrpSpPr>
                <p:grpSpPr bwMode="auto">
                  <a:xfrm>
                    <a:off x="7322" y="11843"/>
                    <a:ext cx="346" cy="221"/>
                    <a:chOff x="7322" y="11843"/>
                    <a:chExt cx="346" cy="221"/>
                  </a:xfrm>
                </p:grpSpPr>
                <p:grpSp>
                  <p:nvGrpSpPr>
                    <p:cNvPr id="71936" name="Group 624"/>
                    <p:cNvGrpSpPr>
                      <a:grpSpLocks/>
                    </p:cNvGrpSpPr>
                    <p:nvPr/>
                  </p:nvGrpSpPr>
                  <p:grpSpPr bwMode="auto">
                    <a:xfrm>
                      <a:off x="7322" y="11843"/>
                      <a:ext cx="46" cy="40"/>
                      <a:chOff x="7322" y="11843"/>
                      <a:chExt cx="46" cy="40"/>
                    </a:xfrm>
                  </p:grpSpPr>
                  <p:sp>
                    <p:nvSpPr>
                      <p:cNvPr id="71987" name="Freeform 625"/>
                      <p:cNvSpPr>
                        <a:spLocks/>
                      </p:cNvSpPr>
                      <p:nvPr/>
                    </p:nvSpPr>
                    <p:spPr bwMode="auto">
                      <a:xfrm>
                        <a:off x="7322" y="11849"/>
                        <a:ext cx="46" cy="34"/>
                      </a:xfrm>
                      <a:custGeom>
                        <a:avLst/>
                        <a:gdLst>
                          <a:gd name="T0" fmla="*/ 20 w 139"/>
                          <a:gd name="T1" fmla="*/ 0 h 104"/>
                          <a:gd name="T2" fmla="*/ 0 w 139"/>
                          <a:gd name="T3" fmla="*/ 18 h 104"/>
                          <a:gd name="T4" fmla="*/ 26 w 139"/>
                          <a:gd name="T5" fmla="*/ 34 h 104"/>
                          <a:gd name="T6" fmla="*/ 46 w 139"/>
                          <a:gd name="T7" fmla="*/ 15 h 104"/>
                          <a:gd name="T8" fmla="*/ 20 w 139"/>
                          <a:gd name="T9" fmla="*/ 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4">
                            <a:moveTo>
                              <a:pt x="61" y="0"/>
                            </a:moveTo>
                            <a:lnTo>
                              <a:pt x="0" y="54"/>
                            </a:lnTo>
                            <a:lnTo>
                              <a:pt x="78" y="104"/>
                            </a:lnTo>
                            <a:lnTo>
                              <a:pt x="139" y="45"/>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88" name="Freeform 626"/>
                      <p:cNvSpPr>
                        <a:spLocks/>
                      </p:cNvSpPr>
                      <p:nvPr/>
                    </p:nvSpPr>
                    <p:spPr bwMode="auto">
                      <a:xfrm>
                        <a:off x="7322" y="11856"/>
                        <a:ext cx="8" cy="15"/>
                      </a:xfrm>
                      <a:custGeom>
                        <a:avLst/>
                        <a:gdLst>
                          <a:gd name="T0" fmla="*/ 1 w 24"/>
                          <a:gd name="T1" fmla="*/ 4 h 43"/>
                          <a:gd name="T2" fmla="*/ 0 w 24"/>
                          <a:gd name="T3" fmla="*/ 7 h 43"/>
                          <a:gd name="T4" fmla="*/ 0 w 24"/>
                          <a:gd name="T5" fmla="*/ 11 h 43"/>
                          <a:gd name="T6" fmla="*/ 8 w 24"/>
                          <a:gd name="T7" fmla="*/ 15 h 43"/>
                          <a:gd name="T8" fmla="*/ 5 w 24"/>
                          <a:gd name="T9" fmla="*/ 0 h 43"/>
                          <a:gd name="T10" fmla="*/ 1 w 24"/>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3">
                            <a:moveTo>
                              <a:pt x="3" y="11"/>
                            </a:moveTo>
                            <a:lnTo>
                              <a:pt x="0" y="19"/>
                            </a:lnTo>
                            <a:lnTo>
                              <a:pt x="0" y="31"/>
                            </a:lnTo>
                            <a:lnTo>
                              <a:pt x="24" y="43"/>
                            </a:lnTo>
                            <a:lnTo>
                              <a:pt x="15"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89" name="Freeform 627"/>
                      <p:cNvSpPr>
                        <a:spLocks/>
                      </p:cNvSpPr>
                      <p:nvPr/>
                    </p:nvSpPr>
                    <p:spPr bwMode="auto">
                      <a:xfrm>
                        <a:off x="7359" y="11854"/>
                        <a:ext cx="9" cy="14"/>
                      </a:xfrm>
                      <a:custGeom>
                        <a:avLst/>
                        <a:gdLst>
                          <a:gd name="T0" fmla="*/ 8 w 27"/>
                          <a:gd name="T1" fmla="*/ 3 h 41"/>
                          <a:gd name="T2" fmla="*/ 9 w 27"/>
                          <a:gd name="T3" fmla="*/ 5 h 41"/>
                          <a:gd name="T4" fmla="*/ 9 w 27"/>
                          <a:gd name="T5" fmla="*/ 10 h 41"/>
                          <a:gd name="T6" fmla="*/ 0 w 27"/>
                          <a:gd name="T7" fmla="*/ 14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4"/>
                            </a:lnTo>
                            <a:lnTo>
                              <a:pt x="27" y="28"/>
                            </a:lnTo>
                            <a:lnTo>
                              <a:pt x="0" y="41"/>
                            </a:lnTo>
                            <a:lnTo>
                              <a:pt x="9"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90" name="Freeform 628"/>
                      <p:cNvSpPr>
                        <a:spLocks/>
                      </p:cNvSpPr>
                      <p:nvPr/>
                    </p:nvSpPr>
                    <p:spPr bwMode="auto">
                      <a:xfrm>
                        <a:off x="7323" y="11843"/>
                        <a:ext cx="44" cy="32"/>
                      </a:xfrm>
                      <a:custGeom>
                        <a:avLst/>
                        <a:gdLst>
                          <a:gd name="T0" fmla="*/ 19 w 132"/>
                          <a:gd name="T1" fmla="*/ 0 h 97"/>
                          <a:gd name="T2" fmla="*/ 17 w 132"/>
                          <a:gd name="T3" fmla="*/ 1 h 97"/>
                          <a:gd name="T4" fmla="*/ 1 w 132"/>
                          <a:gd name="T5" fmla="*/ 15 h 97"/>
                          <a:gd name="T6" fmla="*/ 0 w 132"/>
                          <a:gd name="T7" fmla="*/ 17 h 97"/>
                          <a:gd name="T8" fmla="*/ 1 w 132"/>
                          <a:gd name="T9" fmla="*/ 18 h 97"/>
                          <a:gd name="T10" fmla="*/ 21 w 132"/>
                          <a:gd name="T11" fmla="*/ 31 h 97"/>
                          <a:gd name="T12" fmla="*/ 25 w 132"/>
                          <a:gd name="T13" fmla="*/ 32 h 97"/>
                          <a:gd name="T14" fmla="*/ 27 w 132"/>
                          <a:gd name="T15" fmla="*/ 31 h 97"/>
                          <a:gd name="T16" fmla="*/ 43 w 132"/>
                          <a:gd name="T17" fmla="*/ 16 h 97"/>
                          <a:gd name="T18" fmla="*/ 44 w 132"/>
                          <a:gd name="T19" fmla="*/ 14 h 97"/>
                          <a:gd name="T20" fmla="*/ 42 w 132"/>
                          <a:gd name="T21" fmla="*/ 12 h 97"/>
                          <a:gd name="T22" fmla="*/ 21 w 132"/>
                          <a:gd name="T23" fmla="*/ 1 h 97"/>
                          <a:gd name="T24" fmla="*/ 19 w 132"/>
                          <a:gd name="T25" fmla="*/ 0 h 9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7">
                            <a:moveTo>
                              <a:pt x="57" y="0"/>
                            </a:moveTo>
                            <a:lnTo>
                              <a:pt x="50" y="4"/>
                            </a:lnTo>
                            <a:lnTo>
                              <a:pt x="3" y="46"/>
                            </a:lnTo>
                            <a:lnTo>
                              <a:pt x="0" y="51"/>
                            </a:lnTo>
                            <a:lnTo>
                              <a:pt x="4" y="56"/>
                            </a:lnTo>
                            <a:lnTo>
                              <a:pt x="64" y="94"/>
                            </a:lnTo>
                            <a:lnTo>
                              <a:pt x="74" y="97"/>
                            </a:lnTo>
                            <a:lnTo>
                              <a:pt x="80" y="94"/>
                            </a:lnTo>
                            <a:lnTo>
                              <a:pt x="129" y="50"/>
                            </a:lnTo>
                            <a:lnTo>
                              <a:pt x="132" y="43"/>
                            </a:lnTo>
                            <a:lnTo>
                              <a:pt x="127" y="37"/>
                            </a:lnTo>
                            <a:lnTo>
                              <a:pt x="64" y="2"/>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937" name="Group 629"/>
                    <p:cNvGrpSpPr>
                      <a:grpSpLocks/>
                    </p:cNvGrpSpPr>
                    <p:nvPr/>
                  </p:nvGrpSpPr>
                  <p:grpSpPr bwMode="auto">
                    <a:xfrm>
                      <a:off x="7352" y="11861"/>
                      <a:ext cx="46" cy="40"/>
                      <a:chOff x="7352" y="11861"/>
                      <a:chExt cx="46" cy="40"/>
                    </a:xfrm>
                  </p:grpSpPr>
                  <p:sp>
                    <p:nvSpPr>
                      <p:cNvPr id="71983" name="Freeform 630"/>
                      <p:cNvSpPr>
                        <a:spLocks/>
                      </p:cNvSpPr>
                      <p:nvPr/>
                    </p:nvSpPr>
                    <p:spPr bwMode="auto">
                      <a:xfrm>
                        <a:off x="7352" y="11867"/>
                        <a:ext cx="46" cy="34"/>
                      </a:xfrm>
                      <a:custGeom>
                        <a:avLst/>
                        <a:gdLst>
                          <a:gd name="T0" fmla="*/ 20 w 139"/>
                          <a:gd name="T1" fmla="*/ 0 h 104"/>
                          <a:gd name="T2" fmla="*/ 0 w 139"/>
                          <a:gd name="T3" fmla="*/ 18 h 104"/>
                          <a:gd name="T4" fmla="*/ 25 w 139"/>
                          <a:gd name="T5" fmla="*/ 34 h 104"/>
                          <a:gd name="T6" fmla="*/ 46 w 139"/>
                          <a:gd name="T7" fmla="*/ 15 h 104"/>
                          <a:gd name="T8" fmla="*/ 20 w 139"/>
                          <a:gd name="T9" fmla="*/ 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4">
                            <a:moveTo>
                              <a:pt x="61" y="0"/>
                            </a:moveTo>
                            <a:lnTo>
                              <a:pt x="0" y="54"/>
                            </a:lnTo>
                            <a:lnTo>
                              <a:pt x="77" y="104"/>
                            </a:lnTo>
                            <a:lnTo>
                              <a:pt x="139" y="45"/>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84" name="Freeform 631"/>
                      <p:cNvSpPr>
                        <a:spLocks/>
                      </p:cNvSpPr>
                      <p:nvPr/>
                    </p:nvSpPr>
                    <p:spPr bwMode="auto">
                      <a:xfrm>
                        <a:off x="7352" y="11874"/>
                        <a:ext cx="8" cy="15"/>
                      </a:xfrm>
                      <a:custGeom>
                        <a:avLst/>
                        <a:gdLst>
                          <a:gd name="T0" fmla="*/ 1 w 24"/>
                          <a:gd name="T1" fmla="*/ 4 h 43"/>
                          <a:gd name="T2" fmla="*/ 0 w 24"/>
                          <a:gd name="T3" fmla="*/ 7 h 43"/>
                          <a:gd name="T4" fmla="*/ 0 w 24"/>
                          <a:gd name="T5" fmla="*/ 11 h 43"/>
                          <a:gd name="T6" fmla="*/ 8 w 24"/>
                          <a:gd name="T7" fmla="*/ 15 h 43"/>
                          <a:gd name="T8" fmla="*/ 5 w 24"/>
                          <a:gd name="T9" fmla="*/ 0 h 43"/>
                          <a:gd name="T10" fmla="*/ 1 w 24"/>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3">
                            <a:moveTo>
                              <a:pt x="3" y="11"/>
                            </a:moveTo>
                            <a:lnTo>
                              <a:pt x="0" y="19"/>
                            </a:lnTo>
                            <a:lnTo>
                              <a:pt x="0" y="31"/>
                            </a:lnTo>
                            <a:lnTo>
                              <a:pt x="24" y="43"/>
                            </a:lnTo>
                            <a:lnTo>
                              <a:pt x="15"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85" name="Freeform 632"/>
                      <p:cNvSpPr>
                        <a:spLocks/>
                      </p:cNvSpPr>
                      <p:nvPr/>
                    </p:nvSpPr>
                    <p:spPr bwMode="auto">
                      <a:xfrm>
                        <a:off x="7389" y="11872"/>
                        <a:ext cx="9" cy="14"/>
                      </a:xfrm>
                      <a:custGeom>
                        <a:avLst/>
                        <a:gdLst>
                          <a:gd name="T0" fmla="*/ 8 w 27"/>
                          <a:gd name="T1" fmla="*/ 3 h 41"/>
                          <a:gd name="T2" fmla="*/ 9 w 27"/>
                          <a:gd name="T3" fmla="*/ 5 h 41"/>
                          <a:gd name="T4" fmla="*/ 9 w 27"/>
                          <a:gd name="T5" fmla="*/ 10 h 41"/>
                          <a:gd name="T6" fmla="*/ 0 w 27"/>
                          <a:gd name="T7" fmla="*/ 14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4"/>
                            </a:lnTo>
                            <a:lnTo>
                              <a:pt x="27" y="28"/>
                            </a:lnTo>
                            <a:lnTo>
                              <a:pt x="0" y="41"/>
                            </a:lnTo>
                            <a:lnTo>
                              <a:pt x="9"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86" name="Freeform 633"/>
                      <p:cNvSpPr>
                        <a:spLocks/>
                      </p:cNvSpPr>
                      <p:nvPr/>
                    </p:nvSpPr>
                    <p:spPr bwMode="auto">
                      <a:xfrm>
                        <a:off x="7353" y="11861"/>
                        <a:ext cx="44" cy="32"/>
                      </a:xfrm>
                      <a:custGeom>
                        <a:avLst/>
                        <a:gdLst>
                          <a:gd name="T0" fmla="*/ 19 w 132"/>
                          <a:gd name="T1" fmla="*/ 0 h 98"/>
                          <a:gd name="T2" fmla="*/ 17 w 132"/>
                          <a:gd name="T3" fmla="*/ 1 h 98"/>
                          <a:gd name="T4" fmla="*/ 1 w 132"/>
                          <a:gd name="T5" fmla="*/ 15 h 98"/>
                          <a:gd name="T6" fmla="*/ 0 w 132"/>
                          <a:gd name="T7" fmla="*/ 17 h 98"/>
                          <a:gd name="T8" fmla="*/ 1 w 132"/>
                          <a:gd name="T9" fmla="*/ 19 h 98"/>
                          <a:gd name="T10" fmla="*/ 21 w 132"/>
                          <a:gd name="T11" fmla="*/ 31 h 98"/>
                          <a:gd name="T12" fmla="*/ 24 w 132"/>
                          <a:gd name="T13" fmla="*/ 32 h 98"/>
                          <a:gd name="T14" fmla="*/ 27 w 132"/>
                          <a:gd name="T15" fmla="*/ 31 h 98"/>
                          <a:gd name="T16" fmla="*/ 43 w 132"/>
                          <a:gd name="T17" fmla="*/ 17 h 98"/>
                          <a:gd name="T18" fmla="*/ 44 w 132"/>
                          <a:gd name="T19" fmla="*/ 14 h 98"/>
                          <a:gd name="T20" fmla="*/ 42 w 132"/>
                          <a:gd name="T21" fmla="*/ 12 h 98"/>
                          <a:gd name="T22" fmla="*/ 21 w 132"/>
                          <a:gd name="T23" fmla="*/ 1 h 98"/>
                          <a:gd name="T24" fmla="*/ 19 w 132"/>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8">
                            <a:moveTo>
                              <a:pt x="57" y="0"/>
                            </a:moveTo>
                            <a:lnTo>
                              <a:pt x="50" y="3"/>
                            </a:lnTo>
                            <a:lnTo>
                              <a:pt x="3" y="47"/>
                            </a:lnTo>
                            <a:lnTo>
                              <a:pt x="0" y="52"/>
                            </a:lnTo>
                            <a:lnTo>
                              <a:pt x="4" y="57"/>
                            </a:lnTo>
                            <a:lnTo>
                              <a:pt x="64" y="95"/>
                            </a:lnTo>
                            <a:lnTo>
                              <a:pt x="73" y="98"/>
                            </a:lnTo>
                            <a:lnTo>
                              <a:pt x="80" y="95"/>
                            </a:lnTo>
                            <a:lnTo>
                              <a:pt x="129" y="51"/>
                            </a:lnTo>
                            <a:lnTo>
                              <a:pt x="132" y="44"/>
                            </a:lnTo>
                            <a:lnTo>
                              <a:pt x="127" y="38"/>
                            </a:lnTo>
                            <a:lnTo>
                              <a:pt x="64" y="2"/>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938" name="Group 634"/>
                    <p:cNvGrpSpPr>
                      <a:grpSpLocks/>
                    </p:cNvGrpSpPr>
                    <p:nvPr/>
                  </p:nvGrpSpPr>
                  <p:grpSpPr bwMode="auto">
                    <a:xfrm>
                      <a:off x="7382" y="11879"/>
                      <a:ext cx="46" cy="41"/>
                      <a:chOff x="7382" y="11879"/>
                      <a:chExt cx="46" cy="41"/>
                    </a:xfrm>
                  </p:grpSpPr>
                  <p:sp>
                    <p:nvSpPr>
                      <p:cNvPr id="71979" name="Freeform 635"/>
                      <p:cNvSpPr>
                        <a:spLocks/>
                      </p:cNvSpPr>
                      <p:nvPr/>
                    </p:nvSpPr>
                    <p:spPr bwMode="auto">
                      <a:xfrm>
                        <a:off x="7382" y="11885"/>
                        <a:ext cx="46" cy="35"/>
                      </a:xfrm>
                      <a:custGeom>
                        <a:avLst/>
                        <a:gdLst>
                          <a:gd name="T0" fmla="*/ 20 w 139"/>
                          <a:gd name="T1" fmla="*/ 0 h 103"/>
                          <a:gd name="T2" fmla="*/ 0 w 139"/>
                          <a:gd name="T3" fmla="*/ 18 h 103"/>
                          <a:gd name="T4" fmla="*/ 25 w 139"/>
                          <a:gd name="T5" fmla="*/ 35 h 103"/>
                          <a:gd name="T6" fmla="*/ 46 w 139"/>
                          <a:gd name="T7" fmla="*/ 15 h 103"/>
                          <a:gd name="T8" fmla="*/ 20 w 139"/>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3">
                            <a:moveTo>
                              <a:pt x="61" y="0"/>
                            </a:moveTo>
                            <a:lnTo>
                              <a:pt x="0" y="54"/>
                            </a:lnTo>
                            <a:lnTo>
                              <a:pt x="77" y="103"/>
                            </a:lnTo>
                            <a:lnTo>
                              <a:pt x="139" y="44"/>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80" name="Freeform 636"/>
                      <p:cNvSpPr>
                        <a:spLocks/>
                      </p:cNvSpPr>
                      <p:nvPr/>
                    </p:nvSpPr>
                    <p:spPr bwMode="auto">
                      <a:xfrm>
                        <a:off x="7382" y="11893"/>
                        <a:ext cx="8" cy="14"/>
                      </a:xfrm>
                      <a:custGeom>
                        <a:avLst/>
                        <a:gdLst>
                          <a:gd name="T0" fmla="*/ 1 w 24"/>
                          <a:gd name="T1" fmla="*/ 3 h 42"/>
                          <a:gd name="T2" fmla="*/ 0 w 24"/>
                          <a:gd name="T3" fmla="*/ 6 h 42"/>
                          <a:gd name="T4" fmla="*/ 0 w 24"/>
                          <a:gd name="T5" fmla="*/ 10 h 42"/>
                          <a:gd name="T6" fmla="*/ 8 w 24"/>
                          <a:gd name="T7" fmla="*/ 14 h 42"/>
                          <a:gd name="T8" fmla="*/ 5 w 24"/>
                          <a:gd name="T9" fmla="*/ 0 h 42"/>
                          <a:gd name="T10" fmla="*/ 1 w 24"/>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2">
                            <a:moveTo>
                              <a:pt x="2" y="10"/>
                            </a:moveTo>
                            <a:lnTo>
                              <a:pt x="0" y="18"/>
                            </a:lnTo>
                            <a:lnTo>
                              <a:pt x="0" y="31"/>
                            </a:lnTo>
                            <a:lnTo>
                              <a:pt x="24" y="42"/>
                            </a:lnTo>
                            <a:lnTo>
                              <a:pt x="15" y="0"/>
                            </a:lnTo>
                            <a:lnTo>
                              <a:pt x="2"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81" name="Freeform 637"/>
                      <p:cNvSpPr>
                        <a:spLocks/>
                      </p:cNvSpPr>
                      <p:nvPr/>
                    </p:nvSpPr>
                    <p:spPr bwMode="auto">
                      <a:xfrm>
                        <a:off x="7419" y="11891"/>
                        <a:ext cx="9" cy="13"/>
                      </a:xfrm>
                      <a:custGeom>
                        <a:avLst/>
                        <a:gdLst>
                          <a:gd name="T0" fmla="*/ 8 w 28"/>
                          <a:gd name="T1" fmla="*/ 3 h 41"/>
                          <a:gd name="T2" fmla="*/ 9 w 28"/>
                          <a:gd name="T3" fmla="*/ 5 h 41"/>
                          <a:gd name="T4" fmla="*/ 9 w 28"/>
                          <a:gd name="T5" fmla="*/ 9 h 41"/>
                          <a:gd name="T6" fmla="*/ 0 w 28"/>
                          <a:gd name="T7" fmla="*/ 13 h 41"/>
                          <a:gd name="T8" fmla="*/ 3 w 28"/>
                          <a:gd name="T9" fmla="*/ 0 h 41"/>
                          <a:gd name="T10" fmla="*/ 8 w 28"/>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1">
                            <a:moveTo>
                              <a:pt x="24" y="10"/>
                            </a:moveTo>
                            <a:lnTo>
                              <a:pt x="28" y="15"/>
                            </a:lnTo>
                            <a:lnTo>
                              <a:pt x="28" y="28"/>
                            </a:lnTo>
                            <a:lnTo>
                              <a:pt x="0" y="41"/>
                            </a:lnTo>
                            <a:lnTo>
                              <a:pt x="10" y="0"/>
                            </a:lnTo>
                            <a:lnTo>
                              <a:pt x="24"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82" name="Freeform 638"/>
                      <p:cNvSpPr>
                        <a:spLocks/>
                      </p:cNvSpPr>
                      <p:nvPr/>
                    </p:nvSpPr>
                    <p:spPr bwMode="auto">
                      <a:xfrm>
                        <a:off x="7383" y="11879"/>
                        <a:ext cx="44" cy="33"/>
                      </a:xfrm>
                      <a:custGeom>
                        <a:avLst/>
                        <a:gdLst>
                          <a:gd name="T0" fmla="*/ 19 w 132"/>
                          <a:gd name="T1" fmla="*/ 0 h 98"/>
                          <a:gd name="T2" fmla="*/ 17 w 132"/>
                          <a:gd name="T3" fmla="*/ 1 h 98"/>
                          <a:gd name="T4" fmla="*/ 1 w 132"/>
                          <a:gd name="T5" fmla="*/ 16 h 98"/>
                          <a:gd name="T6" fmla="*/ 0 w 132"/>
                          <a:gd name="T7" fmla="*/ 18 h 98"/>
                          <a:gd name="T8" fmla="*/ 1 w 132"/>
                          <a:gd name="T9" fmla="*/ 20 h 98"/>
                          <a:gd name="T10" fmla="*/ 21 w 132"/>
                          <a:gd name="T11" fmla="*/ 32 h 98"/>
                          <a:gd name="T12" fmla="*/ 24 w 132"/>
                          <a:gd name="T13" fmla="*/ 33 h 98"/>
                          <a:gd name="T14" fmla="*/ 27 w 132"/>
                          <a:gd name="T15" fmla="*/ 32 h 98"/>
                          <a:gd name="T16" fmla="*/ 43 w 132"/>
                          <a:gd name="T17" fmla="*/ 17 h 98"/>
                          <a:gd name="T18" fmla="*/ 44 w 132"/>
                          <a:gd name="T19" fmla="*/ 15 h 98"/>
                          <a:gd name="T20" fmla="*/ 42 w 132"/>
                          <a:gd name="T21" fmla="*/ 13 h 98"/>
                          <a:gd name="T22" fmla="*/ 21 w 132"/>
                          <a:gd name="T23" fmla="*/ 1 h 98"/>
                          <a:gd name="T24" fmla="*/ 19 w 132"/>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8">
                            <a:moveTo>
                              <a:pt x="57" y="0"/>
                            </a:moveTo>
                            <a:lnTo>
                              <a:pt x="50" y="4"/>
                            </a:lnTo>
                            <a:lnTo>
                              <a:pt x="3" y="47"/>
                            </a:lnTo>
                            <a:lnTo>
                              <a:pt x="0" y="52"/>
                            </a:lnTo>
                            <a:lnTo>
                              <a:pt x="4" y="58"/>
                            </a:lnTo>
                            <a:lnTo>
                              <a:pt x="64" y="96"/>
                            </a:lnTo>
                            <a:lnTo>
                              <a:pt x="73" y="98"/>
                            </a:lnTo>
                            <a:lnTo>
                              <a:pt x="80" y="96"/>
                            </a:lnTo>
                            <a:lnTo>
                              <a:pt x="129" y="51"/>
                            </a:lnTo>
                            <a:lnTo>
                              <a:pt x="132" y="44"/>
                            </a:lnTo>
                            <a:lnTo>
                              <a:pt x="127" y="38"/>
                            </a:lnTo>
                            <a:lnTo>
                              <a:pt x="64" y="2"/>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939" name="Group 639"/>
                    <p:cNvGrpSpPr>
                      <a:grpSpLocks/>
                    </p:cNvGrpSpPr>
                    <p:nvPr/>
                  </p:nvGrpSpPr>
                  <p:grpSpPr bwMode="auto">
                    <a:xfrm>
                      <a:off x="7412" y="11897"/>
                      <a:ext cx="46" cy="41"/>
                      <a:chOff x="7412" y="11897"/>
                      <a:chExt cx="46" cy="41"/>
                    </a:xfrm>
                  </p:grpSpPr>
                  <p:sp>
                    <p:nvSpPr>
                      <p:cNvPr id="71975" name="Freeform 640"/>
                      <p:cNvSpPr>
                        <a:spLocks/>
                      </p:cNvSpPr>
                      <p:nvPr/>
                    </p:nvSpPr>
                    <p:spPr bwMode="auto">
                      <a:xfrm>
                        <a:off x="7412" y="11903"/>
                        <a:ext cx="46" cy="35"/>
                      </a:xfrm>
                      <a:custGeom>
                        <a:avLst/>
                        <a:gdLst>
                          <a:gd name="T0" fmla="*/ 20 w 137"/>
                          <a:gd name="T1" fmla="*/ 0 h 103"/>
                          <a:gd name="T2" fmla="*/ 0 w 137"/>
                          <a:gd name="T3" fmla="*/ 18 h 103"/>
                          <a:gd name="T4" fmla="*/ 26 w 137"/>
                          <a:gd name="T5" fmla="*/ 35 h 103"/>
                          <a:gd name="T6" fmla="*/ 46 w 137"/>
                          <a:gd name="T7" fmla="*/ 15 h 103"/>
                          <a:gd name="T8" fmla="*/ 20 w 137"/>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103">
                            <a:moveTo>
                              <a:pt x="61" y="0"/>
                            </a:moveTo>
                            <a:lnTo>
                              <a:pt x="0" y="54"/>
                            </a:lnTo>
                            <a:lnTo>
                              <a:pt x="77" y="103"/>
                            </a:lnTo>
                            <a:lnTo>
                              <a:pt x="137" y="44"/>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76" name="Freeform 641"/>
                      <p:cNvSpPr>
                        <a:spLocks/>
                      </p:cNvSpPr>
                      <p:nvPr/>
                    </p:nvSpPr>
                    <p:spPr bwMode="auto">
                      <a:xfrm>
                        <a:off x="7412" y="11911"/>
                        <a:ext cx="8" cy="14"/>
                      </a:xfrm>
                      <a:custGeom>
                        <a:avLst/>
                        <a:gdLst>
                          <a:gd name="T0" fmla="*/ 1 w 24"/>
                          <a:gd name="T1" fmla="*/ 3 h 42"/>
                          <a:gd name="T2" fmla="*/ 0 w 24"/>
                          <a:gd name="T3" fmla="*/ 6 h 42"/>
                          <a:gd name="T4" fmla="*/ 0 w 24"/>
                          <a:gd name="T5" fmla="*/ 10 h 42"/>
                          <a:gd name="T6" fmla="*/ 8 w 24"/>
                          <a:gd name="T7" fmla="*/ 14 h 42"/>
                          <a:gd name="T8" fmla="*/ 5 w 24"/>
                          <a:gd name="T9" fmla="*/ 0 h 42"/>
                          <a:gd name="T10" fmla="*/ 1 w 24"/>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2">
                            <a:moveTo>
                              <a:pt x="2" y="10"/>
                            </a:moveTo>
                            <a:lnTo>
                              <a:pt x="0" y="18"/>
                            </a:lnTo>
                            <a:lnTo>
                              <a:pt x="0" y="31"/>
                            </a:lnTo>
                            <a:lnTo>
                              <a:pt x="24" y="42"/>
                            </a:lnTo>
                            <a:lnTo>
                              <a:pt x="15" y="0"/>
                            </a:lnTo>
                            <a:lnTo>
                              <a:pt x="2"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77" name="Freeform 642"/>
                      <p:cNvSpPr>
                        <a:spLocks/>
                      </p:cNvSpPr>
                      <p:nvPr/>
                    </p:nvSpPr>
                    <p:spPr bwMode="auto">
                      <a:xfrm>
                        <a:off x="7449" y="11909"/>
                        <a:ext cx="9" cy="13"/>
                      </a:xfrm>
                      <a:custGeom>
                        <a:avLst/>
                        <a:gdLst>
                          <a:gd name="T0" fmla="*/ 8 w 27"/>
                          <a:gd name="T1" fmla="*/ 3 h 41"/>
                          <a:gd name="T2" fmla="*/ 9 w 27"/>
                          <a:gd name="T3" fmla="*/ 5 h 41"/>
                          <a:gd name="T4" fmla="*/ 9 w 27"/>
                          <a:gd name="T5" fmla="*/ 9 h 41"/>
                          <a:gd name="T6" fmla="*/ 0 w 27"/>
                          <a:gd name="T7" fmla="*/ 13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5"/>
                            </a:lnTo>
                            <a:lnTo>
                              <a:pt x="27" y="28"/>
                            </a:lnTo>
                            <a:lnTo>
                              <a:pt x="0" y="41"/>
                            </a:lnTo>
                            <a:lnTo>
                              <a:pt x="10"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78" name="Freeform 643"/>
                      <p:cNvSpPr>
                        <a:spLocks/>
                      </p:cNvSpPr>
                      <p:nvPr/>
                    </p:nvSpPr>
                    <p:spPr bwMode="auto">
                      <a:xfrm>
                        <a:off x="7413" y="11897"/>
                        <a:ext cx="44" cy="33"/>
                      </a:xfrm>
                      <a:custGeom>
                        <a:avLst/>
                        <a:gdLst>
                          <a:gd name="T0" fmla="*/ 19 w 131"/>
                          <a:gd name="T1" fmla="*/ 0 h 98"/>
                          <a:gd name="T2" fmla="*/ 17 w 131"/>
                          <a:gd name="T3" fmla="*/ 1 h 98"/>
                          <a:gd name="T4" fmla="*/ 1 w 131"/>
                          <a:gd name="T5" fmla="*/ 16 h 98"/>
                          <a:gd name="T6" fmla="*/ 0 w 131"/>
                          <a:gd name="T7" fmla="*/ 18 h 98"/>
                          <a:gd name="T8" fmla="*/ 1 w 131"/>
                          <a:gd name="T9" fmla="*/ 20 h 98"/>
                          <a:gd name="T10" fmla="*/ 21 w 131"/>
                          <a:gd name="T11" fmla="*/ 32 h 98"/>
                          <a:gd name="T12" fmla="*/ 25 w 131"/>
                          <a:gd name="T13" fmla="*/ 33 h 98"/>
                          <a:gd name="T14" fmla="*/ 27 w 131"/>
                          <a:gd name="T15" fmla="*/ 32 h 98"/>
                          <a:gd name="T16" fmla="*/ 43 w 131"/>
                          <a:gd name="T17" fmla="*/ 17 h 98"/>
                          <a:gd name="T18" fmla="*/ 44 w 131"/>
                          <a:gd name="T19" fmla="*/ 15 h 98"/>
                          <a:gd name="T20" fmla="*/ 42 w 131"/>
                          <a:gd name="T21" fmla="*/ 13 h 98"/>
                          <a:gd name="T22" fmla="*/ 21 w 131"/>
                          <a:gd name="T23" fmla="*/ 1 h 98"/>
                          <a:gd name="T24" fmla="*/ 19 w 131"/>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1" h="98">
                            <a:moveTo>
                              <a:pt x="57" y="0"/>
                            </a:moveTo>
                            <a:lnTo>
                              <a:pt x="50" y="4"/>
                            </a:lnTo>
                            <a:lnTo>
                              <a:pt x="2" y="47"/>
                            </a:lnTo>
                            <a:lnTo>
                              <a:pt x="0" y="52"/>
                            </a:lnTo>
                            <a:lnTo>
                              <a:pt x="4" y="58"/>
                            </a:lnTo>
                            <a:lnTo>
                              <a:pt x="64" y="96"/>
                            </a:lnTo>
                            <a:lnTo>
                              <a:pt x="73" y="98"/>
                            </a:lnTo>
                            <a:lnTo>
                              <a:pt x="80" y="96"/>
                            </a:lnTo>
                            <a:lnTo>
                              <a:pt x="128" y="51"/>
                            </a:lnTo>
                            <a:lnTo>
                              <a:pt x="131" y="44"/>
                            </a:lnTo>
                            <a:lnTo>
                              <a:pt x="125" y="38"/>
                            </a:lnTo>
                            <a:lnTo>
                              <a:pt x="64" y="2"/>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940" name="Group 644"/>
                    <p:cNvGrpSpPr>
                      <a:grpSpLocks/>
                    </p:cNvGrpSpPr>
                    <p:nvPr/>
                  </p:nvGrpSpPr>
                  <p:grpSpPr bwMode="auto">
                    <a:xfrm>
                      <a:off x="7442" y="11915"/>
                      <a:ext cx="46" cy="41"/>
                      <a:chOff x="7442" y="11915"/>
                      <a:chExt cx="46" cy="41"/>
                    </a:xfrm>
                  </p:grpSpPr>
                  <p:sp>
                    <p:nvSpPr>
                      <p:cNvPr id="71971" name="Freeform 645"/>
                      <p:cNvSpPr>
                        <a:spLocks/>
                      </p:cNvSpPr>
                      <p:nvPr/>
                    </p:nvSpPr>
                    <p:spPr bwMode="auto">
                      <a:xfrm>
                        <a:off x="7442" y="11922"/>
                        <a:ext cx="46" cy="34"/>
                      </a:xfrm>
                      <a:custGeom>
                        <a:avLst/>
                        <a:gdLst>
                          <a:gd name="T0" fmla="*/ 20 w 137"/>
                          <a:gd name="T1" fmla="*/ 0 h 103"/>
                          <a:gd name="T2" fmla="*/ 0 w 137"/>
                          <a:gd name="T3" fmla="*/ 18 h 103"/>
                          <a:gd name="T4" fmla="*/ 26 w 137"/>
                          <a:gd name="T5" fmla="*/ 34 h 103"/>
                          <a:gd name="T6" fmla="*/ 46 w 137"/>
                          <a:gd name="T7" fmla="*/ 15 h 103"/>
                          <a:gd name="T8" fmla="*/ 20 w 137"/>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103">
                            <a:moveTo>
                              <a:pt x="60" y="0"/>
                            </a:moveTo>
                            <a:lnTo>
                              <a:pt x="0" y="54"/>
                            </a:lnTo>
                            <a:lnTo>
                              <a:pt x="76" y="103"/>
                            </a:lnTo>
                            <a:lnTo>
                              <a:pt x="137" y="44"/>
                            </a:lnTo>
                            <a:lnTo>
                              <a:pt x="60"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72" name="Freeform 646"/>
                      <p:cNvSpPr>
                        <a:spLocks/>
                      </p:cNvSpPr>
                      <p:nvPr/>
                    </p:nvSpPr>
                    <p:spPr bwMode="auto">
                      <a:xfrm>
                        <a:off x="7442" y="11929"/>
                        <a:ext cx="8" cy="14"/>
                      </a:xfrm>
                      <a:custGeom>
                        <a:avLst/>
                        <a:gdLst>
                          <a:gd name="T0" fmla="*/ 1 w 23"/>
                          <a:gd name="T1" fmla="*/ 3 h 42"/>
                          <a:gd name="T2" fmla="*/ 0 w 23"/>
                          <a:gd name="T3" fmla="*/ 6 h 42"/>
                          <a:gd name="T4" fmla="*/ 0 w 23"/>
                          <a:gd name="T5" fmla="*/ 10 h 42"/>
                          <a:gd name="T6" fmla="*/ 8 w 23"/>
                          <a:gd name="T7" fmla="*/ 14 h 42"/>
                          <a:gd name="T8" fmla="*/ 5 w 23"/>
                          <a:gd name="T9" fmla="*/ 0 h 42"/>
                          <a:gd name="T10" fmla="*/ 1 w 23"/>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 h="42">
                            <a:moveTo>
                              <a:pt x="2" y="10"/>
                            </a:moveTo>
                            <a:lnTo>
                              <a:pt x="0" y="18"/>
                            </a:lnTo>
                            <a:lnTo>
                              <a:pt x="0" y="31"/>
                            </a:lnTo>
                            <a:lnTo>
                              <a:pt x="23" y="42"/>
                            </a:lnTo>
                            <a:lnTo>
                              <a:pt x="13" y="0"/>
                            </a:lnTo>
                            <a:lnTo>
                              <a:pt x="2"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73" name="Freeform 647"/>
                      <p:cNvSpPr>
                        <a:spLocks/>
                      </p:cNvSpPr>
                      <p:nvPr/>
                    </p:nvSpPr>
                    <p:spPr bwMode="auto">
                      <a:xfrm>
                        <a:off x="7479" y="11927"/>
                        <a:ext cx="9" cy="14"/>
                      </a:xfrm>
                      <a:custGeom>
                        <a:avLst/>
                        <a:gdLst>
                          <a:gd name="T0" fmla="*/ 8 w 27"/>
                          <a:gd name="T1" fmla="*/ 3 h 41"/>
                          <a:gd name="T2" fmla="*/ 9 w 27"/>
                          <a:gd name="T3" fmla="*/ 5 h 41"/>
                          <a:gd name="T4" fmla="*/ 9 w 27"/>
                          <a:gd name="T5" fmla="*/ 10 h 41"/>
                          <a:gd name="T6" fmla="*/ 0 w 27"/>
                          <a:gd name="T7" fmla="*/ 14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5"/>
                            </a:lnTo>
                            <a:lnTo>
                              <a:pt x="27" y="28"/>
                            </a:lnTo>
                            <a:lnTo>
                              <a:pt x="0" y="41"/>
                            </a:lnTo>
                            <a:lnTo>
                              <a:pt x="10"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74" name="Freeform 648"/>
                      <p:cNvSpPr>
                        <a:spLocks/>
                      </p:cNvSpPr>
                      <p:nvPr/>
                    </p:nvSpPr>
                    <p:spPr bwMode="auto">
                      <a:xfrm>
                        <a:off x="7443" y="11915"/>
                        <a:ext cx="44" cy="33"/>
                      </a:xfrm>
                      <a:custGeom>
                        <a:avLst/>
                        <a:gdLst>
                          <a:gd name="T0" fmla="*/ 19 w 131"/>
                          <a:gd name="T1" fmla="*/ 0 h 98"/>
                          <a:gd name="T2" fmla="*/ 16 w 131"/>
                          <a:gd name="T3" fmla="*/ 1 h 98"/>
                          <a:gd name="T4" fmla="*/ 1 w 131"/>
                          <a:gd name="T5" fmla="*/ 16 h 98"/>
                          <a:gd name="T6" fmla="*/ 0 w 131"/>
                          <a:gd name="T7" fmla="*/ 18 h 98"/>
                          <a:gd name="T8" fmla="*/ 1 w 131"/>
                          <a:gd name="T9" fmla="*/ 20 h 98"/>
                          <a:gd name="T10" fmla="*/ 21 w 131"/>
                          <a:gd name="T11" fmla="*/ 32 h 98"/>
                          <a:gd name="T12" fmla="*/ 24 w 131"/>
                          <a:gd name="T13" fmla="*/ 33 h 98"/>
                          <a:gd name="T14" fmla="*/ 27 w 131"/>
                          <a:gd name="T15" fmla="*/ 32 h 98"/>
                          <a:gd name="T16" fmla="*/ 43 w 131"/>
                          <a:gd name="T17" fmla="*/ 17 h 98"/>
                          <a:gd name="T18" fmla="*/ 44 w 131"/>
                          <a:gd name="T19" fmla="*/ 15 h 98"/>
                          <a:gd name="T20" fmla="*/ 42 w 131"/>
                          <a:gd name="T21" fmla="*/ 13 h 98"/>
                          <a:gd name="T22" fmla="*/ 21 w 131"/>
                          <a:gd name="T23" fmla="*/ 1 h 98"/>
                          <a:gd name="T24" fmla="*/ 19 w 131"/>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1" h="98">
                            <a:moveTo>
                              <a:pt x="56" y="0"/>
                            </a:moveTo>
                            <a:lnTo>
                              <a:pt x="49" y="4"/>
                            </a:lnTo>
                            <a:lnTo>
                              <a:pt x="2" y="47"/>
                            </a:lnTo>
                            <a:lnTo>
                              <a:pt x="0" y="52"/>
                            </a:lnTo>
                            <a:lnTo>
                              <a:pt x="4" y="58"/>
                            </a:lnTo>
                            <a:lnTo>
                              <a:pt x="62" y="96"/>
                            </a:lnTo>
                            <a:lnTo>
                              <a:pt x="72" y="98"/>
                            </a:lnTo>
                            <a:lnTo>
                              <a:pt x="79" y="96"/>
                            </a:lnTo>
                            <a:lnTo>
                              <a:pt x="128" y="51"/>
                            </a:lnTo>
                            <a:lnTo>
                              <a:pt x="131" y="44"/>
                            </a:lnTo>
                            <a:lnTo>
                              <a:pt x="125" y="38"/>
                            </a:lnTo>
                            <a:lnTo>
                              <a:pt x="62" y="3"/>
                            </a:lnTo>
                            <a:lnTo>
                              <a:pt x="56"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941" name="Group 649"/>
                    <p:cNvGrpSpPr>
                      <a:grpSpLocks/>
                    </p:cNvGrpSpPr>
                    <p:nvPr/>
                  </p:nvGrpSpPr>
                  <p:grpSpPr bwMode="auto">
                    <a:xfrm>
                      <a:off x="7472" y="11933"/>
                      <a:ext cx="46" cy="41"/>
                      <a:chOff x="7472" y="11933"/>
                      <a:chExt cx="46" cy="41"/>
                    </a:xfrm>
                  </p:grpSpPr>
                  <p:sp>
                    <p:nvSpPr>
                      <p:cNvPr id="71967" name="Freeform 650"/>
                      <p:cNvSpPr>
                        <a:spLocks/>
                      </p:cNvSpPr>
                      <p:nvPr/>
                    </p:nvSpPr>
                    <p:spPr bwMode="auto">
                      <a:xfrm>
                        <a:off x="7472" y="11940"/>
                        <a:ext cx="46" cy="34"/>
                      </a:xfrm>
                      <a:custGeom>
                        <a:avLst/>
                        <a:gdLst>
                          <a:gd name="T0" fmla="*/ 20 w 139"/>
                          <a:gd name="T1" fmla="*/ 0 h 103"/>
                          <a:gd name="T2" fmla="*/ 0 w 139"/>
                          <a:gd name="T3" fmla="*/ 18 h 103"/>
                          <a:gd name="T4" fmla="*/ 25 w 139"/>
                          <a:gd name="T5" fmla="*/ 34 h 103"/>
                          <a:gd name="T6" fmla="*/ 46 w 139"/>
                          <a:gd name="T7" fmla="*/ 15 h 103"/>
                          <a:gd name="T8" fmla="*/ 20 w 139"/>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3">
                            <a:moveTo>
                              <a:pt x="61" y="0"/>
                            </a:moveTo>
                            <a:lnTo>
                              <a:pt x="0" y="54"/>
                            </a:lnTo>
                            <a:lnTo>
                              <a:pt x="77" y="103"/>
                            </a:lnTo>
                            <a:lnTo>
                              <a:pt x="139" y="44"/>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68" name="Freeform 651"/>
                      <p:cNvSpPr>
                        <a:spLocks/>
                      </p:cNvSpPr>
                      <p:nvPr/>
                    </p:nvSpPr>
                    <p:spPr bwMode="auto">
                      <a:xfrm>
                        <a:off x="7472" y="11947"/>
                        <a:ext cx="8" cy="14"/>
                      </a:xfrm>
                      <a:custGeom>
                        <a:avLst/>
                        <a:gdLst>
                          <a:gd name="T0" fmla="*/ 1 w 24"/>
                          <a:gd name="T1" fmla="*/ 3 h 42"/>
                          <a:gd name="T2" fmla="*/ 0 w 24"/>
                          <a:gd name="T3" fmla="*/ 6 h 42"/>
                          <a:gd name="T4" fmla="*/ 0 w 24"/>
                          <a:gd name="T5" fmla="*/ 10 h 42"/>
                          <a:gd name="T6" fmla="*/ 8 w 24"/>
                          <a:gd name="T7" fmla="*/ 14 h 42"/>
                          <a:gd name="T8" fmla="*/ 5 w 24"/>
                          <a:gd name="T9" fmla="*/ 0 h 42"/>
                          <a:gd name="T10" fmla="*/ 1 w 24"/>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2">
                            <a:moveTo>
                              <a:pt x="2" y="10"/>
                            </a:moveTo>
                            <a:lnTo>
                              <a:pt x="0" y="18"/>
                            </a:lnTo>
                            <a:lnTo>
                              <a:pt x="0" y="31"/>
                            </a:lnTo>
                            <a:lnTo>
                              <a:pt x="24" y="42"/>
                            </a:lnTo>
                            <a:lnTo>
                              <a:pt x="15" y="0"/>
                            </a:lnTo>
                            <a:lnTo>
                              <a:pt x="2"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69" name="Freeform 652"/>
                      <p:cNvSpPr>
                        <a:spLocks/>
                      </p:cNvSpPr>
                      <p:nvPr/>
                    </p:nvSpPr>
                    <p:spPr bwMode="auto">
                      <a:xfrm>
                        <a:off x="7509" y="11945"/>
                        <a:ext cx="9" cy="14"/>
                      </a:xfrm>
                      <a:custGeom>
                        <a:avLst/>
                        <a:gdLst>
                          <a:gd name="T0" fmla="*/ 7 w 28"/>
                          <a:gd name="T1" fmla="*/ 3 h 41"/>
                          <a:gd name="T2" fmla="*/ 9 w 28"/>
                          <a:gd name="T3" fmla="*/ 5 h 41"/>
                          <a:gd name="T4" fmla="*/ 9 w 28"/>
                          <a:gd name="T5" fmla="*/ 10 h 41"/>
                          <a:gd name="T6" fmla="*/ 0 w 28"/>
                          <a:gd name="T7" fmla="*/ 14 h 41"/>
                          <a:gd name="T8" fmla="*/ 3 w 28"/>
                          <a:gd name="T9" fmla="*/ 0 h 41"/>
                          <a:gd name="T10" fmla="*/ 7 w 28"/>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1">
                            <a:moveTo>
                              <a:pt x="23" y="10"/>
                            </a:moveTo>
                            <a:lnTo>
                              <a:pt x="28" y="15"/>
                            </a:lnTo>
                            <a:lnTo>
                              <a:pt x="28" y="28"/>
                            </a:lnTo>
                            <a:lnTo>
                              <a:pt x="0" y="41"/>
                            </a:lnTo>
                            <a:lnTo>
                              <a:pt x="10"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70" name="Freeform 653"/>
                      <p:cNvSpPr>
                        <a:spLocks/>
                      </p:cNvSpPr>
                      <p:nvPr/>
                    </p:nvSpPr>
                    <p:spPr bwMode="auto">
                      <a:xfrm>
                        <a:off x="7473" y="11933"/>
                        <a:ext cx="44" cy="33"/>
                      </a:xfrm>
                      <a:custGeom>
                        <a:avLst/>
                        <a:gdLst>
                          <a:gd name="T0" fmla="*/ 19 w 132"/>
                          <a:gd name="T1" fmla="*/ 0 h 98"/>
                          <a:gd name="T2" fmla="*/ 17 w 132"/>
                          <a:gd name="T3" fmla="*/ 1 h 98"/>
                          <a:gd name="T4" fmla="*/ 1 w 132"/>
                          <a:gd name="T5" fmla="*/ 16 h 98"/>
                          <a:gd name="T6" fmla="*/ 0 w 132"/>
                          <a:gd name="T7" fmla="*/ 18 h 98"/>
                          <a:gd name="T8" fmla="*/ 1 w 132"/>
                          <a:gd name="T9" fmla="*/ 20 h 98"/>
                          <a:gd name="T10" fmla="*/ 21 w 132"/>
                          <a:gd name="T11" fmla="*/ 32 h 98"/>
                          <a:gd name="T12" fmla="*/ 24 w 132"/>
                          <a:gd name="T13" fmla="*/ 33 h 98"/>
                          <a:gd name="T14" fmla="*/ 27 w 132"/>
                          <a:gd name="T15" fmla="*/ 32 h 98"/>
                          <a:gd name="T16" fmla="*/ 43 w 132"/>
                          <a:gd name="T17" fmla="*/ 17 h 98"/>
                          <a:gd name="T18" fmla="*/ 44 w 132"/>
                          <a:gd name="T19" fmla="*/ 15 h 98"/>
                          <a:gd name="T20" fmla="*/ 42 w 132"/>
                          <a:gd name="T21" fmla="*/ 13 h 98"/>
                          <a:gd name="T22" fmla="*/ 21 w 132"/>
                          <a:gd name="T23" fmla="*/ 1 h 98"/>
                          <a:gd name="T24" fmla="*/ 19 w 132"/>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8">
                            <a:moveTo>
                              <a:pt x="57" y="0"/>
                            </a:moveTo>
                            <a:lnTo>
                              <a:pt x="50" y="4"/>
                            </a:lnTo>
                            <a:lnTo>
                              <a:pt x="2" y="47"/>
                            </a:lnTo>
                            <a:lnTo>
                              <a:pt x="0" y="52"/>
                            </a:lnTo>
                            <a:lnTo>
                              <a:pt x="4" y="58"/>
                            </a:lnTo>
                            <a:lnTo>
                              <a:pt x="64" y="96"/>
                            </a:lnTo>
                            <a:lnTo>
                              <a:pt x="73" y="98"/>
                            </a:lnTo>
                            <a:lnTo>
                              <a:pt x="80" y="96"/>
                            </a:lnTo>
                            <a:lnTo>
                              <a:pt x="129" y="51"/>
                            </a:lnTo>
                            <a:lnTo>
                              <a:pt x="132" y="44"/>
                            </a:lnTo>
                            <a:lnTo>
                              <a:pt x="126" y="38"/>
                            </a:lnTo>
                            <a:lnTo>
                              <a:pt x="64" y="3"/>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942" name="Group 654"/>
                    <p:cNvGrpSpPr>
                      <a:grpSpLocks/>
                    </p:cNvGrpSpPr>
                    <p:nvPr/>
                  </p:nvGrpSpPr>
                  <p:grpSpPr bwMode="auto">
                    <a:xfrm>
                      <a:off x="7502" y="11951"/>
                      <a:ext cx="46" cy="41"/>
                      <a:chOff x="7502" y="11951"/>
                      <a:chExt cx="46" cy="41"/>
                    </a:xfrm>
                  </p:grpSpPr>
                  <p:sp>
                    <p:nvSpPr>
                      <p:cNvPr id="71963" name="Freeform 655"/>
                      <p:cNvSpPr>
                        <a:spLocks/>
                      </p:cNvSpPr>
                      <p:nvPr/>
                    </p:nvSpPr>
                    <p:spPr bwMode="auto">
                      <a:xfrm>
                        <a:off x="7502" y="11958"/>
                        <a:ext cx="46" cy="34"/>
                      </a:xfrm>
                      <a:custGeom>
                        <a:avLst/>
                        <a:gdLst>
                          <a:gd name="T0" fmla="*/ 21 w 139"/>
                          <a:gd name="T1" fmla="*/ 0 h 102"/>
                          <a:gd name="T2" fmla="*/ 0 w 139"/>
                          <a:gd name="T3" fmla="*/ 18 h 102"/>
                          <a:gd name="T4" fmla="*/ 26 w 139"/>
                          <a:gd name="T5" fmla="*/ 34 h 102"/>
                          <a:gd name="T6" fmla="*/ 46 w 139"/>
                          <a:gd name="T7" fmla="*/ 15 h 102"/>
                          <a:gd name="T8" fmla="*/ 21 w 139"/>
                          <a:gd name="T9" fmla="*/ 0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2">
                            <a:moveTo>
                              <a:pt x="62" y="0"/>
                            </a:moveTo>
                            <a:lnTo>
                              <a:pt x="0" y="54"/>
                            </a:lnTo>
                            <a:lnTo>
                              <a:pt x="78" y="102"/>
                            </a:lnTo>
                            <a:lnTo>
                              <a:pt x="139" y="44"/>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64" name="Freeform 656"/>
                      <p:cNvSpPr>
                        <a:spLocks/>
                      </p:cNvSpPr>
                      <p:nvPr/>
                    </p:nvSpPr>
                    <p:spPr bwMode="auto">
                      <a:xfrm>
                        <a:off x="7502" y="11965"/>
                        <a:ext cx="8" cy="14"/>
                      </a:xfrm>
                      <a:custGeom>
                        <a:avLst/>
                        <a:gdLst>
                          <a:gd name="T0" fmla="*/ 1 w 25"/>
                          <a:gd name="T1" fmla="*/ 3 h 42"/>
                          <a:gd name="T2" fmla="*/ 0 w 25"/>
                          <a:gd name="T3" fmla="*/ 6 h 42"/>
                          <a:gd name="T4" fmla="*/ 0 w 25"/>
                          <a:gd name="T5" fmla="*/ 10 h 42"/>
                          <a:gd name="T6" fmla="*/ 8 w 25"/>
                          <a:gd name="T7" fmla="*/ 14 h 42"/>
                          <a:gd name="T8" fmla="*/ 5 w 25"/>
                          <a:gd name="T9" fmla="*/ 0 h 42"/>
                          <a:gd name="T10" fmla="*/ 1 w 25"/>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2">
                            <a:moveTo>
                              <a:pt x="3" y="10"/>
                            </a:moveTo>
                            <a:lnTo>
                              <a:pt x="0" y="18"/>
                            </a:lnTo>
                            <a:lnTo>
                              <a:pt x="0" y="31"/>
                            </a:lnTo>
                            <a:lnTo>
                              <a:pt x="25" y="42"/>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65" name="Freeform 657"/>
                      <p:cNvSpPr>
                        <a:spLocks/>
                      </p:cNvSpPr>
                      <p:nvPr/>
                    </p:nvSpPr>
                    <p:spPr bwMode="auto">
                      <a:xfrm>
                        <a:off x="7539" y="11963"/>
                        <a:ext cx="9" cy="14"/>
                      </a:xfrm>
                      <a:custGeom>
                        <a:avLst/>
                        <a:gdLst>
                          <a:gd name="T0" fmla="*/ 8 w 27"/>
                          <a:gd name="T1" fmla="*/ 3 h 41"/>
                          <a:gd name="T2" fmla="*/ 9 w 27"/>
                          <a:gd name="T3" fmla="*/ 5 h 41"/>
                          <a:gd name="T4" fmla="*/ 9 w 27"/>
                          <a:gd name="T5" fmla="*/ 10 h 41"/>
                          <a:gd name="T6" fmla="*/ 0 w 27"/>
                          <a:gd name="T7" fmla="*/ 14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5"/>
                            </a:lnTo>
                            <a:lnTo>
                              <a:pt x="27" y="28"/>
                            </a:lnTo>
                            <a:lnTo>
                              <a:pt x="0" y="41"/>
                            </a:lnTo>
                            <a:lnTo>
                              <a:pt x="10"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66" name="Freeform 658"/>
                      <p:cNvSpPr>
                        <a:spLocks/>
                      </p:cNvSpPr>
                      <p:nvPr/>
                    </p:nvSpPr>
                    <p:spPr bwMode="auto">
                      <a:xfrm>
                        <a:off x="7503" y="11951"/>
                        <a:ext cx="44" cy="33"/>
                      </a:xfrm>
                      <a:custGeom>
                        <a:avLst/>
                        <a:gdLst>
                          <a:gd name="T0" fmla="*/ 19 w 132"/>
                          <a:gd name="T1" fmla="*/ 0 h 98"/>
                          <a:gd name="T2" fmla="*/ 17 w 132"/>
                          <a:gd name="T3" fmla="*/ 1 h 98"/>
                          <a:gd name="T4" fmla="*/ 1 w 132"/>
                          <a:gd name="T5" fmla="*/ 16 h 98"/>
                          <a:gd name="T6" fmla="*/ 0 w 132"/>
                          <a:gd name="T7" fmla="*/ 18 h 98"/>
                          <a:gd name="T8" fmla="*/ 1 w 132"/>
                          <a:gd name="T9" fmla="*/ 20 h 98"/>
                          <a:gd name="T10" fmla="*/ 21 w 132"/>
                          <a:gd name="T11" fmla="*/ 32 h 98"/>
                          <a:gd name="T12" fmla="*/ 24 w 132"/>
                          <a:gd name="T13" fmla="*/ 33 h 98"/>
                          <a:gd name="T14" fmla="*/ 27 w 132"/>
                          <a:gd name="T15" fmla="*/ 32 h 98"/>
                          <a:gd name="T16" fmla="*/ 43 w 132"/>
                          <a:gd name="T17" fmla="*/ 17 h 98"/>
                          <a:gd name="T18" fmla="*/ 44 w 132"/>
                          <a:gd name="T19" fmla="*/ 15 h 98"/>
                          <a:gd name="T20" fmla="*/ 42 w 132"/>
                          <a:gd name="T21" fmla="*/ 13 h 98"/>
                          <a:gd name="T22" fmla="*/ 21 w 132"/>
                          <a:gd name="T23" fmla="*/ 1 h 98"/>
                          <a:gd name="T24" fmla="*/ 19 w 132"/>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8">
                            <a:moveTo>
                              <a:pt x="57" y="0"/>
                            </a:moveTo>
                            <a:lnTo>
                              <a:pt x="50" y="4"/>
                            </a:lnTo>
                            <a:lnTo>
                              <a:pt x="2" y="47"/>
                            </a:lnTo>
                            <a:lnTo>
                              <a:pt x="0" y="52"/>
                            </a:lnTo>
                            <a:lnTo>
                              <a:pt x="4" y="58"/>
                            </a:lnTo>
                            <a:lnTo>
                              <a:pt x="64" y="96"/>
                            </a:lnTo>
                            <a:lnTo>
                              <a:pt x="73" y="98"/>
                            </a:lnTo>
                            <a:lnTo>
                              <a:pt x="80" y="96"/>
                            </a:lnTo>
                            <a:lnTo>
                              <a:pt x="129" y="51"/>
                            </a:lnTo>
                            <a:lnTo>
                              <a:pt x="132" y="44"/>
                            </a:lnTo>
                            <a:lnTo>
                              <a:pt x="126" y="38"/>
                            </a:lnTo>
                            <a:lnTo>
                              <a:pt x="64" y="3"/>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943" name="Group 659"/>
                    <p:cNvGrpSpPr>
                      <a:grpSpLocks/>
                    </p:cNvGrpSpPr>
                    <p:nvPr/>
                  </p:nvGrpSpPr>
                  <p:grpSpPr bwMode="auto">
                    <a:xfrm>
                      <a:off x="7532" y="11969"/>
                      <a:ext cx="46" cy="41"/>
                      <a:chOff x="7532" y="11969"/>
                      <a:chExt cx="46" cy="41"/>
                    </a:xfrm>
                  </p:grpSpPr>
                  <p:sp>
                    <p:nvSpPr>
                      <p:cNvPr id="71959" name="Freeform 660"/>
                      <p:cNvSpPr>
                        <a:spLocks/>
                      </p:cNvSpPr>
                      <p:nvPr/>
                    </p:nvSpPr>
                    <p:spPr bwMode="auto">
                      <a:xfrm>
                        <a:off x="7532" y="11976"/>
                        <a:ext cx="46" cy="34"/>
                      </a:xfrm>
                      <a:custGeom>
                        <a:avLst/>
                        <a:gdLst>
                          <a:gd name="T0" fmla="*/ 21 w 139"/>
                          <a:gd name="T1" fmla="*/ 0 h 102"/>
                          <a:gd name="T2" fmla="*/ 0 w 139"/>
                          <a:gd name="T3" fmla="*/ 17 h 102"/>
                          <a:gd name="T4" fmla="*/ 26 w 139"/>
                          <a:gd name="T5" fmla="*/ 34 h 102"/>
                          <a:gd name="T6" fmla="*/ 46 w 139"/>
                          <a:gd name="T7" fmla="*/ 15 h 102"/>
                          <a:gd name="T8" fmla="*/ 21 w 139"/>
                          <a:gd name="T9" fmla="*/ 0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2">
                            <a:moveTo>
                              <a:pt x="62" y="0"/>
                            </a:moveTo>
                            <a:lnTo>
                              <a:pt x="0" y="52"/>
                            </a:lnTo>
                            <a:lnTo>
                              <a:pt x="78" y="102"/>
                            </a:lnTo>
                            <a:lnTo>
                              <a:pt x="139" y="44"/>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60" name="Freeform 661"/>
                      <p:cNvSpPr>
                        <a:spLocks/>
                      </p:cNvSpPr>
                      <p:nvPr/>
                    </p:nvSpPr>
                    <p:spPr bwMode="auto">
                      <a:xfrm>
                        <a:off x="7532" y="11983"/>
                        <a:ext cx="8" cy="14"/>
                      </a:xfrm>
                      <a:custGeom>
                        <a:avLst/>
                        <a:gdLst>
                          <a:gd name="T0" fmla="*/ 1 w 25"/>
                          <a:gd name="T1" fmla="*/ 3 h 41"/>
                          <a:gd name="T2" fmla="*/ 0 w 25"/>
                          <a:gd name="T3" fmla="*/ 6 h 41"/>
                          <a:gd name="T4" fmla="*/ 0 w 25"/>
                          <a:gd name="T5" fmla="*/ 10 h 41"/>
                          <a:gd name="T6" fmla="*/ 8 w 25"/>
                          <a:gd name="T7" fmla="*/ 14 h 41"/>
                          <a:gd name="T8" fmla="*/ 5 w 25"/>
                          <a:gd name="T9" fmla="*/ 0 h 41"/>
                          <a:gd name="T10" fmla="*/ 1 w 25"/>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1">
                            <a:moveTo>
                              <a:pt x="3" y="10"/>
                            </a:moveTo>
                            <a:lnTo>
                              <a:pt x="0" y="18"/>
                            </a:lnTo>
                            <a:lnTo>
                              <a:pt x="0" y="29"/>
                            </a:lnTo>
                            <a:lnTo>
                              <a:pt x="25" y="41"/>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61" name="Freeform 662"/>
                      <p:cNvSpPr>
                        <a:spLocks/>
                      </p:cNvSpPr>
                      <p:nvPr/>
                    </p:nvSpPr>
                    <p:spPr bwMode="auto">
                      <a:xfrm>
                        <a:off x="7569" y="11981"/>
                        <a:ext cx="9" cy="13"/>
                      </a:xfrm>
                      <a:custGeom>
                        <a:avLst/>
                        <a:gdLst>
                          <a:gd name="T0" fmla="*/ 8 w 27"/>
                          <a:gd name="T1" fmla="*/ 3 h 40"/>
                          <a:gd name="T2" fmla="*/ 9 w 27"/>
                          <a:gd name="T3" fmla="*/ 5 h 40"/>
                          <a:gd name="T4" fmla="*/ 9 w 27"/>
                          <a:gd name="T5" fmla="*/ 9 h 40"/>
                          <a:gd name="T6" fmla="*/ 0 w 27"/>
                          <a:gd name="T7" fmla="*/ 13 h 40"/>
                          <a:gd name="T8" fmla="*/ 3 w 27"/>
                          <a:gd name="T9" fmla="*/ 0 h 40"/>
                          <a:gd name="T10" fmla="*/ 8 w 27"/>
                          <a:gd name="T11" fmla="*/ 3 h 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0">
                            <a:moveTo>
                              <a:pt x="23" y="10"/>
                            </a:moveTo>
                            <a:lnTo>
                              <a:pt x="27" y="15"/>
                            </a:lnTo>
                            <a:lnTo>
                              <a:pt x="27" y="28"/>
                            </a:lnTo>
                            <a:lnTo>
                              <a:pt x="0" y="40"/>
                            </a:lnTo>
                            <a:lnTo>
                              <a:pt x="10"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62" name="Freeform 663"/>
                      <p:cNvSpPr>
                        <a:spLocks/>
                      </p:cNvSpPr>
                      <p:nvPr/>
                    </p:nvSpPr>
                    <p:spPr bwMode="auto">
                      <a:xfrm>
                        <a:off x="7533" y="11969"/>
                        <a:ext cx="44" cy="33"/>
                      </a:xfrm>
                      <a:custGeom>
                        <a:avLst/>
                        <a:gdLst>
                          <a:gd name="T0" fmla="*/ 19 w 132"/>
                          <a:gd name="T1" fmla="*/ 0 h 97"/>
                          <a:gd name="T2" fmla="*/ 17 w 132"/>
                          <a:gd name="T3" fmla="*/ 1 h 97"/>
                          <a:gd name="T4" fmla="*/ 1 w 132"/>
                          <a:gd name="T5" fmla="*/ 16 h 97"/>
                          <a:gd name="T6" fmla="*/ 0 w 132"/>
                          <a:gd name="T7" fmla="*/ 18 h 97"/>
                          <a:gd name="T8" fmla="*/ 1 w 132"/>
                          <a:gd name="T9" fmla="*/ 20 h 97"/>
                          <a:gd name="T10" fmla="*/ 21 w 132"/>
                          <a:gd name="T11" fmla="*/ 32 h 97"/>
                          <a:gd name="T12" fmla="*/ 24 w 132"/>
                          <a:gd name="T13" fmla="*/ 33 h 97"/>
                          <a:gd name="T14" fmla="*/ 27 w 132"/>
                          <a:gd name="T15" fmla="*/ 32 h 97"/>
                          <a:gd name="T16" fmla="*/ 43 w 132"/>
                          <a:gd name="T17" fmla="*/ 17 h 97"/>
                          <a:gd name="T18" fmla="*/ 44 w 132"/>
                          <a:gd name="T19" fmla="*/ 15 h 97"/>
                          <a:gd name="T20" fmla="*/ 42 w 132"/>
                          <a:gd name="T21" fmla="*/ 13 h 97"/>
                          <a:gd name="T22" fmla="*/ 21 w 132"/>
                          <a:gd name="T23" fmla="*/ 1 h 97"/>
                          <a:gd name="T24" fmla="*/ 19 w 132"/>
                          <a:gd name="T25" fmla="*/ 0 h 9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97">
                            <a:moveTo>
                              <a:pt x="57" y="0"/>
                            </a:moveTo>
                            <a:lnTo>
                              <a:pt x="50" y="4"/>
                            </a:lnTo>
                            <a:lnTo>
                              <a:pt x="2" y="47"/>
                            </a:lnTo>
                            <a:lnTo>
                              <a:pt x="0" y="52"/>
                            </a:lnTo>
                            <a:lnTo>
                              <a:pt x="4" y="58"/>
                            </a:lnTo>
                            <a:lnTo>
                              <a:pt x="64" y="94"/>
                            </a:lnTo>
                            <a:lnTo>
                              <a:pt x="73" y="97"/>
                            </a:lnTo>
                            <a:lnTo>
                              <a:pt x="80" y="94"/>
                            </a:lnTo>
                            <a:lnTo>
                              <a:pt x="129" y="51"/>
                            </a:lnTo>
                            <a:lnTo>
                              <a:pt x="132" y="44"/>
                            </a:lnTo>
                            <a:lnTo>
                              <a:pt x="126" y="38"/>
                            </a:lnTo>
                            <a:lnTo>
                              <a:pt x="64" y="3"/>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944" name="Group 664"/>
                    <p:cNvGrpSpPr>
                      <a:grpSpLocks/>
                    </p:cNvGrpSpPr>
                    <p:nvPr/>
                  </p:nvGrpSpPr>
                  <p:grpSpPr bwMode="auto">
                    <a:xfrm>
                      <a:off x="7562" y="11987"/>
                      <a:ext cx="46" cy="41"/>
                      <a:chOff x="7562" y="11987"/>
                      <a:chExt cx="46" cy="41"/>
                    </a:xfrm>
                  </p:grpSpPr>
                  <p:sp>
                    <p:nvSpPr>
                      <p:cNvPr id="71955" name="Freeform 665"/>
                      <p:cNvSpPr>
                        <a:spLocks/>
                      </p:cNvSpPr>
                      <p:nvPr/>
                    </p:nvSpPr>
                    <p:spPr bwMode="auto">
                      <a:xfrm>
                        <a:off x="7562" y="11993"/>
                        <a:ext cx="46" cy="35"/>
                      </a:xfrm>
                      <a:custGeom>
                        <a:avLst/>
                        <a:gdLst>
                          <a:gd name="T0" fmla="*/ 21 w 138"/>
                          <a:gd name="T1" fmla="*/ 0 h 104"/>
                          <a:gd name="T2" fmla="*/ 0 w 138"/>
                          <a:gd name="T3" fmla="*/ 18 h 104"/>
                          <a:gd name="T4" fmla="*/ 26 w 138"/>
                          <a:gd name="T5" fmla="*/ 35 h 104"/>
                          <a:gd name="T6" fmla="*/ 46 w 138"/>
                          <a:gd name="T7" fmla="*/ 15 h 104"/>
                          <a:gd name="T8" fmla="*/ 21 w 138"/>
                          <a:gd name="T9" fmla="*/ 0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8" h="104">
                            <a:moveTo>
                              <a:pt x="62" y="0"/>
                            </a:moveTo>
                            <a:lnTo>
                              <a:pt x="0" y="54"/>
                            </a:lnTo>
                            <a:lnTo>
                              <a:pt x="78" y="104"/>
                            </a:lnTo>
                            <a:lnTo>
                              <a:pt x="138" y="45"/>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56" name="Freeform 666"/>
                      <p:cNvSpPr>
                        <a:spLocks/>
                      </p:cNvSpPr>
                      <p:nvPr/>
                    </p:nvSpPr>
                    <p:spPr bwMode="auto">
                      <a:xfrm>
                        <a:off x="7562" y="12001"/>
                        <a:ext cx="8" cy="14"/>
                      </a:xfrm>
                      <a:custGeom>
                        <a:avLst/>
                        <a:gdLst>
                          <a:gd name="T0" fmla="*/ 1 w 25"/>
                          <a:gd name="T1" fmla="*/ 4 h 43"/>
                          <a:gd name="T2" fmla="*/ 0 w 25"/>
                          <a:gd name="T3" fmla="*/ 6 h 43"/>
                          <a:gd name="T4" fmla="*/ 0 w 25"/>
                          <a:gd name="T5" fmla="*/ 10 h 43"/>
                          <a:gd name="T6" fmla="*/ 8 w 25"/>
                          <a:gd name="T7" fmla="*/ 14 h 43"/>
                          <a:gd name="T8" fmla="*/ 5 w 25"/>
                          <a:gd name="T9" fmla="*/ 0 h 43"/>
                          <a:gd name="T10" fmla="*/ 1 w 25"/>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3">
                            <a:moveTo>
                              <a:pt x="3" y="11"/>
                            </a:moveTo>
                            <a:lnTo>
                              <a:pt x="0" y="19"/>
                            </a:lnTo>
                            <a:lnTo>
                              <a:pt x="0" y="31"/>
                            </a:lnTo>
                            <a:lnTo>
                              <a:pt x="25" y="43"/>
                            </a:lnTo>
                            <a:lnTo>
                              <a:pt x="15"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57" name="Freeform 667"/>
                      <p:cNvSpPr>
                        <a:spLocks/>
                      </p:cNvSpPr>
                      <p:nvPr/>
                    </p:nvSpPr>
                    <p:spPr bwMode="auto">
                      <a:xfrm>
                        <a:off x="7599" y="11999"/>
                        <a:ext cx="9" cy="13"/>
                      </a:xfrm>
                      <a:custGeom>
                        <a:avLst/>
                        <a:gdLst>
                          <a:gd name="T0" fmla="*/ 8 w 26"/>
                          <a:gd name="T1" fmla="*/ 3 h 41"/>
                          <a:gd name="T2" fmla="*/ 9 w 26"/>
                          <a:gd name="T3" fmla="*/ 5 h 41"/>
                          <a:gd name="T4" fmla="*/ 9 w 26"/>
                          <a:gd name="T5" fmla="*/ 9 h 41"/>
                          <a:gd name="T6" fmla="*/ 0 w 26"/>
                          <a:gd name="T7" fmla="*/ 13 h 41"/>
                          <a:gd name="T8" fmla="*/ 3 w 26"/>
                          <a:gd name="T9" fmla="*/ 0 h 41"/>
                          <a:gd name="T10" fmla="*/ 8 w 26"/>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41">
                            <a:moveTo>
                              <a:pt x="22" y="10"/>
                            </a:moveTo>
                            <a:lnTo>
                              <a:pt x="26" y="15"/>
                            </a:lnTo>
                            <a:lnTo>
                              <a:pt x="26" y="28"/>
                            </a:lnTo>
                            <a:lnTo>
                              <a:pt x="0" y="41"/>
                            </a:lnTo>
                            <a:lnTo>
                              <a:pt x="8" y="0"/>
                            </a:lnTo>
                            <a:lnTo>
                              <a:pt x="22"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58" name="Freeform 668"/>
                      <p:cNvSpPr>
                        <a:spLocks/>
                      </p:cNvSpPr>
                      <p:nvPr/>
                    </p:nvSpPr>
                    <p:spPr bwMode="auto">
                      <a:xfrm>
                        <a:off x="7563" y="11987"/>
                        <a:ext cx="44" cy="33"/>
                      </a:xfrm>
                      <a:custGeom>
                        <a:avLst/>
                        <a:gdLst>
                          <a:gd name="T0" fmla="*/ 19 w 131"/>
                          <a:gd name="T1" fmla="*/ 0 h 97"/>
                          <a:gd name="T2" fmla="*/ 17 w 131"/>
                          <a:gd name="T3" fmla="*/ 1 h 97"/>
                          <a:gd name="T4" fmla="*/ 1 w 131"/>
                          <a:gd name="T5" fmla="*/ 16 h 97"/>
                          <a:gd name="T6" fmla="*/ 0 w 131"/>
                          <a:gd name="T7" fmla="*/ 17 h 97"/>
                          <a:gd name="T8" fmla="*/ 2 w 131"/>
                          <a:gd name="T9" fmla="*/ 19 h 97"/>
                          <a:gd name="T10" fmla="*/ 21 w 131"/>
                          <a:gd name="T11" fmla="*/ 32 h 97"/>
                          <a:gd name="T12" fmla="*/ 25 w 131"/>
                          <a:gd name="T13" fmla="*/ 33 h 97"/>
                          <a:gd name="T14" fmla="*/ 27 w 131"/>
                          <a:gd name="T15" fmla="*/ 32 h 97"/>
                          <a:gd name="T16" fmla="*/ 43 w 131"/>
                          <a:gd name="T17" fmla="*/ 17 h 97"/>
                          <a:gd name="T18" fmla="*/ 44 w 131"/>
                          <a:gd name="T19" fmla="*/ 15 h 97"/>
                          <a:gd name="T20" fmla="*/ 42 w 131"/>
                          <a:gd name="T21" fmla="*/ 13 h 97"/>
                          <a:gd name="T22" fmla="*/ 21 w 131"/>
                          <a:gd name="T23" fmla="*/ 1 h 97"/>
                          <a:gd name="T24" fmla="*/ 19 w 131"/>
                          <a:gd name="T25" fmla="*/ 0 h 9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1" h="97">
                            <a:moveTo>
                              <a:pt x="58" y="0"/>
                            </a:moveTo>
                            <a:lnTo>
                              <a:pt x="51" y="4"/>
                            </a:lnTo>
                            <a:lnTo>
                              <a:pt x="3" y="46"/>
                            </a:lnTo>
                            <a:lnTo>
                              <a:pt x="0" y="51"/>
                            </a:lnTo>
                            <a:lnTo>
                              <a:pt x="5" y="57"/>
                            </a:lnTo>
                            <a:lnTo>
                              <a:pt x="64" y="94"/>
                            </a:lnTo>
                            <a:lnTo>
                              <a:pt x="74" y="97"/>
                            </a:lnTo>
                            <a:lnTo>
                              <a:pt x="81" y="94"/>
                            </a:lnTo>
                            <a:lnTo>
                              <a:pt x="129" y="50"/>
                            </a:lnTo>
                            <a:lnTo>
                              <a:pt x="131" y="43"/>
                            </a:lnTo>
                            <a:lnTo>
                              <a:pt x="126" y="37"/>
                            </a:lnTo>
                            <a:lnTo>
                              <a:pt x="64" y="3"/>
                            </a:lnTo>
                            <a:lnTo>
                              <a:pt x="58"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945" name="Group 669"/>
                    <p:cNvGrpSpPr>
                      <a:grpSpLocks/>
                    </p:cNvGrpSpPr>
                    <p:nvPr/>
                  </p:nvGrpSpPr>
                  <p:grpSpPr bwMode="auto">
                    <a:xfrm>
                      <a:off x="7592" y="12005"/>
                      <a:ext cx="46" cy="41"/>
                      <a:chOff x="7592" y="12005"/>
                      <a:chExt cx="46" cy="41"/>
                    </a:xfrm>
                  </p:grpSpPr>
                  <p:sp>
                    <p:nvSpPr>
                      <p:cNvPr id="71951" name="Freeform 670"/>
                      <p:cNvSpPr>
                        <a:spLocks/>
                      </p:cNvSpPr>
                      <p:nvPr/>
                    </p:nvSpPr>
                    <p:spPr bwMode="auto">
                      <a:xfrm>
                        <a:off x="7592" y="12012"/>
                        <a:ext cx="46" cy="34"/>
                      </a:xfrm>
                      <a:custGeom>
                        <a:avLst/>
                        <a:gdLst>
                          <a:gd name="T0" fmla="*/ 20 w 138"/>
                          <a:gd name="T1" fmla="*/ 0 h 103"/>
                          <a:gd name="T2" fmla="*/ 0 w 138"/>
                          <a:gd name="T3" fmla="*/ 18 h 103"/>
                          <a:gd name="T4" fmla="*/ 26 w 138"/>
                          <a:gd name="T5" fmla="*/ 34 h 103"/>
                          <a:gd name="T6" fmla="*/ 46 w 138"/>
                          <a:gd name="T7" fmla="*/ 15 h 103"/>
                          <a:gd name="T8" fmla="*/ 20 w 138"/>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8" h="103">
                            <a:moveTo>
                              <a:pt x="60" y="0"/>
                            </a:moveTo>
                            <a:lnTo>
                              <a:pt x="0" y="54"/>
                            </a:lnTo>
                            <a:lnTo>
                              <a:pt x="77" y="103"/>
                            </a:lnTo>
                            <a:lnTo>
                              <a:pt x="138" y="44"/>
                            </a:lnTo>
                            <a:lnTo>
                              <a:pt x="60"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52" name="Freeform 671"/>
                      <p:cNvSpPr>
                        <a:spLocks/>
                      </p:cNvSpPr>
                      <p:nvPr/>
                    </p:nvSpPr>
                    <p:spPr bwMode="auto">
                      <a:xfrm>
                        <a:off x="7592" y="12019"/>
                        <a:ext cx="8" cy="14"/>
                      </a:xfrm>
                      <a:custGeom>
                        <a:avLst/>
                        <a:gdLst>
                          <a:gd name="T0" fmla="*/ 1 w 25"/>
                          <a:gd name="T1" fmla="*/ 3 h 42"/>
                          <a:gd name="T2" fmla="*/ 0 w 25"/>
                          <a:gd name="T3" fmla="*/ 6 h 42"/>
                          <a:gd name="T4" fmla="*/ 0 w 25"/>
                          <a:gd name="T5" fmla="*/ 10 h 42"/>
                          <a:gd name="T6" fmla="*/ 8 w 25"/>
                          <a:gd name="T7" fmla="*/ 14 h 42"/>
                          <a:gd name="T8" fmla="*/ 5 w 25"/>
                          <a:gd name="T9" fmla="*/ 0 h 42"/>
                          <a:gd name="T10" fmla="*/ 1 w 25"/>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2">
                            <a:moveTo>
                              <a:pt x="3" y="10"/>
                            </a:moveTo>
                            <a:lnTo>
                              <a:pt x="0" y="18"/>
                            </a:lnTo>
                            <a:lnTo>
                              <a:pt x="0" y="31"/>
                            </a:lnTo>
                            <a:lnTo>
                              <a:pt x="25" y="42"/>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53" name="Freeform 672"/>
                      <p:cNvSpPr>
                        <a:spLocks/>
                      </p:cNvSpPr>
                      <p:nvPr/>
                    </p:nvSpPr>
                    <p:spPr bwMode="auto">
                      <a:xfrm>
                        <a:off x="7629" y="12017"/>
                        <a:ext cx="9" cy="14"/>
                      </a:xfrm>
                      <a:custGeom>
                        <a:avLst/>
                        <a:gdLst>
                          <a:gd name="T0" fmla="*/ 8 w 27"/>
                          <a:gd name="T1" fmla="*/ 3 h 41"/>
                          <a:gd name="T2" fmla="*/ 9 w 27"/>
                          <a:gd name="T3" fmla="*/ 5 h 41"/>
                          <a:gd name="T4" fmla="*/ 9 w 27"/>
                          <a:gd name="T5" fmla="*/ 10 h 41"/>
                          <a:gd name="T6" fmla="*/ 0 w 27"/>
                          <a:gd name="T7" fmla="*/ 14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5"/>
                            </a:lnTo>
                            <a:lnTo>
                              <a:pt x="27" y="28"/>
                            </a:lnTo>
                            <a:lnTo>
                              <a:pt x="0" y="41"/>
                            </a:lnTo>
                            <a:lnTo>
                              <a:pt x="9"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54" name="Freeform 673"/>
                      <p:cNvSpPr>
                        <a:spLocks/>
                      </p:cNvSpPr>
                      <p:nvPr/>
                    </p:nvSpPr>
                    <p:spPr bwMode="auto">
                      <a:xfrm>
                        <a:off x="7593" y="12005"/>
                        <a:ext cx="44" cy="33"/>
                      </a:xfrm>
                      <a:custGeom>
                        <a:avLst/>
                        <a:gdLst>
                          <a:gd name="T0" fmla="*/ 19 w 131"/>
                          <a:gd name="T1" fmla="*/ 0 h 98"/>
                          <a:gd name="T2" fmla="*/ 16 w 131"/>
                          <a:gd name="T3" fmla="*/ 1 h 98"/>
                          <a:gd name="T4" fmla="*/ 1 w 131"/>
                          <a:gd name="T5" fmla="*/ 16 h 98"/>
                          <a:gd name="T6" fmla="*/ 0 w 131"/>
                          <a:gd name="T7" fmla="*/ 18 h 98"/>
                          <a:gd name="T8" fmla="*/ 1 w 131"/>
                          <a:gd name="T9" fmla="*/ 20 h 98"/>
                          <a:gd name="T10" fmla="*/ 21 w 131"/>
                          <a:gd name="T11" fmla="*/ 32 h 98"/>
                          <a:gd name="T12" fmla="*/ 25 w 131"/>
                          <a:gd name="T13" fmla="*/ 33 h 98"/>
                          <a:gd name="T14" fmla="*/ 27 w 131"/>
                          <a:gd name="T15" fmla="*/ 32 h 98"/>
                          <a:gd name="T16" fmla="*/ 43 w 131"/>
                          <a:gd name="T17" fmla="*/ 17 h 98"/>
                          <a:gd name="T18" fmla="*/ 44 w 131"/>
                          <a:gd name="T19" fmla="*/ 15 h 98"/>
                          <a:gd name="T20" fmla="*/ 42 w 131"/>
                          <a:gd name="T21" fmla="*/ 13 h 98"/>
                          <a:gd name="T22" fmla="*/ 21 w 131"/>
                          <a:gd name="T23" fmla="*/ 1 h 98"/>
                          <a:gd name="T24" fmla="*/ 19 w 131"/>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1" h="98">
                            <a:moveTo>
                              <a:pt x="56" y="0"/>
                            </a:moveTo>
                            <a:lnTo>
                              <a:pt x="49" y="4"/>
                            </a:lnTo>
                            <a:lnTo>
                              <a:pt x="3" y="47"/>
                            </a:lnTo>
                            <a:lnTo>
                              <a:pt x="0" y="52"/>
                            </a:lnTo>
                            <a:lnTo>
                              <a:pt x="4" y="58"/>
                            </a:lnTo>
                            <a:lnTo>
                              <a:pt x="63" y="96"/>
                            </a:lnTo>
                            <a:lnTo>
                              <a:pt x="73" y="98"/>
                            </a:lnTo>
                            <a:lnTo>
                              <a:pt x="79" y="96"/>
                            </a:lnTo>
                            <a:lnTo>
                              <a:pt x="128" y="51"/>
                            </a:lnTo>
                            <a:lnTo>
                              <a:pt x="131" y="44"/>
                            </a:lnTo>
                            <a:lnTo>
                              <a:pt x="126" y="38"/>
                            </a:lnTo>
                            <a:lnTo>
                              <a:pt x="63" y="3"/>
                            </a:lnTo>
                            <a:lnTo>
                              <a:pt x="56"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946" name="Group 674"/>
                    <p:cNvGrpSpPr>
                      <a:grpSpLocks/>
                    </p:cNvGrpSpPr>
                    <p:nvPr/>
                  </p:nvGrpSpPr>
                  <p:grpSpPr bwMode="auto">
                    <a:xfrm>
                      <a:off x="7622" y="12024"/>
                      <a:ext cx="46" cy="40"/>
                      <a:chOff x="7622" y="12024"/>
                      <a:chExt cx="46" cy="40"/>
                    </a:xfrm>
                  </p:grpSpPr>
                  <p:sp>
                    <p:nvSpPr>
                      <p:cNvPr id="71947" name="Freeform 675"/>
                      <p:cNvSpPr>
                        <a:spLocks/>
                      </p:cNvSpPr>
                      <p:nvPr/>
                    </p:nvSpPr>
                    <p:spPr bwMode="auto">
                      <a:xfrm>
                        <a:off x="7622" y="12030"/>
                        <a:ext cx="46" cy="34"/>
                      </a:xfrm>
                      <a:custGeom>
                        <a:avLst/>
                        <a:gdLst>
                          <a:gd name="T0" fmla="*/ 21 w 139"/>
                          <a:gd name="T1" fmla="*/ 0 h 103"/>
                          <a:gd name="T2" fmla="*/ 0 w 139"/>
                          <a:gd name="T3" fmla="*/ 18 h 103"/>
                          <a:gd name="T4" fmla="*/ 26 w 139"/>
                          <a:gd name="T5" fmla="*/ 34 h 103"/>
                          <a:gd name="T6" fmla="*/ 46 w 139"/>
                          <a:gd name="T7" fmla="*/ 15 h 103"/>
                          <a:gd name="T8" fmla="*/ 21 w 139"/>
                          <a:gd name="T9" fmla="*/ 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03">
                            <a:moveTo>
                              <a:pt x="62" y="0"/>
                            </a:moveTo>
                            <a:lnTo>
                              <a:pt x="0" y="54"/>
                            </a:lnTo>
                            <a:lnTo>
                              <a:pt x="78" y="103"/>
                            </a:lnTo>
                            <a:lnTo>
                              <a:pt x="139" y="45"/>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48" name="Freeform 676"/>
                      <p:cNvSpPr>
                        <a:spLocks/>
                      </p:cNvSpPr>
                      <p:nvPr/>
                    </p:nvSpPr>
                    <p:spPr bwMode="auto">
                      <a:xfrm>
                        <a:off x="7622" y="12038"/>
                        <a:ext cx="8" cy="14"/>
                      </a:xfrm>
                      <a:custGeom>
                        <a:avLst/>
                        <a:gdLst>
                          <a:gd name="T0" fmla="*/ 1 w 25"/>
                          <a:gd name="T1" fmla="*/ 3 h 42"/>
                          <a:gd name="T2" fmla="*/ 0 w 25"/>
                          <a:gd name="T3" fmla="*/ 6 h 42"/>
                          <a:gd name="T4" fmla="*/ 0 w 25"/>
                          <a:gd name="T5" fmla="*/ 10 h 42"/>
                          <a:gd name="T6" fmla="*/ 8 w 25"/>
                          <a:gd name="T7" fmla="*/ 14 h 42"/>
                          <a:gd name="T8" fmla="*/ 5 w 25"/>
                          <a:gd name="T9" fmla="*/ 0 h 42"/>
                          <a:gd name="T10" fmla="*/ 1 w 25"/>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2">
                            <a:moveTo>
                              <a:pt x="3" y="10"/>
                            </a:moveTo>
                            <a:lnTo>
                              <a:pt x="0" y="18"/>
                            </a:lnTo>
                            <a:lnTo>
                              <a:pt x="0" y="31"/>
                            </a:lnTo>
                            <a:lnTo>
                              <a:pt x="25" y="42"/>
                            </a:lnTo>
                            <a:lnTo>
                              <a:pt x="15" y="0"/>
                            </a:lnTo>
                            <a:lnTo>
                              <a:pt x="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49" name="Freeform 677"/>
                      <p:cNvSpPr>
                        <a:spLocks/>
                      </p:cNvSpPr>
                      <p:nvPr/>
                    </p:nvSpPr>
                    <p:spPr bwMode="auto">
                      <a:xfrm>
                        <a:off x="7659" y="12035"/>
                        <a:ext cx="9" cy="14"/>
                      </a:xfrm>
                      <a:custGeom>
                        <a:avLst/>
                        <a:gdLst>
                          <a:gd name="T0" fmla="*/ 8 w 27"/>
                          <a:gd name="T1" fmla="*/ 3 h 41"/>
                          <a:gd name="T2" fmla="*/ 9 w 27"/>
                          <a:gd name="T3" fmla="*/ 5 h 41"/>
                          <a:gd name="T4" fmla="*/ 9 w 27"/>
                          <a:gd name="T5" fmla="*/ 10 h 41"/>
                          <a:gd name="T6" fmla="*/ 0 w 27"/>
                          <a:gd name="T7" fmla="*/ 14 h 41"/>
                          <a:gd name="T8" fmla="*/ 3 w 27"/>
                          <a:gd name="T9" fmla="*/ 0 h 41"/>
                          <a:gd name="T10" fmla="*/ 8 w 27"/>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1">
                            <a:moveTo>
                              <a:pt x="23" y="10"/>
                            </a:moveTo>
                            <a:lnTo>
                              <a:pt x="27" y="15"/>
                            </a:lnTo>
                            <a:lnTo>
                              <a:pt x="27" y="29"/>
                            </a:lnTo>
                            <a:lnTo>
                              <a:pt x="0" y="41"/>
                            </a:lnTo>
                            <a:lnTo>
                              <a:pt x="10"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50" name="Freeform 678"/>
                      <p:cNvSpPr>
                        <a:spLocks/>
                      </p:cNvSpPr>
                      <p:nvPr/>
                    </p:nvSpPr>
                    <p:spPr bwMode="auto">
                      <a:xfrm>
                        <a:off x="7623" y="12024"/>
                        <a:ext cx="44" cy="32"/>
                      </a:xfrm>
                      <a:custGeom>
                        <a:avLst/>
                        <a:gdLst>
                          <a:gd name="T0" fmla="*/ 19 w 133"/>
                          <a:gd name="T1" fmla="*/ 0 h 98"/>
                          <a:gd name="T2" fmla="*/ 17 w 133"/>
                          <a:gd name="T3" fmla="*/ 1 h 98"/>
                          <a:gd name="T4" fmla="*/ 1 w 133"/>
                          <a:gd name="T5" fmla="*/ 15 h 98"/>
                          <a:gd name="T6" fmla="*/ 0 w 133"/>
                          <a:gd name="T7" fmla="*/ 17 h 98"/>
                          <a:gd name="T8" fmla="*/ 1 w 133"/>
                          <a:gd name="T9" fmla="*/ 19 h 98"/>
                          <a:gd name="T10" fmla="*/ 21 w 133"/>
                          <a:gd name="T11" fmla="*/ 31 h 98"/>
                          <a:gd name="T12" fmla="*/ 24 w 133"/>
                          <a:gd name="T13" fmla="*/ 32 h 98"/>
                          <a:gd name="T14" fmla="*/ 27 w 133"/>
                          <a:gd name="T15" fmla="*/ 31 h 98"/>
                          <a:gd name="T16" fmla="*/ 43 w 133"/>
                          <a:gd name="T17" fmla="*/ 17 h 98"/>
                          <a:gd name="T18" fmla="*/ 44 w 133"/>
                          <a:gd name="T19" fmla="*/ 14 h 98"/>
                          <a:gd name="T20" fmla="*/ 42 w 133"/>
                          <a:gd name="T21" fmla="*/ 12 h 98"/>
                          <a:gd name="T22" fmla="*/ 21 w 133"/>
                          <a:gd name="T23" fmla="*/ 1 h 98"/>
                          <a:gd name="T24" fmla="*/ 19 w 133"/>
                          <a:gd name="T25" fmla="*/ 0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3" h="98">
                            <a:moveTo>
                              <a:pt x="58" y="0"/>
                            </a:moveTo>
                            <a:lnTo>
                              <a:pt x="51" y="4"/>
                            </a:lnTo>
                            <a:lnTo>
                              <a:pt x="3" y="47"/>
                            </a:lnTo>
                            <a:lnTo>
                              <a:pt x="0" y="52"/>
                            </a:lnTo>
                            <a:lnTo>
                              <a:pt x="4" y="58"/>
                            </a:lnTo>
                            <a:lnTo>
                              <a:pt x="64" y="96"/>
                            </a:lnTo>
                            <a:lnTo>
                              <a:pt x="74" y="98"/>
                            </a:lnTo>
                            <a:lnTo>
                              <a:pt x="81" y="96"/>
                            </a:lnTo>
                            <a:lnTo>
                              <a:pt x="130" y="51"/>
                            </a:lnTo>
                            <a:lnTo>
                              <a:pt x="133" y="44"/>
                            </a:lnTo>
                            <a:lnTo>
                              <a:pt x="127" y="38"/>
                            </a:lnTo>
                            <a:lnTo>
                              <a:pt x="64" y="3"/>
                            </a:lnTo>
                            <a:lnTo>
                              <a:pt x="58"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nvGrpSpPr>
                  <p:cNvPr id="71842" name="Group 679"/>
                  <p:cNvGrpSpPr>
                    <a:grpSpLocks/>
                  </p:cNvGrpSpPr>
                  <p:nvPr/>
                </p:nvGrpSpPr>
                <p:grpSpPr bwMode="auto">
                  <a:xfrm>
                    <a:off x="7654" y="12042"/>
                    <a:ext cx="169" cy="118"/>
                    <a:chOff x="7654" y="12042"/>
                    <a:chExt cx="169" cy="118"/>
                  </a:xfrm>
                </p:grpSpPr>
                <p:grpSp>
                  <p:nvGrpSpPr>
                    <p:cNvPr id="71911" name="Group 680"/>
                    <p:cNvGrpSpPr>
                      <a:grpSpLocks/>
                    </p:cNvGrpSpPr>
                    <p:nvPr/>
                  </p:nvGrpSpPr>
                  <p:grpSpPr bwMode="auto">
                    <a:xfrm>
                      <a:off x="7654" y="12042"/>
                      <a:ext cx="47" cy="43"/>
                      <a:chOff x="7654" y="12042"/>
                      <a:chExt cx="47" cy="43"/>
                    </a:xfrm>
                  </p:grpSpPr>
                  <p:sp>
                    <p:nvSpPr>
                      <p:cNvPr id="71932" name="Freeform 681"/>
                      <p:cNvSpPr>
                        <a:spLocks/>
                      </p:cNvSpPr>
                      <p:nvPr/>
                    </p:nvSpPr>
                    <p:spPr bwMode="auto">
                      <a:xfrm>
                        <a:off x="7654" y="12049"/>
                        <a:ext cx="47" cy="36"/>
                      </a:xfrm>
                      <a:custGeom>
                        <a:avLst/>
                        <a:gdLst>
                          <a:gd name="T0" fmla="*/ 20 w 141"/>
                          <a:gd name="T1" fmla="*/ 0 h 108"/>
                          <a:gd name="T2" fmla="*/ 0 w 141"/>
                          <a:gd name="T3" fmla="*/ 19 h 108"/>
                          <a:gd name="T4" fmla="*/ 26 w 141"/>
                          <a:gd name="T5" fmla="*/ 36 h 108"/>
                          <a:gd name="T6" fmla="*/ 47 w 141"/>
                          <a:gd name="T7" fmla="*/ 16 h 108"/>
                          <a:gd name="T8" fmla="*/ 20 w 141"/>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1" h="108">
                            <a:moveTo>
                              <a:pt x="61" y="0"/>
                            </a:moveTo>
                            <a:lnTo>
                              <a:pt x="0" y="56"/>
                            </a:lnTo>
                            <a:lnTo>
                              <a:pt x="79" y="108"/>
                            </a:lnTo>
                            <a:lnTo>
                              <a:pt x="141" y="47"/>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33" name="Freeform 682"/>
                      <p:cNvSpPr>
                        <a:spLocks/>
                      </p:cNvSpPr>
                      <p:nvPr/>
                    </p:nvSpPr>
                    <p:spPr bwMode="auto">
                      <a:xfrm>
                        <a:off x="7654" y="12057"/>
                        <a:ext cx="8" cy="14"/>
                      </a:xfrm>
                      <a:custGeom>
                        <a:avLst/>
                        <a:gdLst>
                          <a:gd name="T0" fmla="*/ 1 w 24"/>
                          <a:gd name="T1" fmla="*/ 4 h 44"/>
                          <a:gd name="T2" fmla="*/ 0 w 24"/>
                          <a:gd name="T3" fmla="*/ 6 h 44"/>
                          <a:gd name="T4" fmla="*/ 0 w 24"/>
                          <a:gd name="T5" fmla="*/ 10 h 44"/>
                          <a:gd name="T6" fmla="*/ 8 w 24"/>
                          <a:gd name="T7" fmla="*/ 14 h 44"/>
                          <a:gd name="T8" fmla="*/ 5 w 24"/>
                          <a:gd name="T9" fmla="*/ 0 h 44"/>
                          <a:gd name="T10" fmla="*/ 1 w 24"/>
                          <a:gd name="T11" fmla="*/ 4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4">
                            <a:moveTo>
                              <a:pt x="2" y="12"/>
                            </a:moveTo>
                            <a:lnTo>
                              <a:pt x="0" y="19"/>
                            </a:lnTo>
                            <a:lnTo>
                              <a:pt x="0" y="32"/>
                            </a:lnTo>
                            <a:lnTo>
                              <a:pt x="24" y="44"/>
                            </a:lnTo>
                            <a:lnTo>
                              <a:pt x="15" y="0"/>
                            </a:lnTo>
                            <a:lnTo>
                              <a:pt x="2" y="12"/>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34" name="Freeform 683"/>
                      <p:cNvSpPr>
                        <a:spLocks/>
                      </p:cNvSpPr>
                      <p:nvPr/>
                    </p:nvSpPr>
                    <p:spPr bwMode="auto">
                      <a:xfrm>
                        <a:off x="7691" y="12054"/>
                        <a:ext cx="10" cy="15"/>
                      </a:xfrm>
                      <a:custGeom>
                        <a:avLst/>
                        <a:gdLst>
                          <a:gd name="T0" fmla="*/ 8 w 28"/>
                          <a:gd name="T1" fmla="*/ 4 h 44"/>
                          <a:gd name="T2" fmla="*/ 10 w 28"/>
                          <a:gd name="T3" fmla="*/ 5 h 44"/>
                          <a:gd name="T4" fmla="*/ 10 w 28"/>
                          <a:gd name="T5" fmla="*/ 11 h 44"/>
                          <a:gd name="T6" fmla="*/ 0 w 28"/>
                          <a:gd name="T7" fmla="*/ 15 h 44"/>
                          <a:gd name="T8" fmla="*/ 3 w 28"/>
                          <a:gd name="T9" fmla="*/ 0 h 44"/>
                          <a:gd name="T10" fmla="*/ 8 w 28"/>
                          <a:gd name="T11" fmla="*/ 4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4">
                            <a:moveTo>
                              <a:pt x="23" y="12"/>
                            </a:moveTo>
                            <a:lnTo>
                              <a:pt x="28" y="16"/>
                            </a:lnTo>
                            <a:lnTo>
                              <a:pt x="28" y="31"/>
                            </a:lnTo>
                            <a:lnTo>
                              <a:pt x="0" y="44"/>
                            </a:lnTo>
                            <a:lnTo>
                              <a:pt x="9" y="0"/>
                            </a:lnTo>
                            <a:lnTo>
                              <a:pt x="23" y="12"/>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35" name="Freeform 684"/>
                      <p:cNvSpPr>
                        <a:spLocks/>
                      </p:cNvSpPr>
                      <p:nvPr/>
                    </p:nvSpPr>
                    <p:spPr bwMode="auto">
                      <a:xfrm>
                        <a:off x="7655" y="12042"/>
                        <a:ext cx="44" cy="34"/>
                      </a:xfrm>
                      <a:custGeom>
                        <a:avLst/>
                        <a:gdLst>
                          <a:gd name="T0" fmla="*/ 19 w 133"/>
                          <a:gd name="T1" fmla="*/ 0 h 102"/>
                          <a:gd name="T2" fmla="*/ 17 w 133"/>
                          <a:gd name="T3" fmla="*/ 1 h 102"/>
                          <a:gd name="T4" fmla="*/ 1 w 133"/>
                          <a:gd name="T5" fmla="*/ 16 h 102"/>
                          <a:gd name="T6" fmla="*/ 0 w 133"/>
                          <a:gd name="T7" fmla="*/ 18 h 102"/>
                          <a:gd name="T8" fmla="*/ 1 w 133"/>
                          <a:gd name="T9" fmla="*/ 20 h 102"/>
                          <a:gd name="T10" fmla="*/ 22 w 133"/>
                          <a:gd name="T11" fmla="*/ 33 h 102"/>
                          <a:gd name="T12" fmla="*/ 25 w 133"/>
                          <a:gd name="T13" fmla="*/ 34 h 102"/>
                          <a:gd name="T14" fmla="*/ 27 w 133"/>
                          <a:gd name="T15" fmla="*/ 33 h 102"/>
                          <a:gd name="T16" fmla="*/ 43 w 133"/>
                          <a:gd name="T17" fmla="*/ 17 h 102"/>
                          <a:gd name="T18" fmla="*/ 44 w 133"/>
                          <a:gd name="T19" fmla="*/ 15 h 102"/>
                          <a:gd name="T20" fmla="*/ 42 w 133"/>
                          <a:gd name="T21" fmla="*/ 13 h 102"/>
                          <a:gd name="T22" fmla="*/ 22 w 133"/>
                          <a:gd name="T23" fmla="*/ 1 h 102"/>
                          <a:gd name="T24" fmla="*/ 19 w 133"/>
                          <a:gd name="T25" fmla="*/ 0 h 1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3" h="102">
                            <a:moveTo>
                              <a:pt x="57" y="0"/>
                            </a:moveTo>
                            <a:lnTo>
                              <a:pt x="50" y="3"/>
                            </a:lnTo>
                            <a:lnTo>
                              <a:pt x="2" y="49"/>
                            </a:lnTo>
                            <a:lnTo>
                              <a:pt x="0" y="54"/>
                            </a:lnTo>
                            <a:lnTo>
                              <a:pt x="4" y="59"/>
                            </a:lnTo>
                            <a:lnTo>
                              <a:pt x="65" y="99"/>
                            </a:lnTo>
                            <a:lnTo>
                              <a:pt x="75" y="102"/>
                            </a:lnTo>
                            <a:lnTo>
                              <a:pt x="81" y="99"/>
                            </a:lnTo>
                            <a:lnTo>
                              <a:pt x="131" y="52"/>
                            </a:lnTo>
                            <a:lnTo>
                              <a:pt x="133" y="45"/>
                            </a:lnTo>
                            <a:lnTo>
                              <a:pt x="128" y="40"/>
                            </a:lnTo>
                            <a:lnTo>
                              <a:pt x="65" y="2"/>
                            </a:lnTo>
                            <a:lnTo>
                              <a:pt x="57"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912" name="Group 685"/>
                    <p:cNvGrpSpPr>
                      <a:grpSpLocks/>
                    </p:cNvGrpSpPr>
                    <p:nvPr/>
                  </p:nvGrpSpPr>
                  <p:grpSpPr bwMode="auto">
                    <a:xfrm>
                      <a:off x="7684" y="12061"/>
                      <a:ext cx="48" cy="43"/>
                      <a:chOff x="7684" y="12061"/>
                      <a:chExt cx="48" cy="43"/>
                    </a:xfrm>
                  </p:grpSpPr>
                  <p:sp>
                    <p:nvSpPr>
                      <p:cNvPr id="71928" name="Freeform 686"/>
                      <p:cNvSpPr>
                        <a:spLocks/>
                      </p:cNvSpPr>
                      <p:nvPr/>
                    </p:nvSpPr>
                    <p:spPr bwMode="auto">
                      <a:xfrm>
                        <a:off x="7684" y="12068"/>
                        <a:ext cx="48" cy="36"/>
                      </a:xfrm>
                      <a:custGeom>
                        <a:avLst/>
                        <a:gdLst>
                          <a:gd name="T0" fmla="*/ 21 w 142"/>
                          <a:gd name="T1" fmla="*/ 0 h 108"/>
                          <a:gd name="T2" fmla="*/ 0 w 142"/>
                          <a:gd name="T3" fmla="*/ 19 h 108"/>
                          <a:gd name="T4" fmla="*/ 27 w 142"/>
                          <a:gd name="T5" fmla="*/ 36 h 108"/>
                          <a:gd name="T6" fmla="*/ 48 w 142"/>
                          <a:gd name="T7" fmla="*/ 16 h 108"/>
                          <a:gd name="T8" fmla="*/ 21 w 142"/>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2" h="108">
                            <a:moveTo>
                              <a:pt x="63" y="0"/>
                            </a:moveTo>
                            <a:lnTo>
                              <a:pt x="0" y="57"/>
                            </a:lnTo>
                            <a:lnTo>
                              <a:pt x="79" y="108"/>
                            </a:lnTo>
                            <a:lnTo>
                              <a:pt x="142" y="48"/>
                            </a:lnTo>
                            <a:lnTo>
                              <a:pt x="63"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29" name="Freeform 687"/>
                      <p:cNvSpPr>
                        <a:spLocks/>
                      </p:cNvSpPr>
                      <p:nvPr/>
                    </p:nvSpPr>
                    <p:spPr bwMode="auto">
                      <a:xfrm>
                        <a:off x="7684" y="12076"/>
                        <a:ext cx="9" cy="15"/>
                      </a:xfrm>
                      <a:custGeom>
                        <a:avLst/>
                        <a:gdLst>
                          <a:gd name="T0" fmla="*/ 1 w 25"/>
                          <a:gd name="T1" fmla="*/ 4 h 44"/>
                          <a:gd name="T2" fmla="*/ 0 w 25"/>
                          <a:gd name="T3" fmla="*/ 6 h 44"/>
                          <a:gd name="T4" fmla="*/ 0 w 25"/>
                          <a:gd name="T5" fmla="*/ 11 h 44"/>
                          <a:gd name="T6" fmla="*/ 9 w 25"/>
                          <a:gd name="T7" fmla="*/ 15 h 44"/>
                          <a:gd name="T8" fmla="*/ 5 w 25"/>
                          <a:gd name="T9" fmla="*/ 0 h 44"/>
                          <a:gd name="T10" fmla="*/ 1 w 25"/>
                          <a:gd name="T11" fmla="*/ 4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4">
                            <a:moveTo>
                              <a:pt x="3" y="11"/>
                            </a:moveTo>
                            <a:lnTo>
                              <a:pt x="0" y="19"/>
                            </a:lnTo>
                            <a:lnTo>
                              <a:pt x="0" y="32"/>
                            </a:lnTo>
                            <a:lnTo>
                              <a:pt x="25" y="44"/>
                            </a:lnTo>
                            <a:lnTo>
                              <a:pt x="15"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30" name="Freeform 688"/>
                      <p:cNvSpPr>
                        <a:spLocks/>
                      </p:cNvSpPr>
                      <p:nvPr/>
                    </p:nvSpPr>
                    <p:spPr bwMode="auto">
                      <a:xfrm>
                        <a:off x="7722" y="12074"/>
                        <a:ext cx="10" cy="14"/>
                      </a:xfrm>
                      <a:custGeom>
                        <a:avLst/>
                        <a:gdLst>
                          <a:gd name="T0" fmla="*/ 9 w 29"/>
                          <a:gd name="T1" fmla="*/ 3 h 42"/>
                          <a:gd name="T2" fmla="*/ 10 w 29"/>
                          <a:gd name="T3" fmla="*/ 5 h 42"/>
                          <a:gd name="T4" fmla="*/ 10 w 29"/>
                          <a:gd name="T5" fmla="*/ 10 h 42"/>
                          <a:gd name="T6" fmla="*/ 0 w 29"/>
                          <a:gd name="T7" fmla="*/ 14 h 42"/>
                          <a:gd name="T8" fmla="*/ 3 w 29"/>
                          <a:gd name="T9" fmla="*/ 0 h 42"/>
                          <a:gd name="T10" fmla="*/ 9 w 29"/>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42">
                            <a:moveTo>
                              <a:pt x="25" y="10"/>
                            </a:moveTo>
                            <a:lnTo>
                              <a:pt x="29" y="15"/>
                            </a:lnTo>
                            <a:lnTo>
                              <a:pt x="29" y="30"/>
                            </a:lnTo>
                            <a:lnTo>
                              <a:pt x="0" y="42"/>
                            </a:lnTo>
                            <a:lnTo>
                              <a:pt x="10" y="0"/>
                            </a:lnTo>
                            <a:lnTo>
                              <a:pt x="25"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31" name="Freeform 689"/>
                      <p:cNvSpPr>
                        <a:spLocks/>
                      </p:cNvSpPr>
                      <p:nvPr/>
                    </p:nvSpPr>
                    <p:spPr bwMode="auto">
                      <a:xfrm>
                        <a:off x="7686" y="12061"/>
                        <a:ext cx="45" cy="34"/>
                      </a:xfrm>
                      <a:custGeom>
                        <a:avLst/>
                        <a:gdLst>
                          <a:gd name="T0" fmla="*/ 20 w 135"/>
                          <a:gd name="T1" fmla="*/ 0 h 102"/>
                          <a:gd name="T2" fmla="*/ 17 w 135"/>
                          <a:gd name="T3" fmla="*/ 1 h 102"/>
                          <a:gd name="T4" fmla="*/ 1 w 135"/>
                          <a:gd name="T5" fmla="*/ 16 h 102"/>
                          <a:gd name="T6" fmla="*/ 0 w 135"/>
                          <a:gd name="T7" fmla="*/ 18 h 102"/>
                          <a:gd name="T8" fmla="*/ 1 w 135"/>
                          <a:gd name="T9" fmla="*/ 20 h 102"/>
                          <a:gd name="T10" fmla="*/ 22 w 135"/>
                          <a:gd name="T11" fmla="*/ 33 h 102"/>
                          <a:gd name="T12" fmla="*/ 25 w 135"/>
                          <a:gd name="T13" fmla="*/ 34 h 102"/>
                          <a:gd name="T14" fmla="*/ 27 w 135"/>
                          <a:gd name="T15" fmla="*/ 33 h 102"/>
                          <a:gd name="T16" fmla="*/ 44 w 135"/>
                          <a:gd name="T17" fmla="*/ 18 h 102"/>
                          <a:gd name="T18" fmla="*/ 45 w 135"/>
                          <a:gd name="T19" fmla="*/ 15 h 102"/>
                          <a:gd name="T20" fmla="*/ 43 w 135"/>
                          <a:gd name="T21" fmla="*/ 13 h 102"/>
                          <a:gd name="T22" fmla="*/ 22 w 135"/>
                          <a:gd name="T23" fmla="*/ 1 h 102"/>
                          <a:gd name="T24" fmla="*/ 20 w 135"/>
                          <a:gd name="T25" fmla="*/ 0 h 1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5" h="102">
                            <a:moveTo>
                              <a:pt x="59" y="0"/>
                            </a:moveTo>
                            <a:lnTo>
                              <a:pt x="52" y="3"/>
                            </a:lnTo>
                            <a:lnTo>
                              <a:pt x="3" y="49"/>
                            </a:lnTo>
                            <a:lnTo>
                              <a:pt x="0" y="54"/>
                            </a:lnTo>
                            <a:lnTo>
                              <a:pt x="4" y="61"/>
                            </a:lnTo>
                            <a:lnTo>
                              <a:pt x="66" y="100"/>
                            </a:lnTo>
                            <a:lnTo>
                              <a:pt x="75" y="102"/>
                            </a:lnTo>
                            <a:lnTo>
                              <a:pt x="82" y="100"/>
                            </a:lnTo>
                            <a:lnTo>
                              <a:pt x="133" y="53"/>
                            </a:lnTo>
                            <a:lnTo>
                              <a:pt x="135" y="46"/>
                            </a:lnTo>
                            <a:lnTo>
                              <a:pt x="130" y="40"/>
                            </a:lnTo>
                            <a:lnTo>
                              <a:pt x="66" y="2"/>
                            </a:lnTo>
                            <a:lnTo>
                              <a:pt x="59"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913" name="Group 690"/>
                    <p:cNvGrpSpPr>
                      <a:grpSpLocks/>
                    </p:cNvGrpSpPr>
                    <p:nvPr/>
                  </p:nvGrpSpPr>
                  <p:grpSpPr bwMode="auto">
                    <a:xfrm>
                      <a:off x="7715" y="12080"/>
                      <a:ext cx="47" cy="43"/>
                      <a:chOff x="7715" y="12080"/>
                      <a:chExt cx="47" cy="43"/>
                    </a:xfrm>
                  </p:grpSpPr>
                  <p:sp>
                    <p:nvSpPr>
                      <p:cNvPr id="71924" name="Freeform 691"/>
                      <p:cNvSpPr>
                        <a:spLocks/>
                      </p:cNvSpPr>
                      <p:nvPr/>
                    </p:nvSpPr>
                    <p:spPr bwMode="auto">
                      <a:xfrm>
                        <a:off x="7715" y="12087"/>
                        <a:ext cx="47" cy="36"/>
                      </a:xfrm>
                      <a:custGeom>
                        <a:avLst/>
                        <a:gdLst>
                          <a:gd name="T0" fmla="*/ 21 w 140"/>
                          <a:gd name="T1" fmla="*/ 0 h 108"/>
                          <a:gd name="T2" fmla="*/ 0 w 140"/>
                          <a:gd name="T3" fmla="*/ 19 h 108"/>
                          <a:gd name="T4" fmla="*/ 27 w 140"/>
                          <a:gd name="T5" fmla="*/ 36 h 108"/>
                          <a:gd name="T6" fmla="*/ 47 w 140"/>
                          <a:gd name="T7" fmla="*/ 16 h 108"/>
                          <a:gd name="T8" fmla="*/ 21 w 140"/>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0" h="108">
                            <a:moveTo>
                              <a:pt x="62" y="0"/>
                            </a:moveTo>
                            <a:lnTo>
                              <a:pt x="0" y="56"/>
                            </a:lnTo>
                            <a:lnTo>
                              <a:pt x="79" y="108"/>
                            </a:lnTo>
                            <a:lnTo>
                              <a:pt x="140" y="47"/>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25" name="Freeform 692"/>
                      <p:cNvSpPr>
                        <a:spLocks/>
                      </p:cNvSpPr>
                      <p:nvPr/>
                    </p:nvSpPr>
                    <p:spPr bwMode="auto">
                      <a:xfrm>
                        <a:off x="7715" y="12095"/>
                        <a:ext cx="8" cy="15"/>
                      </a:xfrm>
                      <a:custGeom>
                        <a:avLst/>
                        <a:gdLst>
                          <a:gd name="T0" fmla="*/ 1 w 24"/>
                          <a:gd name="T1" fmla="*/ 4 h 45"/>
                          <a:gd name="T2" fmla="*/ 0 w 24"/>
                          <a:gd name="T3" fmla="*/ 6 h 45"/>
                          <a:gd name="T4" fmla="*/ 0 w 24"/>
                          <a:gd name="T5" fmla="*/ 11 h 45"/>
                          <a:gd name="T6" fmla="*/ 8 w 24"/>
                          <a:gd name="T7" fmla="*/ 15 h 45"/>
                          <a:gd name="T8" fmla="*/ 5 w 24"/>
                          <a:gd name="T9" fmla="*/ 0 h 45"/>
                          <a:gd name="T10" fmla="*/ 1 w 24"/>
                          <a:gd name="T11" fmla="*/ 4 h 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5">
                            <a:moveTo>
                              <a:pt x="2" y="11"/>
                            </a:moveTo>
                            <a:lnTo>
                              <a:pt x="0" y="19"/>
                            </a:lnTo>
                            <a:lnTo>
                              <a:pt x="0" y="32"/>
                            </a:lnTo>
                            <a:lnTo>
                              <a:pt x="24" y="45"/>
                            </a:lnTo>
                            <a:lnTo>
                              <a:pt x="15" y="0"/>
                            </a:lnTo>
                            <a:lnTo>
                              <a:pt x="2"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26" name="Freeform 693"/>
                      <p:cNvSpPr>
                        <a:spLocks/>
                      </p:cNvSpPr>
                      <p:nvPr/>
                    </p:nvSpPr>
                    <p:spPr bwMode="auto">
                      <a:xfrm>
                        <a:off x="7753" y="12092"/>
                        <a:ext cx="9" cy="14"/>
                      </a:xfrm>
                      <a:custGeom>
                        <a:avLst/>
                        <a:gdLst>
                          <a:gd name="T0" fmla="*/ 8 w 27"/>
                          <a:gd name="T1" fmla="*/ 3 h 42"/>
                          <a:gd name="T2" fmla="*/ 9 w 27"/>
                          <a:gd name="T3" fmla="*/ 5 h 42"/>
                          <a:gd name="T4" fmla="*/ 9 w 27"/>
                          <a:gd name="T5" fmla="*/ 10 h 42"/>
                          <a:gd name="T6" fmla="*/ 0 w 27"/>
                          <a:gd name="T7" fmla="*/ 14 h 42"/>
                          <a:gd name="T8" fmla="*/ 4 w 27"/>
                          <a:gd name="T9" fmla="*/ 0 h 42"/>
                          <a:gd name="T10" fmla="*/ 8 w 27"/>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2">
                            <a:moveTo>
                              <a:pt x="23" y="10"/>
                            </a:moveTo>
                            <a:lnTo>
                              <a:pt x="27" y="15"/>
                            </a:lnTo>
                            <a:lnTo>
                              <a:pt x="27" y="30"/>
                            </a:lnTo>
                            <a:lnTo>
                              <a:pt x="0" y="42"/>
                            </a:lnTo>
                            <a:lnTo>
                              <a:pt x="11"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27" name="Freeform 694"/>
                      <p:cNvSpPr>
                        <a:spLocks/>
                      </p:cNvSpPr>
                      <p:nvPr/>
                    </p:nvSpPr>
                    <p:spPr bwMode="auto">
                      <a:xfrm>
                        <a:off x="7716" y="12080"/>
                        <a:ext cx="45" cy="34"/>
                      </a:xfrm>
                      <a:custGeom>
                        <a:avLst/>
                        <a:gdLst>
                          <a:gd name="T0" fmla="*/ 20 w 133"/>
                          <a:gd name="T1" fmla="*/ 0 h 102"/>
                          <a:gd name="T2" fmla="*/ 17 w 133"/>
                          <a:gd name="T3" fmla="*/ 1 h 102"/>
                          <a:gd name="T4" fmla="*/ 1 w 133"/>
                          <a:gd name="T5" fmla="*/ 17 h 102"/>
                          <a:gd name="T6" fmla="*/ 0 w 133"/>
                          <a:gd name="T7" fmla="*/ 18 h 102"/>
                          <a:gd name="T8" fmla="*/ 1 w 133"/>
                          <a:gd name="T9" fmla="*/ 20 h 102"/>
                          <a:gd name="T10" fmla="*/ 22 w 133"/>
                          <a:gd name="T11" fmla="*/ 33 h 102"/>
                          <a:gd name="T12" fmla="*/ 25 w 133"/>
                          <a:gd name="T13" fmla="*/ 34 h 102"/>
                          <a:gd name="T14" fmla="*/ 27 w 133"/>
                          <a:gd name="T15" fmla="*/ 33 h 102"/>
                          <a:gd name="T16" fmla="*/ 44 w 133"/>
                          <a:gd name="T17" fmla="*/ 18 h 102"/>
                          <a:gd name="T18" fmla="*/ 45 w 133"/>
                          <a:gd name="T19" fmla="*/ 15 h 102"/>
                          <a:gd name="T20" fmla="*/ 43 w 133"/>
                          <a:gd name="T21" fmla="*/ 13 h 102"/>
                          <a:gd name="T22" fmla="*/ 22 w 133"/>
                          <a:gd name="T23" fmla="*/ 1 h 102"/>
                          <a:gd name="T24" fmla="*/ 20 w 133"/>
                          <a:gd name="T25" fmla="*/ 0 h 1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3" h="102">
                            <a:moveTo>
                              <a:pt x="58" y="0"/>
                            </a:moveTo>
                            <a:lnTo>
                              <a:pt x="51" y="4"/>
                            </a:lnTo>
                            <a:lnTo>
                              <a:pt x="2" y="50"/>
                            </a:lnTo>
                            <a:lnTo>
                              <a:pt x="0" y="54"/>
                            </a:lnTo>
                            <a:lnTo>
                              <a:pt x="4" y="61"/>
                            </a:lnTo>
                            <a:lnTo>
                              <a:pt x="65" y="100"/>
                            </a:lnTo>
                            <a:lnTo>
                              <a:pt x="75" y="102"/>
                            </a:lnTo>
                            <a:lnTo>
                              <a:pt x="81" y="100"/>
                            </a:lnTo>
                            <a:lnTo>
                              <a:pt x="131" y="53"/>
                            </a:lnTo>
                            <a:lnTo>
                              <a:pt x="133" y="46"/>
                            </a:lnTo>
                            <a:lnTo>
                              <a:pt x="128" y="40"/>
                            </a:lnTo>
                            <a:lnTo>
                              <a:pt x="65" y="3"/>
                            </a:lnTo>
                            <a:lnTo>
                              <a:pt x="58"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914" name="Group 695"/>
                    <p:cNvGrpSpPr>
                      <a:grpSpLocks/>
                    </p:cNvGrpSpPr>
                    <p:nvPr/>
                  </p:nvGrpSpPr>
                  <p:grpSpPr bwMode="auto">
                    <a:xfrm>
                      <a:off x="7746" y="12099"/>
                      <a:ext cx="47" cy="42"/>
                      <a:chOff x="7746" y="12099"/>
                      <a:chExt cx="47" cy="42"/>
                    </a:xfrm>
                  </p:grpSpPr>
                  <p:sp>
                    <p:nvSpPr>
                      <p:cNvPr id="71920" name="Freeform 696"/>
                      <p:cNvSpPr>
                        <a:spLocks/>
                      </p:cNvSpPr>
                      <p:nvPr/>
                    </p:nvSpPr>
                    <p:spPr bwMode="auto">
                      <a:xfrm>
                        <a:off x="7746" y="12106"/>
                        <a:ext cx="47" cy="35"/>
                      </a:xfrm>
                      <a:custGeom>
                        <a:avLst/>
                        <a:gdLst>
                          <a:gd name="T0" fmla="*/ 21 w 141"/>
                          <a:gd name="T1" fmla="*/ 0 h 107"/>
                          <a:gd name="T2" fmla="*/ 0 w 141"/>
                          <a:gd name="T3" fmla="*/ 18 h 107"/>
                          <a:gd name="T4" fmla="*/ 26 w 141"/>
                          <a:gd name="T5" fmla="*/ 35 h 107"/>
                          <a:gd name="T6" fmla="*/ 47 w 141"/>
                          <a:gd name="T7" fmla="*/ 15 h 107"/>
                          <a:gd name="T8" fmla="*/ 21 w 141"/>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1" h="107">
                            <a:moveTo>
                              <a:pt x="62" y="0"/>
                            </a:moveTo>
                            <a:lnTo>
                              <a:pt x="0" y="56"/>
                            </a:lnTo>
                            <a:lnTo>
                              <a:pt x="78" y="107"/>
                            </a:lnTo>
                            <a:lnTo>
                              <a:pt x="141" y="47"/>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21" name="Freeform 697"/>
                      <p:cNvSpPr>
                        <a:spLocks/>
                      </p:cNvSpPr>
                      <p:nvPr/>
                    </p:nvSpPr>
                    <p:spPr bwMode="auto">
                      <a:xfrm>
                        <a:off x="7746" y="12114"/>
                        <a:ext cx="8" cy="15"/>
                      </a:xfrm>
                      <a:custGeom>
                        <a:avLst/>
                        <a:gdLst>
                          <a:gd name="T0" fmla="*/ 1 w 26"/>
                          <a:gd name="T1" fmla="*/ 4 h 45"/>
                          <a:gd name="T2" fmla="*/ 0 w 26"/>
                          <a:gd name="T3" fmla="*/ 7 h 45"/>
                          <a:gd name="T4" fmla="*/ 0 w 26"/>
                          <a:gd name="T5" fmla="*/ 11 h 45"/>
                          <a:gd name="T6" fmla="*/ 8 w 26"/>
                          <a:gd name="T7" fmla="*/ 15 h 45"/>
                          <a:gd name="T8" fmla="*/ 5 w 26"/>
                          <a:gd name="T9" fmla="*/ 0 h 45"/>
                          <a:gd name="T10" fmla="*/ 1 w 26"/>
                          <a:gd name="T11" fmla="*/ 4 h 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45">
                            <a:moveTo>
                              <a:pt x="3" y="12"/>
                            </a:moveTo>
                            <a:lnTo>
                              <a:pt x="0" y="20"/>
                            </a:lnTo>
                            <a:lnTo>
                              <a:pt x="0" y="32"/>
                            </a:lnTo>
                            <a:lnTo>
                              <a:pt x="26" y="45"/>
                            </a:lnTo>
                            <a:lnTo>
                              <a:pt x="15" y="0"/>
                            </a:lnTo>
                            <a:lnTo>
                              <a:pt x="3" y="12"/>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22" name="Freeform 698"/>
                      <p:cNvSpPr>
                        <a:spLocks/>
                      </p:cNvSpPr>
                      <p:nvPr/>
                    </p:nvSpPr>
                    <p:spPr bwMode="auto">
                      <a:xfrm>
                        <a:off x="7783" y="12111"/>
                        <a:ext cx="10" cy="15"/>
                      </a:xfrm>
                      <a:custGeom>
                        <a:avLst/>
                        <a:gdLst>
                          <a:gd name="T0" fmla="*/ 9 w 28"/>
                          <a:gd name="T1" fmla="*/ 4 h 43"/>
                          <a:gd name="T2" fmla="*/ 10 w 28"/>
                          <a:gd name="T3" fmla="*/ 5 h 43"/>
                          <a:gd name="T4" fmla="*/ 10 w 28"/>
                          <a:gd name="T5" fmla="*/ 10 h 43"/>
                          <a:gd name="T6" fmla="*/ 0 w 28"/>
                          <a:gd name="T7" fmla="*/ 15 h 43"/>
                          <a:gd name="T8" fmla="*/ 4 w 28"/>
                          <a:gd name="T9" fmla="*/ 0 h 43"/>
                          <a:gd name="T10" fmla="*/ 9 w 28"/>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3">
                            <a:moveTo>
                              <a:pt x="24" y="11"/>
                            </a:moveTo>
                            <a:lnTo>
                              <a:pt x="28" y="15"/>
                            </a:lnTo>
                            <a:lnTo>
                              <a:pt x="28" y="30"/>
                            </a:lnTo>
                            <a:lnTo>
                              <a:pt x="0" y="43"/>
                            </a:lnTo>
                            <a:lnTo>
                              <a:pt x="10" y="0"/>
                            </a:lnTo>
                            <a:lnTo>
                              <a:pt x="24"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23" name="Freeform 699"/>
                      <p:cNvSpPr>
                        <a:spLocks/>
                      </p:cNvSpPr>
                      <p:nvPr/>
                    </p:nvSpPr>
                    <p:spPr bwMode="auto">
                      <a:xfrm>
                        <a:off x="7747" y="12099"/>
                        <a:ext cx="45" cy="34"/>
                      </a:xfrm>
                      <a:custGeom>
                        <a:avLst/>
                        <a:gdLst>
                          <a:gd name="T0" fmla="*/ 19 w 134"/>
                          <a:gd name="T1" fmla="*/ 0 h 102"/>
                          <a:gd name="T2" fmla="*/ 17 w 134"/>
                          <a:gd name="T3" fmla="*/ 1 h 102"/>
                          <a:gd name="T4" fmla="*/ 1 w 134"/>
                          <a:gd name="T5" fmla="*/ 16 h 102"/>
                          <a:gd name="T6" fmla="*/ 0 w 134"/>
                          <a:gd name="T7" fmla="*/ 18 h 102"/>
                          <a:gd name="T8" fmla="*/ 1 w 134"/>
                          <a:gd name="T9" fmla="*/ 20 h 102"/>
                          <a:gd name="T10" fmla="*/ 21 w 134"/>
                          <a:gd name="T11" fmla="*/ 33 h 102"/>
                          <a:gd name="T12" fmla="*/ 25 w 134"/>
                          <a:gd name="T13" fmla="*/ 34 h 102"/>
                          <a:gd name="T14" fmla="*/ 27 w 134"/>
                          <a:gd name="T15" fmla="*/ 33 h 102"/>
                          <a:gd name="T16" fmla="*/ 44 w 134"/>
                          <a:gd name="T17" fmla="*/ 18 h 102"/>
                          <a:gd name="T18" fmla="*/ 45 w 134"/>
                          <a:gd name="T19" fmla="*/ 15 h 102"/>
                          <a:gd name="T20" fmla="*/ 43 w 134"/>
                          <a:gd name="T21" fmla="*/ 13 h 102"/>
                          <a:gd name="T22" fmla="*/ 21 w 134"/>
                          <a:gd name="T23" fmla="*/ 1 h 102"/>
                          <a:gd name="T24" fmla="*/ 19 w 134"/>
                          <a:gd name="T25" fmla="*/ 0 h 1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4" h="102">
                            <a:moveTo>
                              <a:pt x="58" y="0"/>
                            </a:moveTo>
                            <a:lnTo>
                              <a:pt x="51" y="4"/>
                            </a:lnTo>
                            <a:lnTo>
                              <a:pt x="3" y="49"/>
                            </a:lnTo>
                            <a:lnTo>
                              <a:pt x="0" y="55"/>
                            </a:lnTo>
                            <a:lnTo>
                              <a:pt x="4" y="61"/>
                            </a:lnTo>
                            <a:lnTo>
                              <a:pt x="64" y="100"/>
                            </a:lnTo>
                            <a:lnTo>
                              <a:pt x="74" y="102"/>
                            </a:lnTo>
                            <a:lnTo>
                              <a:pt x="81" y="100"/>
                            </a:lnTo>
                            <a:lnTo>
                              <a:pt x="131" y="53"/>
                            </a:lnTo>
                            <a:lnTo>
                              <a:pt x="134" y="46"/>
                            </a:lnTo>
                            <a:lnTo>
                              <a:pt x="128" y="40"/>
                            </a:lnTo>
                            <a:lnTo>
                              <a:pt x="64" y="3"/>
                            </a:lnTo>
                            <a:lnTo>
                              <a:pt x="58"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915" name="Group 700"/>
                    <p:cNvGrpSpPr>
                      <a:grpSpLocks/>
                    </p:cNvGrpSpPr>
                    <p:nvPr/>
                  </p:nvGrpSpPr>
                  <p:grpSpPr bwMode="auto">
                    <a:xfrm>
                      <a:off x="7776" y="12119"/>
                      <a:ext cx="47" cy="41"/>
                      <a:chOff x="7776" y="12119"/>
                      <a:chExt cx="47" cy="41"/>
                    </a:xfrm>
                  </p:grpSpPr>
                  <p:sp>
                    <p:nvSpPr>
                      <p:cNvPr id="71916" name="Freeform 701"/>
                      <p:cNvSpPr>
                        <a:spLocks/>
                      </p:cNvSpPr>
                      <p:nvPr/>
                    </p:nvSpPr>
                    <p:spPr bwMode="auto">
                      <a:xfrm>
                        <a:off x="7776" y="12125"/>
                        <a:ext cx="47" cy="35"/>
                      </a:xfrm>
                      <a:custGeom>
                        <a:avLst/>
                        <a:gdLst>
                          <a:gd name="T0" fmla="*/ 21 w 142"/>
                          <a:gd name="T1" fmla="*/ 0 h 106"/>
                          <a:gd name="T2" fmla="*/ 0 w 142"/>
                          <a:gd name="T3" fmla="*/ 18 h 106"/>
                          <a:gd name="T4" fmla="*/ 26 w 142"/>
                          <a:gd name="T5" fmla="*/ 35 h 106"/>
                          <a:gd name="T6" fmla="*/ 47 w 142"/>
                          <a:gd name="T7" fmla="*/ 15 h 106"/>
                          <a:gd name="T8" fmla="*/ 21 w 142"/>
                          <a:gd name="T9" fmla="*/ 0 h 1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2" h="106">
                            <a:moveTo>
                              <a:pt x="63" y="0"/>
                            </a:moveTo>
                            <a:lnTo>
                              <a:pt x="0" y="55"/>
                            </a:lnTo>
                            <a:lnTo>
                              <a:pt x="79" y="106"/>
                            </a:lnTo>
                            <a:lnTo>
                              <a:pt x="142" y="46"/>
                            </a:lnTo>
                            <a:lnTo>
                              <a:pt x="63"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17" name="Freeform 702"/>
                      <p:cNvSpPr>
                        <a:spLocks/>
                      </p:cNvSpPr>
                      <p:nvPr/>
                    </p:nvSpPr>
                    <p:spPr bwMode="auto">
                      <a:xfrm>
                        <a:off x="7776" y="12133"/>
                        <a:ext cx="8" cy="14"/>
                      </a:xfrm>
                      <a:custGeom>
                        <a:avLst/>
                        <a:gdLst>
                          <a:gd name="T0" fmla="*/ 1 w 26"/>
                          <a:gd name="T1" fmla="*/ 4 h 43"/>
                          <a:gd name="T2" fmla="*/ 0 w 26"/>
                          <a:gd name="T3" fmla="*/ 6 h 43"/>
                          <a:gd name="T4" fmla="*/ 0 w 26"/>
                          <a:gd name="T5" fmla="*/ 10 h 43"/>
                          <a:gd name="T6" fmla="*/ 8 w 26"/>
                          <a:gd name="T7" fmla="*/ 14 h 43"/>
                          <a:gd name="T8" fmla="*/ 5 w 26"/>
                          <a:gd name="T9" fmla="*/ 0 h 43"/>
                          <a:gd name="T10" fmla="*/ 1 w 26"/>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43">
                            <a:moveTo>
                              <a:pt x="3" y="11"/>
                            </a:moveTo>
                            <a:lnTo>
                              <a:pt x="0" y="18"/>
                            </a:lnTo>
                            <a:lnTo>
                              <a:pt x="0" y="31"/>
                            </a:lnTo>
                            <a:lnTo>
                              <a:pt x="26" y="43"/>
                            </a:lnTo>
                            <a:lnTo>
                              <a:pt x="17"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18" name="Freeform 703"/>
                      <p:cNvSpPr>
                        <a:spLocks/>
                      </p:cNvSpPr>
                      <p:nvPr/>
                    </p:nvSpPr>
                    <p:spPr bwMode="auto">
                      <a:xfrm>
                        <a:off x="7814" y="12131"/>
                        <a:ext cx="9" cy="14"/>
                      </a:xfrm>
                      <a:custGeom>
                        <a:avLst/>
                        <a:gdLst>
                          <a:gd name="T0" fmla="*/ 8 w 27"/>
                          <a:gd name="T1" fmla="*/ 3 h 42"/>
                          <a:gd name="T2" fmla="*/ 9 w 27"/>
                          <a:gd name="T3" fmla="*/ 5 h 42"/>
                          <a:gd name="T4" fmla="*/ 9 w 27"/>
                          <a:gd name="T5" fmla="*/ 10 h 42"/>
                          <a:gd name="T6" fmla="*/ 0 w 27"/>
                          <a:gd name="T7" fmla="*/ 14 h 42"/>
                          <a:gd name="T8" fmla="*/ 3 w 27"/>
                          <a:gd name="T9" fmla="*/ 0 h 42"/>
                          <a:gd name="T10" fmla="*/ 8 w 27"/>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2">
                            <a:moveTo>
                              <a:pt x="23" y="10"/>
                            </a:moveTo>
                            <a:lnTo>
                              <a:pt x="27" y="16"/>
                            </a:lnTo>
                            <a:lnTo>
                              <a:pt x="27" y="29"/>
                            </a:lnTo>
                            <a:lnTo>
                              <a:pt x="0" y="42"/>
                            </a:lnTo>
                            <a:lnTo>
                              <a:pt x="9"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19" name="Freeform 704"/>
                      <p:cNvSpPr>
                        <a:spLocks/>
                      </p:cNvSpPr>
                      <p:nvPr/>
                    </p:nvSpPr>
                    <p:spPr bwMode="auto">
                      <a:xfrm>
                        <a:off x="7777" y="12119"/>
                        <a:ext cx="45" cy="33"/>
                      </a:xfrm>
                      <a:custGeom>
                        <a:avLst/>
                        <a:gdLst>
                          <a:gd name="T0" fmla="*/ 20 w 135"/>
                          <a:gd name="T1" fmla="*/ 0 h 100"/>
                          <a:gd name="T2" fmla="*/ 17 w 135"/>
                          <a:gd name="T3" fmla="*/ 1 h 100"/>
                          <a:gd name="T4" fmla="*/ 1 w 135"/>
                          <a:gd name="T5" fmla="*/ 16 h 100"/>
                          <a:gd name="T6" fmla="*/ 0 w 135"/>
                          <a:gd name="T7" fmla="*/ 17 h 100"/>
                          <a:gd name="T8" fmla="*/ 1 w 135"/>
                          <a:gd name="T9" fmla="*/ 19 h 100"/>
                          <a:gd name="T10" fmla="*/ 22 w 135"/>
                          <a:gd name="T11" fmla="*/ 32 h 100"/>
                          <a:gd name="T12" fmla="*/ 25 w 135"/>
                          <a:gd name="T13" fmla="*/ 33 h 100"/>
                          <a:gd name="T14" fmla="*/ 27 w 135"/>
                          <a:gd name="T15" fmla="*/ 32 h 100"/>
                          <a:gd name="T16" fmla="*/ 44 w 135"/>
                          <a:gd name="T17" fmla="*/ 17 h 100"/>
                          <a:gd name="T18" fmla="*/ 45 w 135"/>
                          <a:gd name="T19" fmla="*/ 15 h 100"/>
                          <a:gd name="T20" fmla="*/ 43 w 135"/>
                          <a:gd name="T21" fmla="*/ 13 h 100"/>
                          <a:gd name="T22" fmla="*/ 22 w 135"/>
                          <a:gd name="T23" fmla="*/ 1 h 100"/>
                          <a:gd name="T24" fmla="*/ 20 w 135"/>
                          <a:gd name="T25" fmla="*/ 0 h 1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5" h="100">
                            <a:moveTo>
                              <a:pt x="59" y="0"/>
                            </a:moveTo>
                            <a:lnTo>
                              <a:pt x="52" y="4"/>
                            </a:lnTo>
                            <a:lnTo>
                              <a:pt x="3" y="48"/>
                            </a:lnTo>
                            <a:lnTo>
                              <a:pt x="0" y="53"/>
                            </a:lnTo>
                            <a:lnTo>
                              <a:pt x="4" y="59"/>
                            </a:lnTo>
                            <a:lnTo>
                              <a:pt x="66" y="98"/>
                            </a:lnTo>
                            <a:lnTo>
                              <a:pt x="75" y="100"/>
                            </a:lnTo>
                            <a:lnTo>
                              <a:pt x="82" y="98"/>
                            </a:lnTo>
                            <a:lnTo>
                              <a:pt x="132" y="53"/>
                            </a:lnTo>
                            <a:lnTo>
                              <a:pt x="135" y="45"/>
                            </a:lnTo>
                            <a:lnTo>
                              <a:pt x="130" y="39"/>
                            </a:lnTo>
                            <a:lnTo>
                              <a:pt x="66" y="3"/>
                            </a:lnTo>
                            <a:lnTo>
                              <a:pt x="59"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sp>
                <p:nvSpPr>
                  <p:cNvPr id="71843" name="Freeform 705"/>
                  <p:cNvSpPr>
                    <a:spLocks/>
                  </p:cNvSpPr>
                  <p:nvPr/>
                </p:nvSpPr>
                <p:spPr bwMode="auto">
                  <a:xfrm>
                    <a:off x="7634" y="12080"/>
                    <a:ext cx="48" cy="36"/>
                  </a:xfrm>
                  <a:custGeom>
                    <a:avLst/>
                    <a:gdLst>
                      <a:gd name="T0" fmla="*/ 21 w 142"/>
                      <a:gd name="T1" fmla="*/ 0 h 108"/>
                      <a:gd name="T2" fmla="*/ 0 w 142"/>
                      <a:gd name="T3" fmla="*/ 19 h 108"/>
                      <a:gd name="T4" fmla="*/ 27 w 142"/>
                      <a:gd name="T5" fmla="*/ 36 h 108"/>
                      <a:gd name="T6" fmla="*/ 48 w 142"/>
                      <a:gd name="T7" fmla="*/ 16 h 108"/>
                      <a:gd name="T8" fmla="*/ 21 w 142"/>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2" h="108">
                        <a:moveTo>
                          <a:pt x="62" y="0"/>
                        </a:moveTo>
                        <a:lnTo>
                          <a:pt x="0" y="56"/>
                        </a:lnTo>
                        <a:lnTo>
                          <a:pt x="79" y="108"/>
                        </a:lnTo>
                        <a:lnTo>
                          <a:pt x="142" y="47"/>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44" name="Freeform 706"/>
                  <p:cNvSpPr>
                    <a:spLocks/>
                  </p:cNvSpPr>
                  <p:nvPr/>
                </p:nvSpPr>
                <p:spPr bwMode="auto">
                  <a:xfrm>
                    <a:off x="7634" y="12088"/>
                    <a:ext cx="9" cy="14"/>
                  </a:xfrm>
                  <a:custGeom>
                    <a:avLst/>
                    <a:gdLst>
                      <a:gd name="T0" fmla="*/ 1 w 25"/>
                      <a:gd name="T1" fmla="*/ 4 h 44"/>
                      <a:gd name="T2" fmla="*/ 0 w 25"/>
                      <a:gd name="T3" fmla="*/ 6 h 44"/>
                      <a:gd name="T4" fmla="*/ 0 w 25"/>
                      <a:gd name="T5" fmla="*/ 10 h 44"/>
                      <a:gd name="T6" fmla="*/ 9 w 25"/>
                      <a:gd name="T7" fmla="*/ 14 h 44"/>
                      <a:gd name="T8" fmla="*/ 5 w 25"/>
                      <a:gd name="T9" fmla="*/ 0 h 44"/>
                      <a:gd name="T10" fmla="*/ 1 w 25"/>
                      <a:gd name="T11" fmla="*/ 4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4">
                        <a:moveTo>
                          <a:pt x="3" y="12"/>
                        </a:moveTo>
                        <a:lnTo>
                          <a:pt x="0" y="19"/>
                        </a:lnTo>
                        <a:lnTo>
                          <a:pt x="0" y="32"/>
                        </a:lnTo>
                        <a:lnTo>
                          <a:pt x="25" y="44"/>
                        </a:lnTo>
                        <a:lnTo>
                          <a:pt x="15" y="0"/>
                        </a:lnTo>
                        <a:lnTo>
                          <a:pt x="3" y="12"/>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45" name="Freeform 707"/>
                  <p:cNvSpPr>
                    <a:spLocks/>
                  </p:cNvSpPr>
                  <p:nvPr/>
                </p:nvSpPr>
                <p:spPr bwMode="auto">
                  <a:xfrm>
                    <a:off x="7672" y="12085"/>
                    <a:ext cx="10" cy="15"/>
                  </a:xfrm>
                  <a:custGeom>
                    <a:avLst/>
                    <a:gdLst>
                      <a:gd name="T0" fmla="*/ 8 w 28"/>
                      <a:gd name="T1" fmla="*/ 4 h 44"/>
                      <a:gd name="T2" fmla="*/ 10 w 28"/>
                      <a:gd name="T3" fmla="*/ 5 h 44"/>
                      <a:gd name="T4" fmla="*/ 10 w 28"/>
                      <a:gd name="T5" fmla="*/ 11 h 44"/>
                      <a:gd name="T6" fmla="*/ 0 w 28"/>
                      <a:gd name="T7" fmla="*/ 15 h 44"/>
                      <a:gd name="T8" fmla="*/ 3 w 28"/>
                      <a:gd name="T9" fmla="*/ 0 h 44"/>
                      <a:gd name="T10" fmla="*/ 8 w 28"/>
                      <a:gd name="T11" fmla="*/ 4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4">
                        <a:moveTo>
                          <a:pt x="23" y="12"/>
                        </a:moveTo>
                        <a:lnTo>
                          <a:pt x="28" y="16"/>
                        </a:lnTo>
                        <a:lnTo>
                          <a:pt x="28" y="31"/>
                        </a:lnTo>
                        <a:lnTo>
                          <a:pt x="0" y="44"/>
                        </a:lnTo>
                        <a:lnTo>
                          <a:pt x="9" y="0"/>
                        </a:lnTo>
                        <a:lnTo>
                          <a:pt x="23" y="12"/>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46" name="Freeform 708"/>
                  <p:cNvSpPr>
                    <a:spLocks/>
                  </p:cNvSpPr>
                  <p:nvPr/>
                </p:nvSpPr>
                <p:spPr bwMode="auto">
                  <a:xfrm>
                    <a:off x="7636" y="12073"/>
                    <a:ext cx="44" cy="34"/>
                  </a:xfrm>
                  <a:custGeom>
                    <a:avLst/>
                    <a:gdLst>
                      <a:gd name="T0" fmla="*/ 19 w 134"/>
                      <a:gd name="T1" fmla="*/ 0 h 102"/>
                      <a:gd name="T2" fmla="*/ 17 w 134"/>
                      <a:gd name="T3" fmla="*/ 1 h 102"/>
                      <a:gd name="T4" fmla="*/ 1 w 134"/>
                      <a:gd name="T5" fmla="*/ 16 h 102"/>
                      <a:gd name="T6" fmla="*/ 0 w 134"/>
                      <a:gd name="T7" fmla="*/ 18 h 102"/>
                      <a:gd name="T8" fmla="*/ 2 w 134"/>
                      <a:gd name="T9" fmla="*/ 20 h 102"/>
                      <a:gd name="T10" fmla="*/ 22 w 134"/>
                      <a:gd name="T11" fmla="*/ 33 h 102"/>
                      <a:gd name="T12" fmla="*/ 25 w 134"/>
                      <a:gd name="T13" fmla="*/ 34 h 102"/>
                      <a:gd name="T14" fmla="*/ 27 w 134"/>
                      <a:gd name="T15" fmla="*/ 33 h 102"/>
                      <a:gd name="T16" fmla="*/ 43 w 134"/>
                      <a:gd name="T17" fmla="*/ 17 h 102"/>
                      <a:gd name="T18" fmla="*/ 44 w 134"/>
                      <a:gd name="T19" fmla="*/ 15 h 102"/>
                      <a:gd name="T20" fmla="*/ 42 w 134"/>
                      <a:gd name="T21" fmla="*/ 13 h 102"/>
                      <a:gd name="T22" fmla="*/ 22 w 134"/>
                      <a:gd name="T23" fmla="*/ 1 h 102"/>
                      <a:gd name="T24" fmla="*/ 19 w 134"/>
                      <a:gd name="T25" fmla="*/ 0 h 1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4" h="102">
                        <a:moveTo>
                          <a:pt x="58" y="0"/>
                        </a:moveTo>
                        <a:lnTo>
                          <a:pt x="51" y="3"/>
                        </a:lnTo>
                        <a:lnTo>
                          <a:pt x="3" y="49"/>
                        </a:lnTo>
                        <a:lnTo>
                          <a:pt x="0" y="54"/>
                        </a:lnTo>
                        <a:lnTo>
                          <a:pt x="5" y="59"/>
                        </a:lnTo>
                        <a:lnTo>
                          <a:pt x="66" y="99"/>
                        </a:lnTo>
                        <a:lnTo>
                          <a:pt x="75" y="102"/>
                        </a:lnTo>
                        <a:lnTo>
                          <a:pt x="82" y="99"/>
                        </a:lnTo>
                        <a:lnTo>
                          <a:pt x="131" y="52"/>
                        </a:lnTo>
                        <a:lnTo>
                          <a:pt x="134" y="46"/>
                        </a:lnTo>
                        <a:lnTo>
                          <a:pt x="129" y="40"/>
                        </a:lnTo>
                        <a:lnTo>
                          <a:pt x="66" y="2"/>
                        </a:lnTo>
                        <a:lnTo>
                          <a:pt x="58"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47" name="Freeform 709"/>
                  <p:cNvSpPr>
                    <a:spLocks/>
                  </p:cNvSpPr>
                  <p:nvPr/>
                </p:nvSpPr>
                <p:spPr bwMode="auto">
                  <a:xfrm>
                    <a:off x="7665" y="12099"/>
                    <a:ext cx="48" cy="36"/>
                  </a:xfrm>
                  <a:custGeom>
                    <a:avLst/>
                    <a:gdLst>
                      <a:gd name="T0" fmla="*/ 21 w 142"/>
                      <a:gd name="T1" fmla="*/ 0 h 107"/>
                      <a:gd name="T2" fmla="*/ 0 w 142"/>
                      <a:gd name="T3" fmla="*/ 19 h 107"/>
                      <a:gd name="T4" fmla="*/ 27 w 142"/>
                      <a:gd name="T5" fmla="*/ 36 h 107"/>
                      <a:gd name="T6" fmla="*/ 48 w 142"/>
                      <a:gd name="T7" fmla="*/ 16 h 107"/>
                      <a:gd name="T8" fmla="*/ 21 w 142"/>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2" h="107">
                        <a:moveTo>
                          <a:pt x="63" y="0"/>
                        </a:moveTo>
                        <a:lnTo>
                          <a:pt x="0" y="56"/>
                        </a:lnTo>
                        <a:lnTo>
                          <a:pt x="79" y="107"/>
                        </a:lnTo>
                        <a:lnTo>
                          <a:pt x="142" y="47"/>
                        </a:lnTo>
                        <a:lnTo>
                          <a:pt x="63"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48" name="Freeform 710"/>
                  <p:cNvSpPr>
                    <a:spLocks/>
                  </p:cNvSpPr>
                  <p:nvPr/>
                </p:nvSpPr>
                <p:spPr bwMode="auto">
                  <a:xfrm>
                    <a:off x="7665" y="12107"/>
                    <a:ext cx="9" cy="15"/>
                  </a:xfrm>
                  <a:custGeom>
                    <a:avLst/>
                    <a:gdLst>
                      <a:gd name="T0" fmla="*/ 1 w 25"/>
                      <a:gd name="T1" fmla="*/ 4 h 44"/>
                      <a:gd name="T2" fmla="*/ 0 w 25"/>
                      <a:gd name="T3" fmla="*/ 6 h 44"/>
                      <a:gd name="T4" fmla="*/ 0 w 25"/>
                      <a:gd name="T5" fmla="*/ 11 h 44"/>
                      <a:gd name="T6" fmla="*/ 9 w 25"/>
                      <a:gd name="T7" fmla="*/ 15 h 44"/>
                      <a:gd name="T8" fmla="*/ 5 w 25"/>
                      <a:gd name="T9" fmla="*/ 0 h 44"/>
                      <a:gd name="T10" fmla="*/ 1 w 25"/>
                      <a:gd name="T11" fmla="*/ 4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4">
                        <a:moveTo>
                          <a:pt x="3" y="11"/>
                        </a:moveTo>
                        <a:lnTo>
                          <a:pt x="0" y="19"/>
                        </a:lnTo>
                        <a:lnTo>
                          <a:pt x="0" y="32"/>
                        </a:lnTo>
                        <a:lnTo>
                          <a:pt x="25" y="44"/>
                        </a:lnTo>
                        <a:lnTo>
                          <a:pt x="15"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49" name="Freeform 711"/>
                  <p:cNvSpPr>
                    <a:spLocks/>
                  </p:cNvSpPr>
                  <p:nvPr/>
                </p:nvSpPr>
                <p:spPr bwMode="auto">
                  <a:xfrm>
                    <a:off x="7703" y="12105"/>
                    <a:ext cx="10" cy="14"/>
                  </a:xfrm>
                  <a:custGeom>
                    <a:avLst/>
                    <a:gdLst>
                      <a:gd name="T0" fmla="*/ 9 w 29"/>
                      <a:gd name="T1" fmla="*/ 3 h 42"/>
                      <a:gd name="T2" fmla="*/ 10 w 29"/>
                      <a:gd name="T3" fmla="*/ 5 h 42"/>
                      <a:gd name="T4" fmla="*/ 10 w 29"/>
                      <a:gd name="T5" fmla="*/ 10 h 42"/>
                      <a:gd name="T6" fmla="*/ 0 w 29"/>
                      <a:gd name="T7" fmla="*/ 14 h 42"/>
                      <a:gd name="T8" fmla="*/ 3 w 29"/>
                      <a:gd name="T9" fmla="*/ 0 h 42"/>
                      <a:gd name="T10" fmla="*/ 9 w 29"/>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42">
                        <a:moveTo>
                          <a:pt x="25" y="10"/>
                        </a:moveTo>
                        <a:lnTo>
                          <a:pt x="29" y="15"/>
                        </a:lnTo>
                        <a:lnTo>
                          <a:pt x="29" y="30"/>
                        </a:lnTo>
                        <a:lnTo>
                          <a:pt x="0" y="42"/>
                        </a:lnTo>
                        <a:lnTo>
                          <a:pt x="10" y="0"/>
                        </a:lnTo>
                        <a:lnTo>
                          <a:pt x="25"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50" name="Freeform 712"/>
                  <p:cNvSpPr>
                    <a:spLocks/>
                  </p:cNvSpPr>
                  <p:nvPr/>
                </p:nvSpPr>
                <p:spPr bwMode="auto">
                  <a:xfrm>
                    <a:off x="7667" y="12092"/>
                    <a:ext cx="45" cy="34"/>
                  </a:xfrm>
                  <a:custGeom>
                    <a:avLst/>
                    <a:gdLst>
                      <a:gd name="T0" fmla="*/ 20 w 135"/>
                      <a:gd name="T1" fmla="*/ 0 h 102"/>
                      <a:gd name="T2" fmla="*/ 17 w 135"/>
                      <a:gd name="T3" fmla="*/ 1 h 102"/>
                      <a:gd name="T4" fmla="*/ 1 w 135"/>
                      <a:gd name="T5" fmla="*/ 16 h 102"/>
                      <a:gd name="T6" fmla="*/ 0 w 135"/>
                      <a:gd name="T7" fmla="*/ 18 h 102"/>
                      <a:gd name="T8" fmla="*/ 1 w 135"/>
                      <a:gd name="T9" fmla="*/ 20 h 102"/>
                      <a:gd name="T10" fmla="*/ 22 w 135"/>
                      <a:gd name="T11" fmla="*/ 33 h 102"/>
                      <a:gd name="T12" fmla="*/ 25 w 135"/>
                      <a:gd name="T13" fmla="*/ 34 h 102"/>
                      <a:gd name="T14" fmla="*/ 27 w 135"/>
                      <a:gd name="T15" fmla="*/ 33 h 102"/>
                      <a:gd name="T16" fmla="*/ 44 w 135"/>
                      <a:gd name="T17" fmla="*/ 18 h 102"/>
                      <a:gd name="T18" fmla="*/ 45 w 135"/>
                      <a:gd name="T19" fmla="*/ 15 h 102"/>
                      <a:gd name="T20" fmla="*/ 43 w 135"/>
                      <a:gd name="T21" fmla="*/ 13 h 102"/>
                      <a:gd name="T22" fmla="*/ 22 w 135"/>
                      <a:gd name="T23" fmla="*/ 1 h 102"/>
                      <a:gd name="T24" fmla="*/ 20 w 135"/>
                      <a:gd name="T25" fmla="*/ 0 h 1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5" h="102">
                        <a:moveTo>
                          <a:pt x="59" y="0"/>
                        </a:moveTo>
                        <a:lnTo>
                          <a:pt x="52" y="3"/>
                        </a:lnTo>
                        <a:lnTo>
                          <a:pt x="3" y="49"/>
                        </a:lnTo>
                        <a:lnTo>
                          <a:pt x="0" y="54"/>
                        </a:lnTo>
                        <a:lnTo>
                          <a:pt x="4" y="61"/>
                        </a:lnTo>
                        <a:lnTo>
                          <a:pt x="66" y="100"/>
                        </a:lnTo>
                        <a:lnTo>
                          <a:pt x="75" y="102"/>
                        </a:lnTo>
                        <a:lnTo>
                          <a:pt x="82" y="100"/>
                        </a:lnTo>
                        <a:lnTo>
                          <a:pt x="132" y="53"/>
                        </a:lnTo>
                        <a:lnTo>
                          <a:pt x="135" y="46"/>
                        </a:lnTo>
                        <a:lnTo>
                          <a:pt x="130" y="40"/>
                        </a:lnTo>
                        <a:lnTo>
                          <a:pt x="66" y="2"/>
                        </a:lnTo>
                        <a:lnTo>
                          <a:pt x="59"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51" name="Freeform 713"/>
                  <p:cNvSpPr>
                    <a:spLocks/>
                  </p:cNvSpPr>
                  <p:nvPr/>
                </p:nvSpPr>
                <p:spPr bwMode="auto">
                  <a:xfrm>
                    <a:off x="7696" y="12118"/>
                    <a:ext cx="47" cy="35"/>
                  </a:xfrm>
                  <a:custGeom>
                    <a:avLst/>
                    <a:gdLst>
                      <a:gd name="T0" fmla="*/ 21 w 142"/>
                      <a:gd name="T1" fmla="*/ 0 h 107"/>
                      <a:gd name="T2" fmla="*/ 0 w 142"/>
                      <a:gd name="T3" fmla="*/ 18 h 107"/>
                      <a:gd name="T4" fmla="*/ 26 w 142"/>
                      <a:gd name="T5" fmla="*/ 35 h 107"/>
                      <a:gd name="T6" fmla="*/ 47 w 142"/>
                      <a:gd name="T7" fmla="*/ 15 h 107"/>
                      <a:gd name="T8" fmla="*/ 21 w 142"/>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2" h="107">
                        <a:moveTo>
                          <a:pt x="63" y="0"/>
                        </a:moveTo>
                        <a:lnTo>
                          <a:pt x="0" y="56"/>
                        </a:lnTo>
                        <a:lnTo>
                          <a:pt x="79" y="107"/>
                        </a:lnTo>
                        <a:lnTo>
                          <a:pt x="142" y="47"/>
                        </a:lnTo>
                        <a:lnTo>
                          <a:pt x="63"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52" name="Freeform 714"/>
                  <p:cNvSpPr>
                    <a:spLocks/>
                  </p:cNvSpPr>
                  <p:nvPr/>
                </p:nvSpPr>
                <p:spPr bwMode="auto">
                  <a:xfrm>
                    <a:off x="7696" y="12126"/>
                    <a:ext cx="8" cy="14"/>
                  </a:xfrm>
                  <a:custGeom>
                    <a:avLst/>
                    <a:gdLst>
                      <a:gd name="T0" fmla="*/ 1 w 25"/>
                      <a:gd name="T1" fmla="*/ 4 h 44"/>
                      <a:gd name="T2" fmla="*/ 0 w 25"/>
                      <a:gd name="T3" fmla="*/ 6 h 44"/>
                      <a:gd name="T4" fmla="*/ 0 w 25"/>
                      <a:gd name="T5" fmla="*/ 10 h 44"/>
                      <a:gd name="T6" fmla="*/ 8 w 25"/>
                      <a:gd name="T7" fmla="*/ 14 h 44"/>
                      <a:gd name="T8" fmla="*/ 5 w 25"/>
                      <a:gd name="T9" fmla="*/ 0 h 44"/>
                      <a:gd name="T10" fmla="*/ 1 w 25"/>
                      <a:gd name="T11" fmla="*/ 4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4">
                        <a:moveTo>
                          <a:pt x="3" y="11"/>
                        </a:moveTo>
                        <a:lnTo>
                          <a:pt x="0" y="19"/>
                        </a:lnTo>
                        <a:lnTo>
                          <a:pt x="0" y="32"/>
                        </a:lnTo>
                        <a:lnTo>
                          <a:pt x="25" y="44"/>
                        </a:lnTo>
                        <a:lnTo>
                          <a:pt x="15"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53" name="Freeform 715"/>
                  <p:cNvSpPr>
                    <a:spLocks/>
                  </p:cNvSpPr>
                  <p:nvPr/>
                </p:nvSpPr>
                <p:spPr bwMode="auto">
                  <a:xfrm>
                    <a:off x="7733" y="12123"/>
                    <a:ext cx="10" cy="14"/>
                  </a:xfrm>
                  <a:custGeom>
                    <a:avLst/>
                    <a:gdLst>
                      <a:gd name="T0" fmla="*/ 9 w 29"/>
                      <a:gd name="T1" fmla="*/ 3 h 41"/>
                      <a:gd name="T2" fmla="*/ 10 w 29"/>
                      <a:gd name="T3" fmla="*/ 5 h 41"/>
                      <a:gd name="T4" fmla="*/ 10 w 29"/>
                      <a:gd name="T5" fmla="*/ 10 h 41"/>
                      <a:gd name="T6" fmla="*/ 0 w 29"/>
                      <a:gd name="T7" fmla="*/ 14 h 41"/>
                      <a:gd name="T8" fmla="*/ 4 w 29"/>
                      <a:gd name="T9" fmla="*/ 0 h 41"/>
                      <a:gd name="T10" fmla="*/ 9 w 29"/>
                      <a:gd name="T11" fmla="*/ 3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41">
                        <a:moveTo>
                          <a:pt x="25" y="10"/>
                        </a:moveTo>
                        <a:lnTo>
                          <a:pt x="29" y="15"/>
                        </a:lnTo>
                        <a:lnTo>
                          <a:pt x="29" y="30"/>
                        </a:lnTo>
                        <a:lnTo>
                          <a:pt x="0" y="41"/>
                        </a:lnTo>
                        <a:lnTo>
                          <a:pt x="11" y="0"/>
                        </a:lnTo>
                        <a:lnTo>
                          <a:pt x="25"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54" name="Freeform 716"/>
                  <p:cNvSpPr>
                    <a:spLocks/>
                  </p:cNvSpPr>
                  <p:nvPr/>
                </p:nvSpPr>
                <p:spPr bwMode="auto">
                  <a:xfrm>
                    <a:off x="7697" y="12111"/>
                    <a:ext cx="45" cy="34"/>
                  </a:xfrm>
                  <a:custGeom>
                    <a:avLst/>
                    <a:gdLst>
                      <a:gd name="T0" fmla="*/ 20 w 135"/>
                      <a:gd name="T1" fmla="*/ 0 h 101"/>
                      <a:gd name="T2" fmla="*/ 17 w 135"/>
                      <a:gd name="T3" fmla="*/ 1 h 101"/>
                      <a:gd name="T4" fmla="*/ 1 w 135"/>
                      <a:gd name="T5" fmla="*/ 17 h 101"/>
                      <a:gd name="T6" fmla="*/ 0 w 135"/>
                      <a:gd name="T7" fmla="*/ 18 h 101"/>
                      <a:gd name="T8" fmla="*/ 2 w 135"/>
                      <a:gd name="T9" fmla="*/ 21 h 101"/>
                      <a:gd name="T10" fmla="*/ 22 w 135"/>
                      <a:gd name="T11" fmla="*/ 33 h 101"/>
                      <a:gd name="T12" fmla="*/ 25 w 135"/>
                      <a:gd name="T13" fmla="*/ 34 h 101"/>
                      <a:gd name="T14" fmla="*/ 27 w 135"/>
                      <a:gd name="T15" fmla="*/ 33 h 101"/>
                      <a:gd name="T16" fmla="*/ 44 w 135"/>
                      <a:gd name="T17" fmla="*/ 18 h 101"/>
                      <a:gd name="T18" fmla="*/ 45 w 135"/>
                      <a:gd name="T19" fmla="*/ 15 h 101"/>
                      <a:gd name="T20" fmla="*/ 43 w 135"/>
                      <a:gd name="T21" fmla="*/ 13 h 101"/>
                      <a:gd name="T22" fmla="*/ 22 w 135"/>
                      <a:gd name="T23" fmla="*/ 1 h 101"/>
                      <a:gd name="T24" fmla="*/ 20 w 135"/>
                      <a:gd name="T25" fmla="*/ 0 h 10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5" h="101">
                        <a:moveTo>
                          <a:pt x="59" y="0"/>
                        </a:moveTo>
                        <a:lnTo>
                          <a:pt x="52" y="4"/>
                        </a:lnTo>
                        <a:lnTo>
                          <a:pt x="3" y="50"/>
                        </a:lnTo>
                        <a:lnTo>
                          <a:pt x="0" y="54"/>
                        </a:lnTo>
                        <a:lnTo>
                          <a:pt x="5" y="61"/>
                        </a:lnTo>
                        <a:lnTo>
                          <a:pt x="66" y="99"/>
                        </a:lnTo>
                        <a:lnTo>
                          <a:pt x="75" y="101"/>
                        </a:lnTo>
                        <a:lnTo>
                          <a:pt x="82" y="99"/>
                        </a:lnTo>
                        <a:lnTo>
                          <a:pt x="133" y="53"/>
                        </a:lnTo>
                        <a:lnTo>
                          <a:pt x="135" y="46"/>
                        </a:lnTo>
                        <a:lnTo>
                          <a:pt x="130" y="40"/>
                        </a:lnTo>
                        <a:lnTo>
                          <a:pt x="66" y="3"/>
                        </a:lnTo>
                        <a:lnTo>
                          <a:pt x="59"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55" name="Freeform 717"/>
                  <p:cNvSpPr>
                    <a:spLocks/>
                  </p:cNvSpPr>
                  <p:nvPr/>
                </p:nvSpPr>
                <p:spPr bwMode="auto">
                  <a:xfrm>
                    <a:off x="7727" y="12137"/>
                    <a:ext cx="46" cy="35"/>
                  </a:xfrm>
                  <a:custGeom>
                    <a:avLst/>
                    <a:gdLst>
                      <a:gd name="T0" fmla="*/ 21 w 140"/>
                      <a:gd name="T1" fmla="*/ 0 h 107"/>
                      <a:gd name="T2" fmla="*/ 0 w 140"/>
                      <a:gd name="T3" fmla="*/ 18 h 107"/>
                      <a:gd name="T4" fmla="*/ 26 w 140"/>
                      <a:gd name="T5" fmla="*/ 35 h 107"/>
                      <a:gd name="T6" fmla="*/ 46 w 140"/>
                      <a:gd name="T7" fmla="*/ 15 h 107"/>
                      <a:gd name="T8" fmla="*/ 21 w 140"/>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0" h="107">
                        <a:moveTo>
                          <a:pt x="63" y="0"/>
                        </a:moveTo>
                        <a:lnTo>
                          <a:pt x="0" y="55"/>
                        </a:lnTo>
                        <a:lnTo>
                          <a:pt x="79" y="107"/>
                        </a:lnTo>
                        <a:lnTo>
                          <a:pt x="140" y="46"/>
                        </a:lnTo>
                        <a:lnTo>
                          <a:pt x="63"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56" name="Freeform 718"/>
                  <p:cNvSpPr>
                    <a:spLocks/>
                  </p:cNvSpPr>
                  <p:nvPr/>
                </p:nvSpPr>
                <p:spPr bwMode="auto">
                  <a:xfrm>
                    <a:off x="7727" y="12144"/>
                    <a:ext cx="8" cy="15"/>
                  </a:xfrm>
                  <a:custGeom>
                    <a:avLst/>
                    <a:gdLst>
                      <a:gd name="T0" fmla="*/ 1 w 26"/>
                      <a:gd name="T1" fmla="*/ 4 h 45"/>
                      <a:gd name="T2" fmla="*/ 0 w 26"/>
                      <a:gd name="T3" fmla="*/ 7 h 45"/>
                      <a:gd name="T4" fmla="*/ 0 w 26"/>
                      <a:gd name="T5" fmla="*/ 11 h 45"/>
                      <a:gd name="T6" fmla="*/ 8 w 26"/>
                      <a:gd name="T7" fmla="*/ 15 h 45"/>
                      <a:gd name="T8" fmla="*/ 5 w 26"/>
                      <a:gd name="T9" fmla="*/ 0 h 45"/>
                      <a:gd name="T10" fmla="*/ 1 w 26"/>
                      <a:gd name="T11" fmla="*/ 4 h 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45">
                        <a:moveTo>
                          <a:pt x="3" y="12"/>
                        </a:moveTo>
                        <a:lnTo>
                          <a:pt x="0" y="20"/>
                        </a:lnTo>
                        <a:lnTo>
                          <a:pt x="0" y="32"/>
                        </a:lnTo>
                        <a:lnTo>
                          <a:pt x="26" y="45"/>
                        </a:lnTo>
                        <a:lnTo>
                          <a:pt x="15" y="0"/>
                        </a:lnTo>
                        <a:lnTo>
                          <a:pt x="3" y="12"/>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57" name="Freeform 719"/>
                  <p:cNvSpPr>
                    <a:spLocks/>
                  </p:cNvSpPr>
                  <p:nvPr/>
                </p:nvSpPr>
                <p:spPr bwMode="auto">
                  <a:xfrm>
                    <a:off x="7764" y="12142"/>
                    <a:ext cx="9" cy="14"/>
                  </a:xfrm>
                  <a:custGeom>
                    <a:avLst/>
                    <a:gdLst>
                      <a:gd name="T0" fmla="*/ 8 w 27"/>
                      <a:gd name="T1" fmla="*/ 4 h 43"/>
                      <a:gd name="T2" fmla="*/ 9 w 27"/>
                      <a:gd name="T3" fmla="*/ 5 h 43"/>
                      <a:gd name="T4" fmla="*/ 9 w 27"/>
                      <a:gd name="T5" fmla="*/ 10 h 43"/>
                      <a:gd name="T6" fmla="*/ 0 w 27"/>
                      <a:gd name="T7" fmla="*/ 14 h 43"/>
                      <a:gd name="T8" fmla="*/ 3 w 27"/>
                      <a:gd name="T9" fmla="*/ 0 h 43"/>
                      <a:gd name="T10" fmla="*/ 8 w 27"/>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3">
                        <a:moveTo>
                          <a:pt x="23" y="11"/>
                        </a:moveTo>
                        <a:lnTo>
                          <a:pt x="27" y="15"/>
                        </a:lnTo>
                        <a:lnTo>
                          <a:pt x="27" y="30"/>
                        </a:lnTo>
                        <a:lnTo>
                          <a:pt x="0" y="43"/>
                        </a:lnTo>
                        <a:lnTo>
                          <a:pt x="10" y="0"/>
                        </a:lnTo>
                        <a:lnTo>
                          <a:pt x="2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58" name="Freeform 720"/>
                  <p:cNvSpPr>
                    <a:spLocks/>
                  </p:cNvSpPr>
                  <p:nvPr/>
                </p:nvSpPr>
                <p:spPr bwMode="auto">
                  <a:xfrm>
                    <a:off x="7728" y="12130"/>
                    <a:ext cx="45" cy="34"/>
                  </a:xfrm>
                  <a:custGeom>
                    <a:avLst/>
                    <a:gdLst>
                      <a:gd name="T0" fmla="*/ 20 w 134"/>
                      <a:gd name="T1" fmla="*/ 0 h 101"/>
                      <a:gd name="T2" fmla="*/ 17 w 134"/>
                      <a:gd name="T3" fmla="*/ 1 h 101"/>
                      <a:gd name="T4" fmla="*/ 1 w 134"/>
                      <a:gd name="T5" fmla="*/ 16 h 101"/>
                      <a:gd name="T6" fmla="*/ 0 w 134"/>
                      <a:gd name="T7" fmla="*/ 18 h 101"/>
                      <a:gd name="T8" fmla="*/ 1 w 134"/>
                      <a:gd name="T9" fmla="*/ 20 h 101"/>
                      <a:gd name="T10" fmla="*/ 22 w 134"/>
                      <a:gd name="T11" fmla="*/ 33 h 101"/>
                      <a:gd name="T12" fmla="*/ 25 w 134"/>
                      <a:gd name="T13" fmla="*/ 34 h 101"/>
                      <a:gd name="T14" fmla="*/ 28 w 134"/>
                      <a:gd name="T15" fmla="*/ 33 h 101"/>
                      <a:gd name="T16" fmla="*/ 44 w 134"/>
                      <a:gd name="T17" fmla="*/ 17 h 101"/>
                      <a:gd name="T18" fmla="*/ 45 w 134"/>
                      <a:gd name="T19" fmla="*/ 15 h 101"/>
                      <a:gd name="T20" fmla="*/ 43 w 134"/>
                      <a:gd name="T21" fmla="*/ 13 h 101"/>
                      <a:gd name="T22" fmla="*/ 22 w 134"/>
                      <a:gd name="T23" fmla="*/ 1 h 101"/>
                      <a:gd name="T24" fmla="*/ 20 w 134"/>
                      <a:gd name="T25" fmla="*/ 0 h 10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4" h="101">
                        <a:moveTo>
                          <a:pt x="59" y="0"/>
                        </a:moveTo>
                        <a:lnTo>
                          <a:pt x="52" y="4"/>
                        </a:lnTo>
                        <a:lnTo>
                          <a:pt x="3" y="48"/>
                        </a:lnTo>
                        <a:lnTo>
                          <a:pt x="0" y="54"/>
                        </a:lnTo>
                        <a:lnTo>
                          <a:pt x="4" y="59"/>
                        </a:lnTo>
                        <a:lnTo>
                          <a:pt x="66" y="99"/>
                        </a:lnTo>
                        <a:lnTo>
                          <a:pt x="75" y="101"/>
                        </a:lnTo>
                        <a:lnTo>
                          <a:pt x="82" y="99"/>
                        </a:lnTo>
                        <a:lnTo>
                          <a:pt x="131" y="51"/>
                        </a:lnTo>
                        <a:lnTo>
                          <a:pt x="134" y="45"/>
                        </a:lnTo>
                        <a:lnTo>
                          <a:pt x="128" y="39"/>
                        </a:lnTo>
                        <a:lnTo>
                          <a:pt x="66" y="3"/>
                        </a:lnTo>
                        <a:lnTo>
                          <a:pt x="59"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59" name="Freeform 721"/>
                  <p:cNvSpPr>
                    <a:spLocks/>
                  </p:cNvSpPr>
                  <p:nvPr/>
                </p:nvSpPr>
                <p:spPr bwMode="auto">
                  <a:xfrm>
                    <a:off x="7757" y="12156"/>
                    <a:ext cx="47" cy="36"/>
                  </a:xfrm>
                  <a:custGeom>
                    <a:avLst/>
                    <a:gdLst>
                      <a:gd name="T0" fmla="*/ 21 w 141"/>
                      <a:gd name="T1" fmla="*/ 0 h 108"/>
                      <a:gd name="T2" fmla="*/ 0 w 141"/>
                      <a:gd name="T3" fmla="*/ 19 h 108"/>
                      <a:gd name="T4" fmla="*/ 26 w 141"/>
                      <a:gd name="T5" fmla="*/ 36 h 108"/>
                      <a:gd name="T6" fmla="*/ 47 w 141"/>
                      <a:gd name="T7" fmla="*/ 16 h 108"/>
                      <a:gd name="T8" fmla="*/ 21 w 141"/>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1" h="108">
                        <a:moveTo>
                          <a:pt x="62" y="0"/>
                        </a:moveTo>
                        <a:lnTo>
                          <a:pt x="0" y="56"/>
                        </a:lnTo>
                        <a:lnTo>
                          <a:pt x="78" y="108"/>
                        </a:lnTo>
                        <a:lnTo>
                          <a:pt x="141" y="47"/>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60" name="Freeform 722"/>
                  <p:cNvSpPr>
                    <a:spLocks/>
                  </p:cNvSpPr>
                  <p:nvPr/>
                </p:nvSpPr>
                <p:spPr bwMode="auto">
                  <a:xfrm>
                    <a:off x="7757" y="12164"/>
                    <a:ext cx="8" cy="14"/>
                  </a:xfrm>
                  <a:custGeom>
                    <a:avLst/>
                    <a:gdLst>
                      <a:gd name="T0" fmla="*/ 1 w 25"/>
                      <a:gd name="T1" fmla="*/ 4 h 44"/>
                      <a:gd name="T2" fmla="*/ 0 w 25"/>
                      <a:gd name="T3" fmla="*/ 6 h 44"/>
                      <a:gd name="T4" fmla="*/ 0 w 25"/>
                      <a:gd name="T5" fmla="*/ 10 h 44"/>
                      <a:gd name="T6" fmla="*/ 8 w 25"/>
                      <a:gd name="T7" fmla="*/ 14 h 44"/>
                      <a:gd name="T8" fmla="*/ 5 w 25"/>
                      <a:gd name="T9" fmla="*/ 0 h 44"/>
                      <a:gd name="T10" fmla="*/ 1 w 25"/>
                      <a:gd name="T11" fmla="*/ 4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4">
                        <a:moveTo>
                          <a:pt x="2" y="11"/>
                        </a:moveTo>
                        <a:lnTo>
                          <a:pt x="0" y="19"/>
                        </a:lnTo>
                        <a:lnTo>
                          <a:pt x="0" y="32"/>
                        </a:lnTo>
                        <a:lnTo>
                          <a:pt x="25" y="44"/>
                        </a:lnTo>
                        <a:lnTo>
                          <a:pt x="15" y="0"/>
                        </a:lnTo>
                        <a:lnTo>
                          <a:pt x="2"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61" name="Freeform 723"/>
                  <p:cNvSpPr>
                    <a:spLocks/>
                  </p:cNvSpPr>
                  <p:nvPr/>
                </p:nvSpPr>
                <p:spPr bwMode="auto">
                  <a:xfrm>
                    <a:off x="7795" y="12161"/>
                    <a:ext cx="9" cy="15"/>
                  </a:xfrm>
                  <a:custGeom>
                    <a:avLst/>
                    <a:gdLst>
                      <a:gd name="T0" fmla="*/ 8 w 28"/>
                      <a:gd name="T1" fmla="*/ 3 h 43"/>
                      <a:gd name="T2" fmla="*/ 9 w 28"/>
                      <a:gd name="T3" fmla="*/ 6 h 43"/>
                      <a:gd name="T4" fmla="*/ 9 w 28"/>
                      <a:gd name="T5" fmla="*/ 10 h 43"/>
                      <a:gd name="T6" fmla="*/ 0 w 28"/>
                      <a:gd name="T7" fmla="*/ 15 h 43"/>
                      <a:gd name="T8" fmla="*/ 3 w 28"/>
                      <a:gd name="T9" fmla="*/ 0 h 43"/>
                      <a:gd name="T10" fmla="*/ 8 w 28"/>
                      <a:gd name="T11" fmla="*/ 3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3">
                        <a:moveTo>
                          <a:pt x="24" y="10"/>
                        </a:moveTo>
                        <a:lnTo>
                          <a:pt x="28" y="16"/>
                        </a:lnTo>
                        <a:lnTo>
                          <a:pt x="28" y="30"/>
                        </a:lnTo>
                        <a:lnTo>
                          <a:pt x="0" y="43"/>
                        </a:lnTo>
                        <a:lnTo>
                          <a:pt x="10" y="0"/>
                        </a:lnTo>
                        <a:lnTo>
                          <a:pt x="24"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62" name="Freeform 724"/>
                  <p:cNvSpPr>
                    <a:spLocks/>
                  </p:cNvSpPr>
                  <p:nvPr/>
                </p:nvSpPr>
                <p:spPr bwMode="auto">
                  <a:xfrm>
                    <a:off x="7758" y="12149"/>
                    <a:ext cx="45" cy="34"/>
                  </a:xfrm>
                  <a:custGeom>
                    <a:avLst/>
                    <a:gdLst>
                      <a:gd name="T0" fmla="*/ 20 w 135"/>
                      <a:gd name="T1" fmla="*/ 0 h 101"/>
                      <a:gd name="T2" fmla="*/ 17 w 135"/>
                      <a:gd name="T3" fmla="*/ 1 h 101"/>
                      <a:gd name="T4" fmla="*/ 1 w 135"/>
                      <a:gd name="T5" fmla="*/ 16 h 101"/>
                      <a:gd name="T6" fmla="*/ 0 w 135"/>
                      <a:gd name="T7" fmla="*/ 18 h 101"/>
                      <a:gd name="T8" fmla="*/ 1 w 135"/>
                      <a:gd name="T9" fmla="*/ 20 h 101"/>
                      <a:gd name="T10" fmla="*/ 22 w 135"/>
                      <a:gd name="T11" fmla="*/ 33 h 101"/>
                      <a:gd name="T12" fmla="*/ 25 w 135"/>
                      <a:gd name="T13" fmla="*/ 34 h 101"/>
                      <a:gd name="T14" fmla="*/ 27 w 135"/>
                      <a:gd name="T15" fmla="*/ 33 h 101"/>
                      <a:gd name="T16" fmla="*/ 44 w 135"/>
                      <a:gd name="T17" fmla="*/ 18 h 101"/>
                      <a:gd name="T18" fmla="*/ 45 w 135"/>
                      <a:gd name="T19" fmla="*/ 15 h 101"/>
                      <a:gd name="T20" fmla="*/ 43 w 135"/>
                      <a:gd name="T21" fmla="*/ 13 h 101"/>
                      <a:gd name="T22" fmla="*/ 22 w 135"/>
                      <a:gd name="T23" fmla="*/ 1 h 101"/>
                      <a:gd name="T24" fmla="*/ 20 w 135"/>
                      <a:gd name="T25" fmla="*/ 0 h 10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5" h="101">
                        <a:moveTo>
                          <a:pt x="59" y="0"/>
                        </a:moveTo>
                        <a:lnTo>
                          <a:pt x="52" y="4"/>
                        </a:lnTo>
                        <a:lnTo>
                          <a:pt x="3" y="48"/>
                        </a:lnTo>
                        <a:lnTo>
                          <a:pt x="0" y="54"/>
                        </a:lnTo>
                        <a:lnTo>
                          <a:pt x="4" y="60"/>
                        </a:lnTo>
                        <a:lnTo>
                          <a:pt x="65" y="99"/>
                        </a:lnTo>
                        <a:lnTo>
                          <a:pt x="75" y="101"/>
                        </a:lnTo>
                        <a:lnTo>
                          <a:pt x="82" y="99"/>
                        </a:lnTo>
                        <a:lnTo>
                          <a:pt x="132" y="53"/>
                        </a:lnTo>
                        <a:lnTo>
                          <a:pt x="135" y="45"/>
                        </a:lnTo>
                        <a:lnTo>
                          <a:pt x="130" y="39"/>
                        </a:lnTo>
                        <a:lnTo>
                          <a:pt x="65" y="2"/>
                        </a:lnTo>
                        <a:lnTo>
                          <a:pt x="59"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63" name="Freeform 725"/>
                  <p:cNvSpPr>
                    <a:spLocks/>
                  </p:cNvSpPr>
                  <p:nvPr/>
                </p:nvSpPr>
                <p:spPr bwMode="auto">
                  <a:xfrm>
                    <a:off x="7260" y="11849"/>
                    <a:ext cx="47" cy="36"/>
                  </a:xfrm>
                  <a:custGeom>
                    <a:avLst/>
                    <a:gdLst>
                      <a:gd name="T0" fmla="*/ 20 w 141"/>
                      <a:gd name="T1" fmla="*/ 0 h 108"/>
                      <a:gd name="T2" fmla="*/ 0 w 141"/>
                      <a:gd name="T3" fmla="*/ 19 h 108"/>
                      <a:gd name="T4" fmla="*/ 26 w 141"/>
                      <a:gd name="T5" fmla="*/ 36 h 108"/>
                      <a:gd name="T6" fmla="*/ 47 w 141"/>
                      <a:gd name="T7" fmla="*/ 16 h 108"/>
                      <a:gd name="T8" fmla="*/ 20 w 141"/>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1" h="108">
                        <a:moveTo>
                          <a:pt x="61" y="0"/>
                        </a:moveTo>
                        <a:lnTo>
                          <a:pt x="0" y="56"/>
                        </a:lnTo>
                        <a:lnTo>
                          <a:pt x="79" y="108"/>
                        </a:lnTo>
                        <a:lnTo>
                          <a:pt x="141" y="47"/>
                        </a:lnTo>
                        <a:lnTo>
                          <a:pt x="61"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64" name="Freeform 726"/>
                  <p:cNvSpPr>
                    <a:spLocks/>
                  </p:cNvSpPr>
                  <p:nvPr/>
                </p:nvSpPr>
                <p:spPr bwMode="auto">
                  <a:xfrm>
                    <a:off x="7260" y="11857"/>
                    <a:ext cx="8" cy="15"/>
                  </a:xfrm>
                  <a:custGeom>
                    <a:avLst/>
                    <a:gdLst>
                      <a:gd name="T0" fmla="*/ 1 w 25"/>
                      <a:gd name="T1" fmla="*/ 4 h 43"/>
                      <a:gd name="T2" fmla="*/ 0 w 25"/>
                      <a:gd name="T3" fmla="*/ 6 h 43"/>
                      <a:gd name="T4" fmla="*/ 0 w 25"/>
                      <a:gd name="T5" fmla="*/ 11 h 43"/>
                      <a:gd name="T6" fmla="*/ 8 w 25"/>
                      <a:gd name="T7" fmla="*/ 15 h 43"/>
                      <a:gd name="T8" fmla="*/ 5 w 25"/>
                      <a:gd name="T9" fmla="*/ 0 h 43"/>
                      <a:gd name="T10" fmla="*/ 1 w 25"/>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3">
                        <a:moveTo>
                          <a:pt x="3" y="11"/>
                        </a:moveTo>
                        <a:lnTo>
                          <a:pt x="0" y="18"/>
                        </a:lnTo>
                        <a:lnTo>
                          <a:pt x="0" y="32"/>
                        </a:lnTo>
                        <a:lnTo>
                          <a:pt x="25" y="43"/>
                        </a:lnTo>
                        <a:lnTo>
                          <a:pt x="15"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65" name="Freeform 727"/>
                  <p:cNvSpPr>
                    <a:spLocks/>
                  </p:cNvSpPr>
                  <p:nvPr/>
                </p:nvSpPr>
                <p:spPr bwMode="auto">
                  <a:xfrm>
                    <a:off x="7297" y="11855"/>
                    <a:ext cx="10" cy="14"/>
                  </a:xfrm>
                  <a:custGeom>
                    <a:avLst/>
                    <a:gdLst>
                      <a:gd name="T0" fmla="*/ 8 w 29"/>
                      <a:gd name="T1" fmla="*/ 4 h 43"/>
                      <a:gd name="T2" fmla="*/ 10 w 29"/>
                      <a:gd name="T3" fmla="*/ 5 h 43"/>
                      <a:gd name="T4" fmla="*/ 10 w 29"/>
                      <a:gd name="T5" fmla="*/ 10 h 43"/>
                      <a:gd name="T6" fmla="*/ 0 w 29"/>
                      <a:gd name="T7" fmla="*/ 14 h 43"/>
                      <a:gd name="T8" fmla="*/ 3 w 29"/>
                      <a:gd name="T9" fmla="*/ 0 h 43"/>
                      <a:gd name="T10" fmla="*/ 8 w 29"/>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43">
                        <a:moveTo>
                          <a:pt x="23" y="11"/>
                        </a:moveTo>
                        <a:lnTo>
                          <a:pt x="29" y="16"/>
                        </a:lnTo>
                        <a:lnTo>
                          <a:pt x="29" y="31"/>
                        </a:lnTo>
                        <a:lnTo>
                          <a:pt x="0" y="43"/>
                        </a:lnTo>
                        <a:lnTo>
                          <a:pt x="9" y="0"/>
                        </a:lnTo>
                        <a:lnTo>
                          <a:pt x="2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66" name="Freeform 728"/>
                  <p:cNvSpPr>
                    <a:spLocks/>
                  </p:cNvSpPr>
                  <p:nvPr/>
                </p:nvSpPr>
                <p:spPr bwMode="auto">
                  <a:xfrm>
                    <a:off x="7261" y="11843"/>
                    <a:ext cx="44" cy="34"/>
                  </a:xfrm>
                  <a:custGeom>
                    <a:avLst/>
                    <a:gdLst>
                      <a:gd name="T0" fmla="*/ 19 w 132"/>
                      <a:gd name="T1" fmla="*/ 0 h 101"/>
                      <a:gd name="T2" fmla="*/ 17 w 132"/>
                      <a:gd name="T3" fmla="*/ 1 h 101"/>
                      <a:gd name="T4" fmla="*/ 1 w 132"/>
                      <a:gd name="T5" fmla="*/ 16 h 101"/>
                      <a:gd name="T6" fmla="*/ 0 w 132"/>
                      <a:gd name="T7" fmla="*/ 18 h 101"/>
                      <a:gd name="T8" fmla="*/ 1 w 132"/>
                      <a:gd name="T9" fmla="*/ 20 h 101"/>
                      <a:gd name="T10" fmla="*/ 22 w 132"/>
                      <a:gd name="T11" fmla="*/ 33 h 101"/>
                      <a:gd name="T12" fmla="*/ 25 w 132"/>
                      <a:gd name="T13" fmla="*/ 34 h 101"/>
                      <a:gd name="T14" fmla="*/ 27 w 132"/>
                      <a:gd name="T15" fmla="*/ 33 h 101"/>
                      <a:gd name="T16" fmla="*/ 43 w 132"/>
                      <a:gd name="T17" fmla="*/ 18 h 101"/>
                      <a:gd name="T18" fmla="*/ 44 w 132"/>
                      <a:gd name="T19" fmla="*/ 15 h 101"/>
                      <a:gd name="T20" fmla="*/ 42 w 132"/>
                      <a:gd name="T21" fmla="*/ 13 h 101"/>
                      <a:gd name="T22" fmla="*/ 22 w 132"/>
                      <a:gd name="T23" fmla="*/ 1 h 101"/>
                      <a:gd name="T24" fmla="*/ 19 w 132"/>
                      <a:gd name="T25" fmla="*/ 0 h 10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2" h="101">
                        <a:moveTo>
                          <a:pt x="57" y="0"/>
                        </a:moveTo>
                        <a:lnTo>
                          <a:pt x="51" y="4"/>
                        </a:lnTo>
                        <a:lnTo>
                          <a:pt x="3" y="48"/>
                        </a:lnTo>
                        <a:lnTo>
                          <a:pt x="0" y="53"/>
                        </a:lnTo>
                        <a:lnTo>
                          <a:pt x="4" y="59"/>
                        </a:lnTo>
                        <a:lnTo>
                          <a:pt x="66" y="99"/>
                        </a:lnTo>
                        <a:lnTo>
                          <a:pt x="75" y="101"/>
                        </a:lnTo>
                        <a:lnTo>
                          <a:pt x="82" y="99"/>
                        </a:lnTo>
                        <a:lnTo>
                          <a:pt x="130" y="52"/>
                        </a:lnTo>
                        <a:lnTo>
                          <a:pt x="132" y="45"/>
                        </a:lnTo>
                        <a:lnTo>
                          <a:pt x="127" y="39"/>
                        </a:lnTo>
                        <a:lnTo>
                          <a:pt x="66" y="2"/>
                        </a:lnTo>
                        <a:lnTo>
                          <a:pt x="57"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67" name="Freeform 729"/>
                  <p:cNvSpPr>
                    <a:spLocks/>
                  </p:cNvSpPr>
                  <p:nvPr/>
                </p:nvSpPr>
                <p:spPr bwMode="auto">
                  <a:xfrm>
                    <a:off x="7290" y="11868"/>
                    <a:ext cx="47" cy="36"/>
                  </a:xfrm>
                  <a:custGeom>
                    <a:avLst/>
                    <a:gdLst>
                      <a:gd name="T0" fmla="*/ 21 w 142"/>
                      <a:gd name="T1" fmla="*/ 0 h 108"/>
                      <a:gd name="T2" fmla="*/ 0 w 142"/>
                      <a:gd name="T3" fmla="*/ 19 h 108"/>
                      <a:gd name="T4" fmla="*/ 26 w 142"/>
                      <a:gd name="T5" fmla="*/ 36 h 108"/>
                      <a:gd name="T6" fmla="*/ 47 w 142"/>
                      <a:gd name="T7" fmla="*/ 16 h 108"/>
                      <a:gd name="T8" fmla="*/ 21 w 142"/>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2" h="108">
                        <a:moveTo>
                          <a:pt x="63" y="0"/>
                        </a:moveTo>
                        <a:lnTo>
                          <a:pt x="0" y="56"/>
                        </a:lnTo>
                        <a:lnTo>
                          <a:pt x="79" y="108"/>
                        </a:lnTo>
                        <a:lnTo>
                          <a:pt x="142" y="47"/>
                        </a:lnTo>
                        <a:lnTo>
                          <a:pt x="63"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68" name="Freeform 730"/>
                  <p:cNvSpPr>
                    <a:spLocks/>
                  </p:cNvSpPr>
                  <p:nvPr/>
                </p:nvSpPr>
                <p:spPr bwMode="auto">
                  <a:xfrm>
                    <a:off x="7290" y="11876"/>
                    <a:ext cx="8" cy="15"/>
                  </a:xfrm>
                  <a:custGeom>
                    <a:avLst/>
                    <a:gdLst>
                      <a:gd name="T0" fmla="*/ 1 w 25"/>
                      <a:gd name="T1" fmla="*/ 4 h 45"/>
                      <a:gd name="T2" fmla="*/ 0 w 25"/>
                      <a:gd name="T3" fmla="*/ 7 h 45"/>
                      <a:gd name="T4" fmla="*/ 0 w 25"/>
                      <a:gd name="T5" fmla="*/ 11 h 45"/>
                      <a:gd name="T6" fmla="*/ 8 w 25"/>
                      <a:gd name="T7" fmla="*/ 15 h 45"/>
                      <a:gd name="T8" fmla="*/ 5 w 25"/>
                      <a:gd name="T9" fmla="*/ 0 h 45"/>
                      <a:gd name="T10" fmla="*/ 1 w 25"/>
                      <a:gd name="T11" fmla="*/ 4 h 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45">
                        <a:moveTo>
                          <a:pt x="3" y="12"/>
                        </a:moveTo>
                        <a:lnTo>
                          <a:pt x="0" y="20"/>
                        </a:lnTo>
                        <a:lnTo>
                          <a:pt x="0" y="32"/>
                        </a:lnTo>
                        <a:lnTo>
                          <a:pt x="25" y="45"/>
                        </a:lnTo>
                        <a:lnTo>
                          <a:pt x="15" y="0"/>
                        </a:lnTo>
                        <a:lnTo>
                          <a:pt x="3" y="12"/>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69" name="Freeform 731"/>
                  <p:cNvSpPr>
                    <a:spLocks/>
                  </p:cNvSpPr>
                  <p:nvPr/>
                </p:nvSpPr>
                <p:spPr bwMode="auto">
                  <a:xfrm>
                    <a:off x="7328" y="11874"/>
                    <a:ext cx="9" cy="14"/>
                  </a:xfrm>
                  <a:custGeom>
                    <a:avLst/>
                    <a:gdLst>
                      <a:gd name="T0" fmla="*/ 8 w 28"/>
                      <a:gd name="T1" fmla="*/ 4 h 43"/>
                      <a:gd name="T2" fmla="*/ 9 w 28"/>
                      <a:gd name="T3" fmla="*/ 5 h 43"/>
                      <a:gd name="T4" fmla="*/ 9 w 28"/>
                      <a:gd name="T5" fmla="*/ 10 h 43"/>
                      <a:gd name="T6" fmla="*/ 0 w 28"/>
                      <a:gd name="T7" fmla="*/ 14 h 43"/>
                      <a:gd name="T8" fmla="*/ 3 w 28"/>
                      <a:gd name="T9" fmla="*/ 0 h 43"/>
                      <a:gd name="T10" fmla="*/ 8 w 28"/>
                      <a:gd name="T11" fmla="*/ 4 h 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3">
                        <a:moveTo>
                          <a:pt x="24" y="11"/>
                        </a:moveTo>
                        <a:lnTo>
                          <a:pt x="28" y="15"/>
                        </a:lnTo>
                        <a:lnTo>
                          <a:pt x="28" y="30"/>
                        </a:lnTo>
                        <a:lnTo>
                          <a:pt x="0" y="43"/>
                        </a:lnTo>
                        <a:lnTo>
                          <a:pt x="9" y="0"/>
                        </a:lnTo>
                        <a:lnTo>
                          <a:pt x="24"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70" name="Freeform 732"/>
                  <p:cNvSpPr>
                    <a:spLocks/>
                  </p:cNvSpPr>
                  <p:nvPr/>
                </p:nvSpPr>
                <p:spPr bwMode="auto">
                  <a:xfrm>
                    <a:off x="7292" y="11862"/>
                    <a:ext cx="44" cy="34"/>
                  </a:xfrm>
                  <a:custGeom>
                    <a:avLst/>
                    <a:gdLst>
                      <a:gd name="T0" fmla="*/ 19 w 134"/>
                      <a:gd name="T1" fmla="*/ 0 h 103"/>
                      <a:gd name="T2" fmla="*/ 17 w 134"/>
                      <a:gd name="T3" fmla="*/ 1 h 103"/>
                      <a:gd name="T4" fmla="*/ 1 w 134"/>
                      <a:gd name="T5" fmla="*/ 17 h 103"/>
                      <a:gd name="T6" fmla="*/ 0 w 134"/>
                      <a:gd name="T7" fmla="*/ 18 h 103"/>
                      <a:gd name="T8" fmla="*/ 1 w 134"/>
                      <a:gd name="T9" fmla="*/ 20 h 103"/>
                      <a:gd name="T10" fmla="*/ 21 w 134"/>
                      <a:gd name="T11" fmla="*/ 33 h 103"/>
                      <a:gd name="T12" fmla="*/ 24 w 134"/>
                      <a:gd name="T13" fmla="*/ 34 h 103"/>
                      <a:gd name="T14" fmla="*/ 27 w 134"/>
                      <a:gd name="T15" fmla="*/ 33 h 103"/>
                      <a:gd name="T16" fmla="*/ 43 w 134"/>
                      <a:gd name="T17" fmla="*/ 17 h 103"/>
                      <a:gd name="T18" fmla="*/ 44 w 134"/>
                      <a:gd name="T19" fmla="*/ 15 h 103"/>
                      <a:gd name="T20" fmla="*/ 42 w 134"/>
                      <a:gd name="T21" fmla="*/ 14 h 103"/>
                      <a:gd name="T22" fmla="*/ 21 w 134"/>
                      <a:gd name="T23" fmla="*/ 1 h 103"/>
                      <a:gd name="T24" fmla="*/ 19 w 134"/>
                      <a:gd name="T25" fmla="*/ 0 h 10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4" h="103">
                        <a:moveTo>
                          <a:pt x="58" y="0"/>
                        </a:moveTo>
                        <a:lnTo>
                          <a:pt x="51" y="4"/>
                        </a:lnTo>
                        <a:lnTo>
                          <a:pt x="2" y="50"/>
                        </a:lnTo>
                        <a:lnTo>
                          <a:pt x="0" y="54"/>
                        </a:lnTo>
                        <a:lnTo>
                          <a:pt x="4" y="61"/>
                        </a:lnTo>
                        <a:lnTo>
                          <a:pt x="65" y="100"/>
                        </a:lnTo>
                        <a:lnTo>
                          <a:pt x="74" y="103"/>
                        </a:lnTo>
                        <a:lnTo>
                          <a:pt x="81" y="100"/>
                        </a:lnTo>
                        <a:lnTo>
                          <a:pt x="132" y="53"/>
                        </a:lnTo>
                        <a:lnTo>
                          <a:pt x="134" y="46"/>
                        </a:lnTo>
                        <a:lnTo>
                          <a:pt x="129" y="41"/>
                        </a:lnTo>
                        <a:lnTo>
                          <a:pt x="65" y="3"/>
                        </a:lnTo>
                        <a:lnTo>
                          <a:pt x="58"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71" name="Freeform 733"/>
                  <p:cNvSpPr>
                    <a:spLocks/>
                  </p:cNvSpPr>
                  <p:nvPr/>
                </p:nvSpPr>
                <p:spPr bwMode="auto">
                  <a:xfrm>
                    <a:off x="7321" y="11887"/>
                    <a:ext cx="47" cy="36"/>
                  </a:xfrm>
                  <a:custGeom>
                    <a:avLst/>
                    <a:gdLst>
                      <a:gd name="T0" fmla="*/ 21 w 141"/>
                      <a:gd name="T1" fmla="*/ 0 h 108"/>
                      <a:gd name="T2" fmla="*/ 0 w 141"/>
                      <a:gd name="T3" fmla="*/ 19 h 108"/>
                      <a:gd name="T4" fmla="*/ 26 w 141"/>
                      <a:gd name="T5" fmla="*/ 36 h 108"/>
                      <a:gd name="T6" fmla="*/ 47 w 141"/>
                      <a:gd name="T7" fmla="*/ 16 h 108"/>
                      <a:gd name="T8" fmla="*/ 21 w 141"/>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1" h="108">
                        <a:moveTo>
                          <a:pt x="62" y="0"/>
                        </a:moveTo>
                        <a:lnTo>
                          <a:pt x="0" y="57"/>
                        </a:lnTo>
                        <a:lnTo>
                          <a:pt x="79" y="108"/>
                        </a:lnTo>
                        <a:lnTo>
                          <a:pt x="141" y="47"/>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72" name="Freeform 734"/>
                  <p:cNvSpPr>
                    <a:spLocks/>
                  </p:cNvSpPr>
                  <p:nvPr/>
                </p:nvSpPr>
                <p:spPr bwMode="auto">
                  <a:xfrm>
                    <a:off x="7321" y="11895"/>
                    <a:ext cx="8" cy="15"/>
                  </a:xfrm>
                  <a:custGeom>
                    <a:avLst/>
                    <a:gdLst>
                      <a:gd name="T0" fmla="*/ 1 w 24"/>
                      <a:gd name="T1" fmla="*/ 4 h 45"/>
                      <a:gd name="T2" fmla="*/ 0 w 24"/>
                      <a:gd name="T3" fmla="*/ 7 h 45"/>
                      <a:gd name="T4" fmla="*/ 0 w 24"/>
                      <a:gd name="T5" fmla="*/ 11 h 45"/>
                      <a:gd name="T6" fmla="*/ 8 w 24"/>
                      <a:gd name="T7" fmla="*/ 15 h 45"/>
                      <a:gd name="T8" fmla="*/ 5 w 24"/>
                      <a:gd name="T9" fmla="*/ 0 h 45"/>
                      <a:gd name="T10" fmla="*/ 1 w 24"/>
                      <a:gd name="T11" fmla="*/ 4 h 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 h="45">
                        <a:moveTo>
                          <a:pt x="2" y="12"/>
                        </a:moveTo>
                        <a:lnTo>
                          <a:pt x="0" y="20"/>
                        </a:lnTo>
                        <a:lnTo>
                          <a:pt x="0" y="33"/>
                        </a:lnTo>
                        <a:lnTo>
                          <a:pt x="24" y="45"/>
                        </a:lnTo>
                        <a:lnTo>
                          <a:pt x="15" y="0"/>
                        </a:lnTo>
                        <a:lnTo>
                          <a:pt x="2" y="12"/>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73" name="Freeform 735"/>
                  <p:cNvSpPr>
                    <a:spLocks/>
                  </p:cNvSpPr>
                  <p:nvPr/>
                </p:nvSpPr>
                <p:spPr bwMode="auto">
                  <a:xfrm>
                    <a:off x="7358" y="11893"/>
                    <a:ext cx="10" cy="14"/>
                  </a:xfrm>
                  <a:custGeom>
                    <a:avLst/>
                    <a:gdLst>
                      <a:gd name="T0" fmla="*/ 9 w 28"/>
                      <a:gd name="T1" fmla="*/ 3 h 42"/>
                      <a:gd name="T2" fmla="*/ 10 w 28"/>
                      <a:gd name="T3" fmla="*/ 5 h 42"/>
                      <a:gd name="T4" fmla="*/ 10 w 28"/>
                      <a:gd name="T5" fmla="*/ 10 h 42"/>
                      <a:gd name="T6" fmla="*/ 0 w 28"/>
                      <a:gd name="T7" fmla="*/ 14 h 42"/>
                      <a:gd name="T8" fmla="*/ 4 w 28"/>
                      <a:gd name="T9" fmla="*/ 0 h 42"/>
                      <a:gd name="T10" fmla="*/ 9 w 28"/>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42">
                        <a:moveTo>
                          <a:pt x="24" y="10"/>
                        </a:moveTo>
                        <a:lnTo>
                          <a:pt x="28" y="14"/>
                        </a:lnTo>
                        <a:lnTo>
                          <a:pt x="28" y="29"/>
                        </a:lnTo>
                        <a:lnTo>
                          <a:pt x="0" y="42"/>
                        </a:lnTo>
                        <a:lnTo>
                          <a:pt x="11" y="0"/>
                        </a:lnTo>
                        <a:lnTo>
                          <a:pt x="24"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74" name="Freeform 736"/>
                  <p:cNvSpPr>
                    <a:spLocks/>
                  </p:cNvSpPr>
                  <p:nvPr/>
                </p:nvSpPr>
                <p:spPr bwMode="auto">
                  <a:xfrm>
                    <a:off x="7322" y="11881"/>
                    <a:ext cx="45" cy="34"/>
                  </a:xfrm>
                  <a:custGeom>
                    <a:avLst/>
                    <a:gdLst>
                      <a:gd name="T0" fmla="*/ 19 w 135"/>
                      <a:gd name="T1" fmla="*/ 0 h 102"/>
                      <a:gd name="T2" fmla="*/ 17 w 135"/>
                      <a:gd name="T3" fmla="*/ 1 h 102"/>
                      <a:gd name="T4" fmla="*/ 1 w 135"/>
                      <a:gd name="T5" fmla="*/ 16 h 102"/>
                      <a:gd name="T6" fmla="*/ 0 w 135"/>
                      <a:gd name="T7" fmla="*/ 18 h 102"/>
                      <a:gd name="T8" fmla="*/ 1 w 135"/>
                      <a:gd name="T9" fmla="*/ 20 h 102"/>
                      <a:gd name="T10" fmla="*/ 22 w 135"/>
                      <a:gd name="T11" fmla="*/ 33 h 102"/>
                      <a:gd name="T12" fmla="*/ 25 w 135"/>
                      <a:gd name="T13" fmla="*/ 34 h 102"/>
                      <a:gd name="T14" fmla="*/ 27 w 135"/>
                      <a:gd name="T15" fmla="*/ 33 h 102"/>
                      <a:gd name="T16" fmla="*/ 44 w 135"/>
                      <a:gd name="T17" fmla="*/ 18 h 102"/>
                      <a:gd name="T18" fmla="*/ 45 w 135"/>
                      <a:gd name="T19" fmla="*/ 15 h 102"/>
                      <a:gd name="T20" fmla="*/ 43 w 135"/>
                      <a:gd name="T21" fmla="*/ 13 h 102"/>
                      <a:gd name="T22" fmla="*/ 22 w 135"/>
                      <a:gd name="T23" fmla="*/ 1 h 102"/>
                      <a:gd name="T24" fmla="*/ 19 w 135"/>
                      <a:gd name="T25" fmla="*/ 0 h 1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5" h="102">
                        <a:moveTo>
                          <a:pt x="58" y="0"/>
                        </a:moveTo>
                        <a:lnTo>
                          <a:pt x="52" y="3"/>
                        </a:lnTo>
                        <a:lnTo>
                          <a:pt x="3" y="49"/>
                        </a:lnTo>
                        <a:lnTo>
                          <a:pt x="0" y="54"/>
                        </a:lnTo>
                        <a:lnTo>
                          <a:pt x="4" y="61"/>
                        </a:lnTo>
                        <a:lnTo>
                          <a:pt x="65" y="100"/>
                        </a:lnTo>
                        <a:lnTo>
                          <a:pt x="75" y="102"/>
                        </a:lnTo>
                        <a:lnTo>
                          <a:pt x="82" y="100"/>
                        </a:lnTo>
                        <a:lnTo>
                          <a:pt x="132" y="53"/>
                        </a:lnTo>
                        <a:lnTo>
                          <a:pt x="135" y="46"/>
                        </a:lnTo>
                        <a:lnTo>
                          <a:pt x="129" y="40"/>
                        </a:lnTo>
                        <a:lnTo>
                          <a:pt x="65" y="2"/>
                        </a:lnTo>
                        <a:lnTo>
                          <a:pt x="58"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71875" name="Group 737"/>
                  <p:cNvGrpSpPr>
                    <a:grpSpLocks/>
                  </p:cNvGrpSpPr>
                  <p:nvPr/>
                </p:nvGrpSpPr>
                <p:grpSpPr bwMode="auto">
                  <a:xfrm>
                    <a:off x="7351" y="11900"/>
                    <a:ext cx="48" cy="42"/>
                    <a:chOff x="7351" y="11900"/>
                    <a:chExt cx="48" cy="42"/>
                  </a:xfrm>
                </p:grpSpPr>
                <p:sp>
                  <p:nvSpPr>
                    <p:cNvPr id="71907" name="Freeform 738"/>
                    <p:cNvSpPr>
                      <a:spLocks/>
                    </p:cNvSpPr>
                    <p:nvPr/>
                  </p:nvSpPr>
                  <p:spPr bwMode="auto">
                    <a:xfrm>
                      <a:off x="7351" y="11906"/>
                      <a:ext cx="48" cy="36"/>
                    </a:xfrm>
                    <a:custGeom>
                      <a:avLst/>
                      <a:gdLst>
                        <a:gd name="T0" fmla="*/ 21 w 142"/>
                        <a:gd name="T1" fmla="*/ 0 h 108"/>
                        <a:gd name="T2" fmla="*/ 0 w 142"/>
                        <a:gd name="T3" fmla="*/ 19 h 108"/>
                        <a:gd name="T4" fmla="*/ 27 w 142"/>
                        <a:gd name="T5" fmla="*/ 36 h 108"/>
                        <a:gd name="T6" fmla="*/ 48 w 142"/>
                        <a:gd name="T7" fmla="*/ 16 h 108"/>
                        <a:gd name="T8" fmla="*/ 21 w 142"/>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2" h="108">
                          <a:moveTo>
                            <a:pt x="63" y="0"/>
                          </a:moveTo>
                          <a:lnTo>
                            <a:pt x="0" y="56"/>
                          </a:lnTo>
                          <a:lnTo>
                            <a:pt x="79" y="108"/>
                          </a:lnTo>
                          <a:lnTo>
                            <a:pt x="142" y="47"/>
                          </a:lnTo>
                          <a:lnTo>
                            <a:pt x="63"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08" name="Freeform 739"/>
                    <p:cNvSpPr>
                      <a:spLocks/>
                    </p:cNvSpPr>
                    <p:nvPr/>
                  </p:nvSpPr>
                  <p:spPr bwMode="auto">
                    <a:xfrm>
                      <a:off x="7351" y="11914"/>
                      <a:ext cx="9" cy="15"/>
                    </a:xfrm>
                    <a:custGeom>
                      <a:avLst/>
                      <a:gdLst>
                        <a:gd name="T0" fmla="*/ 1 w 26"/>
                        <a:gd name="T1" fmla="*/ 4 h 45"/>
                        <a:gd name="T2" fmla="*/ 0 w 26"/>
                        <a:gd name="T3" fmla="*/ 6 h 45"/>
                        <a:gd name="T4" fmla="*/ 0 w 26"/>
                        <a:gd name="T5" fmla="*/ 11 h 45"/>
                        <a:gd name="T6" fmla="*/ 9 w 26"/>
                        <a:gd name="T7" fmla="*/ 15 h 45"/>
                        <a:gd name="T8" fmla="*/ 5 w 26"/>
                        <a:gd name="T9" fmla="*/ 0 h 45"/>
                        <a:gd name="T10" fmla="*/ 1 w 26"/>
                        <a:gd name="T11" fmla="*/ 4 h 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45">
                          <a:moveTo>
                            <a:pt x="3" y="11"/>
                          </a:moveTo>
                          <a:lnTo>
                            <a:pt x="0" y="19"/>
                          </a:lnTo>
                          <a:lnTo>
                            <a:pt x="0" y="32"/>
                          </a:lnTo>
                          <a:lnTo>
                            <a:pt x="26" y="45"/>
                          </a:lnTo>
                          <a:lnTo>
                            <a:pt x="15" y="0"/>
                          </a:lnTo>
                          <a:lnTo>
                            <a:pt x="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09" name="Freeform 740"/>
                    <p:cNvSpPr>
                      <a:spLocks/>
                    </p:cNvSpPr>
                    <p:nvPr/>
                  </p:nvSpPr>
                  <p:spPr bwMode="auto">
                    <a:xfrm>
                      <a:off x="7390" y="11912"/>
                      <a:ext cx="9" cy="14"/>
                    </a:xfrm>
                    <a:custGeom>
                      <a:avLst/>
                      <a:gdLst>
                        <a:gd name="T0" fmla="*/ 8 w 27"/>
                        <a:gd name="T1" fmla="*/ 3 h 42"/>
                        <a:gd name="T2" fmla="*/ 9 w 27"/>
                        <a:gd name="T3" fmla="*/ 5 h 42"/>
                        <a:gd name="T4" fmla="*/ 9 w 27"/>
                        <a:gd name="T5" fmla="*/ 10 h 42"/>
                        <a:gd name="T6" fmla="*/ 0 w 27"/>
                        <a:gd name="T7" fmla="*/ 14 h 42"/>
                        <a:gd name="T8" fmla="*/ 3 w 27"/>
                        <a:gd name="T9" fmla="*/ 0 h 42"/>
                        <a:gd name="T10" fmla="*/ 8 w 27"/>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2">
                          <a:moveTo>
                            <a:pt x="23" y="10"/>
                          </a:moveTo>
                          <a:lnTo>
                            <a:pt x="27" y="15"/>
                          </a:lnTo>
                          <a:lnTo>
                            <a:pt x="27" y="30"/>
                          </a:lnTo>
                          <a:lnTo>
                            <a:pt x="0" y="42"/>
                          </a:lnTo>
                          <a:lnTo>
                            <a:pt x="9" y="0"/>
                          </a:lnTo>
                          <a:lnTo>
                            <a:pt x="23"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10" name="Freeform 741"/>
                    <p:cNvSpPr>
                      <a:spLocks/>
                    </p:cNvSpPr>
                    <p:nvPr/>
                  </p:nvSpPr>
                  <p:spPr bwMode="auto">
                    <a:xfrm>
                      <a:off x="7353" y="11900"/>
                      <a:ext cx="45" cy="34"/>
                    </a:xfrm>
                    <a:custGeom>
                      <a:avLst/>
                      <a:gdLst>
                        <a:gd name="T0" fmla="*/ 19 w 134"/>
                        <a:gd name="T1" fmla="*/ 0 h 102"/>
                        <a:gd name="T2" fmla="*/ 17 w 134"/>
                        <a:gd name="T3" fmla="*/ 2 h 102"/>
                        <a:gd name="T4" fmla="*/ 1 w 134"/>
                        <a:gd name="T5" fmla="*/ 17 h 102"/>
                        <a:gd name="T6" fmla="*/ 0 w 134"/>
                        <a:gd name="T7" fmla="*/ 18 h 102"/>
                        <a:gd name="T8" fmla="*/ 1 w 134"/>
                        <a:gd name="T9" fmla="*/ 20 h 102"/>
                        <a:gd name="T10" fmla="*/ 22 w 134"/>
                        <a:gd name="T11" fmla="*/ 33 h 102"/>
                        <a:gd name="T12" fmla="*/ 25 w 134"/>
                        <a:gd name="T13" fmla="*/ 34 h 102"/>
                        <a:gd name="T14" fmla="*/ 27 w 134"/>
                        <a:gd name="T15" fmla="*/ 33 h 102"/>
                        <a:gd name="T16" fmla="*/ 44 w 134"/>
                        <a:gd name="T17" fmla="*/ 18 h 102"/>
                        <a:gd name="T18" fmla="*/ 45 w 134"/>
                        <a:gd name="T19" fmla="*/ 15 h 102"/>
                        <a:gd name="T20" fmla="*/ 43 w 134"/>
                        <a:gd name="T21" fmla="*/ 13 h 102"/>
                        <a:gd name="T22" fmla="*/ 22 w 134"/>
                        <a:gd name="T23" fmla="*/ 1 h 102"/>
                        <a:gd name="T24" fmla="*/ 19 w 134"/>
                        <a:gd name="T25" fmla="*/ 0 h 1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4" h="102">
                          <a:moveTo>
                            <a:pt x="58" y="0"/>
                          </a:moveTo>
                          <a:lnTo>
                            <a:pt x="51" y="5"/>
                          </a:lnTo>
                          <a:lnTo>
                            <a:pt x="2" y="50"/>
                          </a:lnTo>
                          <a:lnTo>
                            <a:pt x="0" y="55"/>
                          </a:lnTo>
                          <a:lnTo>
                            <a:pt x="4" y="61"/>
                          </a:lnTo>
                          <a:lnTo>
                            <a:pt x="65" y="100"/>
                          </a:lnTo>
                          <a:lnTo>
                            <a:pt x="74" y="102"/>
                          </a:lnTo>
                          <a:lnTo>
                            <a:pt x="81" y="100"/>
                          </a:lnTo>
                          <a:lnTo>
                            <a:pt x="132" y="53"/>
                          </a:lnTo>
                          <a:lnTo>
                            <a:pt x="134" y="46"/>
                          </a:lnTo>
                          <a:lnTo>
                            <a:pt x="129" y="40"/>
                          </a:lnTo>
                          <a:lnTo>
                            <a:pt x="65" y="4"/>
                          </a:lnTo>
                          <a:lnTo>
                            <a:pt x="58"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876" name="Group 742"/>
                  <p:cNvGrpSpPr>
                    <a:grpSpLocks/>
                  </p:cNvGrpSpPr>
                  <p:nvPr/>
                </p:nvGrpSpPr>
                <p:grpSpPr bwMode="auto">
                  <a:xfrm>
                    <a:off x="7382" y="11919"/>
                    <a:ext cx="47" cy="42"/>
                    <a:chOff x="7382" y="11919"/>
                    <a:chExt cx="47" cy="42"/>
                  </a:xfrm>
                </p:grpSpPr>
                <p:sp>
                  <p:nvSpPr>
                    <p:cNvPr id="71903" name="Freeform 743"/>
                    <p:cNvSpPr>
                      <a:spLocks/>
                    </p:cNvSpPr>
                    <p:nvPr/>
                  </p:nvSpPr>
                  <p:spPr bwMode="auto">
                    <a:xfrm>
                      <a:off x="7382" y="11925"/>
                      <a:ext cx="47" cy="36"/>
                    </a:xfrm>
                    <a:custGeom>
                      <a:avLst/>
                      <a:gdLst>
                        <a:gd name="T0" fmla="*/ 21 w 141"/>
                        <a:gd name="T1" fmla="*/ 0 h 108"/>
                        <a:gd name="T2" fmla="*/ 0 w 141"/>
                        <a:gd name="T3" fmla="*/ 19 h 108"/>
                        <a:gd name="T4" fmla="*/ 26 w 141"/>
                        <a:gd name="T5" fmla="*/ 36 h 108"/>
                        <a:gd name="T6" fmla="*/ 47 w 141"/>
                        <a:gd name="T7" fmla="*/ 16 h 108"/>
                        <a:gd name="T8" fmla="*/ 21 w 141"/>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1" h="108">
                          <a:moveTo>
                            <a:pt x="62" y="0"/>
                          </a:moveTo>
                          <a:lnTo>
                            <a:pt x="0" y="56"/>
                          </a:lnTo>
                          <a:lnTo>
                            <a:pt x="79" y="108"/>
                          </a:lnTo>
                          <a:lnTo>
                            <a:pt x="141" y="47"/>
                          </a:lnTo>
                          <a:lnTo>
                            <a:pt x="62"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04" name="Freeform 744"/>
                    <p:cNvSpPr>
                      <a:spLocks/>
                    </p:cNvSpPr>
                    <p:nvPr/>
                  </p:nvSpPr>
                  <p:spPr bwMode="auto">
                    <a:xfrm>
                      <a:off x="7382" y="11933"/>
                      <a:ext cx="9" cy="15"/>
                    </a:xfrm>
                    <a:custGeom>
                      <a:avLst/>
                      <a:gdLst>
                        <a:gd name="T0" fmla="*/ 1 w 26"/>
                        <a:gd name="T1" fmla="*/ 4 h 45"/>
                        <a:gd name="T2" fmla="*/ 0 w 26"/>
                        <a:gd name="T3" fmla="*/ 7 h 45"/>
                        <a:gd name="T4" fmla="*/ 0 w 26"/>
                        <a:gd name="T5" fmla="*/ 11 h 45"/>
                        <a:gd name="T6" fmla="*/ 9 w 26"/>
                        <a:gd name="T7" fmla="*/ 15 h 45"/>
                        <a:gd name="T8" fmla="*/ 6 w 26"/>
                        <a:gd name="T9" fmla="*/ 0 h 45"/>
                        <a:gd name="T10" fmla="*/ 1 w 26"/>
                        <a:gd name="T11" fmla="*/ 4 h 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45">
                          <a:moveTo>
                            <a:pt x="2" y="12"/>
                          </a:moveTo>
                          <a:lnTo>
                            <a:pt x="0" y="20"/>
                          </a:lnTo>
                          <a:lnTo>
                            <a:pt x="0" y="32"/>
                          </a:lnTo>
                          <a:lnTo>
                            <a:pt x="26" y="45"/>
                          </a:lnTo>
                          <a:lnTo>
                            <a:pt x="16" y="0"/>
                          </a:lnTo>
                          <a:lnTo>
                            <a:pt x="2" y="12"/>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05" name="Freeform 745"/>
                    <p:cNvSpPr>
                      <a:spLocks/>
                    </p:cNvSpPr>
                    <p:nvPr/>
                  </p:nvSpPr>
                  <p:spPr bwMode="auto">
                    <a:xfrm>
                      <a:off x="7420" y="11931"/>
                      <a:ext cx="9" cy="15"/>
                    </a:xfrm>
                    <a:custGeom>
                      <a:avLst/>
                      <a:gdLst>
                        <a:gd name="T0" fmla="*/ 8 w 27"/>
                        <a:gd name="T1" fmla="*/ 4 h 44"/>
                        <a:gd name="T2" fmla="*/ 9 w 27"/>
                        <a:gd name="T3" fmla="*/ 5 h 44"/>
                        <a:gd name="T4" fmla="*/ 9 w 27"/>
                        <a:gd name="T5" fmla="*/ 10 h 44"/>
                        <a:gd name="T6" fmla="*/ 0 w 27"/>
                        <a:gd name="T7" fmla="*/ 15 h 44"/>
                        <a:gd name="T8" fmla="*/ 3 w 27"/>
                        <a:gd name="T9" fmla="*/ 0 h 44"/>
                        <a:gd name="T10" fmla="*/ 8 w 27"/>
                        <a:gd name="T11" fmla="*/ 4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44">
                          <a:moveTo>
                            <a:pt x="23" y="11"/>
                          </a:moveTo>
                          <a:lnTo>
                            <a:pt x="27" y="16"/>
                          </a:lnTo>
                          <a:lnTo>
                            <a:pt x="27" y="30"/>
                          </a:lnTo>
                          <a:lnTo>
                            <a:pt x="0" y="44"/>
                          </a:lnTo>
                          <a:lnTo>
                            <a:pt x="10" y="0"/>
                          </a:lnTo>
                          <a:lnTo>
                            <a:pt x="23" y="11"/>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06" name="Freeform 746"/>
                    <p:cNvSpPr>
                      <a:spLocks/>
                    </p:cNvSpPr>
                    <p:nvPr/>
                  </p:nvSpPr>
                  <p:spPr bwMode="auto">
                    <a:xfrm>
                      <a:off x="7383" y="11919"/>
                      <a:ext cx="45" cy="34"/>
                    </a:xfrm>
                    <a:custGeom>
                      <a:avLst/>
                      <a:gdLst>
                        <a:gd name="T0" fmla="*/ 19 w 135"/>
                        <a:gd name="T1" fmla="*/ 0 h 101"/>
                        <a:gd name="T2" fmla="*/ 17 w 135"/>
                        <a:gd name="T3" fmla="*/ 1 h 101"/>
                        <a:gd name="T4" fmla="*/ 1 w 135"/>
                        <a:gd name="T5" fmla="*/ 16 h 101"/>
                        <a:gd name="T6" fmla="*/ 0 w 135"/>
                        <a:gd name="T7" fmla="*/ 18 h 101"/>
                        <a:gd name="T8" fmla="*/ 1 w 135"/>
                        <a:gd name="T9" fmla="*/ 20 h 101"/>
                        <a:gd name="T10" fmla="*/ 22 w 135"/>
                        <a:gd name="T11" fmla="*/ 33 h 101"/>
                        <a:gd name="T12" fmla="*/ 25 w 135"/>
                        <a:gd name="T13" fmla="*/ 34 h 101"/>
                        <a:gd name="T14" fmla="*/ 27 w 135"/>
                        <a:gd name="T15" fmla="*/ 33 h 101"/>
                        <a:gd name="T16" fmla="*/ 44 w 135"/>
                        <a:gd name="T17" fmla="*/ 18 h 101"/>
                        <a:gd name="T18" fmla="*/ 45 w 135"/>
                        <a:gd name="T19" fmla="*/ 15 h 101"/>
                        <a:gd name="T20" fmla="*/ 43 w 135"/>
                        <a:gd name="T21" fmla="*/ 13 h 101"/>
                        <a:gd name="T22" fmla="*/ 22 w 135"/>
                        <a:gd name="T23" fmla="*/ 1 h 101"/>
                        <a:gd name="T24" fmla="*/ 19 w 135"/>
                        <a:gd name="T25" fmla="*/ 0 h 10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5" h="101">
                          <a:moveTo>
                            <a:pt x="58" y="0"/>
                          </a:moveTo>
                          <a:lnTo>
                            <a:pt x="52" y="3"/>
                          </a:lnTo>
                          <a:lnTo>
                            <a:pt x="3" y="48"/>
                          </a:lnTo>
                          <a:lnTo>
                            <a:pt x="0" y="54"/>
                          </a:lnTo>
                          <a:lnTo>
                            <a:pt x="4" y="60"/>
                          </a:lnTo>
                          <a:lnTo>
                            <a:pt x="65" y="99"/>
                          </a:lnTo>
                          <a:lnTo>
                            <a:pt x="75" y="101"/>
                          </a:lnTo>
                          <a:lnTo>
                            <a:pt x="82" y="99"/>
                          </a:lnTo>
                          <a:lnTo>
                            <a:pt x="132" y="53"/>
                          </a:lnTo>
                          <a:lnTo>
                            <a:pt x="135" y="45"/>
                          </a:lnTo>
                          <a:lnTo>
                            <a:pt x="129" y="39"/>
                          </a:lnTo>
                          <a:lnTo>
                            <a:pt x="65" y="2"/>
                          </a:lnTo>
                          <a:lnTo>
                            <a:pt x="58"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877" name="Group 747"/>
                  <p:cNvGrpSpPr>
                    <a:grpSpLocks/>
                  </p:cNvGrpSpPr>
                  <p:nvPr/>
                </p:nvGrpSpPr>
                <p:grpSpPr bwMode="auto">
                  <a:xfrm>
                    <a:off x="7411" y="11940"/>
                    <a:ext cx="239" cy="156"/>
                    <a:chOff x="7411" y="11940"/>
                    <a:chExt cx="239" cy="156"/>
                  </a:xfrm>
                </p:grpSpPr>
                <p:sp>
                  <p:nvSpPr>
                    <p:cNvPr id="71901" name="Freeform 748"/>
                    <p:cNvSpPr>
                      <a:spLocks/>
                    </p:cNvSpPr>
                    <p:nvPr/>
                  </p:nvSpPr>
                  <p:spPr bwMode="auto">
                    <a:xfrm>
                      <a:off x="7411" y="11940"/>
                      <a:ext cx="239" cy="156"/>
                    </a:xfrm>
                    <a:custGeom>
                      <a:avLst/>
                      <a:gdLst>
                        <a:gd name="T0" fmla="*/ 22 w 716"/>
                        <a:gd name="T1" fmla="*/ 0 h 466"/>
                        <a:gd name="T2" fmla="*/ 0 w 716"/>
                        <a:gd name="T3" fmla="*/ 23 h 466"/>
                        <a:gd name="T4" fmla="*/ 216 w 716"/>
                        <a:gd name="T5" fmla="*/ 156 h 466"/>
                        <a:gd name="T6" fmla="*/ 239 w 716"/>
                        <a:gd name="T7" fmla="*/ 132 h 466"/>
                        <a:gd name="T8" fmla="*/ 22 w 716"/>
                        <a:gd name="T9" fmla="*/ 0 h 4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16" h="466">
                          <a:moveTo>
                            <a:pt x="67" y="0"/>
                          </a:moveTo>
                          <a:lnTo>
                            <a:pt x="0" y="70"/>
                          </a:lnTo>
                          <a:lnTo>
                            <a:pt x="648" y="466"/>
                          </a:lnTo>
                          <a:lnTo>
                            <a:pt x="716" y="394"/>
                          </a:lnTo>
                          <a:lnTo>
                            <a:pt x="67"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02" name="Freeform 749"/>
                    <p:cNvSpPr>
                      <a:spLocks/>
                    </p:cNvSpPr>
                    <p:nvPr/>
                  </p:nvSpPr>
                  <p:spPr bwMode="auto">
                    <a:xfrm>
                      <a:off x="7417" y="11940"/>
                      <a:ext cx="232" cy="152"/>
                    </a:xfrm>
                    <a:custGeom>
                      <a:avLst/>
                      <a:gdLst>
                        <a:gd name="T0" fmla="*/ 22 w 697"/>
                        <a:gd name="T1" fmla="*/ 0 h 456"/>
                        <a:gd name="T2" fmla="*/ 0 w 697"/>
                        <a:gd name="T3" fmla="*/ 22 h 456"/>
                        <a:gd name="T4" fmla="*/ 210 w 697"/>
                        <a:gd name="T5" fmla="*/ 152 h 456"/>
                        <a:gd name="T6" fmla="*/ 232 w 697"/>
                        <a:gd name="T7" fmla="*/ 128 h 456"/>
                        <a:gd name="T8" fmla="*/ 22 w 697"/>
                        <a:gd name="T9" fmla="*/ 0 h 4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97" h="456">
                          <a:moveTo>
                            <a:pt x="65" y="0"/>
                          </a:moveTo>
                          <a:lnTo>
                            <a:pt x="0" y="67"/>
                          </a:lnTo>
                          <a:lnTo>
                            <a:pt x="632" y="456"/>
                          </a:lnTo>
                          <a:lnTo>
                            <a:pt x="697" y="383"/>
                          </a:lnTo>
                          <a:lnTo>
                            <a:pt x="65"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878" name="Group 750"/>
                  <p:cNvGrpSpPr>
                    <a:grpSpLocks/>
                  </p:cNvGrpSpPr>
                  <p:nvPr/>
                </p:nvGrpSpPr>
                <p:grpSpPr bwMode="auto">
                  <a:xfrm>
                    <a:off x="7802" y="12187"/>
                    <a:ext cx="13" cy="11"/>
                    <a:chOff x="7802" y="12187"/>
                    <a:chExt cx="13" cy="11"/>
                  </a:xfrm>
                </p:grpSpPr>
                <p:sp>
                  <p:nvSpPr>
                    <p:cNvPr id="71899" name="Freeform 751"/>
                    <p:cNvSpPr>
                      <a:spLocks/>
                    </p:cNvSpPr>
                    <p:nvPr/>
                  </p:nvSpPr>
                  <p:spPr bwMode="auto">
                    <a:xfrm>
                      <a:off x="7802" y="12187"/>
                      <a:ext cx="13" cy="11"/>
                    </a:xfrm>
                    <a:custGeom>
                      <a:avLst/>
                      <a:gdLst>
                        <a:gd name="T0" fmla="*/ 8 w 39"/>
                        <a:gd name="T1" fmla="*/ 0 h 32"/>
                        <a:gd name="T2" fmla="*/ 0 w 39"/>
                        <a:gd name="T3" fmla="*/ 8 h 32"/>
                        <a:gd name="T4" fmla="*/ 4 w 39"/>
                        <a:gd name="T5" fmla="*/ 11 h 32"/>
                        <a:gd name="T6" fmla="*/ 13 w 39"/>
                        <a:gd name="T7" fmla="*/ 3 h 32"/>
                        <a:gd name="T8" fmla="*/ 8 w 39"/>
                        <a:gd name="T9" fmla="*/ 0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 h="32">
                          <a:moveTo>
                            <a:pt x="24" y="0"/>
                          </a:moveTo>
                          <a:lnTo>
                            <a:pt x="0" y="23"/>
                          </a:lnTo>
                          <a:lnTo>
                            <a:pt x="12" y="32"/>
                          </a:lnTo>
                          <a:lnTo>
                            <a:pt x="39" y="8"/>
                          </a:lnTo>
                          <a:lnTo>
                            <a:pt x="24"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900" name="Freeform 752"/>
                    <p:cNvSpPr>
                      <a:spLocks/>
                    </p:cNvSpPr>
                    <p:nvPr/>
                  </p:nvSpPr>
                  <p:spPr bwMode="auto">
                    <a:xfrm>
                      <a:off x="7803" y="12190"/>
                      <a:ext cx="7" cy="7"/>
                    </a:xfrm>
                    <a:custGeom>
                      <a:avLst/>
                      <a:gdLst>
                        <a:gd name="T0" fmla="*/ 4 w 21"/>
                        <a:gd name="T1" fmla="*/ 0 h 20"/>
                        <a:gd name="T2" fmla="*/ 0 w 21"/>
                        <a:gd name="T3" fmla="*/ 5 h 20"/>
                        <a:gd name="T4" fmla="*/ 2 w 21"/>
                        <a:gd name="T5" fmla="*/ 7 h 20"/>
                        <a:gd name="T6" fmla="*/ 7 w 21"/>
                        <a:gd name="T7" fmla="*/ 2 h 20"/>
                        <a:gd name="T8" fmla="*/ 4 w 21"/>
                        <a:gd name="T9" fmla="*/ 0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20">
                          <a:moveTo>
                            <a:pt x="13" y="0"/>
                          </a:moveTo>
                          <a:lnTo>
                            <a:pt x="0" y="14"/>
                          </a:lnTo>
                          <a:lnTo>
                            <a:pt x="6" y="20"/>
                          </a:lnTo>
                          <a:lnTo>
                            <a:pt x="21" y="5"/>
                          </a:lnTo>
                          <a:lnTo>
                            <a:pt x="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879" name="Group 753"/>
                  <p:cNvGrpSpPr>
                    <a:grpSpLocks/>
                  </p:cNvGrpSpPr>
                  <p:nvPr/>
                </p:nvGrpSpPr>
                <p:grpSpPr bwMode="auto">
                  <a:xfrm>
                    <a:off x="7224" y="11827"/>
                    <a:ext cx="13" cy="11"/>
                    <a:chOff x="7224" y="11827"/>
                    <a:chExt cx="13" cy="11"/>
                  </a:xfrm>
                </p:grpSpPr>
                <p:sp>
                  <p:nvSpPr>
                    <p:cNvPr id="71897" name="Freeform 754"/>
                    <p:cNvSpPr>
                      <a:spLocks/>
                    </p:cNvSpPr>
                    <p:nvPr/>
                  </p:nvSpPr>
                  <p:spPr bwMode="auto">
                    <a:xfrm>
                      <a:off x="7224" y="11827"/>
                      <a:ext cx="13" cy="11"/>
                    </a:xfrm>
                    <a:custGeom>
                      <a:avLst/>
                      <a:gdLst>
                        <a:gd name="T0" fmla="*/ 8 w 39"/>
                        <a:gd name="T1" fmla="*/ 0 h 32"/>
                        <a:gd name="T2" fmla="*/ 0 w 39"/>
                        <a:gd name="T3" fmla="*/ 8 h 32"/>
                        <a:gd name="T4" fmla="*/ 4 w 39"/>
                        <a:gd name="T5" fmla="*/ 11 h 32"/>
                        <a:gd name="T6" fmla="*/ 13 w 39"/>
                        <a:gd name="T7" fmla="*/ 3 h 32"/>
                        <a:gd name="T8" fmla="*/ 8 w 39"/>
                        <a:gd name="T9" fmla="*/ 0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 h="32">
                          <a:moveTo>
                            <a:pt x="24" y="0"/>
                          </a:moveTo>
                          <a:lnTo>
                            <a:pt x="0" y="23"/>
                          </a:lnTo>
                          <a:lnTo>
                            <a:pt x="12" y="32"/>
                          </a:lnTo>
                          <a:lnTo>
                            <a:pt x="39" y="8"/>
                          </a:lnTo>
                          <a:lnTo>
                            <a:pt x="24"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98" name="Freeform 755"/>
                    <p:cNvSpPr>
                      <a:spLocks/>
                    </p:cNvSpPr>
                    <p:nvPr/>
                  </p:nvSpPr>
                  <p:spPr bwMode="auto">
                    <a:xfrm>
                      <a:off x="7225" y="11831"/>
                      <a:ext cx="7" cy="6"/>
                    </a:xfrm>
                    <a:custGeom>
                      <a:avLst/>
                      <a:gdLst>
                        <a:gd name="T0" fmla="*/ 4 w 21"/>
                        <a:gd name="T1" fmla="*/ 0 h 20"/>
                        <a:gd name="T2" fmla="*/ 0 w 21"/>
                        <a:gd name="T3" fmla="*/ 4 h 20"/>
                        <a:gd name="T4" fmla="*/ 2 w 21"/>
                        <a:gd name="T5" fmla="*/ 6 h 20"/>
                        <a:gd name="T6" fmla="*/ 7 w 21"/>
                        <a:gd name="T7" fmla="*/ 2 h 20"/>
                        <a:gd name="T8" fmla="*/ 4 w 21"/>
                        <a:gd name="T9" fmla="*/ 0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20">
                          <a:moveTo>
                            <a:pt x="13" y="0"/>
                          </a:moveTo>
                          <a:lnTo>
                            <a:pt x="0" y="14"/>
                          </a:lnTo>
                          <a:lnTo>
                            <a:pt x="6" y="20"/>
                          </a:lnTo>
                          <a:lnTo>
                            <a:pt x="21" y="5"/>
                          </a:lnTo>
                          <a:lnTo>
                            <a:pt x="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71880" name="Freeform 756"/>
                  <p:cNvSpPr>
                    <a:spLocks/>
                  </p:cNvSpPr>
                  <p:nvPr/>
                </p:nvSpPr>
                <p:spPr bwMode="auto">
                  <a:xfrm>
                    <a:off x="7243" y="11703"/>
                    <a:ext cx="725" cy="495"/>
                  </a:xfrm>
                  <a:custGeom>
                    <a:avLst/>
                    <a:gdLst>
                      <a:gd name="T0" fmla="*/ 138 w 2176"/>
                      <a:gd name="T1" fmla="*/ 0 h 1485"/>
                      <a:gd name="T2" fmla="*/ 0 w 2176"/>
                      <a:gd name="T3" fmla="*/ 117 h 1485"/>
                      <a:gd name="T4" fmla="*/ 34 w 2176"/>
                      <a:gd name="T5" fmla="*/ 136 h 1485"/>
                      <a:gd name="T6" fmla="*/ 3 w 2176"/>
                      <a:gd name="T7" fmla="*/ 163 h 1485"/>
                      <a:gd name="T8" fmla="*/ 540 w 2176"/>
                      <a:gd name="T9" fmla="*/ 495 h 1485"/>
                      <a:gd name="T10" fmla="*/ 570 w 2176"/>
                      <a:gd name="T11" fmla="*/ 465 h 1485"/>
                      <a:gd name="T12" fmla="*/ 586 w 2176"/>
                      <a:gd name="T13" fmla="*/ 477 h 1485"/>
                      <a:gd name="T14" fmla="*/ 725 w 2176"/>
                      <a:gd name="T15" fmla="*/ 348 h 148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76" h="1485">
                        <a:moveTo>
                          <a:pt x="415" y="0"/>
                        </a:moveTo>
                        <a:lnTo>
                          <a:pt x="0" y="350"/>
                        </a:lnTo>
                        <a:lnTo>
                          <a:pt x="102" y="409"/>
                        </a:lnTo>
                        <a:lnTo>
                          <a:pt x="8" y="488"/>
                        </a:lnTo>
                        <a:lnTo>
                          <a:pt x="1621" y="1485"/>
                        </a:lnTo>
                        <a:lnTo>
                          <a:pt x="1711" y="1395"/>
                        </a:lnTo>
                        <a:lnTo>
                          <a:pt x="1760" y="1430"/>
                        </a:lnTo>
                        <a:lnTo>
                          <a:pt x="2176" y="1045"/>
                        </a:lnTo>
                      </a:path>
                    </a:pathLst>
                  </a:custGeom>
                  <a:noFill/>
                  <a:ln w="254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71881" name="Freeform 757"/>
                  <p:cNvSpPr>
                    <a:spLocks/>
                  </p:cNvSpPr>
                  <p:nvPr/>
                </p:nvSpPr>
                <p:spPr bwMode="auto">
                  <a:xfrm>
                    <a:off x="7253" y="11808"/>
                    <a:ext cx="87" cy="53"/>
                  </a:xfrm>
                  <a:custGeom>
                    <a:avLst/>
                    <a:gdLst>
                      <a:gd name="T0" fmla="*/ 27 w 259"/>
                      <a:gd name="T1" fmla="*/ 0 h 158"/>
                      <a:gd name="T2" fmla="*/ 0 w 259"/>
                      <a:gd name="T3" fmla="*/ 20 h 158"/>
                      <a:gd name="T4" fmla="*/ 59 w 259"/>
                      <a:gd name="T5" fmla="*/ 53 h 158"/>
                      <a:gd name="T6" fmla="*/ 87 w 259"/>
                      <a:gd name="T7" fmla="*/ 31 h 158"/>
                      <a:gd name="T8" fmla="*/ 27 w 259"/>
                      <a:gd name="T9" fmla="*/ 0 h 1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9" h="158">
                        <a:moveTo>
                          <a:pt x="79" y="0"/>
                        </a:moveTo>
                        <a:lnTo>
                          <a:pt x="0" y="59"/>
                        </a:lnTo>
                        <a:lnTo>
                          <a:pt x="177" y="158"/>
                        </a:lnTo>
                        <a:lnTo>
                          <a:pt x="259" y="93"/>
                        </a:lnTo>
                        <a:lnTo>
                          <a:pt x="79"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82" name="Freeform 758"/>
                  <p:cNvSpPr>
                    <a:spLocks/>
                  </p:cNvSpPr>
                  <p:nvPr/>
                </p:nvSpPr>
                <p:spPr bwMode="auto">
                  <a:xfrm>
                    <a:off x="7253" y="11816"/>
                    <a:ext cx="10" cy="14"/>
                  </a:xfrm>
                  <a:custGeom>
                    <a:avLst/>
                    <a:gdLst>
                      <a:gd name="T0" fmla="*/ 0 w 29"/>
                      <a:gd name="T1" fmla="*/ 3 h 42"/>
                      <a:gd name="T2" fmla="*/ 0 w 29"/>
                      <a:gd name="T3" fmla="*/ 6 h 42"/>
                      <a:gd name="T4" fmla="*/ 0 w 29"/>
                      <a:gd name="T5" fmla="*/ 11 h 42"/>
                      <a:gd name="T6" fmla="*/ 10 w 29"/>
                      <a:gd name="T7" fmla="*/ 14 h 42"/>
                      <a:gd name="T8" fmla="*/ 6 w 29"/>
                      <a:gd name="T9" fmla="*/ 0 h 42"/>
                      <a:gd name="T10" fmla="*/ 0 w 29"/>
                      <a:gd name="T11" fmla="*/ 3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42">
                        <a:moveTo>
                          <a:pt x="1" y="10"/>
                        </a:moveTo>
                        <a:lnTo>
                          <a:pt x="0" y="18"/>
                        </a:lnTo>
                        <a:lnTo>
                          <a:pt x="0" y="32"/>
                        </a:lnTo>
                        <a:lnTo>
                          <a:pt x="29" y="42"/>
                        </a:lnTo>
                        <a:lnTo>
                          <a:pt x="16" y="0"/>
                        </a:lnTo>
                        <a:lnTo>
                          <a:pt x="1"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83" name="Freeform 759"/>
                  <p:cNvSpPr>
                    <a:spLocks/>
                  </p:cNvSpPr>
                  <p:nvPr/>
                </p:nvSpPr>
                <p:spPr bwMode="auto">
                  <a:xfrm>
                    <a:off x="7322" y="11832"/>
                    <a:ext cx="11" cy="13"/>
                  </a:xfrm>
                  <a:custGeom>
                    <a:avLst/>
                    <a:gdLst>
                      <a:gd name="T0" fmla="*/ 10 w 32"/>
                      <a:gd name="T1" fmla="*/ 3 h 40"/>
                      <a:gd name="T2" fmla="*/ 11 w 32"/>
                      <a:gd name="T3" fmla="*/ 5 h 40"/>
                      <a:gd name="T4" fmla="*/ 11 w 32"/>
                      <a:gd name="T5" fmla="*/ 9 h 40"/>
                      <a:gd name="T6" fmla="*/ 0 w 32"/>
                      <a:gd name="T7" fmla="*/ 13 h 40"/>
                      <a:gd name="T8" fmla="*/ 3 w 32"/>
                      <a:gd name="T9" fmla="*/ 0 h 40"/>
                      <a:gd name="T10" fmla="*/ 10 w 32"/>
                      <a:gd name="T11" fmla="*/ 3 h 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2" h="40">
                        <a:moveTo>
                          <a:pt x="29" y="10"/>
                        </a:moveTo>
                        <a:lnTo>
                          <a:pt x="32" y="15"/>
                        </a:lnTo>
                        <a:lnTo>
                          <a:pt x="32" y="29"/>
                        </a:lnTo>
                        <a:lnTo>
                          <a:pt x="0" y="40"/>
                        </a:lnTo>
                        <a:lnTo>
                          <a:pt x="10" y="0"/>
                        </a:lnTo>
                        <a:lnTo>
                          <a:pt x="29"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84" name="Freeform 760"/>
                  <p:cNvSpPr>
                    <a:spLocks/>
                  </p:cNvSpPr>
                  <p:nvPr/>
                </p:nvSpPr>
                <p:spPr bwMode="auto">
                  <a:xfrm>
                    <a:off x="7252" y="11804"/>
                    <a:ext cx="80" cy="47"/>
                  </a:xfrm>
                  <a:custGeom>
                    <a:avLst/>
                    <a:gdLst>
                      <a:gd name="T0" fmla="*/ 22 w 240"/>
                      <a:gd name="T1" fmla="*/ 0 h 141"/>
                      <a:gd name="T2" fmla="*/ 20 w 240"/>
                      <a:gd name="T3" fmla="*/ 1 h 141"/>
                      <a:gd name="T4" fmla="*/ 1 w 240"/>
                      <a:gd name="T5" fmla="*/ 15 h 141"/>
                      <a:gd name="T6" fmla="*/ 0 w 240"/>
                      <a:gd name="T7" fmla="*/ 16 h 141"/>
                      <a:gd name="T8" fmla="*/ 1 w 240"/>
                      <a:gd name="T9" fmla="*/ 19 h 141"/>
                      <a:gd name="T10" fmla="*/ 55 w 240"/>
                      <a:gd name="T11" fmla="*/ 47 h 141"/>
                      <a:gd name="T12" fmla="*/ 58 w 240"/>
                      <a:gd name="T13" fmla="*/ 47 h 141"/>
                      <a:gd name="T14" fmla="*/ 62 w 240"/>
                      <a:gd name="T15" fmla="*/ 47 h 141"/>
                      <a:gd name="T16" fmla="*/ 80 w 240"/>
                      <a:gd name="T17" fmla="*/ 33 h 141"/>
                      <a:gd name="T18" fmla="*/ 80 w 240"/>
                      <a:gd name="T19" fmla="*/ 30 h 141"/>
                      <a:gd name="T20" fmla="*/ 78 w 240"/>
                      <a:gd name="T21" fmla="*/ 28 h 141"/>
                      <a:gd name="T22" fmla="*/ 26 w 240"/>
                      <a:gd name="T23" fmla="*/ 0 h 141"/>
                      <a:gd name="T24" fmla="*/ 22 w 240"/>
                      <a:gd name="T25" fmla="*/ 0 h 14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40" h="141">
                        <a:moveTo>
                          <a:pt x="67" y="0"/>
                        </a:moveTo>
                        <a:lnTo>
                          <a:pt x="60" y="2"/>
                        </a:lnTo>
                        <a:lnTo>
                          <a:pt x="3" y="46"/>
                        </a:lnTo>
                        <a:lnTo>
                          <a:pt x="0" y="49"/>
                        </a:lnTo>
                        <a:lnTo>
                          <a:pt x="4" y="56"/>
                        </a:lnTo>
                        <a:lnTo>
                          <a:pt x="165" y="141"/>
                        </a:lnTo>
                        <a:lnTo>
                          <a:pt x="173" y="141"/>
                        </a:lnTo>
                        <a:lnTo>
                          <a:pt x="185" y="140"/>
                        </a:lnTo>
                        <a:lnTo>
                          <a:pt x="240" y="99"/>
                        </a:lnTo>
                        <a:lnTo>
                          <a:pt x="240" y="91"/>
                        </a:lnTo>
                        <a:lnTo>
                          <a:pt x="234" y="84"/>
                        </a:lnTo>
                        <a:lnTo>
                          <a:pt x="78" y="1"/>
                        </a:lnTo>
                        <a:lnTo>
                          <a:pt x="67"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85" name="Freeform 761"/>
                  <p:cNvSpPr>
                    <a:spLocks/>
                  </p:cNvSpPr>
                  <p:nvPr/>
                </p:nvSpPr>
                <p:spPr bwMode="auto">
                  <a:xfrm>
                    <a:off x="7303" y="11763"/>
                    <a:ext cx="57" cy="33"/>
                  </a:xfrm>
                  <a:custGeom>
                    <a:avLst/>
                    <a:gdLst>
                      <a:gd name="T0" fmla="*/ 25 w 171"/>
                      <a:gd name="T1" fmla="*/ 0 h 100"/>
                      <a:gd name="T2" fmla="*/ 0 w 171"/>
                      <a:gd name="T3" fmla="*/ 17 h 100"/>
                      <a:gd name="T4" fmla="*/ 32 w 171"/>
                      <a:gd name="T5" fmla="*/ 33 h 100"/>
                      <a:gd name="T6" fmla="*/ 57 w 171"/>
                      <a:gd name="T7" fmla="*/ 15 h 100"/>
                      <a:gd name="T8" fmla="*/ 25 w 171"/>
                      <a:gd name="T9" fmla="*/ 0 h 1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1" h="100">
                        <a:moveTo>
                          <a:pt x="75" y="0"/>
                        </a:moveTo>
                        <a:lnTo>
                          <a:pt x="0" y="52"/>
                        </a:lnTo>
                        <a:lnTo>
                          <a:pt x="95" y="100"/>
                        </a:lnTo>
                        <a:lnTo>
                          <a:pt x="171" y="44"/>
                        </a:lnTo>
                        <a:lnTo>
                          <a:pt x="75"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86" name="Freeform 762"/>
                  <p:cNvSpPr>
                    <a:spLocks/>
                  </p:cNvSpPr>
                  <p:nvPr/>
                </p:nvSpPr>
                <p:spPr bwMode="auto">
                  <a:xfrm>
                    <a:off x="7303" y="11771"/>
                    <a:ext cx="10" cy="13"/>
                  </a:xfrm>
                  <a:custGeom>
                    <a:avLst/>
                    <a:gdLst>
                      <a:gd name="T0" fmla="*/ 1 w 31"/>
                      <a:gd name="T1" fmla="*/ 3 h 40"/>
                      <a:gd name="T2" fmla="*/ 0 w 31"/>
                      <a:gd name="T3" fmla="*/ 6 h 40"/>
                      <a:gd name="T4" fmla="*/ 0 w 31"/>
                      <a:gd name="T5" fmla="*/ 9 h 40"/>
                      <a:gd name="T6" fmla="*/ 10 w 31"/>
                      <a:gd name="T7" fmla="*/ 13 h 40"/>
                      <a:gd name="T8" fmla="*/ 6 w 31"/>
                      <a:gd name="T9" fmla="*/ 0 h 40"/>
                      <a:gd name="T10" fmla="*/ 1 w 31"/>
                      <a:gd name="T11" fmla="*/ 3 h 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 h="40">
                        <a:moveTo>
                          <a:pt x="2" y="10"/>
                        </a:moveTo>
                        <a:lnTo>
                          <a:pt x="0" y="17"/>
                        </a:lnTo>
                        <a:lnTo>
                          <a:pt x="0" y="29"/>
                        </a:lnTo>
                        <a:lnTo>
                          <a:pt x="31" y="40"/>
                        </a:lnTo>
                        <a:lnTo>
                          <a:pt x="19" y="0"/>
                        </a:lnTo>
                        <a:lnTo>
                          <a:pt x="2"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87" name="Freeform 763"/>
                  <p:cNvSpPr>
                    <a:spLocks/>
                  </p:cNvSpPr>
                  <p:nvPr/>
                </p:nvSpPr>
                <p:spPr bwMode="auto">
                  <a:xfrm>
                    <a:off x="7349" y="11768"/>
                    <a:ext cx="11" cy="14"/>
                  </a:xfrm>
                  <a:custGeom>
                    <a:avLst/>
                    <a:gdLst>
                      <a:gd name="T0" fmla="*/ 9 w 34"/>
                      <a:gd name="T1" fmla="*/ 3 h 40"/>
                      <a:gd name="T2" fmla="*/ 11 w 34"/>
                      <a:gd name="T3" fmla="*/ 5 h 40"/>
                      <a:gd name="T4" fmla="*/ 11 w 34"/>
                      <a:gd name="T5" fmla="*/ 10 h 40"/>
                      <a:gd name="T6" fmla="*/ 0 w 34"/>
                      <a:gd name="T7" fmla="*/ 14 h 40"/>
                      <a:gd name="T8" fmla="*/ 4 w 34"/>
                      <a:gd name="T9" fmla="*/ 0 h 40"/>
                      <a:gd name="T10" fmla="*/ 9 w 34"/>
                      <a:gd name="T11" fmla="*/ 3 h 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40">
                        <a:moveTo>
                          <a:pt x="29" y="9"/>
                        </a:moveTo>
                        <a:lnTo>
                          <a:pt x="34" y="15"/>
                        </a:lnTo>
                        <a:lnTo>
                          <a:pt x="34" y="28"/>
                        </a:lnTo>
                        <a:lnTo>
                          <a:pt x="0" y="40"/>
                        </a:lnTo>
                        <a:lnTo>
                          <a:pt x="13" y="0"/>
                        </a:lnTo>
                        <a:lnTo>
                          <a:pt x="29" y="9"/>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88" name="Freeform 764"/>
                  <p:cNvSpPr>
                    <a:spLocks/>
                  </p:cNvSpPr>
                  <p:nvPr/>
                </p:nvSpPr>
                <p:spPr bwMode="auto">
                  <a:xfrm>
                    <a:off x="7304" y="11758"/>
                    <a:ext cx="55" cy="30"/>
                  </a:xfrm>
                  <a:custGeom>
                    <a:avLst/>
                    <a:gdLst>
                      <a:gd name="T0" fmla="*/ 24 w 163"/>
                      <a:gd name="T1" fmla="*/ 0 h 92"/>
                      <a:gd name="T2" fmla="*/ 21 w 163"/>
                      <a:gd name="T3" fmla="*/ 1 h 92"/>
                      <a:gd name="T4" fmla="*/ 1 w 163"/>
                      <a:gd name="T5" fmla="*/ 14 h 92"/>
                      <a:gd name="T6" fmla="*/ 0 w 163"/>
                      <a:gd name="T7" fmla="*/ 16 h 92"/>
                      <a:gd name="T8" fmla="*/ 2 w 163"/>
                      <a:gd name="T9" fmla="*/ 18 h 92"/>
                      <a:gd name="T10" fmla="*/ 27 w 163"/>
                      <a:gd name="T11" fmla="*/ 29 h 92"/>
                      <a:gd name="T12" fmla="*/ 31 w 163"/>
                      <a:gd name="T13" fmla="*/ 30 h 92"/>
                      <a:gd name="T14" fmla="*/ 33 w 163"/>
                      <a:gd name="T15" fmla="*/ 29 h 92"/>
                      <a:gd name="T16" fmla="*/ 54 w 163"/>
                      <a:gd name="T17" fmla="*/ 16 h 92"/>
                      <a:gd name="T18" fmla="*/ 55 w 163"/>
                      <a:gd name="T19" fmla="*/ 13 h 92"/>
                      <a:gd name="T20" fmla="*/ 53 w 163"/>
                      <a:gd name="T21" fmla="*/ 12 h 92"/>
                      <a:gd name="T22" fmla="*/ 27 w 163"/>
                      <a:gd name="T23" fmla="*/ 0 h 92"/>
                      <a:gd name="T24" fmla="*/ 24 w 163"/>
                      <a:gd name="T25" fmla="*/ 0 h 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3" h="92">
                        <a:moveTo>
                          <a:pt x="71" y="0"/>
                        </a:moveTo>
                        <a:lnTo>
                          <a:pt x="62" y="2"/>
                        </a:lnTo>
                        <a:lnTo>
                          <a:pt x="4" y="44"/>
                        </a:lnTo>
                        <a:lnTo>
                          <a:pt x="0" y="49"/>
                        </a:lnTo>
                        <a:lnTo>
                          <a:pt x="5" y="54"/>
                        </a:lnTo>
                        <a:lnTo>
                          <a:pt x="79" y="90"/>
                        </a:lnTo>
                        <a:lnTo>
                          <a:pt x="91" y="92"/>
                        </a:lnTo>
                        <a:lnTo>
                          <a:pt x="99" y="90"/>
                        </a:lnTo>
                        <a:lnTo>
                          <a:pt x="160" y="48"/>
                        </a:lnTo>
                        <a:lnTo>
                          <a:pt x="163" y="40"/>
                        </a:lnTo>
                        <a:lnTo>
                          <a:pt x="156" y="36"/>
                        </a:lnTo>
                        <a:lnTo>
                          <a:pt x="79" y="1"/>
                        </a:lnTo>
                        <a:lnTo>
                          <a:pt x="71"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89" name="Freeform 765"/>
                  <p:cNvSpPr>
                    <a:spLocks/>
                  </p:cNvSpPr>
                  <p:nvPr/>
                </p:nvSpPr>
                <p:spPr bwMode="auto">
                  <a:xfrm>
                    <a:off x="7838" y="12080"/>
                    <a:ext cx="63" cy="47"/>
                  </a:xfrm>
                  <a:custGeom>
                    <a:avLst/>
                    <a:gdLst>
                      <a:gd name="T0" fmla="*/ 19 w 189"/>
                      <a:gd name="T1" fmla="*/ 0 h 142"/>
                      <a:gd name="T2" fmla="*/ 0 w 189"/>
                      <a:gd name="T3" fmla="*/ 18 h 142"/>
                      <a:gd name="T4" fmla="*/ 44 w 189"/>
                      <a:gd name="T5" fmla="*/ 47 h 142"/>
                      <a:gd name="T6" fmla="*/ 63 w 189"/>
                      <a:gd name="T7" fmla="*/ 27 h 142"/>
                      <a:gd name="T8" fmla="*/ 19 w 189"/>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9" h="142">
                        <a:moveTo>
                          <a:pt x="58" y="0"/>
                        </a:moveTo>
                        <a:lnTo>
                          <a:pt x="0" y="53"/>
                        </a:lnTo>
                        <a:lnTo>
                          <a:pt x="131" y="142"/>
                        </a:lnTo>
                        <a:lnTo>
                          <a:pt x="189" y="83"/>
                        </a:lnTo>
                        <a:lnTo>
                          <a:pt x="58"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90" name="Freeform 766"/>
                  <p:cNvSpPr>
                    <a:spLocks/>
                  </p:cNvSpPr>
                  <p:nvPr/>
                </p:nvSpPr>
                <p:spPr bwMode="auto">
                  <a:xfrm>
                    <a:off x="7838" y="12087"/>
                    <a:ext cx="7" cy="13"/>
                  </a:xfrm>
                  <a:custGeom>
                    <a:avLst/>
                    <a:gdLst>
                      <a:gd name="T0" fmla="*/ 0 w 20"/>
                      <a:gd name="T1" fmla="*/ 3 h 38"/>
                      <a:gd name="T2" fmla="*/ 0 w 20"/>
                      <a:gd name="T3" fmla="*/ 5 h 38"/>
                      <a:gd name="T4" fmla="*/ 0 w 20"/>
                      <a:gd name="T5" fmla="*/ 9 h 38"/>
                      <a:gd name="T6" fmla="*/ 7 w 20"/>
                      <a:gd name="T7" fmla="*/ 13 h 38"/>
                      <a:gd name="T8" fmla="*/ 5 w 20"/>
                      <a:gd name="T9" fmla="*/ 0 h 38"/>
                      <a:gd name="T10" fmla="*/ 0 w 20"/>
                      <a:gd name="T11" fmla="*/ 3 h 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 h="38">
                        <a:moveTo>
                          <a:pt x="1" y="9"/>
                        </a:moveTo>
                        <a:lnTo>
                          <a:pt x="0" y="16"/>
                        </a:lnTo>
                        <a:lnTo>
                          <a:pt x="0" y="27"/>
                        </a:lnTo>
                        <a:lnTo>
                          <a:pt x="20" y="38"/>
                        </a:lnTo>
                        <a:lnTo>
                          <a:pt x="14" y="0"/>
                        </a:lnTo>
                        <a:lnTo>
                          <a:pt x="1" y="9"/>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91" name="Freeform 767"/>
                  <p:cNvSpPr>
                    <a:spLocks/>
                  </p:cNvSpPr>
                  <p:nvPr/>
                </p:nvSpPr>
                <p:spPr bwMode="auto">
                  <a:xfrm>
                    <a:off x="7889" y="12102"/>
                    <a:ext cx="8" cy="12"/>
                  </a:xfrm>
                  <a:custGeom>
                    <a:avLst/>
                    <a:gdLst>
                      <a:gd name="T0" fmla="*/ 7 w 23"/>
                      <a:gd name="T1" fmla="*/ 3 h 36"/>
                      <a:gd name="T2" fmla="*/ 8 w 23"/>
                      <a:gd name="T3" fmla="*/ 4 h 36"/>
                      <a:gd name="T4" fmla="*/ 8 w 23"/>
                      <a:gd name="T5" fmla="*/ 8 h 36"/>
                      <a:gd name="T6" fmla="*/ 0 w 23"/>
                      <a:gd name="T7" fmla="*/ 12 h 36"/>
                      <a:gd name="T8" fmla="*/ 3 w 23"/>
                      <a:gd name="T9" fmla="*/ 0 h 36"/>
                      <a:gd name="T10" fmla="*/ 7 w 23"/>
                      <a:gd name="T11" fmla="*/ 3 h 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 h="36">
                        <a:moveTo>
                          <a:pt x="20" y="9"/>
                        </a:moveTo>
                        <a:lnTo>
                          <a:pt x="23" y="13"/>
                        </a:lnTo>
                        <a:lnTo>
                          <a:pt x="23" y="25"/>
                        </a:lnTo>
                        <a:lnTo>
                          <a:pt x="0" y="36"/>
                        </a:lnTo>
                        <a:lnTo>
                          <a:pt x="8" y="0"/>
                        </a:lnTo>
                        <a:lnTo>
                          <a:pt x="20" y="9"/>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92" name="Freeform 768"/>
                  <p:cNvSpPr>
                    <a:spLocks/>
                  </p:cNvSpPr>
                  <p:nvPr/>
                </p:nvSpPr>
                <p:spPr bwMode="auto">
                  <a:xfrm>
                    <a:off x="7839" y="12075"/>
                    <a:ext cx="54" cy="45"/>
                  </a:xfrm>
                  <a:custGeom>
                    <a:avLst/>
                    <a:gdLst>
                      <a:gd name="T0" fmla="*/ 15 w 162"/>
                      <a:gd name="T1" fmla="*/ 0 h 135"/>
                      <a:gd name="T2" fmla="*/ 14 w 162"/>
                      <a:gd name="T3" fmla="*/ 1 h 135"/>
                      <a:gd name="T4" fmla="*/ 0 w 162"/>
                      <a:gd name="T5" fmla="*/ 15 h 135"/>
                      <a:gd name="T6" fmla="*/ 0 w 162"/>
                      <a:gd name="T7" fmla="*/ 16 h 135"/>
                      <a:gd name="T8" fmla="*/ 1 w 162"/>
                      <a:gd name="T9" fmla="*/ 18 h 135"/>
                      <a:gd name="T10" fmla="*/ 37 w 162"/>
                      <a:gd name="T11" fmla="*/ 45 h 135"/>
                      <a:gd name="T12" fmla="*/ 40 w 162"/>
                      <a:gd name="T13" fmla="*/ 45 h 135"/>
                      <a:gd name="T14" fmla="*/ 42 w 162"/>
                      <a:gd name="T15" fmla="*/ 44 h 135"/>
                      <a:gd name="T16" fmla="*/ 54 w 162"/>
                      <a:gd name="T17" fmla="*/ 31 h 135"/>
                      <a:gd name="T18" fmla="*/ 54 w 162"/>
                      <a:gd name="T19" fmla="*/ 29 h 135"/>
                      <a:gd name="T20" fmla="*/ 53 w 162"/>
                      <a:gd name="T21" fmla="*/ 26 h 135"/>
                      <a:gd name="T22" fmla="*/ 17 w 162"/>
                      <a:gd name="T23" fmla="*/ 0 h 135"/>
                      <a:gd name="T24" fmla="*/ 15 w 162"/>
                      <a:gd name="T25" fmla="*/ 0 h 1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2" h="135">
                        <a:moveTo>
                          <a:pt x="45" y="0"/>
                        </a:moveTo>
                        <a:lnTo>
                          <a:pt x="41" y="2"/>
                        </a:lnTo>
                        <a:lnTo>
                          <a:pt x="1" y="44"/>
                        </a:lnTo>
                        <a:lnTo>
                          <a:pt x="0" y="48"/>
                        </a:lnTo>
                        <a:lnTo>
                          <a:pt x="3" y="54"/>
                        </a:lnTo>
                        <a:lnTo>
                          <a:pt x="112" y="135"/>
                        </a:lnTo>
                        <a:lnTo>
                          <a:pt x="119" y="135"/>
                        </a:lnTo>
                        <a:lnTo>
                          <a:pt x="125" y="133"/>
                        </a:lnTo>
                        <a:lnTo>
                          <a:pt x="162" y="93"/>
                        </a:lnTo>
                        <a:lnTo>
                          <a:pt x="162" y="86"/>
                        </a:lnTo>
                        <a:lnTo>
                          <a:pt x="158" y="79"/>
                        </a:lnTo>
                        <a:lnTo>
                          <a:pt x="52" y="1"/>
                        </a:lnTo>
                        <a:lnTo>
                          <a:pt x="45"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93" name="Freeform 769"/>
                  <p:cNvSpPr>
                    <a:spLocks/>
                  </p:cNvSpPr>
                  <p:nvPr/>
                </p:nvSpPr>
                <p:spPr bwMode="auto">
                  <a:xfrm>
                    <a:off x="7807" y="12143"/>
                    <a:ext cx="41" cy="32"/>
                  </a:xfrm>
                  <a:custGeom>
                    <a:avLst/>
                    <a:gdLst>
                      <a:gd name="T0" fmla="*/ 18 w 124"/>
                      <a:gd name="T1" fmla="*/ 0 h 95"/>
                      <a:gd name="T2" fmla="*/ 0 w 124"/>
                      <a:gd name="T3" fmla="*/ 17 h 95"/>
                      <a:gd name="T4" fmla="*/ 23 w 124"/>
                      <a:gd name="T5" fmla="*/ 32 h 95"/>
                      <a:gd name="T6" fmla="*/ 41 w 124"/>
                      <a:gd name="T7" fmla="*/ 14 h 95"/>
                      <a:gd name="T8" fmla="*/ 18 w 124"/>
                      <a:gd name="T9" fmla="*/ 0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4" h="95">
                        <a:moveTo>
                          <a:pt x="55" y="0"/>
                        </a:moveTo>
                        <a:lnTo>
                          <a:pt x="0" y="49"/>
                        </a:lnTo>
                        <a:lnTo>
                          <a:pt x="70" y="95"/>
                        </a:lnTo>
                        <a:lnTo>
                          <a:pt x="124" y="41"/>
                        </a:lnTo>
                        <a:lnTo>
                          <a:pt x="55"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94" name="Freeform 770"/>
                  <p:cNvSpPr>
                    <a:spLocks/>
                  </p:cNvSpPr>
                  <p:nvPr/>
                </p:nvSpPr>
                <p:spPr bwMode="auto">
                  <a:xfrm>
                    <a:off x="7807" y="12151"/>
                    <a:ext cx="7" cy="13"/>
                  </a:xfrm>
                  <a:custGeom>
                    <a:avLst/>
                    <a:gdLst>
                      <a:gd name="T0" fmla="*/ 1 w 22"/>
                      <a:gd name="T1" fmla="*/ 3 h 39"/>
                      <a:gd name="T2" fmla="*/ 0 w 22"/>
                      <a:gd name="T3" fmla="*/ 6 h 39"/>
                      <a:gd name="T4" fmla="*/ 0 w 22"/>
                      <a:gd name="T5" fmla="*/ 9 h 39"/>
                      <a:gd name="T6" fmla="*/ 7 w 22"/>
                      <a:gd name="T7" fmla="*/ 13 h 39"/>
                      <a:gd name="T8" fmla="*/ 4 w 22"/>
                      <a:gd name="T9" fmla="*/ 0 h 39"/>
                      <a:gd name="T10" fmla="*/ 1 w 22"/>
                      <a:gd name="T11" fmla="*/ 3 h 3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39">
                        <a:moveTo>
                          <a:pt x="2" y="10"/>
                        </a:moveTo>
                        <a:lnTo>
                          <a:pt x="0" y="17"/>
                        </a:lnTo>
                        <a:lnTo>
                          <a:pt x="0" y="27"/>
                        </a:lnTo>
                        <a:lnTo>
                          <a:pt x="22" y="39"/>
                        </a:lnTo>
                        <a:lnTo>
                          <a:pt x="14" y="0"/>
                        </a:lnTo>
                        <a:lnTo>
                          <a:pt x="2" y="1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95" name="Freeform 771"/>
                  <p:cNvSpPr>
                    <a:spLocks/>
                  </p:cNvSpPr>
                  <p:nvPr/>
                </p:nvSpPr>
                <p:spPr bwMode="auto">
                  <a:xfrm>
                    <a:off x="7841" y="12148"/>
                    <a:ext cx="7" cy="13"/>
                  </a:xfrm>
                  <a:custGeom>
                    <a:avLst/>
                    <a:gdLst>
                      <a:gd name="T0" fmla="*/ 6 w 23"/>
                      <a:gd name="T1" fmla="*/ 3 h 39"/>
                      <a:gd name="T2" fmla="*/ 7 w 23"/>
                      <a:gd name="T3" fmla="*/ 5 h 39"/>
                      <a:gd name="T4" fmla="*/ 7 w 23"/>
                      <a:gd name="T5" fmla="*/ 9 h 39"/>
                      <a:gd name="T6" fmla="*/ 0 w 23"/>
                      <a:gd name="T7" fmla="*/ 13 h 39"/>
                      <a:gd name="T8" fmla="*/ 2 w 23"/>
                      <a:gd name="T9" fmla="*/ 0 h 39"/>
                      <a:gd name="T10" fmla="*/ 6 w 23"/>
                      <a:gd name="T11" fmla="*/ 3 h 3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 h="39">
                        <a:moveTo>
                          <a:pt x="21" y="9"/>
                        </a:moveTo>
                        <a:lnTo>
                          <a:pt x="23" y="15"/>
                        </a:lnTo>
                        <a:lnTo>
                          <a:pt x="23" y="26"/>
                        </a:lnTo>
                        <a:lnTo>
                          <a:pt x="0" y="39"/>
                        </a:lnTo>
                        <a:lnTo>
                          <a:pt x="8" y="0"/>
                        </a:lnTo>
                        <a:lnTo>
                          <a:pt x="21" y="9"/>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896" name="Freeform 772"/>
                  <p:cNvSpPr>
                    <a:spLocks/>
                  </p:cNvSpPr>
                  <p:nvPr/>
                </p:nvSpPr>
                <p:spPr bwMode="auto">
                  <a:xfrm>
                    <a:off x="7808" y="12138"/>
                    <a:ext cx="40" cy="30"/>
                  </a:xfrm>
                  <a:custGeom>
                    <a:avLst/>
                    <a:gdLst>
                      <a:gd name="T0" fmla="*/ 17 w 120"/>
                      <a:gd name="T1" fmla="*/ 0 h 89"/>
                      <a:gd name="T2" fmla="*/ 15 w 120"/>
                      <a:gd name="T3" fmla="*/ 1 h 89"/>
                      <a:gd name="T4" fmla="*/ 1 w 120"/>
                      <a:gd name="T5" fmla="*/ 14 h 89"/>
                      <a:gd name="T6" fmla="*/ 0 w 120"/>
                      <a:gd name="T7" fmla="*/ 16 h 89"/>
                      <a:gd name="T8" fmla="*/ 1 w 120"/>
                      <a:gd name="T9" fmla="*/ 18 h 89"/>
                      <a:gd name="T10" fmla="*/ 20 w 120"/>
                      <a:gd name="T11" fmla="*/ 29 h 89"/>
                      <a:gd name="T12" fmla="*/ 22 w 120"/>
                      <a:gd name="T13" fmla="*/ 30 h 89"/>
                      <a:gd name="T14" fmla="*/ 24 w 120"/>
                      <a:gd name="T15" fmla="*/ 29 h 89"/>
                      <a:gd name="T16" fmla="*/ 39 w 120"/>
                      <a:gd name="T17" fmla="*/ 16 h 89"/>
                      <a:gd name="T18" fmla="*/ 40 w 120"/>
                      <a:gd name="T19" fmla="*/ 13 h 89"/>
                      <a:gd name="T20" fmla="*/ 38 w 120"/>
                      <a:gd name="T21" fmla="*/ 11 h 89"/>
                      <a:gd name="T22" fmla="*/ 20 w 120"/>
                      <a:gd name="T23" fmla="*/ 0 h 89"/>
                      <a:gd name="T24" fmla="*/ 17 w 120"/>
                      <a:gd name="T25" fmla="*/ 0 h 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0" h="89">
                        <a:moveTo>
                          <a:pt x="52" y="0"/>
                        </a:moveTo>
                        <a:lnTo>
                          <a:pt x="46" y="2"/>
                        </a:lnTo>
                        <a:lnTo>
                          <a:pt x="3" y="42"/>
                        </a:lnTo>
                        <a:lnTo>
                          <a:pt x="0" y="47"/>
                        </a:lnTo>
                        <a:lnTo>
                          <a:pt x="4" y="53"/>
                        </a:lnTo>
                        <a:lnTo>
                          <a:pt x="59" y="87"/>
                        </a:lnTo>
                        <a:lnTo>
                          <a:pt x="67" y="89"/>
                        </a:lnTo>
                        <a:lnTo>
                          <a:pt x="72" y="87"/>
                        </a:lnTo>
                        <a:lnTo>
                          <a:pt x="117" y="46"/>
                        </a:lnTo>
                        <a:lnTo>
                          <a:pt x="120" y="39"/>
                        </a:lnTo>
                        <a:lnTo>
                          <a:pt x="114" y="34"/>
                        </a:lnTo>
                        <a:lnTo>
                          <a:pt x="59" y="1"/>
                        </a:lnTo>
                        <a:lnTo>
                          <a:pt x="52"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1714" name="Group 773"/>
                <p:cNvGrpSpPr>
                  <a:grpSpLocks/>
                </p:cNvGrpSpPr>
                <p:nvPr/>
              </p:nvGrpSpPr>
              <p:grpSpPr bwMode="auto">
                <a:xfrm>
                  <a:off x="7780" y="11840"/>
                  <a:ext cx="236" cy="178"/>
                  <a:chOff x="7780" y="11840"/>
                  <a:chExt cx="236" cy="178"/>
                </a:xfrm>
              </p:grpSpPr>
              <p:sp>
                <p:nvSpPr>
                  <p:cNvPr id="71715" name="Oval 774"/>
                  <p:cNvSpPr>
                    <a:spLocks noChangeArrowheads="1"/>
                  </p:cNvSpPr>
                  <p:nvPr/>
                </p:nvSpPr>
                <p:spPr bwMode="auto">
                  <a:xfrm>
                    <a:off x="7933" y="11968"/>
                    <a:ext cx="32" cy="28"/>
                  </a:xfrm>
                  <a:prstGeom prst="ellipse">
                    <a:avLst/>
                  </a:prstGeom>
                  <a:solidFill>
                    <a:srgbClr val="C0C0C0"/>
                  </a:solidFill>
                  <a:ln w="2540">
                    <a:solidFill>
                      <a:srgbClr val="000000"/>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nvGrpSpPr>
                  <p:cNvPr id="71716" name="Group 775"/>
                  <p:cNvGrpSpPr>
                    <a:grpSpLocks/>
                  </p:cNvGrpSpPr>
                  <p:nvPr/>
                </p:nvGrpSpPr>
                <p:grpSpPr bwMode="auto">
                  <a:xfrm>
                    <a:off x="7780" y="11840"/>
                    <a:ext cx="86" cy="56"/>
                    <a:chOff x="7780" y="11840"/>
                    <a:chExt cx="86" cy="56"/>
                  </a:xfrm>
                </p:grpSpPr>
                <p:grpSp>
                  <p:nvGrpSpPr>
                    <p:cNvPr id="71732" name="Group 776"/>
                    <p:cNvGrpSpPr>
                      <a:grpSpLocks/>
                    </p:cNvGrpSpPr>
                    <p:nvPr/>
                  </p:nvGrpSpPr>
                  <p:grpSpPr bwMode="auto">
                    <a:xfrm>
                      <a:off x="7780" y="11840"/>
                      <a:ext cx="86" cy="56"/>
                      <a:chOff x="7780" y="11840"/>
                      <a:chExt cx="86" cy="56"/>
                    </a:xfrm>
                  </p:grpSpPr>
                  <p:sp>
                    <p:nvSpPr>
                      <p:cNvPr id="71738" name="Freeform 777"/>
                      <p:cNvSpPr>
                        <a:spLocks/>
                      </p:cNvSpPr>
                      <p:nvPr/>
                    </p:nvSpPr>
                    <p:spPr bwMode="auto">
                      <a:xfrm>
                        <a:off x="7780" y="11840"/>
                        <a:ext cx="86" cy="56"/>
                      </a:xfrm>
                      <a:custGeom>
                        <a:avLst/>
                        <a:gdLst>
                          <a:gd name="T0" fmla="*/ 17 w 256"/>
                          <a:gd name="T1" fmla="*/ 1 h 168"/>
                          <a:gd name="T2" fmla="*/ 83 w 256"/>
                          <a:gd name="T3" fmla="*/ 41 h 168"/>
                          <a:gd name="T4" fmla="*/ 86 w 256"/>
                          <a:gd name="T5" fmla="*/ 47 h 168"/>
                          <a:gd name="T6" fmla="*/ 83 w 256"/>
                          <a:gd name="T7" fmla="*/ 53 h 168"/>
                          <a:gd name="T8" fmla="*/ 76 w 256"/>
                          <a:gd name="T9" fmla="*/ 56 h 168"/>
                          <a:gd name="T10" fmla="*/ 70 w 256"/>
                          <a:gd name="T11" fmla="*/ 56 h 168"/>
                          <a:gd name="T12" fmla="*/ 4 w 256"/>
                          <a:gd name="T13" fmla="*/ 16 h 168"/>
                          <a:gd name="T14" fmla="*/ 0 w 256"/>
                          <a:gd name="T15" fmla="*/ 11 h 168"/>
                          <a:gd name="T16" fmla="*/ 1 w 256"/>
                          <a:gd name="T17" fmla="*/ 5 h 168"/>
                          <a:gd name="T18" fmla="*/ 8 w 256"/>
                          <a:gd name="T19" fmla="*/ 0 h 168"/>
                          <a:gd name="T20" fmla="*/ 14 w 256"/>
                          <a:gd name="T21" fmla="*/ 0 h 168"/>
                          <a:gd name="T22" fmla="*/ 17 w 256"/>
                          <a:gd name="T23" fmla="*/ 1 h 16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6" h="168">
                            <a:moveTo>
                              <a:pt x="50" y="2"/>
                            </a:moveTo>
                            <a:lnTo>
                              <a:pt x="248" y="123"/>
                            </a:lnTo>
                            <a:lnTo>
                              <a:pt x="256" y="141"/>
                            </a:lnTo>
                            <a:lnTo>
                              <a:pt x="248" y="159"/>
                            </a:lnTo>
                            <a:lnTo>
                              <a:pt x="227" y="168"/>
                            </a:lnTo>
                            <a:lnTo>
                              <a:pt x="207" y="168"/>
                            </a:lnTo>
                            <a:lnTo>
                              <a:pt x="12" y="48"/>
                            </a:lnTo>
                            <a:lnTo>
                              <a:pt x="0" y="33"/>
                            </a:lnTo>
                            <a:lnTo>
                              <a:pt x="3" y="15"/>
                            </a:lnTo>
                            <a:lnTo>
                              <a:pt x="23" y="1"/>
                            </a:lnTo>
                            <a:lnTo>
                              <a:pt x="43" y="0"/>
                            </a:lnTo>
                            <a:lnTo>
                              <a:pt x="50" y="2"/>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39" name="Line 778"/>
                      <p:cNvSpPr>
                        <a:spLocks noChangeShapeType="1"/>
                      </p:cNvSpPr>
                      <p:nvPr/>
                    </p:nvSpPr>
                    <p:spPr bwMode="auto">
                      <a:xfrm flipV="1">
                        <a:off x="7795" y="11848"/>
                        <a:ext cx="12" cy="14"/>
                      </a:xfrm>
                      <a:prstGeom prst="line">
                        <a:avLst/>
                      </a:prstGeom>
                      <a:noFill/>
                      <a:ln w="2540">
                        <a:solidFill>
                          <a:srgbClr val="60606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1740" name="Line 779"/>
                      <p:cNvSpPr>
                        <a:spLocks noChangeShapeType="1"/>
                      </p:cNvSpPr>
                      <p:nvPr/>
                    </p:nvSpPr>
                    <p:spPr bwMode="auto">
                      <a:xfrm flipV="1">
                        <a:off x="7801" y="11852"/>
                        <a:ext cx="12" cy="14"/>
                      </a:xfrm>
                      <a:prstGeom prst="line">
                        <a:avLst/>
                      </a:prstGeom>
                      <a:noFill/>
                      <a:ln w="2540">
                        <a:solidFill>
                          <a:srgbClr val="60606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1741" name="Line 780"/>
                      <p:cNvSpPr>
                        <a:spLocks noChangeShapeType="1"/>
                      </p:cNvSpPr>
                      <p:nvPr/>
                    </p:nvSpPr>
                    <p:spPr bwMode="auto">
                      <a:xfrm flipV="1">
                        <a:off x="7808" y="11856"/>
                        <a:ext cx="12" cy="14"/>
                      </a:xfrm>
                      <a:prstGeom prst="line">
                        <a:avLst/>
                      </a:prstGeom>
                      <a:noFill/>
                      <a:ln w="2540">
                        <a:solidFill>
                          <a:srgbClr val="606060"/>
                        </a:solidFill>
                        <a:round/>
                        <a:headEnd/>
                        <a:tailEnd/>
                      </a:ln>
                      <a:extLst>
                        <a:ext uri="{909E8E84-426E-40DD-AFC4-6F175D3DCCD1}">
                          <a14:hiddenFill xmlns:a14="http://schemas.microsoft.com/office/drawing/2010/main">
                            <a:noFill/>
                          </a14:hiddenFill>
                        </a:ext>
                      </a:extLst>
                    </p:spPr>
                    <p:txBody>
                      <a:bodyPr/>
                      <a:lstStyle/>
                      <a:p>
                        <a:endParaRPr lang="es-ES"/>
                      </a:p>
                    </p:txBody>
                  </p:sp>
                </p:grpSp>
                <p:grpSp>
                  <p:nvGrpSpPr>
                    <p:cNvPr id="71733" name="Group 781"/>
                    <p:cNvGrpSpPr>
                      <a:grpSpLocks/>
                    </p:cNvGrpSpPr>
                    <p:nvPr/>
                  </p:nvGrpSpPr>
                  <p:grpSpPr bwMode="auto">
                    <a:xfrm>
                      <a:off x="7817" y="11861"/>
                      <a:ext cx="34" cy="28"/>
                      <a:chOff x="7817" y="11861"/>
                      <a:chExt cx="34" cy="28"/>
                    </a:xfrm>
                  </p:grpSpPr>
                  <p:sp>
                    <p:nvSpPr>
                      <p:cNvPr id="71734" name="Line 782"/>
                      <p:cNvSpPr>
                        <a:spLocks noChangeShapeType="1"/>
                      </p:cNvSpPr>
                      <p:nvPr/>
                    </p:nvSpPr>
                    <p:spPr bwMode="auto">
                      <a:xfrm flipV="1">
                        <a:off x="7817" y="11861"/>
                        <a:ext cx="11" cy="12"/>
                      </a:xfrm>
                      <a:prstGeom prst="line">
                        <a:avLst/>
                      </a:prstGeom>
                      <a:noFill/>
                      <a:ln w="2540">
                        <a:solidFill>
                          <a:srgbClr val="60606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1735" name="Line 783"/>
                      <p:cNvSpPr>
                        <a:spLocks noChangeShapeType="1"/>
                      </p:cNvSpPr>
                      <p:nvPr/>
                    </p:nvSpPr>
                    <p:spPr bwMode="auto">
                      <a:xfrm flipV="1">
                        <a:off x="7822" y="11865"/>
                        <a:ext cx="11" cy="13"/>
                      </a:xfrm>
                      <a:prstGeom prst="line">
                        <a:avLst/>
                      </a:prstGeom>
                      <a:noFill/>
                      <a:ln w="2540">
                        <a:solidFill>
                          <a:srgbClr val="60606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1736" name="Line 784"/>
                      <p:cNvSpPr>
                        <a:spLocks noChangeShapeType="1"/>
                      </p:cNvSpPr>
                      <p:nvPr/>
                    </p:nvSpPr>
                    <p:spPr bwMode="auto">
                      <a:xfrm flipV="1">
                        <a:off x="7834" y="11872"/>
                        <a:ext cx="12" cy="14"/>
                      </a:xfrm>
                      <a:prstGeom prst="line">
                        <a:avLst/>
                      </a:prstGeom>
                      <a:noFill/>
                      <a:ln w="2540">
                        <a:solidFill>
                          <a:srgbClr val="60606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1737" name="Line 785"/>
                      <p:cNvSpPr>
                        <a:spLocks noChangeShapeType="1"/>
                      </p:cNvSpPr>
                      <p:nvPr/>
                    </p:nvSpPr>
                    <p:spPr bwMode="auto">
                      <a:xfrm flipV="1">
                        <a:off x="7839" y="11875"/>
                        <a:ext cx="12" cy="14"/>
                      </a:xfrm>
                      <a:prstGeom prst="line">
                        <a:avLst/>
                      </a:prstGeom>
                      <a:noFill/>
                      <a:ln w="2540">
                        <a:solidFill>
                          <a:srgbClr val="606060"/>
                        </a:solidFill>
                        <a:round/>
                        <a:headEnd/>
                        <a:tailEnd/>
                      </a:ln>
                      <a:extLst>
                        <a:ext uri="{909E8E84-426E-40DD-AFC4-6F175D3DCCD1}">
                          <a14:hiddenFill xmlns:a14="http://schemas.microsoft.com/office/drawing/2010/main">
                            <a:noFill/>
                          </a14:hiddenFill>
                        </a:ext>
                      </a:extLst>
                    </p:spPr>
                    <p:txBody>
                      <a:bodyPr/>
                      <a:lstStyle/>
                      <a:p>
                        <a:endParaRPr lang="es-ES"/>
                      </a:p>
                    </p:txBody>
                  </p:sp>
                </p:grpSp>
              </p:grpSp>
              <p:sp>
                <p:nvSpPr>
                  <p:cNvPr id="71717" name="Oval 786"/>
                  <p:cNvSpPr>
                    <a:spLocks noChangeArrowheads="1"/>
                  </p:cNvSpPr>
                  <p:nvPr/>
                </p:nvSpPr>
                <p:spPr bwMode="auto">
                  <a:xfrm>
                    <a:off x="7800" y="11924"/>
                    <a:ext cx="13" cy="11"/>
                  </a:xfrm>
                  <a:prstGeom prst="ellipse">
                    <a:avLst/>
                  </a:pr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1718" name="Oval 787"/>
                  <p:cNvSpPr>
                    <a:spLocks noChangeArrowheads="1"/>
                  </p:cNvSpPr>
                  <p:nvPr/>
                </p:nvSpPr>
                <p:spPr bwMode="auto">
                  <a:xfrm>
                    <a:off x="7843" y="11950"/>
                    <a:ext cx="14" cy="11"/>
                  </a:xfrm>
                  <a:prstGeom prst="ellipse">
                    <a:avLst/>
                  </a:pr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1719" name="Oval 788"/>
                  <p:cNvSpPr>
                    <a:spLocks noChangeArrowheads="1"/>
                  </p:cNvSpPr>
                  <p:nvPr/>
                </p:nvSpPr>
                <p:spPr bwMode="auto">
                  <a:xfrm>
                    <a:off x="7886" y="11976"/>
                    <a:ext cx="13" cy="11"/>
                  </a:xfrm>
                  <a:prstGeom prst="ellipse">
                    <a:avLst/>
                  </a:pr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nvGrpSpPr>
                  <p:cNvPr id="71720" name="Group 789"/>
                  <p:cNvGrpSpPr>
                    <a:grpSpLocks/>
                  </p:cNvGrpSpPr>
                  <p:nvPr/>
                </p:nvGrpSpPr>
                <p:grpSpPr bwMode="auto">
                  <a:xfrm>
                    <a:off x="7871" y="11894"/>
                    <a:ext cx="85" cy="57"/>
                    <a:chOff x="7871" y="11894"/>
                    <a:chExt cx="85" cy="57"/>
                  </a:xfrm>
                </p:grpSpPr>
                <p:grpSp>
                  <p:nvGrpSpPr>
                    <p:cNvPr id="71722" name="Group 790"/>
                    <p:cNvGrpSpPr>
                      <a:grpSpLocks/>
                    </p:cNvGrpSpPr>
                    <p:nvPr/>
                  </p:nvGrpSpPr>
                  <p:grpSpPr bwMode="auto">
                    <a:xfrm>
                      <a:off x="7871" y="11894"/>
                      <a:ext cx="85" cy="57"/>
                      <a:chOff x="7871" y="11894"/>
                      <a:chExt cx="85" cy="57"/>
                    </a:xfrm>
                  </p:grpSpPr>
                  <p:sp>
                    <p:nvSpPr>
                      <p:cNvPr id="71728" name="Freeform 791"/>
                      <p:cNvSpPr>
                        <a:spLocks/>
                      </p:cNvSpPr>
                      <p:nvPr/>
                    </p:nvSpPr>
                    <p:spPr bwMode="auto">
                      <a:xfrm>
                        <a:off x="7871" y="11894"/>
                        <a:ext cx="85" cy="57"/>
                      </a:xfrm>
                      <a:custGeom>
                        <a:avLst/>
                        <a:gdLst>
                          <a:gd name="T0" fmla="*/ 17 w 255"/>
                          <a:gd name="T1" fmla="*/ 1 h 169"/>
                          <a:gd name="T2" fmla="*/ 82 w 255"/>
                          <a:gd name="T3" fmla="*/ 42 h 169"/>
                          <a:gd name="T4" fmla="*/ 85 w 255"/>
                          <a:gd name="T5" fmla="*/ 48 h 169"/>
                          <a:gd name="T6" fmla="*/ 82 w 255"/>
                          <a:gd name="T7" fmla="*/ 54 h 169"/>
                          <a:gd name="T8" fmla="*/ 76 w 255"/>
                          <a:gd name="T9" fmla="*/ 57 h 169"/>
                          <a:gd name="T10" fmla="*/ 69 w 255"/>
                          <a:gd name="T11" fmla="*/ 57 h 169"/>
                          <a:gd name="T12" fmla="*/ 4 w 255"/>
                          <a:gd name="T13" fmla="*/ 17 h 169"/>
                          <a:gd name="T14" fmla="*/ 0 w 255"/>
                          <a:gd name="T15" fmla="*/ 12 h 169"/>
                          <a:gd name="T16" fmla="*/ 1 w 255"/>
                          <a:gd name="T17" fmla="*/ 5 h 169"/>
                          <a:gd name="T18" fmla="*/ 8 w 255"/>
                          <a:gd name="T19" fmla="*/ 0 h 169"/>
                          <a:gd name="T20" fmla="*/ 15 w 255"/>
                          <a:gd name="T21" fmla="*/ 0 h 169"/>
                          <a:gd name="T22" fmla="*/ 17 w 255"/>
                          <a:gd name="T23" fmla="*/ 1 h 16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5" h="169">
                            <a:moveTo>
                              <a:pt x="51" y="2"/>
                            </a:moveTo>
                            <a:lnTo>
                              <a:pt x="247" y="124"/>
                            </a:lnTo>
                            <a:lnTo>
                              <a:pt x="255" y="143"/>
                            </a:lnTo>
                            <a:lnTo>
                              <a:pt x="247" y="160"/>
                            </a:lnTo>
                            <a:lnTo>
                              <a:pt x="227" y="169"/>
                            </a:lnTo>
                            <a:lnTo>
                              <a:pt x="206" y="169"/>
                            </a:lnTo>
                            <a:lnTo>
                              <a:pt x="13" y="50"/>
                            </a:lnTo>
                            <a:lnTo>
                              <a:pt x="0" y="35"/>
                            </a:lnTo>
                            <a:lnTo>
                              <a:pt x="3" y="15"/>
                            </a:lnTo>
                            <a:lnTo>
                              <a:pt x="24" y="1"/>
                            </a:lnTo>
                            <a:lnTo>
                              <a:pt x="44" y="0"/>
                            </a:lnTo>
                            <a:lnTo>
                              <a:pt x="51" y="2"/>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1729" name="Line 792"/>
                      <p:cNvSpPr>
                        <a:spLocks noChangeShapeType="1"/>
                      </p:cNvSpPr>
                      <p:nvPr/>
                    </p:nvSpPr>
                    <p:spPr bwMode="auto">
                      <a:xfrm flipV="1">
                        <a:off x="7886" y="11903"/>
                        <a:ext cx="11" cy="13"/>
                      </a:xfrm>
                      <a:prstGeom prst="line">
                        <a:avLst/>
                      </a:prstGeom>
                      <a:noFill/>
                      <a:ln w="2540">
                        <a:solidFill>
                          <a:srgbClr val="60606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1730" name="Line 793"/>
                      <p:cNvSpPr>
                        <a:spLocks noChangeShapeType="1"/>
                      </p:cNvSpPr>
                      <p:nvPr/>
                    </p:nvSpPr>
                    <p:spPr bwMode="auto">
                      <a:xfrm flipV="1">
                        <a:off x="7892" y="11907"/>
                        <a:ext cx="11" cy="13"/>
                      </a:xfrm>
                      <a:prstGeom prst="line">
                        <a:avLst/>
                      </a:prstGeom>
                      <a:noFill/>
                      <a:ln w="2540">
                        <a:solidFill>
                          <a:srgbClr val="60606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1731" name="Line 794"/>
                      <p:cNvSpPr>
                        <a:spLocks noChangeShapeType="1"/>
                      </p:cNvSpPr>
                      <p:nvPr/>
                    </p:nvSpPr>
                    <p:spPr bwMode="auto">
                      <a:xfrm flipV="1">
                        <a:off x="7899" y="11910"/>
                        <a:ext cx="12" cy="14"/>
                      </a:xfrm>
                      <a:prstGeom prst="line">
                        <a:avLst/>
                      </a:prstGeom>
                      <a:noFill/>
                      <a:ln w="2540">
                        <a:solidFill>
                          <a:srgbClr val="606060"/>
                        </a:solidFill>
                        <a:round/>
                        <a:headEnd/>
                        <a:tailEnd/>
                      </a:ln>
                      <a:extLst>
                        <a:ext uri="{909E8E84-426E-40DD-AFC4-6F175D3DCCD1}">
                          <a14:hiddenFill xmlns:a14="http://schemas.microsoft.com/office/drawing/2010/main">
                            <a:noFill/>
                          </a14:hiddenFill>
                        </a:ext>
                      </a:extLst>
                    </p:spPr>
                    <p:txBody>
                      <a:bodyPr/>
                      <a:lstStyle/>
                      <a:p>
                        <a:endParaRPr lang="es-ES"/>
                      </a:p>
                    </p:txBody>
                  </p:sp>
                </p:grpSp>
                <p:grpSp>
                  <p:nvGrpSpPr>
                    <p:cNvPr id="71723" name="Group 795"/>
                    <p:cNvGrpSpPr>
                      <a:grpSpLocks/>
                    </p:cNvGrpSpPr>
                    <p:nvPr/>
                  </p:nvGrpSpPr>
                  <p:grpSpPr bwMode="auto">
                    <a:xfrm>
                      <a:off x="7907" y="11916"/>
                      <a:ext cx="34" cy="27"/>
                      <a:chOff x="7907" y="11916"/>
                      <a:chExt cx="34" cy="27"/>
                    </a:xfrm>
                  </p:grpSpPr>
                  <p:sp>
                    <p:nvSpPr>
                      <p:cNvPr id="71724" name="Line 796"/>
                      <p:cNvSpPr>
                        <a:spLocks noChangeShapeType="1"/>
                      </p:cNvSpPr>
                      <p:nvPr/>
                    </p:nvSpPr>
                    <p:spPr bwMode="auto">
                      <a:xfrm flipV="1">
                        <a:off x="7907" y="11916"/>
                        <a:ext cx="11" cy="13"/>
                      </a:xfrm>
                      <a:prstGeom prst="line">
                        <a:avLst/>
                      </a:prstGeom>
                      <a:noFill/>
                      <a:ln w="2540">
                        <a:solidFill>
                          <a:srgbClr val="60606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1725" name="Line 797"/>
                      <p:cNvSpPr>
                        <a:spLocks noChangeShapeType="1"/>
                      </p:cNvSpPr>
                      <p:nvPr/>
                    </p:nvSpPr>
                    <p:spPr bwMode="auto">
                      <a:xfrm flipV="1">
                        <a:off x="7913" y="11919"/>
                        <a:ext cx="12" cy="14"/>
                      </a:xfrm>
                      <a:prstGeom prst="line">
                        <a:avLst/>
                      </a:prstGeom>
                      <a:noFill/>
                      <a:ln w="2540">
                        <a:solidFill>
                          <a:srgbClr val="60606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1726" name="Line 798"/>
                      <p:cNvSpPr>
                        <a:spLocks noChangeShapeType="1"/>
                      </p:cNvSpPr>
                      <p:nvPr/>
                    </p:nvSpPr>
                    <p:spPr bwMode="auto">
                      <a:xfrm flipV="1">
                        <a:off x="7924" y="11927"/>
                        <a:ext cx="11" cy="13"/>
                      </a:xfrm>
                      <a:prstGeom prst="line">
                        <a:avLst/>
                      </a:prstGeom>
                      <a:noFill/>
                      <a:ln w="2540">
                        <a:solidFill>
                          <a:srgbClr val="60606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1727" name="Line 799"/>
                      <p:cNvSpPr>
                        <a:spLocks noChangeShapeType="1"/>
                      </p:cNvSpPr>
                      <p:nvPr/>
                    </p:nvSpPr>
                    <p:spPr bwMode="auto">
                      <a:xfrm flipV="1">
                        <a:off x="7930" y="11930"/>
                        <a:ext cx="11" cy="13"/>
                      </a:xfrm>
                      <a:prstGeom prst="line">
                        <a:avLst/>
                      </a:prstGeom>
                      <a:noFill/>
                      <a:ln w="2540">
                        <a:solidFill>
                          <a:srgbClr val="606060"/>
                        </a:solidFill>
                        <a:round/>
                        <a:headEnd/>
                        <a:tailEnd/>
                      </a:ln>
                      <a:extLst>
                        <a:ext uri="{909E8E84-426E-40DD-AFC4-6F175D3DCCD1}">
                          <a14:hiddenFill xmlns:a14="http://schemas.microsoft.com/office/drawing/2010/main">
                            <a:noFill/>
                          </a14:hiddenFill>
                        </a:ext>
                      </a:extLst>
                    </p:spPr>
                    <p:txBody>
                      <a:bodyPr/>
                      <a:lstStyle/>
                      <a:p>
                        <a:endParaRPr lang="es-ES"/>
                      </a:p>
                    </p:txBody>
                  </p:sp>
                </p:grpSp>
              </p:grpSp>
              <p:sp>
                <p:nvSpPr>
                  <p:cNvPr id="71721" name="Freeform 800"/>
                  <p:cNvSpPr>
                    <a:spLocks/>
                  </p:cNvSpPr>
                  <p:nvPr/>
                </p:nvSpPr>
                <p:spPr bwMode="auto">
                  <a:xfrm>
                    <a:off x="7964" y="11975"/>
                    <a:ext cx="52" cy="43"/>
                  </a:xfrm>
                  <a:custGeom>
                    <a:avLst/>
                    <a:gdLst>
                      <a:gd name="T0" fmla="*/ 27 w 156"/>
                      <a:gd name="T1" fmla="*/ 0 h 128"/>
                      <a:gd name="T2" fmla="*/ 52 w 156"/>
                      <a:gd name="T3" fmla="*/ 16 h 128"/>
                      <a:gd name="T4" fmla="*/ 25 w 156"/>
                      <a:gd name="T5" fmla="*/ 43 h 128"/>
                      <a:gd name="T6" fmla="*/ 0 w 156"/>
                      <a:gd name="T7" fmla="*/ 28 h 128"/>
                      <a:gd name="T8" fmla="*/ 27 w 156"/>
                      <a:gd name="T9" fmla="*/ 0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 h="128">
                        <a:moveTo>
                          <a:pt x="80" y="0"/>
                        </a:moveTo>
                        <a:lnTo>
                          <a:pt x="156" y="48"/>
                        </a:lnTo>
                        <a:lnTo>
                          <a:pt x="76" y="128"/>
                        </a:lnTo>
                        <a:lnTo>
                          <a:pt x="0" y="84"/>
                        </a:lnTo>
                        <a:lnTo>
                          <a:pt x="80"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grpSp>
      <p:grpSp>
        <p:nvGrpSpPr>
          <p:cNvPr id="1248033" name="Group 801"/>
          <p:cNvGrpSpPr>
            <a:grpSpLocks/>
          </p:cNvGrpSpPr>
          <p:nvPr/>
        </p:nvGrpSpPr>
        <p:grpSpPr bwMode="auto">
          <a:xfrm>
            <a:off x="1890713" y="1955800"/>
            <a:ext cx="6427787" cy="3124200"/>
            <a:chOff x="1290" y="1232"/>
            <a:chExt cx="4387" cy="1968"/>
          </a:xfrm>
        </p:grpSpPr>
        <p:sp>
          <p:nvSpPr>
            <p:cNvPr id="71702" name="Freeform 802"/>
            <p:cNvSpPr>
              <a:spLocks/>
            </p:cNvSpPr>
            <p:nvPr/>
          </p:nvSpPr>
          <p:spPr bwMode="auto">
            <a:xfrm>
              <a:off x="1290" y="1232"/>
              <a:ext cx="3477" cy="1868"/>
            </a:xfrm>
            <a:custGeom>
              <a:avLst/>
              <a:gdLst>
                <a:gd name="T0" fmla="*/ 2792 w 3209"/>
                <a:gd name="T1" fmla="*/ 1864 h 1868"/>
                <a:gd name="T2" fmla="*/ 1847 w 3209"/>
                <a:gd name="T3" fmla="*/ 1792 h 1868"/>
                <a:gd name="T4" fmla="*/ 330 w 3209"/>
                <a:gd name="T5" fmla="*/ 1408 h 1868"/>
                <a:gd name="T6" fmla="*/ 348 w 3209"/>
                <a:gd name="T7" fmla="*/ 896 h 1868"/>
                <a:gd name="T8" fmla="*/ 2419 w 3209"/>
                <a:gd name="T9" fmla="*/ 968 h 1868"/>
                <a:gd name="T10" fmla="*/ 3295 w 3209"/>
                <a:gd name="T11" fmla="*/ 880 h 1868"/>
                <a:gd name="T12" fmla="*/ 3477 w 3209"/>
                <a:gd name="T13" fmla="*/ 0 h 18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09" h="1868">
                  <a:moveTo>
                    <a:pt x="2577" y="1864"/>
                  </a:moveTo>
                  <a:cubicBezTo>
                    <a:pt x="2330" y="1866"/>
                    <a:pt x="2084" y="1868"/>
                    <a:pt x="1705" y="1792"/>
                  </a:cubicBezTo>
                  <a:cubicBezTo>
                    <a:pt x="1326" y="1716"/>
                    <a:pt x="536" y="1557"/>
                    <a:pt x="305" y="1408"/>
                  </a:cubicBezTo>
                  <a:cubicBezTo>
                    <a:pt x="74" y="1259"/>
                    <a:pt x="0" y="969"/>
                    <a:pt x="321" y="896"/>
                  </a:cubicBezTo>
                  <a:cubicBezTo>
                    <a:pt x="642" y="823"/>
                    <a:pt x="1780" y="971"/>
                    <a:pt x="2233" y="968"/>
                  </a:cubicBezTo>
                  <a:cubicBezTo>
                    <a:pt x="2686" y="965"/>
                    <a:pt x="2878" y="1041"/>
                    <a:pt x="3041" y="880"/>
                  </a:cubicBezTo>
                  <a:cubicBezTo>
                    <a:pt x="3204" y="719"/>
                    <a:pt x="3180" y="147"/>
                    <a:pt x="3209" y="0"/>
                  </a:cubicBezTo>
                </a:path>
              </a:pathLst>
            </a:custGeom>
            <a:noFill/>
            <a:ln w="34925" cap="flat" cmpd="sng">
              <a:solidFill>
                <a:srgbClr val="FF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71703" name="Text Box 803"/>
            <p:cNvSpPr txBox="1">
              <a:spLocks noChangeArrowheads="1"/>
            </p:cNvSpPr>
            <p:nvPr/>
          </p:nvSpPr>
          <p:spPr bwMode="auto">
            <a:xfrm>
              <a:off x="4490" y="2912"/>
              <a:ext cx="1187"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50000"/>
                </a:spcBef>
              </a:pPr>
              <a:r>
                <a:rPr lang="en-US" altLang="es-ES" sz="2400">
                  <a:solidFill>
                    <a:srgbClr val="FF0000"/>
                  </a:solidFill>
                </a:rPr>
                <a:t>DATOS</a:t>
              </a:r>
              <a:endParaRPr lang="en-US" altLang="es-ES" sz="2400">
                <a:solidFill>
                  <a:srgbClr val="FF0000"/>
                </a:solidFill>
                <a:latin typeface="Times New Roman" panose="02020603050405020304" pitchFamily="18" charset="0"/>
              </a:endParaRPr>
            </a:p>
          </p:txBody>
        </p:sp>
      </p:grpSp>
      <p:grpSp>
        <p:nvGrpSpPr>
          <p:cNvPr id="1248036" name="Group 804"/>
          <p:cNvGrpSpPr>
            <a:grpSpLocks/>
          </p:cNvGrpSpPr>
          <p:nvPr/>
        </p:nvGrpSpPr>
        <p:grpSpPr bwMode="auto">
          <a:xfrm>
            <a:off x="1293813" y="2133600"/>
            <a:ext cx="4106862" cy="3743325"/>
            <a:chOff x="815" y="1344"/>
            <a:chExt cx="2587" cy="2358"/>
          </a:xfrm>
        </p:grpSpPr>
        <p:sp>
          <p:nvSpPr>
            <p:cNvPr id="71700" name="Freeform 805"/>
            <p:cNvSpPr>
              <a:spLocks/>
            </p:cNvSpPr>
            <p:nvPr/>
          </p:nvSpPr>
          <p:spPr bwMode="auto">
            <a:xfrm>
              <a:off x="815" y="1344"/>
              <a:ext cx="2120" cy="2030"/>
            </a:xfrm>
            <a:custGeom>
              <a:avLst/>
              <a:gdLst>
                <a:gd name="T0" fmla="*/ 2120 w 2785"/>
                <a:gd name="T1" fmla="*/ 2030 h 2008"/>
                <a:gd name="T2" fmla="*/ 1182 w 2785"/>
                <a:gd name="T3" fmla="*/ 1836 h 2008"/>
                <a:gd name="T4" fmla="*/ 183 w 2785"/>
                <a:gd name="T5" fmla="*/ 1181 h 2008"/>
                <a:gd name="T6" fmla="*/ 80 w 2785"/>
                <a:gd name="T7" fmla="*/ 0 h 20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85" h="2008">
                  <a:moveTo>
                    <a:pt x="2785" y="2008"/>
                  </a:moveTo>
                  <a:cubicBezTo>
                    <a:pt x="2381" y="1982"/>
                    <a:pt x="1977" y="1956"/>
                    <a:pt x="1553" y="1816"/>
                  </a:cubicBezTo>
                  <a:cubicBezTo>
                    <a:pt x="1129" y="1676"/>
                    <a:pt x="482" y="1471"/>
                    <a:pt x="241" y="1168"/>
                  </a:cubicBezTo>
                  <a:cubicBezTo>
                    <a:pt x="0" y="865"/>
                    <a:pt x="129" y="196"/>
                    <a:pt x="105" y="0"/>
                  </a:cubicBezTo>
                </a:path>
              </a:pathLst>
            </a:custGeom>
            <a:noFill/>
            <a:ln w="34925" cap="flat" cmpd="sng">
              <a:solidFill>
                <a:srgbClr val="FF66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71701" name="Text Box 806"/>
            <p:cNvSpPr txBox="1">
              <a:spLocks noChangeArrowheads="1"/>
            </p:cNvSpPr>
            <p:nvPr/>
          </p:nvSpPr>
          <p:spPr bwMode="auto">
            <a:xfrm>
              <a:off x="2306" y="3414"/>
              <a:ext cx="109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50000"/>
                </a:spcBef>
              </a:pPr>
              <a:r>
                <a:rPr lang="en-US" altLang="es-ES" sz="2400">
                  <a:solidFill>
                    <a:srgbClr val="FF6600"/>
                  </a:solidFill>
                </a:rPr>
                <a:t>VOZ</a:t>
              </a:r>
              <a:endParaRPr lang="en-US" altLang="es-ES" sz="2400">
                <a:latin typeface="Times New Roman" panose="02020603050405020304" pitchFamily="18" charset="0"/>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6" fill="hold" nodeType="clickEffect">
                                  <p:stCondLst>
                                    <p:cond delay="0"/>
                                  </p:stCondLst>
                                  <p:childTnLst>
                                    <p:set>
                                      <p:cBhvr>
                                        <p:cTn id="6" dur="1" fill="hold">
                                          <p:stCondLst>
                                            <p:cond delay="0"/>
                                          </p:stCondLst>
                                        </p:cTn>
                                        <p:tgtEl>
                                          <p:spTgt spid="1247489"/>
                                        </p:tgtEl>
                                        <p:attrNameLst>
                                          <p:attrName>style.visibility</p:attrName>
                                        </p:attrNameLst>
                                      </p:cBhvr>
                                      <p:to>
                                        <p:strVal val="visible"/>
                                      </p:to>
                                    </p:set>
                                    <p:anim calcmode="lin" valueType="num">
                                      <p:cBhvr>
                                        <p:cTn id="7" dur="500" fill="hold"/>
                                        <p:tgtEl>
                                          <p:spTgt spid="1247489"/>
                                        </p:tgtEl>
                                        <p:attrNameLst>
                                          <p:attrName>ppt_w</p:attrName>
                                        </p:attrNameLst>
                                      </p:cBhvr>
                                      <p:tavLst>
                                        <p:tav tm="0">
                                          <p:val>
                                            <p:strVal val="(6*min(max(#ppt_w*#ppt_h,.3),1)-7.4)/-.7*#ppt_w"/>
                                          </p:val>
                                        </p:tav>
                                        <p:tav tm="100000">
                                          <p:val>
                                            <p:strVal val="#ppt_w"/>
                                          </p:val>
                                        </p:tav>
                                      </p:tavLst>
                                    </p:anim>
                                    <p:anim calcmode="lin" valueType="num">
                                      <p:cBhvr>
                                        <p:cTn id="8" dur="500" fill="hold"/>
                                        <p:tgtEl>
                                          <p:spTgt spid="1247489"/>
                                        </p:tgtEl>
                                        <p:attrNameLst>
                                          <p:attrName>ppt_h</p:attrName>
                                        </p:attrNameLst>
                                      </p:cBhvr>
                                      <p:tavLst>
                                        <p:tav tm="0">
                                          <p:val>
                                            <p:strVal val="(6*min(max(#ppt_w*#ppt_h,.3),1)-7.4)/-.7*#ppt_h"/>
                                          </p:val>
                                        </p:tav>
                                        <p:tav tm="100000">
                                          <p:val>
                                            <p:strVal val="#ppt_h"/>
                                          </p:val>
                                        </p:tav>
                                      </p:tavLst>
                                    </p:anim>
                                    <p:anim calcmode="lin" valueType="num">
                                      <p:cBhvr>
                                        <p:cTn id="9" dur="500" fill="hold"/>
                                        <p:tgtEl>
                                          <p:spTgt spid="1247489"/>
                                        </p:tgtEl>
                                        <p:attrNameLst>
                                          <p:attrName>ppt_x</p:attrName>
                                        </p:attrNameLst>
                                      </p:cBhvr>
                                      <p:tavLst>
                                        <p:tav tm="0">
                                          <p:val>
                                            <p:fltVal val="0.5"/>
                                          </p:val>
                                        </p:tav>
                                        <p:tav tm="100000">
                                          <p:val>
                                            <p:strVal val="#ppt_x"/>
                                          </p:val>
                                        </p:tav>
                                      </p:tavLst>
                                    </p:anim>
                                    <p:anim calcmode="lin" valueType="num">
                                      <p:cBhvr>
                                        <p:cTn id="10" dur="500" fill="hold"/>
                                        <p:tgtEl>
                                          <p:spTgt spid="1247489"/>
                                        </p:tgtEl>
                                        <p:attrNameLst>
                                          <p:attrName>ppt_y</p:attrName>
                                        </p:attrNameLst>
                                      </p:cBhvr>
                                      <p:tavLst>
                                        <p:tav tm="0">
                                          <p:val>
                                            <p:strVal val="1+(6*min(max(#ppt_w*#ppt_h,.3),1)-7.4)/-.7*#ppt_h/2"/>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36" fill="hold" nodeType="clickEffect">
                                  <p:stCondLst>
                                    <p:cond delay="0"/>
                                  </p:stCondLst>
                                  <p:childTnLst>
                                    <p:set>
                                      <p:cBhvr>
                                        <p:cTn id="14" dur="1" fill="hold">
                                          <p:stCondLst>
                                            <p:cond delay="0"/>
                                          </p:stCondLst>
                                        </p:cTn>
                                        <p:tgtEl>
                                          <p:spTgt spid="1247490"/>
                                        </p:tgtEl>
                                        <p:attrNameLst>
                                          <p:attrName>style.visibility</p:attrName>
                                        </p:attrNameLst>
                                      </p:cBhvr>
                                      <p:to>
                                        <p:strVal val="visible"/>
                                      </p:to>
                                    </p:set>
                                    <p:anim calcmode="lin" valueType="num">
                                      <p:cBhvr>
                                        <p:cTn id="15" dur="500" fill="hold"/>
                                        <p:tgtEl>
                                          <p:spTgt spid="1247490"/>
                                        </p:tgtEl>
                                        <p:attrNameLst>
                                          <p:attrName>ppt_w</p:attrName>
                                        </p:attrNameLst>
                                      </p:cBhvr>
                                      <p:tavLst>
                                        <p:tav tm="0">
                                          <p:val>
                                            <p:strVal val="(6*min(max(#ppt_w*#ppt_h,.3),1)-7.4)/-.7*#ppt_w"/>
                                          </p:val>
                                        </p:tav>
                                        <p:tav tm="100000">
                                          <p:val>
                                            <p:strVal val="#ppt_w"/>
                                          </p:val>
                                        </p:tav>
                                      </p:tavLst>
                                    </p:anim>
                                    <p:anim calcmode="lin" valueType="num">
                                      <p:cBhvr>
                                        <p:cTn id="16" dur="500" fill="hold"/>
                                        <p:tgtEl>
                                          <p:spTgt spid="1247490"/>
                                        </p:tgtEl>
                                        <p:attrNameLst>
                                          <p:attrName>ppt_h</p:attrName>
                                        </p:attrNameLst>
                                      </p:cBhvr>
                                      <p:tavLst>
                                        <p:tav tm="0">
                                          <p:val>
                                            <p:strVal val="(6*min(max(#ppt_w*#ppt_h,.3),1)-7.4)/-.7*#ppt_h"/>
                                          </p:val>
                                        </p:tav>
                                        <p:tav tm="100000">
                                          <p:val>
                                            <p:strVal val="#ppt_h"/>
                                          </p:val>
                                        </p:tav>
                                      </p:tavLst>
                                    </p:anim>
                                    <p:anim calcmode="lin" valueType="num">
                                      <p:cBhvr>
                                        <p:cTn id="17" dur="500" fill="hold"/>
                                        <p:tgtEl>
                                          <p:spTgt spid="1247490"/>
                                        </p:tgtEl>
                                        <p:attrNameLst>
                                          <p:attrName>ppt_x</p:attrName>
                                        </p:attrNameLst>
                                      </p:cBhvr>
                                      <p:tavLst>
                                        <p:tav tm="0">
                                          <p:val>
                                            <p:fltVal val="0.5"/>
                                          </p:val>
                                        </p:tav>
                                        <p:tav tm="100000">
                                          <p:val>
                                            <p:strVal val="#ppt_x"/>
                                          </p:val>
                                        </p:tav>
                                      </p:tavLst>
                                    </p:anim>
                                    <p:anim calcmode="lin" valueType="num">
                                      <p:cBhvr>
                                        <p:cTn id="18" dur="500" fill="hold"/>
                                        <p:tgtEl>
                                          <p:spTgt spid="1247490"/>
                                        </p:tgtEl>
                                        <p:attrNameLst>
                                          <p:attrName>ppt_y</p:attrName>
                                        </p:attrNameLst>
                                      </p:cBhvr>
                                      <p:tavLst>
                                        <p:tav tm="0">
                                          <p:val>
                                            <p:strVal val="1+(6*min(max(#ppt_w*#ppt_h,.3),1)-7.4)/-.7*#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nodeType="clickEffect">
                                  <p:stCondLst>
                                    <p:cond delay="0"/>
                                  </p:stCondLst>
                                  <p:childTnLst>
                                    <p:set>
                                      <p:cBhvr>
                                        <p:cTn id="22" dur="1" fill="hold">
                                          <p:stCondLst>
                                            <p:cond delay="0"/>
                                          </p:stCondLst>
                                        </p:cTn>
                                        <p:tgtEl>
                                          <p:spTgt spid="1248033"/>
                                        </p:tgtEl>
                                        <p:attrNameLst>
                                          <p:attrName>style.visibility</p:attrName>
                                        </p:attrNameLst>
                                      </p:cBhvr>
                                      <p:to>
                                        <p:strVal val="visible"/>
                                      </p:to>
                                    </p:set>
                                    <p:animEffect transition="in" filter="wipe(down)">
                                      <p:cBhvr>
                                        <p:cTn id="23" dur="500"/>
                                        <p:tgtEl>
                                          <p:spTgt spid="124803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nodeType="clickEffect">
                                  <p:stCondLst>
                                    <p:cond delay="0"/>
                                  </p:stCondLst>
                                  <p:childTnLst>
                                    <p:set>
                                      <p:cBhvr>
                                        <p:cTn id="27" dur="1" fill="hold">
                                          <p:stCondLst>
                                            <p:cond delay="0"/>
                                          </p:stCondLst>
                                        </p:cTn>
                                        <p:tgtEl>
                                          <p:spTgt spid="1248036"/>
                                        </p:tgtEl>
                                        <p:attrNameLst>
                                          <p:attrName>style.visibility</p:attrName>
                                        </p:attrNameLst>
                                      </p:cBhvr>
                                      <p:to>
                                        <p:strVal val="visible"/>
                                      </p:to>
                                    </p:set>
                                    <p:animEffect transition="in" filter="wipe(down)">
                                      <p:cBhvr>
                                        <p:cTn id="28" dur="500"/>
                                        <p:tgtEl>
                                          <p:spTgt spid="12480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8" name="Marcador de número de diapositiva 2"/>
          <p:cNvSpPr>
            <a:spLocks noGrp="1"/>
          </p:cNvSpPr>
          <p:nvPr>
            <p:ph type="sldNum" sz="quarter" idx="10"/>
          </p:nvPr>
        </p:nvSpPr>
        <p:spPr/>
        <p:txBody>
          <a:bodyPr/>
          <a:lstStyle/>
          <a:p>
            <a:pPr>
              <a:defRPr/>
            </a:pPr>
            <a:r>
              <a:rPr lang="es-ES" altLang="es-ES"/>
              <a:t>Ampliación Redes 7-</a:t>
            </a:r>
            <a:fld id="{F66BAEA0-EC68-41DC-91E2-B52AE78A10DE}" type="slidenum">
              <a:rPr lang="es-ES" altLang="es-ES"/>
              <a:pPr>
                <a:defRPr/>
              </a:pPr>
              <a:t>28</a:t>
            </a:fld>
            <a:endParaRPr lang="es-ES" altLang="es-ES"/>
          </a:p>
        </p:txBody>
      </p:sp>
      <p:sp>
        <p:nvSpPr>
          <p:cNvPr id="73731" name="Rectangle 2"/>
          <p:cNvSpPr>
            <a:spLocks noGrp="1" noChangeArrowheads="1"/>
          </p:cNvSpPr>
          <p:nvPr>
            <p:ph type="title"/>
          </p:nvPr>
        </p:nvSpPr>
        <p:spPr>
          <a:xfrm>
            <a:off x="735013" y="261938"/>
            <a:ext cx="7772400" cy="660400"/>
          </a:xfrm>
          <a:noFill/>
          <a:extLst>
            <a:ext uri="{91240B29-F687-4F45-9708-019B960494DF}">
              <a14:hiddenLine xmlns:a14="http://schemas.microsoft.com/office/drawing/2010/main" w="9525">
                <a:solidFill>
                  <a:srgbClr val="00FF00"/>
                </a:solidFill>
                <a:miter lim="800000"/>
                <a:headEnd/>
                <a:tailEnd/>
              </a14:hiddenLine>
            </a:ext>
          </a:extLst>
        </p:spPr>
        <p:txBody>
          <a:bodyPr/>
          <a:lstStyle/>
          <a:p>
            <a:pPr eaLnBrk="1" hangingPunct="1"/>
            <a:r>
              <a:rPr lang="es-ES_tradnl" altLang="es-ES" sz="3600" smtClean="0"/>
              <a:t>Arquitectura GPRS (3/4)</a:t>
            </a:r>
          </a:p>
        </p:txBody>
      </p:sp>
      <p:sp>
        <p:nvSpPr>
          <p:cNvPr id="73732" name="Freeform 3" descr="Rombos opacos"/>
          <p:cNvSpPr>
            <a:spLocks/>
          </p:cNvSpPr>
          <p:nvPr/>
        </p:nvSpPr>
        <p:spPr bwMode="auto">
          <a:xfrm>
            <a:off x="2692400" y="2757488"/>
            <a:ext cx="1614488" cy="990600"/>
          </a:xfrm>
          <a:custGeom>
            <a:avLst/>
            <a:gdLst>
              <a:gd name="T0" fmla="*/ 1356648 w 2298"/>
              <a:gd name="T1" fmla="*/ 228836 h 1290"/>
              <a:gd name="T2" fmla="*/ 1301145 w 2298"/>
              <a:gd name="T3" fmla="*/ 182762 h 1290"/>
              <a:gd name="T4" fmla="*/ 1231592 w 2298"/>
              <a:gd name="T5" fmla="*/ 152813 h 1290"/>
              <a:gd name="T6" fmla="*/ 1126910 w 2298"/>
              <a:gd name="T7" fmla="*/ 129776 h 1290"/>
              <a:gd name="T8" fmla="*/ 1008879 w 2298"/>
              <a:gd name="T9" fmla="*/ 145134 h 1290"/>
              <a:gd name="T10" fmla="*/ 946351 w 2298"/>
              <a:gd name="T11" fmla="*/ 106739 h 1290"/>
              <a:gd name="T12" fmla="*/ 876798 w 2298"/>
              <a:gd name="T13" fmla="*/ 46074 h 1290"/>
              <a:gd name="T14" fmla="*/ 751039 w 2298"/>
              <a:gd name="T15" fmla="*/ 7679 h 1290"/>
              <a:gd name="T16" fmla="*/ 625983 w 2298"/>
              <a:gd name="T17" fmla="*/ 7679 h 1290"/>
              <a:gd name="T18" fmla="*/ 507952 w 2298"/>
              <a:gd name="T19" fmla="*/ 53753 h 1290"/>
              <a:gd name="T20" fmla="*/ 445424 w 2298"/>
              <a:gd name="T21" fmla="*/ 106739 h 1290"/>
              <a:gd name="T22" fmla="*/ 389219 w 2298"/>
              <a:gd name="T23" fmla="*/ 129776 h 1290"/>
              <a:gd name="T24" fmla="*/ 285240 w 2298"/>
              <a:gd name="T25" fmla="*/ 145134 h 1290"/>
              <a:gd name="T26" fmla="*/ 215687 w 2298"/>
              <a:gd name="T27" fmla="*/ 198120 h 1290"/>
              <a:gd name="T28" fmla="*/ 208661 w 2298"/>
              <a:gd name="T29" fmla="*/ 267232 h 1290"/>
              <a:gd name="T30" fmla="*/ 146133 w 2298"/>
              <a:gd name="T31" fmla="*/ 267232 h 1290"/>
              <a:gd name="T32" fmla="*/ 83605 w 2298"/>
              <a:gd name="T33" fmla="*/ 297180 h 1290"/>
              <a:gd name="T34" fmla="*/ 48477 w 2298"/>
              <a:gd name="T35" fmla="*/ 320217 h 1290"/>
              <a:gd name="T36" fmla="*/ 21077 w 2298"/>
              <a:gd name="T37" fmla="*/ 373203 h 1290"/>
              <a:gd name="T38" fmla="*/ 21077 w 2298"/>
              <a:gd name="T39" fmla="*/ 411598 h 1290"/>
              <a:gd name="T40" fmla="*/ 14051 w 2298"/>
              <a:gd name="T41" fmla="*/ 465352 h 1290"/>
              <a:gd name="T42" fmla="*/ 7026 w 2298"/>
              <a:gd name="T43" fmla="*/ 518337 h 1290"/>
              <a:gd name="T44" fmla="*/ 21077 w 2298"/>
              <a:gd name="T45" fmla="*/ 572091 h 1290"/>
              <a:gd name="T46" fmla="*/ 7026 w 2298"/>
              <a:gd name="T47" fmla="*/ 625076 h 1290"/>
              <a:gd name="T48" fmla="*/ 0 w 2298"/>
              <a:gd name="T49" fmla="*/ 678062 h 1290"/>
              <a:gd name="T50" fmla="*/ 14051 w 2298"/>
              <a:gd name="T51" fmla="*/ 747173 h 1290"/>
              <a:gd name="T52" fmla="*/ 62528 w 2298"/>
              <a:gd name="T53" fmla="*/ 792480 h 1290"/>
              <a:gd name="T54" fmla="*/ 160184 w 2298"/>
              <a:gd name="T55" fmla="*/ 823196 h 1290"/>
              <a:gd name="T56" fmla="*/ 236763 w 2298"/>
              <a:gd name="T57" fmla="*/ 807838 h 1290"/>
              <a:gd name="T58" fmla="*/ 278215 w 2298"/>
              <a:gd name="T59" fmla="*/ 853913 h 1290"/>
              <a:gd name="T60" fmla="*/ 333717 w 2298"/>
              <a:gd name="T61" fmla="*/ 883861 h 1290"/>
              <a:gd name="T62" fmla="*/ 410296 w 2298"/>
              <a:gd name="T63" fmla="*/ 906898 h 1290"/>
              <a:gd name="T64" fmla="*/ 500927 w 2298"/>
              <a:gd name="T65" fmla="*/ 899219 h 1290"/>
              <a:gd name="T66" fmla="*/ 570481 w 2298"/>
              <a:gd name="T67" fmla="*/ 914577 h 1290"/>
              <a:gd name="T68" fmla="*/ 618957 w 2298"/>
              <a:gd name="T69" fmla="*/ 952973 h 1290"/>
              <a:gd name="T70" fmla="*/ 688511 w 2298"/>
              <a:gd name="T71" fmla="*/ 968331 h 1290"/>
              <a:gd name="T72" fmla="*/ 758065 w 2298"/>
              <a:gd name="T73" fmla="*/ 968331 h 1290"/>
              <a:gd name="T74" fmla="*/ 820593 w 2298"/>
              <a:gd name="T75" fmla="*/ 937614 h 1290"/>
              <a:gd name="T76" fmla="*/ 869772 w 2298"/>
              <a:gd name="T77" fmla="*/ 976010 h 1290"/>
              <a:gd name="T78" fmla="*/ 939326 w 2298"/>
              <a:gd name="T79" fmla="*/ 990600 h 1290"/>
              <a:gd name="T80" fmla="*/ 1022931 w 2298"/>
              <a:gd name="T81" fmla="*/ 983689 h 1290"/>
              <a:gd name="T82" fmla="*/ 1092484 w 2298"/>
              <a:gd name="T83" fmla="*/ 945293 h 1290"/>
              <a:gd name="T84" fmla="*/ 1147987 w 2298"/>
              <a:gd name="T85" fmla="*/ 929935 h 1290"/>
              <a:gd name="T86" fmla="*/ 1231592 w 2298"/>
              <a:gd name="T87" fmla="*/ 937614 h 1290"/>
              <a:gd name="T88" fmla="*/ 1301145 w 2298"/>
              <a:gd name="T89" fmla="*/ 906898 h 1290"/>
              <a:gd name="T90" fmla="*/ 1349622 w 2298"/>
              <a:gd name="T91" fmla="*/ 869271 h 1290"/>
              <a:gd name="T92" fmla="*/ 1370699 w 2298"/>
              <a:gd name="T93" fmla="*/ 846233 h 1290"/>
              <a:gd name="T94" fmla="*/ 1454304 w 2298"/>
              <a:gd name="T95" fmla="*/ 846233 h 1290"/>
              <a:gd name="T96" fmla="*/ 1523857 w 2298"/>
              <a:gd name="T97" fmla="*/ 800159 h 1290"/>
              <a:gd name="T98" fmla="*/ 1565309 w 2298"/>
              <a:gd name="T99" fmla="*/ 739494 h 1290"/>
              <a:gd name="T100" fmla="*/ 1572334 w 2298"/>
              <a:gd name="T101" fmla="*/ 655793 h 1290"/>
              <a:gd name="T102" fmla="*/ 1586386 w 2298"/>
              <a:gd name="T103" fmla="*/ 586681 h 1290"/>
              <a:gd name="T104" fmla="*/ 1614488 w 2298"/>
              <a:gd name="T105" fmla="*/ 518337 h 1290"/>
              <a:gd name="T106" fmla="*/ 1607462 w 2298"/>
              <a:gd name="T107" fmla="*/ 434635 h 1290"/>
              <a:gd name="T108" fmla="*/ 1558283 w 2298"/>
              <a:gd name="T109" fmla="*/ 373203 h 1290"/>
              <a:gd name="T110" fmla="*/ 1488729 w 2298"/>
              <a:gd name="T111" fmla="*/ 320217 h 1290"/>
              <a:gd name="T112" fmla="*/ 1391776 w 2298"/>
              <a:gd name="T113" fmla="*/ 289501 h 1290"/>
              <a:gd name="T114" fmla="*/ 1363673 w 2298"/>
              <a:gd name="T115" fmla="*/ 259553 h 129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298" h="1290">
                <a:moveTo>
                  <a:pt x="1941" y="338"/>
                </a:moveTo>
                <a:lnTo>
                  <a:pt x="1931" y="298"/>
                </a:lnTo>
                <a:lnTo>
                  <a:pt x="1901" y="268"/>
                </a:lnTo>
                <a:lnTo>
                  <a:pt x="1852" y="238"/>
                </a:lnTo>
                <a:lnTo>
                  <a:pt x="1802" y="209"/>
                </a:lnTo>
                <a:lnTo>
                  <a:pt x="1753" y="199"/>
                </a:lnTo>
                <a:lnTo>
                  <a:pt x="1693" y="179"/>
                </a:lnTo>
                <a:lnTo>
                  <a:pt x="1604" y="169"/>
                </a:lnTo>
                <a:lnTo>
                  <a:pt x="1515" y="169"/>
                </a:lnTo>
                <a:lnTo>
                  <a:pt x="1436" y="189"/>
                </a:lnTo>
                <a:lnTo>
                  <a:pt x="1376" y="199"/>
                </a:lnTo>
                <a:lnTo>
                  <a:pt x="1347" y="139"/>
                </a:lnTo>
                <a:lnTo>
                  <a:pt x="1307" y="99"/>
                </a:lnTo>
                <a:lnTo>
                  <a:pt x="1248" y="60"/>
                </a:lnTo>
                <a:lnTo>
                  <a:pt x="1168" y="30"/>
                </a:lnTo>
                <a:lnTo>
                  <a:pt x="1069" y="10"/>
                </a:lnTo>
                <a:lnTo>
                  <a:pt x="970" y="0"/>
                </a:lnTo>
                <a:lnTo>
                  <a:pt x="891" y="10"/>
                </a:lnTo>
                <a:lnTo>
                  <a:pt x="792" y="30"/>
                </a:lnTo>
                <a:lnTo>
                  <a:pt x="723" y="70"/>
                </a:lnTo>
                <a:lnTo>
                  <a:pt x="663" y="99"/>
                </a:lnTo>
                <a:lnTo>
                  <a:pt x="634" y="139"/>
                </a:lnTo>
                <a:lnTo>
                  <a:pt x="624" y="189"/>
                </a:lnTo>
                <a:lnTo>
                  <a:pt x="554" y="169"/>
                </a:lnTo>
                <a:lnTo>
                  <a:pt x="475" y="169"/>
                </a:lnTo>
                <a:lnTo>
                  <a:pt x="406" y="189"/>
                </a:lnTo>
                <a:lnTo>
                  <a:pt x="346" y="218"/>
                </a:lnTo>
                <a:lnTo>
                  <a:pt x="307" y="258"/>
                </a:lnTo>
                <a:lnTo>
                  <a:pt x="287" y="308"/>
                </a:lnTo>
                <a:lnTo>
                  <a:pt x="297" y="348"/>
                </a:lnTo>
                <a:lnTo>
                  <a:pt x="257" y="348"/>
                </a:lnTo>
                <a:lnTo>
                  <a:pt x="208" y="348"/>
                </a:lnTo>
                <a:lnTo>
                  <a:pt x="158" y="367"/>
                </a:lnTo>
                <a:lnTo>
                  <a:pt x="119" y="387"/>
                </a:lnTo>
                <a:lnTo>
                  <a:pt x="89" y="397"/>
                </a:lnTo>
                <a:lnTo>
                  <a:pt x="69" y="417"/>
                </a:lnTo>
                <a:lnTo>
                  <a:pt x="39" y="447"/>
                </a:lnTo>
                <a:lnTo>
                  <a:pt x="30" y="486"/>
                </a:lnTo>
                <a:lnTo>
                  <a:pt x="30" y="506"/>
                </a:lnTo>
                <a:lnTo>
                  <a:pt x="30" y="536"/>
                </a:lnTo>
                <a:lnTo>
                  <a:pt x="49" y="576"/>
                </a:lnTo>
                <a:lnTo>
                  <a:pt x="20" y="606"/>
                </a:lnTo>
                <a:lnTo>
                  <a:pt x="10" y="635"/>
                </a:lnTo>
                <a:lnTo>
                  <a:pt x="10" y="675"/>
                </a:lnTo>
                <a:lnTo>
                  <a:pt x="20" y="715"/>
                </a:lnTo>
                <a:lnTo>
                  <a:pt x="30" y="745"/>
                </a:lnTo>
                <a:lnTo>
                  <a:pt x="49" y="774"/>
                </a:lnTo>
                <a:lnTo>
                  <a:pt x="10" y="814"/>
                </a:lnTo>
                <a:lnTo>
                  <a:pt x="0" y="844"/>
                </a:lnTo>
                <a:lnTo>
                  <a:pt x="0" y="883"/>
                </a:lnTo>
                <a:lnTo>
                  <a:pt x="0" y="923"/>
                </a:lnTo>
                <a:lnTo>
                  <a:pt x="20" y="973"/>
                </a:lnTo>
                <a:lnTo>
                  <a:pt x="49" y="1003"/>
                </a:lnTo>
                <a:lnTo>
                  <a:pt x="89" y="1032"/>
                </a:lnTo>
                <a:lnTo>
                  <a:pt x="158" y="1062"/>
                </a:lnTo>
                <a:lnTo>
                  <a:pt x="228" y="1072"/>
                </a:lnTo>
                <a:lnTo>
                  <a:pt x="297" y="1072"/>
                </a:lnTo>
                <a:lnTo>
                  <a:pt x="337" y="1052"/>
                </a:lnTo>
                <a:lnTo>
                  <a:pt x="366" y="1092"/>
                </a:lnTo>
                <a:lnTo>
                  <a:pt x="396" y="1112"/>
                </a:lnTo>
                <a:lnTo>
                  <a:pt x="426" y="1132"/>
                </a:lnTo>
                <a:lnTo>
                  <a:pt x="475" y="1151"/>
                </a:lnTo>
                <a:lnTo>
                  <a:pt x="515" y="1171"/>
                </a:lnTo>
                <a:lnTo>
                  <a:pt x="584" y="1181"/>
                </a:lnTo>
                <a:lnTo>
                  <a:pt x="653" y="1181"/>
                </a:lnTo>
                <a:lnTo>
                  <a:pt x="713" y="1171"/>
                </a:lnTo>
                <a:lnTo>
                  <a:pt x="772" y="1142"/>
                </a:lnTo>
                <a:lnTo>
                  <a:pt x="812" y="1191"/>
                </a:lnTo>
                <a:lnTo>
                  <a:pt x="842" y="1211"/>
                </a:lnTo>
                <a:lnTo>
                  <a:pt x="881" y="1241"/>
                </a:lnTo>
                <a:lnTo>
                  <a:pt x="921" y="1251"/>
                </a:lnTo>
                <a:lnTo>
                  <a:pt x="980" y="1261"/>
                </a:lnTo>
                <a:lnTo>
                  <a:pt x="1030" y="1261"/>
                </a:lnTo>
                <a:lnTo>
                  <a:pt x="1079" y="1261"/>
                </a:lnTo>
                <a:lnTo>
                  <a:pt x="1139" y="1241"/>
                </a:lnTo>
                <a:lnTo>
                  <a:pt x="1168" y="1221"/>
                </a:lnTo>
                <a:lnTo>
                  <a:pt x="1198" y="1251"/>
                </a:lnTo>
                <a:lnTo>
                  <a:pt x="1238" y="1271"/>
                </a:lnTo>
                <a:lnTo>
                  <a:pt x="1277" y="1281"/>
                </a:lnTo>
                <a:lnTo>
                  <a:pt x="1337" y="1290"/>
                </a:lnTo>
                <a:lnTo>
                  <a:pt x="1396" y="1290"/>
                </a:lnTo>
                <a:lnTo>
                  <a:pt x="1456" y="1281"/>
                </a:lnTo>
                <a:lnTo>
                  <a:pt x="1505" y="1261"/>
                </a:lnTo>
                <a:lnTo>
                  <a:pt x="1555" y="1231"/>
                </a:lnTo>
                <a:lnTo>
                  <a:pt x="1584" y="1201"/>
                </a:lnTo>
                <a:lnTo>
                  <a:pt x="1634" y="1211"/>
                </a:lnTo>
                <a:lnTo>
                  <a:pt x="1683" y="1221"/>
                </a:lnTo>
                <a:lnTo>
                  <a:pt x="1753" y="1221"/>
                </a:lnTo>
                <a:lnTo>
                  <a:pt x="1802" y="1211"/>
                </a:lnTo>
                <a:lnTo>
                  <a:pt x="1852" y="1181"/>
                </a:lnTo>
                <a:lnTo>
                  <a:pt x="1891" y="1161"/>
                </a:lnTo>
                <a:lnTo>
                  <a:pt x="1921" y="1132"/>
                </a:lnTo>
                <a:lnTo>
                  <a:pt x="1921" y="1092"/>
                </a:lnTo>
                <a:lnTo>
                  <a:pt x="1951" y="1102"/>
                </a:lnTo>
                <a:lnTo>
                  <a:pt x="2010" y="1102"/>
                </a:lnTo>
                <a:lnTo>
                  <a:pt x="2070" y="1102"/>
                </a:lnTo>
                <a:lnTo>
                  <a:pt x="2129" y="1072"/>
                </a:lnTo>
                <a:lnTo>
                  <a:pt x="2169" y="1042"/>
                </a:lnTo>
                <a:lnTo>
                  <a:pt x="2208" y="1003"/>
                </a:lnTo>
                <a:lnTo>
                  <a:pt x="2228" y="963"/>
                </a:lnTo>
                <a:lnTo>
                  <a:pt x="2238" y="903"/>
                </a:lnTo>
                <a:lnTo>
                  <a:pt x="2238" y="854"/>
                </a:lnTo>
                <a:lnTo>
                  <a:pt x="2218" y="794"/>
                </a:lnTo>
                <a:lnTo>
                  <a:pt x="2258" y="764"/>
                </a:lnTo>
                <a:lnTo>
                  <a:pt x="2288" y="725"/>
                </a:lnTo>
                <a:lnTo>
                  <a:pt x="2298" y="675"/>
                </a:lnTo>
                <a:lnTo>
                  <a:pt x="2298" y="625"/>
                </a:lnTo>
                <a:lnTo>
                  <a:pt x="2288" y="566"/>
                </a:lnTo>
                <a:lnTo>
                  <a:pt x="2258" y="526"/>
                </a:lnTo>
                <a:lnTo>
                  <a:pt x="2218" y="486"/>
                </a:lnTo>
                <a:lnTo>
                  <a:pt x="2169" y="447"/>
                </a:lnTo>
                <a:lnTo>
                  <a:pt x="2119" y="417"/>
                </a:lnTo>
                <a:lnTo>
                  <a:pt x="2040" y="387"/>
                </a:lnTo>
                <a:lnTo>
                  <a:pt x="1981" y="377"/>
                </a:lnTo>
                <a:lnTo>
                  <a:pt x="1941" y="367"/>
                </a:lnTo>
                <a:lnTo>
                  <a:pt x="1941" y="338"/>
                </a:lnTo>
              </a:path>
            </a:pathLst>
          </a:custGeom>
          <a:pattFill prst="solidDmnd">
            <a:fgClr>
              <a:srgbClr val="C0C0C0"/>
            </a:fgClr>
            <a:bgClr>
              <a:srgbClr val="FFFFFF"/>
            </a:bgClr>
          </a:pattFill>
          <a:ln w="6350">
            <a:solidFill>
              <a:srgbClr val="000000"/>
            </a:solidFill>
            <a:prstDash val="solid"/>
            <a:round/>
            <a:headEnd/>
            <a:tailEnd/>
          </a:ln>
        </p:spPr>
        <p:txBody>
          <a:bodyPr/>
          <a:lstStyle/>
          <a:p>
            <a:endParaRPr lang="es-ES"/>
          </a:p>
        </p:txBody>
      </p:sp>
      <p:sp>
        <p:nvSpPr>
          <p:cNvPr id="73733" name="Freeform 4" descr="Rombos opacos"/>
          <p:cNvSpPr>
            <a:spLocks/>
          </p:cNvSpPr>
          <p:nvPr/>
        </p:nvSpPr>
        <p:spPr bwMode="auto">
          <a:xfrm>
            <a:off x="6108700" y="3252788"/>
            <a:ext cx="1676400" cy="1155700"/>
          </a:xfrm>
          <a:custGeom>
            <a:avLst/>
            <a:gdLst>
              <a:gd name="T0" fmla="*/ 1408672 w 2298"/>
              <a:gd name="T1" fmla="*/ 266976 h 1290"/>
              <a:gd name="T2" fmla="*/ 1351041 w 2298"/>
              <a:gd name="T3" fmla="*/ 213222 h 1290"/>
              <a:gd name="T4" fmla="*/ 1278820 w 2298"/>
              <a:gd name="T5" fmla="*/ 178282 h 1290"/>
              <a:gd name="T6" fmla="*/ 1170124 w 2298"/>
              <a:gd name="T7" fmla="*/ 151406 h 1290"/>
              <a:gd name="T8" fmla="*/ 1047568 w 2298"/>
              <a:gd name="T9" fmla="*/ 169323 h 1290"/>
              <a:gd name="T10" fmla="*/ 982642 w 2298"/>
              <a:gd name="T11" fmla="*/ 124529 h 1290"/>
              <a:gd name="T12" fmla="*/ 910421 w 2298"/>
              <a:gd name="T13" fmla="*/ 53753 h 1290"/>
              <a:gd name="T14" fmla="*/ 779840 w 2298"/>
              <a:gd name="T15" fmla="*/ 8959 h 1290"/>
              <a:gd name="T16" fmla="*/ 649988 w 2298"/>
              <a:gd name="T17" fmla="*/ 8959 h 1290"/>
              <a:gd name="T18" fmla="*/ 527431 w 2298"/>
              <a:gd name="T19" fmla="*/ 62712 h 1290"/>
              <a:gd name="T20" fmla="*/ 462505 w 2298"/>
              <a:gd name="T21" fmla="*/ 124529 h 1290"/>
              <a:gd name="T22" fmla="*/ 404145 w 2298"/>
              <a:gd name="T23" fmla="*/ 151406 h 1290"/>
              <a:gd name="T24" fmla="*/ 296179 w 2298"/>
              <a:gd name="T25" fmla="*/ 169323 h 1290"/>
              <a:gd name="T26" fmla="*/ 223958 w 2298"/>
              <a:gd name="T27" fmla="*/ 231140 h 1290"/>
              <a:gd name="T28" fmla="*/ 216663 w 2298"/>
              <a:gd name="T29" fmla="*/ 311770 h 1290"/>
              <a:gd name="T30" fmla="*/ 151737 w 2298"/>
              <a:gd name="T31" fmla="*/ 311770 h 1290"/>
              <a:gd name="T32" fmla="*/ 86811 w 2298"/>
              <a:gd name="T33" fmla="*/ 346710 h 1290"/>
              <a:gd name="T34" fmla="*/ 50336 w 2298"/>
              <a:gd name="T35" fmla="*/ 373587 h 1290"/>
              <a:gd name="T36" fmla="*/ 21885 w 2298"/>
              <a:gd name="T37" fmla="*/ 435403 h 1290"/>
              <a:gd name="T38" fmla="*/ 21885 w 2298"/>
              <a:gd name="T39" fmla="*/ 480198 h 1290"/>
              <a:gd name="T40" fmla="*/ 14590 w 2298"/>
              <a:gd name="T41" fmla="*/ 542910 h 1290"/>
              <a:gd name="T42" fmla="*/ 7295 w 2298"/>
              <a:gd name="T43" fmla="*/ 604727 h 1290"/>
              <a:gd name="T44" fmla="*/ 21885 w 2298"/>
              <a:gd name="T45" fmla="*/ 667439 h 1290"/>
              <a:gd name="T46" fmla="*/ 7295 w 2298"/>
              <a:gd name="T47" fmla="*/ 729256 h 1290"/>
              <a:gd name="T48" fmla="*/ 0 w 2298"/>
              <a:gd name="T49" fmla="*/ 791072 h 1290"/>
              <a:gd name="T50" fmla="*/ 14590 w 2298"/>
              <a:gd name="T51" fmla="*/ 871702 h 1290"/>
              <a:gd name="T52" fmla="*/ 64926 w 2298"/>
              <a:gd name="T53" fmla="*/ 924560 h 1290"/>
              <a:gd name="T54" fmla="*/ 166327 w 2298"/>
              <a:gd name="T55" fmla="*/ 960396 h 1290"/>
              <a:gd name="T56" fmla="*/ 245843 w 2298"/>
              <a:gd name="T57" fmla="*/ 942478 h 1290"/>
              <a:gd name="T58" fmla="*/ 288884 w 2298"/>
              <a:gd name="T59" fmla="*/ 996231 h 1290"/>
              <a:gd name="T60" fmla="*/ 346514 w 2298"/>
              <a:gd name="T61" fmla="*/ 1031171 h 1290"/>
              <a:gd name="T62" fmla="*/ 426030 w 2298"/>
              <a:gd name="T63" fmla="*/ 1058048 h 1290"/>
              <a:gd name="T64" fmla="*/ 520136 w 2298"/>
              <a:gd name="T65" fmla="*/ 1049089 h 1290"/>
              <a:gd name="T66" fmla="*/ 592357 w 2298"/>
              <a:gd name="T67" fmla="*/ 1067007 h 1290"/>
              <a:gd name="T68" fmla="*/ 642693 w 2298"/>
              <a:gd name="T69" fmla="*/ 1111801 h 1290"/>
              <a:gd name="T70" fmla="*/ 714914 w 2298"/>
              <a:gd name="T71" fmla="*/ 1129719 h 1290"/>
              <a:gd name="T72" fmla="*/ 787135 w 2298"/>
              <a:gd name="T73" fmla="*/ 1129719 h 1290"/>
              <a:gd name="T74" fmla="*/ 852061 w 2298"/>
              <a:gd name="T75" fmla="*/ 1093883 h 1290"/>
              <a:gd name="T76" fmla="*/ 903126 w 2298"/>
              <a:gd name="T77" fmla="*/ 1138678 h 1290"/>
              <a:gd name="T78" fmla="*/ 975347 w 2298"/>
              <a:gd name="T79" fmla="*/ 1155700 h 1290"/>
              <a:gd name="T80" fmla="*/ 1062158 w 2298"/>
              <a:gd name="T81" fmla="*/ 1147637 h 1290"/>
              <a:gd name="T82" fmla="*/ 1134379 w 2298"/>
              <a:gd name="T83" fmla="*/ 1102842 h 1290"/>
              <a:gd name="T84" fmla="*/ 1192009 w 2298"/>
              <a:gd name="T85" fmla="*/ 1084925 h 1290"/>
              <a:gd name="T86" fmla="*/ 1278820 w 2298"/>
              <a:gd name="T87" fmla="*/ 1093883 h 1290"/>
              <a:gd name="T88" fmla="*/ 1351041 w 2298"/>
              <a:gd name="T89" fmla="*/ 1058048 h 1290"/>
              <a:gd name="T90" fmla="*/ 1401377 w 2298"/>
              <a:gd name="T91" fmla="*/ 1014149 h 1290"/>
              <a:gd name="T92" fmla="*/ 1423262 w 2298"/>
              <a:gd name="T93" fmla="*/ 987272 h 1290"/>
              <a:gd name="T94" fmla="*/ 1510073 w 2298"/>
              <a:gd name="T95" fmla="*/ 987272 h 1290"/>
              <a:gd name="T96" fmla="*/ 1582294 w 2298"/>
              <a:gd name="T97" fmla="*/ 933519 h 1290"/>
              <a:gd name="T98" fmla="*/ 1625335 w 2298"/>
              <a:gd name="T99" fmla="*/ 862743 h 1290"/>
              <a:gd name="T100" fmla="*/ 1632630 w 2298"/>
              <a:gd name="T101" fmla="*/ 765091 h 1290"/>
              <a:gd name="T102" fmla="*/ 1647220 w 2298"/>
              <a:gd name="T103" fmla="*/ 684461 h 1290"/>
              <a:gd name="T104" fmla="*/ 1676400 w 2298"/>
              <a:gd name="T105" fmla="*/ 604727 h 1290"/>
              <a:gd name="T106" fmla="*/ 1669105 w 2298"/>
              <a:gd name="T107" fmla="*/ 507075 h 1290"/>
              <a:gd name="T108" fmla="*/ 1618040 w 2298"/>
              <a:gd name="T109" fmla="*/ 435403 h 1290"/>
              <a:gd name="T110" fmla="*/ 1545819 w 2298"/>
              <a:gd name="T111" fmla="*/ 373587 h 1290"/>
              <a:gd name="T112" fmla="*/ 1445147 w 2298"/>
              <a:gd name="T113" fmla="*/ 337751 h 1290"/>
              <a:gd name="T114" fmla="*/ 1415967 w 2298"/>
              <a:gd name="T115" fmla="*/ 302811 h 129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298" h="1290">
                <a:moveTo>
                  <a:pt x="1941" y="338"/>
                </a:moveTo>
                <a:lnTo>
                  <a:pt x="1931" y="298"/>
                </a:lnTo>
                <a:lnTo>
                  <a:pt x="1901" y="268"/>
                </a:lnTo>
                <a:lnTo>
                  <a:pt x="1852" y="238"/>
                </a:lnTo>
                <a:lnTo>
                  <a:pt x="1802" y="209"/>
                </a:lnTo>
                <a:lnTo>
                  <a:pt x="1753" y="199"/>
                </a:lnTo>
                <a:lnTo>
                  <a:pt x="1693" y="179"/>
                </a:lnTo>
                <a:lnTo>
                  <a:pt x="1604" y="169"/>
                </a:lnTo>
                <a:lnTo>
                  <a:pt x="1515" y="169"/>
                </a:lnTo>
                <a:lnTo>
                  <a:pt x="1436" y="189"/>
                </a:lnTo>
                <a:lnTo>
                  <a:pt x="1376" y="199"/>
                </a:lnTo>
                <a:lnTo>
                  <a:pt x="1347" y="139"/>
                </a:lnTo>
                <a:lnTo>
                  <a:pt x="1307" y="99"/>
                </a:lnTo>
                <a:lnTo>
                  <a:pt x="1248" y="60"/>
                </a:lnTo>
                <a:lnTo>
                  <a:pt x="1168" y="30"/>
                </a:lnTo>
                <a:lnTo>
                  <a:pt x="1069" y="10"/>
                </a:lnTo>
                <a:lnTo>
                  <a:pt x="970" y="0"/>
                </a:lnTo>
                <a:lnTo>
                  <a:pt x="891" y="10"/>
                </a:lnTo>
                <a:lnTo>
                  <a:pt x="792" y="30"/>
                </a:lnTo>
                <a:lnTo>
                  <a:pt x="723" y="70"/>
                </a:lnTo>
                <a:lnTo>
                  <a:pt x="663" y="99"/>
                </a:lnTo>
                <a:lnTo>
                  <a:pt x="634" y="139"/>
                </a:lnTo>
                <a:lnTo>
                  <a:pt x="624" y="189"/>
                </a:lnTo>
                <a:lnTo>
                  <a:pt x="554" y="169"/>
                </a:lnTo>
                <a:lnTo>
                  <a:pt x="475" y="169"/>
                </a:lnTo>
                <a:lnTo>
                  <a:pt x="406" y="189"/>
                </a:lnTo>
                <a:lnTo>
                  <a:pt x="346" y="218"/>
                </a:lnTo>
                <a:lnTo>
                  <a:pt x="307" y="258"/>
                </a:lnTo>
                <a:lnTo>
                  <a:pt x="287" y="308"/>
                </a:lnTo>
                <a:lnTo>
                  <a:pt x="297" y="348"/>
                </a:lnTo>
                <a:lnTo>
                  <a:pt x="257" y="348"/>
                </a:lnTo>
                <a:lnTo>
                  <a:pt x="208" y="348"/>
                </a:lnTo>
                <a:lnTo>
                  <a:pt x="158" y="367"/>
                </a:lnTo>
                <a:lnTo>
                  <a:pt x="119" y="387"/>
                </a:lnTo>
                <a:lnTo>
                  <a:pt x="89" y="397"/>
                </a:lnTo>
                <a:lnTo>
                  <a:pt x="69" y="417"/>
                </a:lnTo>
                <a:lnTo>
                  <a:pt x="39" y="447"/>
                </a:lnTo>
                <a:lnTo>
                  <a:pt x="30" y="486"/>
                </a:lnTo>
                <a:lnTo>
                  <a:pt x="30" y="506"/>
                </a:lnTo>
                <a:lnTo>
                  <a:pt x="30" y="536"/>
                </a:lnTo>
                <a:lnTo>
                  <a:pt x="49" y="576"/>
                </a:lnTo>
                <a:lnTo>
                  <a:pt x="20" y="606"/>
                </a:lnTo>
                <a:lnTo>
                  <a:pt x="10" y="635"/>
                </a:lnTo>
                <a:lnTo>
                  <a:pt x="10" y="675"/>
                </a:lnTo>
                <a:lnTo>
                  <a:pt x="20" y="715"/>
                </a:lnTo>
                <a:lnTo>
                  <a:pt x="30" y="745"/>
                </a:lnTo>
                <a:lnTo>
                  <a:pt x="49" y="774"/>
                </a:lnTo>
                <a:lnTo>
                  <a:pt x="10" y="814"/>
                </a:lnTo>
                <a:lnTo>
                  <a:pt x="0" y="844"/>
                </a:lnTo>
                <a:lnTo>
                  <a:pt x="0" y="883"/>
                </a:lnTo>
                <a:lnTo>
                  <a:pt x="0" y="923"/>
                </a:lnTo>
                <a:lnTo>
                  <a:pt x="20" y="973"/>
                </a:lnTo>
                <a:lnTo>
                  <a:pt x="49" y="1003"/>
                </a:lnTo>
                <a:lnTo>
                  <a:pt x="89" y="1032"/>
                </a:lnTo>
                <a:lnTo>
                  <a:pt x="158" y="1062"/>
                </a:lnTo>
                <a:lnTo>
                  <a:pt x="228" y="1072"/>
                </a:lnTo>
                <a:lnTo>
                  <a:pt x="297" y="1072"/>
                </a:lnTo>
                <a:lnTo>
                  <a:pt x="337" y="1052"/>
                </a:lnTo>
                <a:lnTo>
                  <a:pt x="366" y="1092"/>
                </a:lnTo>
                <a:lnTo>
                  <a:pt x="396" y="1112"/>
                </a:lnTo>
                <a:lnTo>
                  <a:pt x="426" y="1132"/>
                </a:lnTo>
                <a:lnTo>
                  <a:pt x="475" y="1151"/>
                </a:lnTo>
                <a:lnTo>
                  <a:pt x="515" y="1171"/>
                </a:lnTo>
                <a:lnTo>
                  <a:pt x="584" y="1181"/>
                </a:lnTo>
                <a:lnTo>
                  <a:pt x="653" y="1181"/>
                </a:lnTo>
                <a:lnTo>
                  <a:pt x="713" y="1171"/>
                </a:lnTo>
                <a:lnTo>
                  <a:pt x="772" y="1142"/>
                </a:lnTo>
                <a:lnTo>
                  <a:pt x="812" y="1191"/>
                </a:lnTo>
                <a:lnTo>
                  <a:pt x="842" y="1211"/>
                </a:lnTo>
                <a:lnTo>
                  <a:pt x="881" y="1241"/>
                </a:lnTo>
                <a:lnTo>
                  <a:pt x="921" y="1251"/>
                </a:lnTo>
                <a:lnTo>
                  <a:pt x="980" y="1261"/>
                </a:lnTo>
                <a:lnTo>
                  <a:pt x="1030" y="1261"/>
                </a:lnTo>
                <a:lnTo>
                  <a:pt x="1079" y="1261"/>
                </a:lnTo>
                <a:lnTo>
                  <a:pt x="1139" y="1241"/>
                </a:lnTo>
                <a:lnTo>
                  <a:pt x="1168" y="1221"/>
                </a:lnTo>
                <a:lnTo>
                  <a:pt x="1198" y="1251"/>
                </a:lnTo>
                <a:lnTo>
                  <a:pt x="1238" y="1271"/>
                </a:lnTo>
                <a:lnTo>
                  <a:pt x="1277" y="1281"/>
                </a:lnTo>
                <a:lnTo>
                  <a:pt x="1337" y="1290"/>
                </a:lnTo>
                <a:lnTo>
                  <a:pt x="1396" y="1290"/>
                </a:lnTo>
                <a:lnTo>
                  <a:pt x="1456" y="1281"/>
                </a:lnTo>
                <a:lnTo>
                  <a:pt x="1505" y="1261"/>
                </a:lnTo>
                <a:lnTo>
                  <a:pt x="1555" y="1231"/>
                </a:lnTo>
                <a:lnTo>
                  <a:pt x="1584" y="1201"/>
                </a:lnTo>
                <a:lnTo>
                  <a:pt x="1634" y="1211"/>
                </a:lnTo>
                <a:lnTo>
                  <a:pt x="1683" y="1221"/>
                </a:lnTo>
                <a:lnTo>
                  <a:pt x="1753" y="1221"/>
                </a:lnTo>
                <a:lnTo>
                  <a:pt x="1802" y="1211"/>
                </a:lnTo>
                <a:lnTo>
                  <a:pt x="1852" y="1181"/>
                </a:lnTo>
                <a:lnTo>
                  <a:pt x="1891" y="1161"/>
                </a:lnTo>
                <a:lnTo>
                  <a:pt x="1921" y="1132"/>
                </a:lnTo>
                <a:lnTo>
                  <a:pt x="1921" y="1092"/>
                </a:lnTo>
                <a:lnTo>
                  <a:pt x="1951" y="1102"/>
                </a:lnTo>
                <a:lnTo>
                  <a:pt x="2010" y="1102"/>
                </a:lnTo>
                <a:lnTo>
                  <a:pt x="2070" y="1102"/>
                </a:lnTo>
                <a:lnTo>
                  <a:pt x="2129" y="1072"/>
                </a:lnTo>
                <a:lnTo>
                  <a:pt x="2169" y="1042"/>
                </a:lnTo>
                <a:lnTo>
                  <a:pt x="2208" y="1003"/>
                </a:lnTo>
                <a:lnTo>
                  <a:pt x="2228" y="963"/>
                </a:lnTo>
                <a:lnTo>
                  <a:pt x="2238" y="903"/>
                </a:lnTo>
                <a:lnTo>
                  <a:pt x="2238" y="854"/>
                </a:lnTo>
                <a:lnTo>
                  <a:pt x="2218" y="794"/>
                </a:lnTo>
                <a:lnTo>
                  <a:pt x="2258" y="764"/>
                </a:lnTo>
                <a:lnTo>
                  <a:pt x="2288" y="725"/>
                </a:lnTo>
                <a:lnTo>
                  <a:pt x="2298" y="675"/>
                </a:lnTo>
                <a:lnTo>
                  <a:pt x="2298" y="625"/>
                </a:lnTo>
                <a:lnTo>
                  <a:pt x="2288" y="566"/>
                </a:lnTo>
                <a:lnTo>
                  <a:pt x="2258" y="526"/>
                </a:lnTo>
                <a:lnTo>
                  <a:pt x="2218" y="486"/>
                </a:lnTo>
                <a:lnTo>
                  <a:pt x="2169" y="447"/>
                </a:lnTo>
                <a:lnTo>
                  <a:pt x="2119" y="417"/>
                </a:lnTo>
                <a:lnTo>
                  <a:pt x="2040" y="387"/>
                </a:lnTo>
                <a:lnTo>
                  <a:pt x="1981" y="377"/>
                </a:lnTo>
                <a:lnTo>
                  <a:pt x="1941" y="367"/>
                </a:lnTo>
                <a:lnTo>
                  <a:pt x="1941" y="338"/>
                </a:lnTo>
              </a:path>
            </a:pathLst>
          </a:custGeom>
          <a:pattFill prst="solidDmnd">
            <a:fgClr>
              <a:srgbClr val="C0C0C0"/>
            </a:fgClr>
            <a:bgClr>
              <a:srgbClr val="FFFFFF"/>
            </a:bgClr>
          </a:pattFill>
          <a:ln w="6350">
            <a:solidFill>
              <a:srgbClr val="000000"/>
            </a:solidFill>
            <a:prstDash val="solid"/>
            <a:round/>
            <a:headEnd/>
            <a:tailEnd/>
          </a:ln>
        </p:spPr>
        <p:txBody>
          <a:bodyPr/>
          <a:lstStyle/>
          <a:p>
            <a:endParaRPr lang="es-ES"/>
          </a:p>
        </p:txBody>
      </p:sp>
      <p:sp>
        <p:nvSpPr>
          <p:cNvPr id="73734" name="Freeform 5" descr="Rombos opacos"/>
          <p:cNvSpPr>
            <a:spLocks/>
          </p:cNvSpPr>
          <p:nvPr/>
        </p:nvSpPr>
        <p:spPr bwMode="auto">
          <a:xfrm>
            <a:off x="1698625" y="4298950"/>
            <a:ext cx="1614488" cy="990600"/>
          </a:xfrm>
          <a:custGeom>
            <a:avLst/>
            <a:gdLst>
              <a:gd name="T0" fmla="*/ 1356648 w 2298"/>
              <a:gd name="T1" fmla="*/ 228836 h 1290"/>
              <a:gd name="T2" fmla="*/ 1301145 w 2298"/>
              <a:gd name="T3" fmla="*/ 182762 h 1290"/>
              <a:gd name="T4" fmla="*/ 1231592 w 2298"/>
              <a:gd name="T5" fmla="*/ 152813 h 1290"/>
              <a:gd name="T6" fmla="*/ 1126910 w 2298"/>
              <a:gd name="T7" fmla="*/ 129776 h 1290"/>
              <a:gd name="T8" fmla="*/ 1008879 w 2298"/>
              <a:gd name="T9" fmla="*/ 145134 h 1290"/>
              <a:gd name="T10" fmla="*/ 946351 w 2298"/>
              <a:gd name="T11" fmla="*/ 106739 h 1290"/>
              <a:gd name="T12" fmla="*/ 876798 w 2298"/>
              <a:gd name="T13" fmla="*/ 46074 h 1290"/>
              <a:gd name="T14" fmla="*/ 751039 w 2298"/>
              <a:gd name="T15" fmla="*/ 7679 h 1290"/>
              <a:gd name="T16" fmla="*/ 625983 w 2298"/>
              <a:gd name="T17" fmla="*/ 7679 h 1290"/>
              <a:gd name="T18" fmla="*/ 507952 w 2298"/>
              <a:gd name="T19" fmla="*/ 53753 h 1290"/>
              <a:gd name="T20" fmla="*/ 445424 w 2298"/>
              <a:gd name="T21" fmla="*/ 106739 h 1290"/>
              <a:gd name="T22" fmla="*/ 389219 w 2298"/>
              <a:gd name="T23" fmla="*/ 129776 h 1290"/>
              <a:gd name="T24" fmla="*/ 285240 w 2298"/>
              <a:gd name="T25" fmla="*/ 145134 h 1290"/>
              <a:gd name="T26" fmla="*/ 215687 w 2298"/>
              <a:gd name="T27" fmla="*/ 198120 h 1290"/>
              <a:gd name="T28" fmla="*/ 208661 w 2298"/>
              <a:gd name="T29" fmla="*/ 267232 h 1290"/>
              <a:gd name="T30" fmla="*/ 146133 w 2298"/>
              <a:gd name="T31" fmla="*/ 267232 h 1290"/>
              <a:gd name="T32" fmla="*/ 83605 w 2298"/>
              <a:gd name="T33" fmla="*/ 297180 h 1290"/>
              <a:gd name="T34" fmla="*/ 48477 w 2298"/>
              <a:gd name="T35" fmla="*/ 320217 h 1290"/>
              <a:gd name="T36" fmla="*/ 21077 w 2298"/>
              <a:gd name="T37" fmla="*/ 373203 h 1290"/>
              <a:gd name="T38" fmla="*/ 21077 w 2298"/>
              <a:gd name="T39" fmla="*/ 411598 h 1290"/>
              <a:gd name="T40" fmla="*/ 14051 w 2298"/>
              <a:gd name="T41" fmla="*/ 465352 h 1290"/>
              <a:gd name="T42" fmla="*/ 7026 w 2298"/>
              <a:gd name="T43" fmla="*/ 518337 h 1290"/>
              <a:gd name="T44" fmla="*/ 21077 w 2298"/>
              <a:gd name="T45" fmla="*/ 572091 h 1290"/>
              <a:gd name="T46" fmla="*/ 7026 w 2298"/>
              <a:gd name="T47" fmla="*/ 625076 h 1290"/>
              <a:gd name="T48" fmla="*/ 0 w 2298"/>
              <a:gd name="T49" fmla="*/ 678062 h 1290"/>
              <a:gd name="T50" fmla="*/ 14051 w 2298"/>
              <a:gd name="T51" fmla="*/ 747173 h 1290"/>
              <a:gd name="T52" fmla="*/ 62528 w 2298"/>
              <a:gd name="T53" fmla="*/ 792480 h 1290"/>
              <a:gd name="T54" fmla="*/ 160184 w 2298"/>
              <a:gd name="T55" fmla="*/ 823196 h 1290"/>
              <a:gd name="T56" fmla="*/ 236763 w 2298"/>
              <a:gd name="T57" fmla="*/ 807838 h 1290"/>
              <a:gd name="T58" fmla="*/ 278215 w 2298"/>
              <a:gd name="T59" fmla="*/ 853913 h 1290"/>
              <a:gd name="T60" fmla="*/ 333717 w 2298"/>
              <a:gd name="T61" fmla="*/ 883861 h 1290"/>
              <a:gd name="T62" fmla="*/ 410296 w 2298"/>
              <a:gd name="T63" fmla="*/ 906898 h 1290"/>
              <a:gd name="T64" fmla="*/ 500927 w 2298"/>
              <a:gd name="T65" fmla="*/ 899219 h 1290"/>
              <a:gd name="T66" fmla="*/ 570481 w 2298"/>
              <a:gd name="T67" fmla="*/ 914577 h 1290"/>
              <a:gd name="T68" fmla="*/ 618957 w 2298"/>
              <a:gd name="T69" fmla="*/ 952973 h 1290"/>
              <a:gd name="T70" fmla="*/ 688511 w 2298"/>
              <a:gd name="T71" fmla="*/ 968331 h 1290"/>
              <a:gd name="T72" fmla="*/ 758065 w 2298"/>
              <a:gd name="T73" fmla="*/ 968331 h 1290"/>
              <a:gd name="T74" fmla="*/ 820593 w 2298"/>
              <a:gd name="T75" fmla="*/ 937614 h 1290"/>
              <a:gd name="T76" fmla="*/ 869772 w 2298"/>
              <a:gd name="T77" fmla="*/ 976010 h 1290"/>
              <a:gd name="T78" fmla="*/ 939326 w 2298"/>
              <a:gd name="T79" fmla="*/ 990600 h 1290"/>
              <a:gd name="T80" fmla="*/ 1022931 w 2298"/>
              <a:gd name="T81" fmla="*/ 983689 h 1290"/>
              <a:gd name="T82" fmla="*/ 1092484 w 2298"/>
              <a:gd name="T83" fmla="*/ 945293 h 1290"/>
              <a:gd name="T84" fmla="*/ 1147987 w 2298"/>
              <a:gd name="T85" fmla="*/ 929935 h 1290"/>
              <a:gd name="T86" fmla="*/ 1231592 w 2298"/>
              <a:gd name="T87" fmla="*/ 937614 h 1290"/>
              <a:gd name="T88" fmla="*/ 1301145 w 2298"/>
              <a:gd name="T89" fmla="*/ 906898 h 1290"/>
              <a:gd name="T90" fmla="*/ 1349622 w 2298"/>
              <a:gd name="T91" fmla="*/ 869271 h 1290"/>
              <a:gd name="T92" fmla="*/ 1370699 w 2298"/>
              <a:gd name="T93" fmla="*/ 846233 h 1290"/>
              <a:gd name="T94" fmla="*/ 1454304 w 2298"/>
              <a:gd name="T95" fmla="*/ 846233 h 1290"/>
              <a:gd name="T96" fmla="*/ 1523857 w 2298"/>
              <a:gd name="T97" fmla="*/ 800159 h 1290"/>
              <a:gd name="T98" fmla="*/ 1565309 w 2298"/>
              <a:gd name="T99" fmla="*/ 739494 h 1290"/>
              <a:gd name="T100" fmla="*/ 1572334 w 2298"/>
              <a:gd name="T101" fmla="*/ 655793 h 1290"/>
              <a:gd name="T102" fmla="*/ 1586386 w 2298"/>
              <a:gd name="T103" fmla="*/ 586681 h 1290"/>
              <a:gd name="T104" fmla="*/ 1614488 w 2298"/>
              <a:gd name="T105" fmla="*/ 518337 h 1290"/>
              <a:gd name="T106" fmla="*/ 1607462 w 2298"/>
              <a:gd name="T107" fmla="*/ 434635 h 1290"/>
              <a:gd name="T108" fmla="*/ 1558283 w 2298"/>
              <a:gd name="T109" fmla="*/ 373203 h 1290"/>
              <a:gd name="T110" fmla="*/ 1488729 w 2298"/>
              <a:gd name="T111" fmla="*/ 320217 h 1290"/>
              <a:gd name="T112" fmla="*/ 1391776 w 2298"/>
              <a:gd name="T113" fmla="*/ 289501 h 1290"/>
              <a:gd name="T114" fmla="*/ 1363673 w 2298"/>
              <a:gd name="T115" fmla="*/ 259553 h 129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298" h="1290">
                <a:moveTo>
                  <a:pt x="1941" y="338"/>
                </a:moveTo>
                <a:lnTo>
                  <a:pt x="1931" y="298"/>
                </a:lnTo>
                <a:lnTo>
                  <a:pt x="1901" y="268"/>
                </a:lnTo>
                <a:lnTo>
                  <a:pt x="1852" y="238"/>
                </a:lnTo>
                <a:lnTo>
                  <a:pt x="1802" y="209"/>
                </a:lnTo>
                <a:lnTo>
                  <a:pt x="1753" y="199"/>
                </a:lnTo>
                <a:lnTo>
                  <a:pt x="1693" y="179"/>
                </a:lnTo>
                <a:lnTo>
                  <a:pt x="1604" y="169"/>
                </a:lnTo>
                <a:lnTo>
                  <a:pt x="1515" y="169"/>
                </a:lnTo>
                <a:lnTo>
                  <a:pt x="1436" y="189"/>
                </a:lnTo>
                <a:lnTo>
                  <a:pt x="1376" y="199"/>
                </a:lnTo>
                <a:lnTo>
                  <a:pt x="1347" y="139"/>
                </a:lnTo>
                <a:lnTo>
                  <a:pt x="1307" y="99"/>
                </a:lnTo>
                <a:lnTo>
                  <a:pt x="1248" y="60"/>
                </a:lnTo>
                <a:lnTo>
                  <a:pt x="1168" y="30"/>
                </a:lnTo>
                <a:lnTo>
                  <a:pt x="1069" y="10"/>
                </a:lnTo>
                <a:lnTo>
                  <a:pt x="970" y="0"/>
                </a:lnTo>
                <a:lnTo>
                  <a:pt x="891" y="10"/>
                </a:lnTo>
                <a:lnTo>
                  <a:pt x="792" y="30"/>
                </a:lnTo>
                <a:lnTo>
                  <a:pt x="723" y="70"/>
                </a:lnTo>
                <a:lnTo>
                  <a:pt x="663" y="99"/>
                </a:lnTo>
                <a:lnTo>
                  <a:pt x="634" y="139"/>
                </a:lnTo>
                <a:lnTo>
                  <a:pt x="624" y="189"/>
                </a:lnTo>
                <a:lnTo>
                  <a:pt x="554" y="169"/>
                </a:lnTo>
                <a:lnTo>
                  <a:pt x="475" y="169"/>
                </a:lnTo>
                <a:lnTo>
                  <a:pt x="406" y="189"/>
                </a:lnTo>
                <a:lnTo>
                  <a:pt x="346" y="218"/>
                </a:lnTo>
                <a:lnTo>
                  <a:pt x="307" y="258"/>
                </a:lnTo>
                <a:lnTo>
                  <a:pt x="287" y="308"/>
                </a:lnTo>
                <a:lnTo>
                  <a:pt x="297" y="348"/>
                </a:lnTo>
                <a:lnTo>
                  <a:pt x="257" y="348"/>
                </a:lnTo>
                <a:lnTo>
                  <a:pt x="208" y="348"/>
                </a:lnTo>
                <a:lnTo>
                  <a:pt x="158" y="367"/>
                </a:lnTo>
                <a:lnTo>
                  <a:pt x="119" y="387"/>
                </a:lnTo>
                <a:lnTo>
                  <a:pt x="89" y="397"/>
                </a:lnTo>
                <a:lnTo>
                  <a:pt x="69" y="417"/>
                </a:lnTo>
                <a:lnTo>
                  <a:pt x="39" y="447"/>
                </a:lnTo>
                <a:lnTo>
                  <a:pt x="30" y="486"/>
                </a:lnTo>
                <a:lnTo>
                  <a:pt x="30" y="506"/>
                </a:lnTo>
                <a:lnTo>
                  <a:pt x="30" y="536"/>
                </a:lnTo>
                <a:lnTo>
                  <a:pt x="49" y="576"/>
                </a:lnTo>
                <a:lnTo>
                  <a:pt x="20" y="606"/>
                </a:lnTo>
                <a:lnTo>
                  <a:pt x="10" y="635"/>
                </a:lnTo>
                <a:lnTo>
                  <a:pt x="10" y="675"/>
                </a:lnTo>
                <a:lnTo>
                  <a:pt x="20" y="715"/>
                </a:lnTo>
                <a:lnTo>
                  <a:pt x="30" y="745"/>
                </a:lnTo>
                <a:lnTo>
                  <a:pt x="49" y="774"/>
                </a:lnTo>
                <a:lnTo>
                  <a:pt x="10" y="814"/>
                </a:lnTo>
                <a:lnTo>
                  <a:pt x="0" y="844"/>
                </a:lnTo>
                <a:lnTo>
                  <a:pt x="0" y="883"/>
                </a:lnTo>
                <a:lnTo>
                  <a:pt x="0" y="923"/>
                </a:lnTo>
                <a:lnTo>
                  <a:pt x="20" y="973"/>
                </a:lnTo>
                <a:lnTo>
                  <a:pt x="49" y="1003"/>
                </a:lnTo>
                <a:lnTo>
                  <a:pt x="89" y="1032"/>
                </a:lnTo>
                <a:lnTo>
                  <a:pt x="158" y="1062"/>
                </a:lnTo>
                <a:lnTo>
                  <a:pt x="228" y="1072"/>
                </a:lnTo>
                <a:lnTo>
                  <a:pt x="297" y="1072"/>
                </a:lnTo>
                <a:lnTo>
                  <a:pt x="337" y="1052"/>
                </a:lnTo>
                <a:lnTo>
                  <a:pt x="366" y="1092"/>
                </a:lnTo>
                <a:lnTo>
                  <a:pt x="396" y="1112"/>
                </a:lnTo>
                <a:lnTo>
                  <a:pt x="426" y="1132"/>
                </a:lnTo>
                <a:lnTo>
                  <a:pt x="475" y="1151"/>
                </a:lnTo>
                <a:lnTo>
                  <a:pt x="515" y="1171"/>
                </a:lnTo>
                <a:lnTo>
                  <a:pt x="584" y="1181"/>
                </a:lnTo>
                <a:lnTo>
                  <a:pt x="653" y="1181"/>
                </a:lnTo>
                <a:lnTo>
                  <a:pt x="713" y="1171"/>
                </a:lnTo>
                <a:lnTo>
                  <a:pt x="772" y="1142"/>
                </a:lnTo>
                <a:lnTo>
                  <a:pt x="812" y="1191"/>
                </a:lnTo>
                <a:lnTo>
                  <a:pt x="842" y="1211"/>
                </a:lnTo>
                <a:lnTo>
                  <a:pt x="881" y="1241"/>
                </a:lnTo>
                <a:lnTo>
                  <a:pt x="921" y="1251"/>
                </a:lnTo>
                <a:lnTo>
                  <a:pt x="980" y="1261"/>
                </a:lnTo>
                <a:lnTo>
                  <a:pt x="1030" y="1261"/>
                </a:lnTo>
                <a:lnTo>
                  <a:pt x="1079" y="1261"/>
                </a:lnTo>
                <a:lnTo>
                  <a:pt x="1139" y="1241"/>
                </a:lnTo>
                <a:lnTo>
                  <a:pt x="1168" y="1221"/>
                </a:lnTo>
                <a:lnTo>
                  <a:pt x="1198" y="1251"/>
                </a:lnTo>
                <a:lnTo>
                  <a:pt x="1238" y="1271"/>
                </a:lnTo>
                <a:lnTo>
                  <a:pt x="1277" y="1281"/>
                </a:lnTo>
                <a:lnTo>
                  <a:pt x="1337" y="1290"/>
                </a:lnTo>
                <a:lnTo>
                  <a:pt x="1396" y="1290"/>
                </a:lnTo>
                <a:lnTo>
                  <a:pt x="1456" y="1281"/>
                </a:lnTo>
                <a:lnTo>
                  <a:pt x="1505" y="1261"/>
                </a:lnTo>
                <a:lnTo>
                  <a:pt x="1555" y="1231"/>
                </a:lnTo>
                <a:lnTo>
                  <a:pt x="1584" y="1201"/>
                </a:lnTo>
                <a:lnTo>
                  <a:pt x="1634" y="1211"/>
                </a:lnTo>
                <a:lnTo>
                  <a:pt x="1683" y="1221"/>
                </a:lnTo>
                <a:lnTo>
                  <a:pt x="1753" y="1221"/>
                </a:lnTo>
                <a:lnTo>
                  <a:pt x="1802" y="1211"/>
                </a:lnTo>
                <a:lnTo>
                  <a:pt x="1852" y="1181"/>
                </a:lnTo>
                <a:lnTo>
                  <a:pt x="1891" y="1161"/>
                </a:lnTo>
                <a:lnTo>
                  <a:pt x="1921" y="1132"/>
                </a:lnTo>
                <a:lnTo>
                  <a:pt x="1921" y="1092"/>
                </a:lnTo>
                <a:lnTo>
                  <a:pt x="1951" y="1102"/>
                </a:lnTo>
                <a:lnTo>
                  <a:pt x="2010" y="1102"/>
                </a:lnTo>
                <a:lnTo>
                  <a:pt x="2070" y="1102"/>
                </a:lnTo>
                <a:lnTo>
                  <a:pt x="2129" y="1072"/>
                </a:lnTo>
                <a:lnTo>
                  <a:pt x="2169" y="1042"/>
                </a:lnTo>
                <a:lnTo>
                  <a:pt x="2208" y="1003"/>
                </a:lnTo>
                <a:lnTo>
                  <a:pt x="2228" y="963"/>
                </a:lnTo>
                <a:lnTo>
                  <a:pt x="2238" y="903"/>
                </a:lnTo>
                <a:lnTo>
                  <a:pt x="2238" y="854"/>
                </a:lnTo>
                <a:lnTo>
                  <a:pt x="2218" y="794"/>
                </a:lnTo>
                <a:lnTo>
                  <a:pt x="2258" y="764"/>
                </a:lnTo>
                <a:lnTo>
                  <a:pt x="2288" y="725"/>
                </a:lnTo>
                <a:lnTo>
                  <a:pt x="2298" y="675"/>
                </a:lnTo>
                <a:lnTo>
                  <a:pt x="2298" y="625"/>
                </a:lnTo>
                <a:lnTo>
                  <a:pt x="2288" y="566"/>
                </a:lnTo>
                <a:lnTo>
                  <a:pt x="2258" y="526"/>
                </a:lnTo>
                <a:lnTo>
                  <a:pt x="2218" y="486"/>
                </a:lnTo>
                <a:lnTo>
                  <a:pt x="2169" y="447"/>
                </a:lnTo>
                <a:lnTo>
                  <a:pt x="2119" y="417"/>
                </a:lnTo>
                <a:lnTo>
                  <a:pt x="2040" y="387"/>
                </a:lnTo>
                <a:lnTo>
                  <a:pt x="1981" y="377"/>
                </a:lnTo>
                <a:lnTo>
                  <a:pt x="1941" y="367"/>
                </a:lnTo>
                <a:lnTo>
                  <a:pt x="1941" y="338"/>
                </a:lnTo>
              </a:path>
            </a:pathLst>
          </a:custGeom>
          <a:pattFill prst="solidDmnd">
            <a:fgClr>
              <a:srgbClr val="C0C0C0"/>
            </a:fgClr>
            <a:bgClr>
              <a:srgbClr val="FFFFFF"/>
            </a:bgClr>
          </a:pattFill>
          <a:ln w="6350">
            <a:solidFill>
              <a:srgbClr val="000000"/>
            </a:solidFill>
            <a:prstDash val="solid"/>
            <a:round/>
            <a:headEnd/>
            <a:tailEnd/>
          </a:ln>
        </p:spPr>
        <p:txBody>
          <a:bodyPr/>
          <a:lstStyle/>
          <a:p>
            <a:endParaRPr lang="es-ES"/>
          </a:p>
        </p:txBody>
      </p:sp>
      <p:sp>
        <p:nvSpPr>
          <p:cNvPr id="73735" name="Freeform 6" descr="Rombos opacos"/>
          <p:cNvSpPr>
            <a:spLocks/>
          </p:cNvSpPr>
          <p:nvPr/>
        </p:nvSpPr>
        <p:spPr bwMode="auto">
          <a:xfrm>
            <a:off x="3935413" y="3857625"/>
            <a:ext cx="1374775" cy="715963"/>
          </a:xfrm>
          <a:custGeom>
            <a:avLst/>
            <a:gdLst>
              <a:gd name="T0" fmla="*/ 1155218 w 2298"/>
              <a:gd name="T1" fmla="*/ 165393 h 1290"/>
              <a:gd name="T2" fmla="*/ 1107956 w 2298"/>
              <a:gd name="T3" fmla="*/ 132092 h 1290"/>
              <a:gd name="T4" fmla="*/ 1048730 w 2298"/>
              <a:gd name="T5" fmla="*/ 110447 h 1290"/>
              <a:gd name="T6" fmla="*/ 959591 w 2298"/>
              <a:gd name="T7" fmla="*/ 93797 h 1290"/>
              <a:gd name="T8" fmla="*/ 859085 w 2298"/>
              <a:gd name="T9" fmla="*/ 104897 h 1290"/>
              <a:gd name="T10" fmla="*/ 805841 w 2298"/>
              <a:gd name="T11" fmla="*/ 77146 h 1290"/>
              <a:gd name="T12" fmla="*/ 746614 w 2298"/>
              <a:gd name="T13" fmla="*/ 33301 h 1290"/>
              <a:gd name="T14" fmla="*/ 639528 w 2298"/>
              <a:gd name="T15" fmla="*/ 5550 h 1290"/>
              <a:gd name="T16" fmla="*/ 533039 w 2298"/>
              <a:gd name="T17" fmla="*/ 5550 h 1290"/>
              <a:gd name="T18" fmla="*/ 432534 w 2298"/>
              <a:gd name="T19" fmla="*/ 38851 h 1290"/>
              <a:gd name="T20" fmla="*/ 379290 w 2298"/>
              <a:gd name="T21" fmla="*/ 77146 h 1290"/>
              <a:gd name="T22" fmla="*/ 331430 w 2298"/>
              <a:gd name="T23" fmla="*/ 93797 h 1290"/>
              <a:gd name="T24" fmla="*/ 242889 w 2298"/>
              <a:gd name="T25" fmla="*/ 104897 h 1290"/>
              <a:gd name="T26" fmla="*/ 183662 w 2298"/>
              <a:gd name="T27" fmla="*/ 143193 h 1290"/>
              <a:gd name="T28" fmla="*/ 177680 w 2298"/>
              <a:gd name="T29" fmla="*/ 193144 h 1290"/>
              <a:gd name="T30" fmla="*/ 124436 w 2298"/>
              <a:gd name="T31" fmla="*/ 193144 h 1290"/>
              <a:gd name="T32" fmla="*/ 71192 w 2298"/>
              <a:gd name="T33" fmla="*/ 214789 h 1290"/>
              <a:gd name="T34" fmla="*/ 41279 w 2298"/>
              <a:gd name="T35" fmla="*/ 231439 h 1290"/>
              <a:gd name="T36" fmla="*/ 17947 w 2298"/>
              <a:gd name="T37" fmla="*/ 269735 h 1290"/>
              <a:gd name="T38" fmla="*/ 17947 w 2298"/>
              <a:gd name="T39" fmla="*/ 297485 h 1290"/>
              <a:gd name="T40" fmla="*/ 11965 w 2298"/>
              <a:gd name="T41" fmla="*/ 336336 h 1290"/>
              <a:gd name="T42" fmla="*/ 5982 w 2298"/>
              <a:gd name="T43" fmla="*/ 374632 h 1290"/>
              <a:gd name="T44" fmla="*/ 17947 w 2298"/>
              <a:gd name="T45" fmla="*/ 413483 h 1290"/>
              <a:gd name="T46" fmla="*/ 5982 w 2298"/>
              <a:gd name="T47" fmla="*/ 451778 h 1290"/>
              <a:gd name="T48" fmla="*/ 0 w 2298"/>
              <a:gd name="T49" fmla="*/ 490074 h 1290"/>
              <a:gd name="T50" fmla="*/ 11965 w 2298"/>
              <a:gd name="T51" fmla="*/ 540025 h 1290"/>
              <a:gd name="T52" fmla="*/ 53244 w 2298"/>
              <a:gd name="T53" fmla="*/ 572770 h 1290"/>
              <a:gd name="T54" fmla="*/ 136401 w 2298"/>
              <a:gd name="T55" fmla="*/ 594971 h 1290"/>
              <a:gd name="T56" fmla="*/ 201610 w 2298"/>
              <a:gd name="T57" fmla="*/ 583871 h 1290"/>
              <a:gd name="T58" fmla="*/ 236906 w 2298"/>
              <a:gd name="T59" fmla="*/ 617171 h 1290"/>
              <a:gd name="T60" fmla="*/ 284168 w 2298"/>
              <a:gd name="T61" fmla="*/ 638817 h 1290"/>
              <a:gd name="T62" fmla="*/ 349377 w 2298"/>
              <a:gd name="T63" fmla="*/ 655467 h 1290"/>
              <a:gd name="T64" fmla="*/ 426551 w 2298"/>
              <a:gd name="T65" fmla="*/ 649917 h 1290"/>
              <a:gd name="T66" fmla="*/ 485778 w 2298"/>
              <a:gd name="T67" fmla="*/ 661017 h 1290"/>
              <a:gd name="T68" fmla="*/ 527057 w 2298"/>
              <a:gd name="T69" fmla="*/ 688768 h 1290"/>
              <a:gd name="T70" fmla="*/ 586284 w 2298"/>
              <a:gd name="T71" fmla="*/ 699868 h 1290"/>
              <a:gd name="T72" fmla="*/ 645510 w 2298"/>
              <a:gd name="T73" fmla="*/ 699868 h 1290"/>
              <a:gd name="T74" fmla="*/ 698754 w 2298"/>
              <a:gd name="T75" fmla="*/ 677667 h 1290"/>
              <a:gd name="T76" fmla="*/ 740632 w 2298"/>
              <a:gd name="T77" fmla="*/ 705418 h 1290"/>
              <a:gd name="T78" fmla="*/ 799858 w 2298"/>
              <a:gd name="T79" fmla="*/ 715963 h 1290"/>
              <a:gd name="T80" fmla="*/ 871050 w 2298"/>
              <a:gd name="T81" fmla="*/ 710968 h 1290"/>
              <a:gd name="T82" fmla="*/ 930276 w 2298"/>
              <a:gd name="T83" fmla="*/ 683217 h 1290"/>
              <a:gd name="T84" fmla="*/ 977538 w 2298"/>
              <a:gd name="T85" fmla="*/ 672117 h 1290"/>
              <a:gd name="T86" fmla="*/ 1048730 w 2298"/>
              <a:gd name="T87" fmla="*/ 677667 h 1290"/>
              <a:gd name="T88" fmla="*/ 1107956 w 2298"/>
              <a:gd name="T89" fmla="*/ 655467 h 1290"/>
              <a:gd name="T90" fmla="*/ 1149235 w 2298"/>
              <a:gd name="T91" fmla="*/ 628271 h 1290"/>
              <a:gd name="T92" fmla="*/ 1167183 w 2298"/>
              <a:gd name="T93" fmla="*/ 611621 h 1290"/>
              <a:gd name="T94" fmla="*/ 1238374 w 2298"/>
              <a:gd name="T95" fmla="*/ 611621 h 1290"/>
              <a:gd name="T96" fmla="*/ 1297601 w 2298"/>
              <a:gd name="T97" fmla="*/ 578321 h 1290"/>
              <a:gd name="T98" fmla="*/ 1332898 w 2298"/>
              <a:gd name="T99" fmla="*/ 534475 h 1290"/>
              <a:gd name="T100" fmla="*/ 1338880 w 2298"/>
              <a:gd name="T101" fmla="*/ 473979 h 1290"/>
              <a:gd name="T102" fmla="*/ 1350845 w 2298"/>
              <a:gd name="T103" fmla="*/ 424028 h 1290"/>
              <a:gd name="T104" fmla="*/ 1374775 w 2298"/>
              <a:gd name="T105" fmla="*/ 374632 h 1290"/>
              <a:gd name="T106" fmla="*/ 1368793 w 2298"/>
              <a:gd name="T107" fmla="*/ 314136 h 1290"/>
              <a:gd name="T108" fmla="*/ 1326915 w 2298"/>
              <a:gd name="T109" fmla="*/ 269735 h 1290"/>
              <a:gd name="T110" fmla="*/ 1267689 w 2298"/>
              <a:gd name="T111" fmla="*/ 231439 h 1290"/>
              <a:gd name="T112" fmla="*/ 1185130 w 2298"/>
              <a:gd name="T113" fmla="*/ 209239 h 1290"/>
              <a:gd name="T114" fmla="*/ 1161200 w 2298"/>
              <a:gd name="T115" fmla="*/ 187593 h 129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298" h="1290">
                <a:moveTo>
                  <a:pt x="1941" y="338"/>
                </a:moveTo>
                <a:lnTo>
                  <a:pt x="1931" y="298"/>
                </a:lnTo>
                <a:lnTo>
                  <a:pt x="1901" y="268"/>
                </a:lnTo>
                <a:lnTo>
                  <a:pt x="1852" y="238"/>
                </a:lnTo>
                <a:lnTo>
                  <a:pt x="1802" y="209"/>
                </a:lnTo>
                <a:lnTo>
                  <a:pt x="1753" y="199"/>
                </a:lnTo>
                <a:lnTo>
                  <a:pt x="1693" y="179"/>
                </a:lnTo>
                <a:lnTo>
                  <a:pt x="1604" y="169"/>
                </a:lnTo>
                <a:lnTo>
                  <a:pt x="1515" y="169"/>
                </a:lnTo>
                <a:lnTo>
                  <a:pt x="1436" y="189"/>
                </a:lnTo>
                <a:lnTo>
                  <a:pt x="1376" y="199"/>
                </a:lnTo>
                <a:lnTo>
                  <a:pt x="1347" y="139"/>
                </a:lnTo>
                <a:lnTo>
                  <a:pt x="1307" y="99"/>
                </a:lnTo>
                <a:lnTo>
                  <a:pt x="1248" y="60"/>
                </a:lnTo>
                <a:lnTo>
                  <a:pt x="1168" y="30"/>
                </a:lnTo>
                <a:lnTo>
                  <a:pt x="1069" y="10"/>
                </a:lnTo>
                <a:lnTo>
                  <a:pt x="970" y="0"/>
                </a:lnTo>
                <a:lnTo>
                  <a:pt x="891" y="10"/>
                </a:lnTo>
                <a:lnTo>
                  <a:pt x="792" y="30"/>
                </a:lnTo>
                <a:lnTo>
                  <a:pt x="723" y="70"/>
                </a:lnTo>
                <a:lnTo>
                  <a:pt x="663" y="99"/>
                </a:lnTo>
                <a:lnTo>
                  <a:pt x="634" y="139"/>
                </a:lnTo>
                <a:lnTo>
                  <a:pt x="624" y="189"/>
                </a:lnTo>
                <a:lnTo>
                  <a:pt x="554" y="169"/>
                </a:lnTo>
                <a:lnTo>
                  <a:pt x="475" y="169"/>
                </a:lnTo>
                <a:lnTo>
                  <a:pt x="406" y="189"/>
                </a:lnTo>
                <a:lnTo>
                  <a:pt x="346" y="218"/>
                </a:lnTo>
                <a:lnTo>
                  <a:pt x="307" y="258"/>
                </a:lnTo>
                <a:lnTo>
                  <a:pt x="287" y="308"/>
                </a:lnTo>
                <a:lnTo>
                  <a:pt x="297" y="348"/>
                </a:lnTo>
                <a:lnTo>
                  <a:pt x="257" y="348"/>
                </a:lnTo>
                <a:lnTo>
                  <a:pt x="208" y="348"/>
                </a:lnTo>
                <a:lnTo>
                  <a:pt x="158" y="367"/>
                </a:lnTo>
                <a:lnTo>
                  <a:pt x="119" y="387"/>
                </a:lnTo>
                <a:lnTo>
                  <a:pt x="89" y="397"/>
                </a:lnTo>
                <a:lnTo>
                  <a:pt x="69" y="417"/>
                </a:lnTo>
                <a:lnTo>
                  <a:pt x="39" y="447"/>
                </a:lnTo>
                <a:lnTo>
                  <a:pt x="30" y="486"/>
                </a:lnTo>
                <a:lnTo>
                  <a:pt x="30" y="506"/>
                </a:lnTo>
                <a:lnTo>
                  <a:pt x="30" y="536"/>
                </a:lnTo>
                <a:lnTo>
                  <a:pt x="49" y="576"/>
                </a:lnTo>
                <a:lnTo>
                  <a:pt x="20" y="606"/>
                </a:lnTo>
                <a:lnTo>
                  <a:pt x="10" y="635"/>
                </a:lnTo>
                <a:lnTo>
                  <a:pt x="10" y="675"/>
                </a:lnTo>
                <a:lnTo>
                  <a:pt x="20" y="715"/>
                </a:lnTo>
                <a:lnTo>
                  <a:pt x="30" y="745"/>
                </a:lnTo>
                <a:lnTo>
                  <a:pt x="49" y="774"/>
                </a:lnTo>
                <a:lnTo>
                  <a:pt x="10" y="814"/>
                </a:lnTo>
                <a:lnTo>
                  <a:pt x="0" y="844"/>
                </a:lnTo>
                <a:lnTo>
                  <a:pt x="0" y="883"/>
                </a:lnTo>
                <a:lnTo>
                  <a:pt x="0" y="923"/>
                </a:lnTo>
                <a:lnTo>
                  <a:pt x="20" y="973"/>
                </a:lnTo>
                <a:lnTo>
                  <a:pt x="49" y="1003"/>
                </a:lnTo>
                <a:lnTo>
                  <a:pt x="89" y="1032"/>
                </a:lnTo>
                <a:lnTo>
                  <a:pt x="158" y="1062"/>
                </a:lnTo>
                <a:lnTo>
                  <a:pt x="228" y="1072"/>
                </a:lnTo>
                <a:lnTo>
                  <a:pt x="297" y="1072"/>
                </a:lnTo>
                <a:lnTo>
                  <a:pt x="337" y="1052"/>
                </a:lnTo>
                <a:lnTo>
                  <a:pt x="366" y="1092"/>
                </a:lnTo>
                <a:lnTo>
                  <a:pt x="396" y="1112"/>
                </a:lnTo>
                <a:lnTo>
                  <a:pt x="426" y="1132"/>
                </a:lnTo>
                <a:lnTo>
                  <a:pt x="475" y="1151"/>
                </a:lnTo>
                <a:lnTo>
                  <a:pt x="515" y="1171"/>
                </a:lnTo>
                <a:lnTo>
                  <a:pt x="584" y="1181"/>
                </a:lnTo>
                <a:lnTo>
                  <a:pt x="653" y="1181"/>
                </a:lnTo>
                <a:lnTo>
                  <a:pt x="713" y="1171"/>
                </a:lnTo>
                <a:lnTo>
                  <a:pt x="772" y="1142"/>
                </a:lnTo>
                <a:lnTo>
                  <a:pt x="812" y="1191"/>
                </a:lnTo>
                <a:lnTo>
                  <a:pt x="842" y="1211"/>
                </a:lnTo>
                <a:lnTo>
                  <a:pt x="881" y="1241"/>
                </a:lnTo>
                <a:lnTo>
                  <a:pt x="921" y="1251"/>
                </a:lnTo>
                <a:lnTo>
                  <a:pt x="980" y="1261"/>
                </a:lnTo>
                <a:lnTo>
                  <a:pt x="1030" y="1261"/>
                </a:lnTo>
                <a:lnTo>
                  <a:pt x="1079" y="1261"/>
                </a:lnTo>
                <a:lnTo>
                  <a:pt x="1139" y="1241"/>
                </a:lnTo>
                <a:lnTo>
                  <a:pt x="1168" y="1221"/>
                </a:lnTo>
                <a:lnTo>
                  <a:pt x="1198" y="1251"/>
                </a:lnTo>
                <a:lnTo>
                  <a:pt x="1238" y="1271"/>
                </a:lnTo>
                <a:lnTo>
                  <a:pt x="1277" y="1281"/>
                </a:lnTo>
                <a:lnTo>
                  <a:pt x="1337" y="1290"/>
                </a:lnTo>
                <a:lnTo>
                  <a:pt x="1396" y="1290"/>
                </a:lnTo>
                <a:lnTo>
                  <a:pt x="1456" y="1281"/>
                </a:lnTo>
                <a:lnTo>
                  <a:pt x="1505" y="1261"/>
                </a:lnTo>
                <a:lnTo>
                  <a:pt x="1555" y="1231"/>
                </a:lnTo>
                <a:lnTo>
                  <a:pt x="1584" y="1201"/>
                </a:lnTo>
                <a:lnTo>
                  <a:pt x="1634" y="1211"/>
                </a:lnTo>
                <a:lnTo>
                  <a:pt x="1683" y="1221"/>
                </a:lnTo>
                <a:lnTo>
                  <a:pt x="1753" y="1221"/>
                </a:lnTo>
                <a:lnTo>
                  <a:pt x="1802" y="1211"/>
                </a:lnTo>
                <a:lnTo>
                  <a:pt x="1852" y="1181"/>
                </a:lnTo>
                <a:lnTo>
                  <a:pt x="1891" y="1161"/>
                </a:lnTo>
                <a:lnTo>
                  <a:pt x="1921" y="1132"/>
                </a:lnTo>
                <a:lnTo>
                  <a:pt x="1921" y="1092"/>
                </a:lnTo>
                <a:lnTo>
                  <a:pt x="1951" y="1102"/>
                </a:lnTo>
                <a:lnTo>
                  <a:pt x="2010" y="1102"/>
                </a:lnTo>
                <a:lnTo>
                  <a:pt x="2070" y="1102"/>
                </a:lnTo>
                <a:lnTo>
                  <a:pt x="2129" y="1072"/>
                </a:lnTo>
                <a:lnTo>
                  <a:pt x="2169" y="1042"/>
                </a:lnTo>
                <a:lnTo>
                  <a:pt x="2208" y="1003"/>
                </a:lnTo>
                <a:lnTo>
                  <a:pt x="2228" y="963"/>
                </a:lnTo>
                <a:lnTo>
                  <a:pt x="2238" y="903"/>
                </a:lnTo>
                <a:lnTo>
                  <a:pt x="2238" y="854"/>
                </a:lnTo>
                <a:lnTo>
                  <a:pt x="2218" y="794"/>
                </a:lnTo>
                <a:lnTo>
                  <a:pt x="2258" y="764"/>
                </a:lnTo>
                <a:lnTo>
                  <a:pt x="2288" y="725"/>
                </a:lnTo>
                <a:lnTo>
                  <a:pt x="2298" y="675"/>
                </a:lnTo>
                <a:lnTo>
                  <a:pt x="2298" y="625"/>
                </a:lnTo>
                <a:lnTo>
                  <a:pt x="2288" y="566"/>
                </a:lnTo>
                <a:lnTo>
                  <a:pt x="2258" y="526"/>
                </a:lnTo>
                <a:lnTo>
                  <a:pt x="2218" y="486"/>
                </a:lnTo>
                <a:lnTo>
                  <a:pt x="2169" y="447"/>
                </a:lnTo>
                <a:lnTo>
                  <a:pt x="2119" y="417"/>
                </a:lnTo>
                <a:lnTo>
                  <a:pt x="2040" y="387"/>
                </a:lnTo>
                <a:lnTo>
                  <a:pt x="1981" y="377"/>
                </a:lnTo>
                <a:lnTo>
                  <a:pt x="1941" y="367"/>
                </a:lnTo>
                <a:lnTo>
                  <a:pt x="1941" y="338"/>
                </a:lnTo>
              </a:path>
            </a:pathLst>
          </a:custGeom>
          <a:pattFill prst="solidDmnd">
            <a:fgClr>
              <a:srgbClr val="C0C0C0"/>
            </a:fgClr>
            <a:bgClr>
              <a:srgbClr val="FFFFFF"/>
            </a:bgClr>
          </a:pattFill>
          <a:ln w="6350">
            <a:solidFill>
              <a:srgbClr val="000000"/>
            </a:solidFill>
            <a:prstDash val="solid"/>
            <a:round/>
            <a:headEnd/>
            <a:tailEnd/>
          </a:ln>
        </p:spPr>
        <p:txBody>
          <a:bodyPr/>
          <a:lstStyle/>
          <a:p>
            <a:endParaRPr lang="es-ES"/>
          </a:p>
        </p:txBody>
      </p:sp>
      <p:grpSp>
        <p:nvGrpSpPr>
          <p:cNvPr id="73736" name="Group 7"/>
          <p:cNvGrpSpPr>
            <a:grpSpLocks/>
          </p:cNvGrpSpPr>
          <p:nvPr/>
        </p:nvGrpSpPr>
        <p:grpSpPr bwMode="auto">
          <a:xfrm>
            <a:off x="1698625" y="2536825"/>
            <a:ext cx="776288" cy="415925"/>
            <a:chOff x="1320" y="1126"/>
            <a:chExt cx="406" cy="256"/>
          </a:xfrm>
        </p:grpSpPr>
        <p:grpSp>
          <p:nvGrpSpPr>
            <p:cNvPr id="74271" name="Group 8"/>
            <p:cNvGrpSpPr>
              <a:grpSpLocks/>
            </p:cNvGrpSpPr>
            <p:nvPr/>
          </p:nvGrpSpPr>
          <p:grpSpPr bwMode="auto">
            <a:xfrm>
              <a:off x="1625" y="1126"/>
              <a:ext cx="101" cy="256"/>
              <a:chOff x="1625" y="1126"/>
              <a:chExt cx="101" cy="256"/>
            </a:xfrm>
          </p:grpSpPr>
          <p:grpSp>
            <p:nvGrpSpPr>
              <p:cNvPr id="74730" name="Group 9"/>
              <p:cNvGrpSpPr>
                <a:grpSpLocks/>
              </p:cNvGrpSpPr>
              <p:nvPr/>
            </p:nvGrpSpPr>
            <p:grpSpPr bwMode="auto">
              <a:xfrm>
                <a:off x="1625" y="1184"/>
                <a:ext cx="78" cy="198"/>
                <a:chOff x="1625" y="1184"/>
                <a:chExt cx="78" cy="198"/>
              </a:xfrm>
            </p:grpSpPr>
            <p:sp>
              <p:nvSpPr>
                <p:cNvPr id="74735" name="Freeform 10"/>
                <p:cNvSpPr>
                  <a:spLocks/>
                </p:cNvSpPr>
                <p:nvPr/>
              </p:nvSpPr>
              <p:spPr bwMode="auto">
                <a:xfrm>
                  <a:off x="1626" y="1334"/>
                  <a:ext cx="71" cy="38"/>
                </a:xfrm>
                <a:custGeom>
                  <a:avLst/>
                  <a:gdLst>
                    <a:gd name="T0" fmla="*/ 0 w 1563"/>
                    <a:gd name="T1" fmla="*/ 38 h 768"/>
                    <a:gd name="T2" fmla="*/ 36 w 1563"/>
                    <a:gd name="T3" fmla="*/ 14 h 768"/>
                    <a:gd name="T4" fmla="*/ 71 w 1563"/>
                    <a:gd name="T5" fmla="*/ 0 h 768"/>
                    <a:gd name="T6" fmla="*/ 67 w 1563"/>
                    <a:gd name="T7" fmla="*/ 11 h 768"/>
                    <a:gd name="T8" fmla="*/ 37 w 1563"/>
                    <a:gd name="T9" fmla="*/ 29 h 768"/>
                    <a:gd name="T10" fmla="*/ 0 w 1563"/>
                    <a:gd name="T11" fmla="*/ 38 h 76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63" h="768">
                      <a:moveTo>
                        <a:pt x="0" y="768"/>
                      </a:moveTo>
                      <a:lnTo>
                        <a:pt x="797" y="280"/>
                      </a:lnTo>
                      <a:lnTo>
                        <a:pt x="1563" y="0"/>
                      </a:lnTo>
                      <a:lnTo>
                        <a:pt x="1485" y="223"/>
                      </a:lnTo>
                      <a:lnTo>
                        <a:pt x="815" y="578"/>
                      </a:lnTo>
                      <a:lnTo>
                        <a:pt x="0" y="76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36" name="Freeform 11"/>
                <p:cNvSpPr>
                  <a:spLocks/>
                </p:cNvSpPr>
                <p:nvPr/>
              </p:nvSpPr>
              <p:spPr bwMode="auto">
                <a:xfrm>
                  <a:off x="1626" y="1334"/>
                  <a:ext cx="71" cy="38"/>
                </a:xfrm>
                <a:custGeom>
                  <a:avLst/>
                  <a:gdLst>
                    <a:gd name="T0" fmla="*/ 0 w 1563"/>
                    <a:gd name="T1" fmla="*/ 38 h 768"/>
                    <a:gd name="T2" fmla="*/ 36 w 1563"/>
                    <a:gd name="T3" fmla="*/ 14 h 768"/>
                    <a:gd name="T4" fmla="*/ 71 w 1563"/>
                    <a:gd name="T5" fmla="*/ 0 h 768"/>
                    <a:gd name="T6" fmla="*/ 67 w 1563"/>
                    <a:gd name="T7" fmla="*/ 11 h 768"/>
                    <a:gd name="T8" fmla="*/ 37 w 1563"/>
                    <a:gd name="T9" fmla="*/ 29 h 768"/>
                    <a:gd name="T10" fmla="*/ 0 w 1563"/>
                    <a:gd name="T11" fmla="*/ 38 h 76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63" h="768">
                      <a:moveTo>
                        <a:pt x="0" y="768"/>
                      </a:moveTo>
                      <a:lnTo>
                        <a:pt x="797" y="280"/>
                      </a:lnTo>
                      <a:lnTo>
                        <a:pt x="1563" y="0"/>
                      </a:lnTo>
                      <a:lnTo>
                        <a:pt x="1485" y="223"/>
                      </a:lnTo>
                      <a:lnTo>
                        <a:pt x="815" y="578"/>
                      </a:lnTo>
                      <a:lnTo>
                        <a:pt x="0" y="768"/>
                      </a:lnTo>
                    </a:path>
                  </a:pathLst>
                </a:custGeom>
                <a:gradFill rotWithShape="0">
                  <a:gsLst>
                    <a:gs pos="0">
                      <a:srgbClr val="800000"/>
                    </a:gs>
                    <a:gs pos="50000">
                      <a:srgbClr val="FFFFFF"/>
                    </a:gs>
                    <a:gs pos="100000">
                      <a:srgbClr val="800000"/>
                    </a:gs>
                  </a:gsLst>
                  <a:lin ang="5400000" scaled="1"/>
                </a:gradFill>
                <a:ln w="0">
                  <a:solidFill>
                    <a:srgbClr val="000000"/>
                  </a:solidFill>
                  <a:prstDash val="solid"/>
                  <a:round/>
                  <a:headEnd/>
                  <a:tailEnd/>
                </a:ln>
              </p:spPr>
              <p:txBody>
                <a:bodyPr/>
                <a:lstStyle/>
                <a:p>
                  <a:endParaRPr lang="es-ES"/>
                </a:p>
              </p:txBody>
            </p:sp>
            <p:sp>
              <p:nvSpPr>
                <p:cNvPr id="74737" name="Freeform 12"/>
                <p:cNvSpPr>
                  <a:spLocks/>
                </p:cNvSpPr>
                <p:nvPr/>
              </p:nvSpPr>
              <p:spPr bwMode="auto">
                <a:xfrm>
                  <a:off x="1625" y="1355"/>
                  <a:ext cx="47" cy="27"/>
                </a:xfrm>
                <a:custGeom>
                  <a:avLst/>
                  <a:gdLst>
                    <a:gd name="T0" fmla="*/ 42 w 1043"/>
                    <a:gd name="T1" fmla="*/ 0 h 535"/>
                    <a:gd name="T2" fmla="*/ 47 w 1043"/>
                    <a:gd name="T3" fmla="*/ 1 h 535"/>
                    <a:gd name="T4" fmla="*/ 47 w 1043"/>
                    <a:gd name="T5" fmla="*/ 4 h 535"/>
                    <a:gd name="T6" fmla="*/ 44 w 1043"/>
                    <a:gd name="T7" fmla="*/ 9 h 535"/>
                    <a:gd name="T8" fmla="*/ 4 w 1043"/>
                    <a:gd name="T9" fmla="*/ 27 h 535"/>
                    <a:gd name="T10" fmla="*/ 3 w 1043"/>
                    <a:gd name="T11" fmla="*/ 27 h 535"/>
                    <a:gd name="T12" fmla="*/ 2 w 1043"/>
                    <a:gd name="T13" fmla="*/ 27 h 535"/>
                    <a:gd name="T14" fmla="*/ 2 w 1043"/>
                    <a:gd name="T15" fmla="*/ 26 h 535"/>
                    <a:gd name="T16" fmla="*/ 1 w 1043"/>
                    <a:gd name="T17" fmla="*/ 24 h 535"/>
                    <a:gd name="T18" fmla="*/ 0 w 1043"/>
                    <a:gd name="T19" fmla="*/ 22 h 535"/>
                    <a:gd name="T20" fmla="*/ 0 w 1043"/>
                    <a:gd name="T21" fmla="*/ 20 h 535"/>
                    <a:gd name="T22" fmla="*/ 0 w 1043"/>
                    <a:gd name="T23" fmla="*/ 19 h 535"/>
                    <a:gd name="T24" fmla="*/ 1 w 1043"/>
                    <a:gd name="T25" fmla="*/ 18 h 535"/>
                    <a:gd name="T26" fmla="*/ 42 w 1043"/>
                    <a:gd name="T27" fmla="*/ 0 h 53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43" h="535">
                      <a:moveTo>
                        <a:pt x="921" y="0"/>
                      </a:moveTo>
                      <a:lnTo>
                        <a:pt x="1043" y="12"/>
                      </a:lnTo>
                      <a:lnTo>
                        <a:pt x="1043" y="85"/>
                      </a:lnTo>
                      <a:lnTo>
                        <a:pt x="977" y="182"/>
                      </a:lnTo>
                      <a:lnTo>
                        <a:pt x="86" y="531"/>
                      </a:lnTo>
                      <a:lnTo>
                        <a:pt x="66" y="535"/>
                      </a:lnTo>
                      <a:lnTo>
                        <a:pt x="48" y="531"/>
                      </a:lnTo>
                      <a:lnTo>
                        <a:pt x="34" y="512"/>
                      </a:lnTo>
                      <a:lnTo>
                        <a:pt x="15" y="468"/>
                      </a:lnTo>
                      <a:lnTo>
                        <a:pt x="4" y="435"/>
                      </a:lnTo>
                      <a:lnTo>
                        <a:pt x="0" y="403"/>
                      </a:lnTo>
                      <a:lnTo>
                        <a:pt x="10" y="371"/>
                      </a:lnTo>
                      <a:lnTo>
                        <a:pt x="30" y="351"/>
                      </a:lnTo>
                      <a:lnTo>
                        <a:pt x="92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38" name="Freeform 13"/>
                <p:cNvSpPr>
                  <a:spLocks/>
                </p:cNvSpPr>
                <p:nvPr/>
              </p:nvSpPr>
              <p:spPr bwMode="auto">
                <a:xfrm>
                  <a:off x="1625" y="1355"/>
                  <a:ext cx="47" cy="27"/>
                </a:xfrm>
                <a:custGeom>
                  <a:avLst/>
                  <a:gdLst>
                    <a:gd name="T0" fmla="*/ 42 w 1043"/>
                    <a:gd name="T1" fmla="*/ 0 h 535"/>
                    <a:gd name="T2" fmla="*/ 47 w 1043"/>
                    <a:gd name="T3" fmla="*/ 1 h 535"/>
                    <a:gd name="T4" fmla="*/ 47 w 1043"/>
                    <a:gd name="T5" fmla="*/ 4 h 535"/>
                    <a:gd name="T6" fmla="*/ 44 w 1043"/>
                    <a:gd name="T7" fmla="*/ 9 h 535"/>
                    <a:gd name="T8" fmla="*/ 4 w 1043"/>
                    <a:gd name="T9" fmla="*/ 27 h 535"/>
                    <a:gd name="T10" fmla="*/ 3 w 1043"/>
                    <a:gd name="T11" fmla="*/ 27 h 535"/>
                    <a:gd name="T12" fmla="*/ 2 w 1043"/>
                    <a:gd name="T13" fmla="*/ 27 h 535"/>
                    <a:gd name="T14" fmla="*/ 2 w 1043"/>
                    <a:gd name="T15" fmla="*/ 26 h 535"/>
                    <a:gd name="T16" fmla="*/ 1 w 1043"/>
                    <a:gd name="T17" fmla="*/ 24 h 535"/>
                    <a:gd name="T18" fmla="*/ 0 w 1043"/>
                    <a:gd name="T19" fmla="*/ 22 h 535"/>
                    <a:gd name="T20" fmla="*/ 0 w 1043"/>
                    <a:gd name="T21" fmla="*/ 20 h 535"/>
                    <a:gd name="T22" fmla="*/ 0 w 1043"/>
                    <a:gd name="T23" fmla="*/ 19 h 535"/>
                    <a:gd name="T24" fmla="*/ 1 w 1043"/>
                    <a:gd name="T25" fmla="*/ 18 h 535"/>
                    <a:gd name="T26" fmla="*/ 42 w 1043"/>
                    <a:gd name="T27" fmla="*/ 0 h 53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43" h="535">
                      <a:moveTo>
                        <a:pt x="921" y="0"/>
                      </a:moveTo>
                      <a:lnTo>
                        <a:pt x="1043" y="12"/>
                      </a:lnTo>
                      <a:lnTo>
                        <a:pt x="1043" y="85"/>
                      </a:lnTo>
                      <a:lnTo>
                        <a:pt x="977" y="182"/>
                      </a:lnTo>
                      <a:lnTo>
                        <a:pt x="86" y="531"/>
                      </a:lnTo>
                      <a:lnTo>
                        <a:pt x="66" y="535"/>
                      </a:lnTo>
                      <a:lnTo>
                        <a:pt x="48" y="531"/>
                      </a:lnTo>
                      <a:lnTo>
                        <a:pt x="34" y="512"/>
                      </a:lnTo>
                      <a:lnTo>
                        <a:pt x="15" y="468"/>
                      </a:lnTo>
                      <a:lnTo>
                        <a:pt x="4" y="435"/>
                      </a:lnTo>
                      <a:lnTo>
                        <a:pt x="0" y="403"/>
                      </a:lnTo>
                      <a:lnTo>
                        <a:pt x="10" y="371"/>
                      </a:lnTo>
                      <a:lnTo>
                        <a:pt x="30" y="351"/>
                      </a:lnTo>
                      <a:lnTo>
                        <a:pt x="921" y="0"/>
                      </a:lnTo>
                    </a:path>
                  </a:pathLst>
                </a:custGeom>
                <a:gradFill rotWithShape="0">
                  <a:gsLst>
                    <a:gs pos="0">
                      <a:srgbClr val="800000"/>
                    </a:gs>
                    <a:gs pos="50000">
                      <a:srgbClr val="FFFFFF"/>
                    </a:gs>
                    <a:gs pos="100000">
                      <a:srgbClr val="800000"/>
                    </a:gs>
                  </a:gsLst>
                  <a:lin ang="5400000" scaled="1"/>
                </a:gradFill>
                <a:ln w="0">
                  <a:solidFill>
                    <a:srgbClr val="000000"/>
                  </a:solidFill>
                  <a:prstDash val="solid"/>
                  <a:round/>
                  <a:headEnd/>
                  <a:tailEnd/>
                </a:ln>
              </p:spPr>
              <p:txBody>
                <a:bodyPr/>
                <a:lstStyle/>
                <a:p>
                  <a:endParaRPr lang="es-ES"/>
                </a:p>
              </p:txBody>
            </p:sp>
            <p:sp>
              <p:nvSpPr>
                <p:cNvPr id="74739" name="Freeform 14"/>
                <p:cNvSpPr>
                  <a:spLocks/>
                </p:cNvSpPr>
                <p:nvPr/>
              </p:nvSpPr>
              <p:spPr bwMode="auto">
                <a:xfrm>
                  <a:off x="1634" y="1215"/>
                  <a:ext cx="69" cy="149"/>
                </a:xfrm>
                <a:custGeom>
                  <a:avLst/>
                  <a:gdLst>
                    <a:gd name="T0" fmla="*/ 0 w 1501"/>
                    <a:gd name="T1" fmla="*/ 19 h 2987"/>
                    <a:gd name="T2" fmla="*/ 0 w 1501"/>
                    <a:gd name="T3" fmla="*/ 18 h 2987"/>
                    <a:gd name="T4" fmla="*/ 1 w 1501"/>
                    <a:gd name="T5" fmla="*/ 17 h 2987"/>
                    <a:gd name="T6" fmla="*/ 2 w 1501"/>
                    <a:gd name="T7" fmla="*/ 15 h 2987"/>
                    <a:gd name="T8" fmla="*/ 6 w 1501"/>
                    <a:gd name="T9" fmla="*/ 13 h 2987"/>
                    <a:gd name="T10" fmla="*/ 22 w 1501"/>
                    <a:gd name="T11" fmla="*/ 3 h 2987"/>
                    <a:gd name="T12" fmla="*/ 24 w 1501"/>
                    <a:gd name="T13" fmla="*/ 2 h 2987"/>
                    <a:gd name="T14" fmla="*/ 26 w 1501"/>
                    <a:gd name="T15" fmla="*/ 1 h 2987"/>
                    <a:gd name="T16" fmla="*/ 28 w 1501"/>
                    <a:gd name="T17" fmla="*/ 1 h 2987"/>
                    <a:gd name="T18" fmla="*/ 29 w 1501"/>
                    <a:gd name="T19" fmla="*/ 0 h 2987"/>
                    <a:gd name="T20" fmla="*/ 31 w 1501"/>
                    <a:gd name="T21" fmla="*/ 0 h 2987"/>
                    <a:gd name="T22" fmla="*/ 32 w 1501"/>
                    <a:gd name="T23" fmla="*/ 0 h 2987"/>
                    <a:gd name="T24" fmla="*/ 33 w 1501"/>
                    <a:gd name="T25" fmla="*/ 0 h 2987"/>
                    <a:gd name="T26" fmla="*/ 35 w 1501"/>
                    <a:gd name="T27" fmla="*/ 1 h 2987"/>
                    <a:gd name="T28" fmla="*/ 37 w 1501"/>
                    <a:gd name="T29" fmla="*/ 2 h 2987"/>
                    <a:gd name="T30" fmla="*/ 38 w 1501"/>
                    <a:gd name="T31" fmla="*/ 3 h 2987"/>
                    <a:gd name="T32" fmla="*/ 40 w 1501"/>
                    <a:gd name="T33" fmla="*/ 4 h 2987"/>
                    <a:gd name="T34" fmla="*/ 41 w 1501"/>
                    <a:gd name="T35" fmla="*/ 5 h 2987"/>
                    <a:gd name="T36" fmla="*/ 43 w 1501"/>
                    <a:gd name="T37" fmla="*/ 6 h 2987"/>
                    <a:gd name="T38" fmla="*/ 44 w 1501"/>
                    <a:gd name="T39" fmla="*/ 8 h 2987"/>
                    <a:gd name="T40" fmla="*/ 45 w 1501"/>
                    <a:gd name="T41" fmla="*/ 9 h 2987"/>
                    <a:gd name="T42" fmla="*/ 46 w 1501"/>
                    <a:gd name="T43" fmla="*/ 10 h 2987"/>
                    <a:gd name="T44" fmla="*/ 47 w 1501"/>
                    <a:gd name="T45" fmla="*/ 12 h 2987"/>
                    <a:gd name="T46" fmla="*/ 68 w 1501"/>
                    <a:gd name="T47" fmla="*/ 117 h 2987"/>
                    <a:gd name="T48" fmla="*/ 69 w 1501"/>
                    <a:gd name="T49" fmla="*/ 119 h 2987"/>
                    <a:gd name="T50" fmla="*/ 69 w 1501"/>
                    <a:gd name="T51" fmla="*/ 120 h 2987"/>
                    <a:gd name="T52" fmla="*/ 69 w 1501"/>
                    <a:gd name="T53" fmla="*/ 121 h 2987"/>
                    <a:gd name="T54" fmla="*/ 69 w 1501"/>
                    <a:gd name="T55" fmla="*/ 122 h 2987"/>
                    <a:gd name="T56" fmla="*/ 68 w 1501"/>
                    <a:gd name="T57" fmla="*/ 125 h 2987"/>
                    <a:gd name="T58" fmla="*/ 68 w 1501"/>
                    <a:gd name="T59" fmla="*/ 126 h 2987"/>
                    <a:gd name="T60" fmla="*/ 67 w 1501"/>
                    <a:gd name="T61" fmla="*/ 127 h 2987"/>
                    <a:gd name="T62" fmla="*/ 67 w 1501"/>
                    <a:gd name="T63" fmla="*/ 128 h 2987"/>
                    <a:gd name="T64" fmla="*/ 65 w 1501"/>
                    <a:gd name="T65" fmla="*/ 130 h 2987"/>
                    <a:gd name="T66" fmla="*/ 64 w 1501"/>
                    <a:gd name="T67" fmla="*/ 131 h 2987"/>
                    <a:gd name="T68" fmla="*/ 62 w 1501"/>
                    <a:gd name="T69" fmla="*/ 133 h 2987"/>
                    <a:gd name="T70" fmla="*/ 60 w 1501"/>
                    <a:gd name="T71" fmla="*/ 134 h 2987"/>
                    <a:gd name="T72" fmla="*/ 36 w 1501"/>
                    <a:gd name="T73" fmla="*/ 149 h 2987"/>
                    <a:gd name="T74" fmla="*/ 36 w 1501"/>
                    <a:gd name="T75" fmla="*/ 147 h 2987"/>
                    <a:gd name="T76" fmla="*/ 36 w 1501"/>
                    <a:gd name="T77" fmla="*/ 146 h 2987"/>
                    <a:gd name="T78" fmla="*/ 36 w 1501"/>
                    <a:gd name="T79" fmla="*/ 145 h 2987"/>
                    <a:gd name="T80" fmla="*/ 35 w 1501"/>
                    <a:gd name="T81" fmla="*/ 143 h 2987"/>
                    <a:gd name="T82" fmla="*/ 35 w 1501"/>
                    <a:gd name="T83" fmla="*/ 142 h 2987"/>
                    <a:gd name="T84" fmla="*/ 34 w 1501"/>
                    <a:gd name="T85" fmla="*/ 141 h 2987"/>
                    <a:gd name="T86" fmla="*/ 33 w 1501"/>
                    <a:gd name="T87" fmla="*/ 140 h 2987"/>
                    <a:gd name="T88" fmla="*/ 60 w 1501"/>
                    <a:gd name="T89" fmla="*/ 123 h 2987"/>
                    <a:gd name="T90" fmla="*/ 61 w 1501"/>
                    <a:gd name="T91" fmla="*/ 122 h 2987"/>
                    <a:gd name="T92" fmla="*/ 61 w 1501"/>
                    <a:gd name="T93" fmla="*/ 122 h 2987"/>
                    <a:gd name="T94" fmla="*/ 61 w 1501"/>
                    <a:gd name="T95" fmla="*/ 121 h 2987"/>
                    <a:gd name="T96" fmla="*/ 62 w 1501"/>
                    <a:gd name="T97" fmla="*/ 119 h 2987"/>
                    <a:gd name="T98" fmla="*/ 62 w 1501"/>
                    <a:gd name="T99" fmla="*/ 118 h 2987"/>
                    <a:gd name="T100" fmla="*/ 48 w 1501"/>
                    <a:gd name="T101" fmla="*/ 56 h 2987"/>
                    <a:gd name="T102" fmla="*/ 47 w 1501"/>
                    <a:gd name="T103" fmla="*/ 53 h 2987"/>
                    <a:gd name="T104" fmla="*/ 46 w 1501"/>
                    <a:gd name="T105" fmla="*/ 52 h 2987"/>
                    <a:gd name="T106" fmla="*/ 43 w 1501"/>
                    <a:gd name="T107" fmla="*/ 49 h 2987"/>
                    <a:gd name="T108" fmla="*/ 42 w 1501"/>
                    <a:gd name="T109" fmla="*/ 48 h 2987"/>
                    <a:gd name="T110" fmla="*/ 0 w 1501"/>
                    <a:gd name="T111" fmla="*/ 19 h 298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501" h="2987">
                      <a:moveTo>
                        <a:pt x="0" y="389"/>
                      </a:moveTo>
                      <a:lnTo>
                        <a:pt x="3" y="358"/>
                      </a:lnTo>
                      <a:lnTo>
                        <a:pt x="19" y="336"/>
                      </a:lnTo>
                      <a:lnTo>
                        <a:pt x="42" y="310"/>
                      </a:lnTo>
                      <a:lnTo>
                        <a:pt x="121" y="258"/>
                      </a:lnTo>
                      <a:lnTo>
                        <a:pt x="477" y="62"/>
                      </a:lnTo>
                      <a:lnTo>
                        <a:pt x="528" y="38"/>
                      </a:lnTo>
                      <a:lnTo>
                        <a:pt x="562" y="23"/>
                      </a:lnTo>
                      <a:lnTo>
                        <a:pt x="602" y="11"/>
                      </a:lnTo>
                      <a:lnTo>
                        <a:pt x="627" y="3"/>
                      </a:lnTo>
                      <a:lnTo>
                        <a:pt x="664" y="0"/>
                      </a:lnTo>
                      <a:lnTo>
                        <a:pt x="698" y="3"/>
                      </a:lnTo>
                      <a:lnTo>
                        <a:pt x="723" y="5"/>
                      </a:lnTo>
                      <a:lnTo>
                        <a:pt x="759" y="17"/>
                      </a:lnTo>
                      <a:lnTo>
                        <a:pt x="796" y="32"/>
                      </a:lnTo>
                      <a:lnTo>
                        <a:pt x="828" y="54"/>
                      </a:lnTo>
                      <a:lnTo>
                        <a:pt x="862" y="75"/>
                      </a:lnTo>
                      <a:lnTo>
                        <a:pt x="894" y="97"/>
                      </a:lnTo>
                      <a:lnTo>
                        <a:pt x="931" y="122"/>
                      </a:lnTo>
                      <a:lnTo>
                        <a:pt x="965" y="156"/>
                      </a:lnTo>
                      <a:lnTo>
                        <a:pt x="985" y="177"/>
                      </a:lnTo>
                      <a:lnTo>
                        <a:pt x="1001" y="203"/>
                      </a:lnTo>
                      <a:lnTo>
                        <a:pt x="1013" y="242"/>
                      </a:lnTo>
                      <a:lnTo>
                        <a:pt x="1490" y="2337"/>
                      </a:lnTo>
                      <a:lnTo>
                        <a:pt x="1501" y="2380"/>
                      </a:lnTo>
                      <a:lnTo>
                        <a:pt x="1501" y="2401"/>
                      </a:lnTo>
                      <a:lnTo>
                        <a:pt x="1501" y="2428"/>
                      </a:lnTo>
                      <a:lnTo>
                        <a:pt x="1500" y="2454"/>
                      </a:lnTo>
                      <a:lnTo>
                        <a:pt x="1489" y="2499"/>
                      </a:lnTo>
                      <a:lnTo>
                        <a:pt x="1482" y="2517"/>
                      </a:lnTo>
                      <a:lnTo>
                        <a:pt x="1462" y="2551"/>
                      </a:lnTo>
                      <a:lnTo>
                        <a:pt x="1450" y="2573"/>
                      </a:lnTo>
                      <a:lnTo>
                        <a:pt x="1421" y="2605"/>
                      </a:lnTo>
                      <a:lnTo>
                        <a:pt x="1388" y="2632"/>
                      </a:lnTo>
                      <a:lnTo>
                        <a:pt x="1344" y="2662"/>
                      </a:lnTo>
                      <a:lnTo>
                        <a:pt x="1308" y="2685"/>
                      </a:lnTo>
                      <a:lnTo>
                        <a:pt x="774" y="2987"/>
                      </a:lnTo>
                      <a:lnTo>
                        <a:pt x="782" y="2955"/>
                      </a:lnTo>
                      <a:lnTo>
                        <a:pt x="783" y="2923"/>
                      </a:lnTo>
                      <a:lnTo>
                        <a:pt x="778" y="2899"/>
                      </a:lnTo>
                      <a:lnTo>
                        <a:pt x="770" y="2871"/>
                      </a:lnTo>
                      <a:lnTo>
                        <a:pt x="755" y="2843"/>
                      </a:lnTo>
                      <a:lnTo>
                        <a:pt x="736" y="2820"/>
                      </a:lnTo>
                      <a:lnTo>
                        <a:pt x="711" y="2805"/>
                      </a:lnTo>
                      <a:lnTo>
                        <a:pt x="1303" y="2464"/>
                      </a:lnTo>
                      <a:lnTo>
                        <a:pt x="1323" y="2449"/>
                      </a:lnTo>
                      <a:lnTo>
                        <a:pt x="1331" y="2438"/>
                      </a:lnTo>
                      <a:lnTo>
                        <a:pt x="1336" y="2423"/>
                      </a:lnTo>
                      <a:lnTo>
                        <a:pt x="1341" y="2390"/>
                      </a:lnTo>
                      <a:lnTo>
                        <a:pt x="1341" y="2370"/>
                      </a:lnTo>
                      <a:lnTo>
                        <a:pt x="1050" y="1126"/>
                      </a:lnTo>
                      <a:lnTo>
                        <a:pt x="1020" y="1069"/>
                      </a:lnTo>
                      <a:lnTo>
                        <a:pt x="992" y="1037"/>
                      </a:lnTo>
                      <a:lnTo>
                        <a:pt x="945" y="989"/>
                      </a:lnTo>
                      <a:lnTo>
                        <a:pt x="910" y="954"/>
                      </a:lnTo>
                      <a:lnTo>
                        <a:pt x="0" y="38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40" name="Freeform 15"/>
                <p:cNvSpPr>
                  <a:spLocks/>
                </p:cNvSpPr>
                <p:nvPr/>
              </p:nvSpPr>
              <p:spPr bwMode="auto">
                <a:xfrm>
                  <a:off x="1634" y="1215"/>
                  <a:ext cx="69" cy="149"/>
                </a:xfrm>
                <a:custGeom>
                  <a:avLst/>
                  <a:gdLst>
                    <a:gd name="T0" fmla="*/ 0 w 1501"/>
                    <a:gd name="T1" fmla="*/ 19 h 2987"/>
                    <a:gd name="T2" fmla="*/ 0 w 1501"/>
                    <a:gd name="T3" fmla="*/ 18 h 2987"/>
                    <a:gd name="T4" fmla="*/ 1 w 1501"/>
                    <a:gd name="T5" fmla="*/ 17 h 2987"/>
                    <a:gd name="T6" fmla="*/ 2 w 1501"/>
                    <a:gd name="T7" fmla="*/ 15 h 2987"/>
                    <a:gd name="T8" fmla="*/ 6 w 1501"/>
                    <a:gd name="T9" fmla="*/ 13 h 2987"/>
                    <a:gd name="T10" fmla="*/ 22 w 1501"/>
                    <a:gd name="T11" fmla="*/ 3 h 2987"/>
                    <a:gd name="T12" fmla="*/ 24 w 1501"/>
                    <a:gd name="T13" fmla="*/ 2 h 2987"/>
                    <a:gd name="T14" fmla="*/ 26 w 1501"/>
                    <a:gd name="T15" fmla="*/ 1 h 2987"/>
                    <a:gd name="T16" fmla="*/ 28 w 1501"/>
                    <a:gd name="T17" fmla="*/ 1 h 2987"/>
                    <a:gd name="T18" fmla="*/ 29 w 1501"/>
                    <a:gd name="T19" fmla="*/ 0 h 2987"/>
                    <a:gd name="T20" fmla="*/ 31 w 1501"/>
                    <a:gd name="T21" fmla="*/ 0 h 2987"/>
                    <a:gd name="T22" fmla="*/ 32 w 1501"/>
                    <a:gd name="T23" fmla="*/ 0 h 2987"/>
                    <a:gd name="T24" fmla="*/ 33 w 1501"/>
                    <a:gd name="T25" fmla="*/ 0 h 2987"/>
                    <a:gd name="T26" fmla="*/ 35 w 1501"/>
                    <a:gd name="T27" fmla="*/ 1 h 2987"/>
                    <a:gd name="T28" fmla="*/ 37 w 1501"/>
                    <a:gd name="T29" fmla="*/ 2 h 2987"/>
                    <a:gd name="T30" fmla="*/ 38 w 1501"/>
                    <a:gd name="T31" fmla="*/ 3 h 2987"/>
                    <a:gd name="T32" fmla="*/ 40 w 1501"/>
                    <a:gd name="T33" fmla="*/ 4 h 2987"/>
                    <a:gd name="T34" fmla="*/ 41 w 1501"/>
                    <a:gd name="T35" fmla="*/ 5 h 2987"/>
                    <a:gd name="T36" fmla="*/ 43 w 1501"/>
                    <a:gd name="T37" fmla="*/ 6 h 2987"/>
                    <a:gd name="T38" fmla="*/ 44 w 1501"/>
                    <a:gd name="T39" fmla="*/ 8 h 2987"/>
                    <a:gd name="T40" fmla="*/ 45 w 1501"/>
                    <a:gd name="T41" fmla="*/ 9 h 2987"/>
                    <a:gd name="T42" fmla="*/ 46 w 1501"/>
                    <a:gd name="T43" fmla="*/ 10 h 2987"/>
                    <a:gd name="T44" fmla="*/ 47 w 1501"/>
                    <a:gd name="T45" fmla="*/ 12 h 2987"/>
                    <a:gd name="T46" fmla="*/ 68 w 1501"/>
                    <a:gd name="T47" fmla="*/ 117 h 2987"/>
                    <a:gd name="T48" fmla="*/ 69 w 1501"/>
                    <a:gd name="T49" fmla="*/ 119 h 2987"/>
                    <a:gd name="T50" fmla="*/ 69 w 1501"/>
                    <a:gd name="T51" fmla="*/ 120 h 2987"/>
                    <a:gd name="T52" fmla="*/ 69 w 1501"/>
                    <a:gd name="T53" fmla="*/ 121 h 2987"/>
                    <a:gd name="T54" fmla="*/ 69 w 1501"/>
                    <a:gd name="T55" fmla="*/ 122 h 2987"/>
                    <a:gd name="T56" fmla="*/ 68 w 1501"/>
                    <a:gd name="T57" fmla="*/ 125 h 2987"/>
                    <a:gd name="T58" fmla="*/ 68 w 1501"/>
                    <a:gd name="T59" fmla="*/ 126 h 2987"/>
                    <a:gd name="T60" fmla="*/ 67 w 1501"/>
                    <a:gd name="T61" fmla="*/ 127 h 2987"/>
                    <a:gd name="T62" fmla="*/ 67 w 1501"/>
                    <a:gd name="T63" fmla="*/ 128 h 2987"/>
                    <a:gd name="T64" fmla="*/ 65 w 1501"/>
                    <a:gd name="T65" fmla="*/ 130 h 2987"/>
                    <a:gd name="T66" fmla="*/ 64 w 1501"/>
                    <a:gd name="T67" fmla="*/ 131 h 2987"/>
                    <a:gd name="T68" fmla="*/ 62 w 1501"/>
                    <a:gd name="T69" fmla="*/ 133 h 2987"/>
                    <a:gd name="T70" fmla="*/ 60 w 1501"/>
                    <a:gd name="T71" fmla="*/ 134 h 2987"/>
                    <a:gd name="T72" fmla="*/ 36 w 1501"/>
                    <a:gd name="T73" fmla="*/ 149 h 2987"/>
                    <a:gd name="T74" fmla="*/ 36 w 1501"/>
                    <a:gd name="T75" fmla="*/ 147 h 2987"/>
                    <a:gd name="T76" fmla="*/ 36 w 1501"/>
                    <a:gd name="T77" fmla="*/ 146 h 2987"/>
                    <a:gd name="T78" fmla="*/ 36 w 1501"/>
                    <a:gd name="T79" fmla="*/ 145 h 2987"/>
                    <a:gd name="T80" fmla="*/ 35 w 1501"/>
                    <a:gd name="T81" fmla="*/ 143 h 2987"/>
                    <a:gd name="T82" fmla="*/ 35 w 1501"/>
                    <a:gd name="T83" fmla="*/ 142 h 2987"/>
                    <a:gd name="T84" fmla="*/ 34 w 1501"/>
                    <a:gd name="T85" fmla="*/ 141 h 2987"/>
                    <a:gd name="T86" fmla="*/ 33 w 1501"/>
                    <a:gd name="T87" fmla="*/ 140 h 2987"/>
                    <a:gd name="T88" fmla="*/ 60 w 1501"/>
                    <a:gd name="T89" fmla="*/ 123 h 2987"/>
                    <a:gd name="T90" fmla="*/ 61 w 1501"/>
                    <a:gd name="T91" fmla="*/ 122 h 2987"/>
                    <a:gd name="T92" fmla="*/ 61 w 1501"/>
                    <a:gd name="T93" fmla="*/ 122 h 2987"/>
                    <a:gd name="T94" fmla="*/ 61 w 1501"/>
                    <a:gd name="T95" fmla="*/ 121 h 2987"/>
                    <a:gd name="T96" fmla="*/ 62 w 1501"/>
                    <a:gd name="T97" fmla="*/ 119 h 2987"/>
                    <a:gd name="T98" fmla="*/ 62 w 1501"/>
                    <a:gd name="T99" fmla="*/ 118 h 2987"/>
                    <a:gd name="T100" fmla="*/ 48 w 1501"/>
                    <a:gd name="T101" fmla="*/ 56 h 2987"/>
                    <a:gd name="T102" fmla="*/ 47 w 1501"/>
                    <a:gd name="T103" fmla="*/ 53 h 2987"/>
                    <a:gd name="T104" fmla="*/ 46 w 1501"/>
                    <a:gd name="T105" fmla="*/ 52 h 2987"/>
                    <a:gd name="T106" fmla="*/ 43 w 1501"/>
                    <a:gd name="T107" fmla="*/ 49 h 2987"/>
                    <a:gd name="T108" fmla="*/ 42 w 1501"/>
                    <a:gd name="T109" fmla="*/ 48 h 2987"/>
                    <a:gd name="T110" fmla="*/ 0 w 1501"/>
                    <a:gd name="T111" fmla="*/ 19 h 298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501" h="2987">
                      <a:moveTo>
                        <a:pt x="0" y="389"/>
                      </a:moveTo>
                      <a:lnTo>
                        <a:pt x="3" y="358"/>
                      </a:lnTo>
                      <a:lnTo>
                        <a:pt x="19" y="336"/>
                      </a:lnTo>
                      <a:lnTo>
                        <a:pt x="42" y="310"/>
                      </a:lnTo>
                      <a:lnTo>
                        <a:pt x="121" y="258"/>
                      </a:lnTo>
                      <a:lnTo>
                        <a:pt x="477" y="62"/>
                      </a:lnTo>
                      <a:lnTo>
                        <a:pt x="528" y="38"/>
                      </a:lnTo>
                      <a:lnTo>
                        <a:pt x="562" y="23"/>
                      </a:lnTo>
                      <a:lnTo>
                        <a:pt x="602" y="11"/>
                      </a:lnTo>
                      <a:lnTo>
                        <a:pt x="627" y="3"/>
                      </a:lnTo>
                      <a:lnTo>
                        <a:pt x="664" y="0"/>
                      </a:lnTo>
                      <a:lnTo>
                        <a:pt x="698" y="3"/>
                      </a:lnTo>
                      <a:lnTo>
                        <a:pt x="723" y="5"/>
                      </a:lnTo>
                      <a:lnTo>
                        <a:pt x="759" y="17"/>
                      </a:lnTo>
                      <a:lnTo>
                        <a:pt x="796" y="32"/>
                      </a:lnTo>
                      <a:lnTo>
                        <a:pt x="828" y="54"/>
                      </a:lnTo>
                      <a:lnTo>
                        <a:pt x="862" y="75"/>
                      </a:lnTo>
                      <a:lnTo>
                        <a:pt x="894" y="97"/>
                      </a:lnTo>
                      <a:lnTo>
                        <a:pt x="931" y="122"/>
                      </a:lnTo>
                      <a:lnTo>
                        <a:pt x="965" y="156"/>
                      </a:lnTo>
                      <a:lnTo>
                        <a:pt x="985" y="177"/>
                      </a:lnTo>
                      <a:lnTo>
                        <a:pt x="1001" y="203"/>
                      </a:lnTo>
                      <a:lnTo>
                        <a:pt x="1013" y="242"/>
                      </a:lnTo>
                      <a:lnTo>
                        <a:pt x="1490" y="2337"/>
                      </a:lnTo>
                      <a:lnTo>
                        <a:pt x="1501" y="2380"/>
                      </a:lnTo>
                      <a:lnTo>
                        <a:pt x="1501" y="2401"/>
                      </a:lnTo>
                      <a:lnTo>
                        <a:pt x="1501" y="2428"/>
                      </a:lnTo>
                      <a:lnTo>
                        <a:pt x="1500" y="2454"/>
                      </a:lnTo>
                      <a:lnTo>
                        <a:pt x="1489" y="2499"/>
                      </a:lnTo>
                      <a:lnTo>
                        <a:pt x="1482" y="2517"/>
                      </a:lnTo>
                      <a:lnTo>
                        <a:pt x="1462" y="2551"/>
                      </a:lnTo>
                      <a:lnTo>
                        <a:pt x="1450" y="2573"/>
                      </a:lnTo>
                      <a:lnTo>
                        <a:pt x="1421" y="2605"/>
                      </a:lnTo>
                      <a:lnTo>
                        <a:pt x="1388" y="2632"/>
                      </a:lnTo>
                      <a:lnTo>
                        <a:pt x="1344" y="2662"/>
                      </a:lnTo>
                      <a:lnTo>
                        <a:pt x="1308" y="2685"/>
                      </a:lnTo>
                      <a:lnTo>
                        <a:pt x="774" y="2987"/>
                      </a:lnTo>
                      <a:lnTo>
                        <a:pt x="782" y="2955"/>
                      </a:lnTo>
                      <a:lnTo>
                        <a:pt x="783" y="2923"/>
                      </a:lnTo>
                      <a:lnTo>
                        <a:pt x="778" y="2899"/>
                      </a:lnTo>
                      <a:lnTo>
                        <a:pt x="770" y="2871"/>
                      </a:lnTo>
                      <a:lnTo>
                        <a:pt x="755" y="2843"/>
                      </a:lnTo>
                      <a:lnTo>
                        <a:pt x="736" y="2820"/>
                      </a:lnTo>
                      <a:lnTo>
                        <a:pt x="711" y="2805"/>
                      </a:lnTo>
                      <a:lnTo>
                        <a:pt x="1303" y="2464"/>
                      </a:lnTo>
                      <a:lnTo>
                        <a:pt x="1323" y="2449"/>
                      </a:lnTo>
                      <a:lnTo>
                        <a:pt x="1331" y="2438"/>
                      </a:lnTo>
                      <a:lnTo>
                        <a:pt x="1336" y="2423"/>
                      </a:lnTo>
                      <a:lnTo>
                        <a:pt x="1341" y="2390"/>
                      </a:lnTo>
                      <a:lnTo>
                        <a:pt x="1341" y="2370"/>
                      </a:lnTo>
                      <a:lnTo>
                        <a:pt x="1050" y="1126"/>
                      </a:lnTo>
                      <a:lnTo>
                        <a:pt x="1020" y="1069"/>
                      </a:lnTo>
                      <a:lnTo>
                        <a:pt x="992" y="1037"/>
                      </a:lnTo>
                      <a:lnTo>
                        <a:pt x="945" y="989"/>
                      </a:lnTo>
                      <a:lnTo>
                        <a:pt x="910" y="954"/>
                      </a:lnTo>
                      <a:lnTo>
                        <a:pt x="0" y="389"/>
                      </a:lnTo>
                    </a:path>
                  </a:pathLst>
                </a:custGeom>
                <a:gradFill rotWithShape="0">
                  <a:gsLst>
                    <a:gs pos="0">
                      <a:srgbClr val="800000"/>
                    </a:gs>
                    <a:gs pos="50000">
                      <a:srgbClr val="FFFFFF"/>
                    </a:gs>
                    <a:gs pos="100000">
                      <a:srgbClr val="800000"/>
                    </a:gs>
                  </a:gsLst>
                  <a:lin ang="5400000" scaled="1"/>
                </a:gradFill>
                <a:ln w="0">
                  <a:solidFill>
                    <a:srgbClr val="000000"/>
                  </a:solidFill>
                  <a:prstDash val="solid"/>
                  <a:round/>
                  <a:headEnd/>
                  <a:tailEnd/>
                </a:ln>
              </p:spPr>
              <p:txBody>
                <a:bodyPr/>
                <a:lstStyle/>
                <a:p>
                  <a:endParaRPr lang="es-ES"/>
                </a:p>
              </p:txBody>
            </p:sp>
            <p:sp>
              <p:nvSpPr>
                <p:cNvPr id="74741" name="Freeform 16"/>
                <p:cNvSpPr>
                  <a:spLocks/>
                </p:cNvSpPr>
                <p:nvPr/>
              </p:nvSpPr>
              <p:spPr bwMode="auto">
                <a:xfrm>
                  <a:off x="1633" y="1217"/>
                  <a:ext cx="42" cy="66"/>
                </a:xfrm>
                <a:custGeom>
                  <a:avLst/>
                  <a:gdLst>
                    <a:gd name="T0" fmla="*/ 1 w 941"/>
                    <a:gd name="T1" fmla="*/ 18 h 1321"/>
                    <a:gd name="T2" fmla="*/ 3 w 941"/>
                    <a:gd name="T3" fmla="*/ 16 h 1321"/>
                    <a:gd name="T4" fmla="*/ 5 w 941"/>
                    <a:gd name="T5" fmla="*/ 14 h 1321"/>
                    <a:gd name="T6" fmla="*/ 8 w 941"/>
                    <a:gd name="T7" fmla="*/ 12 h 1321"/>
                    <a:gd name="T8" fmla="*/ 15 w 941"/>
                    <a:gd name="T9" fmla="*/ 7 h 1321"/>
                    <a:gd name="T10" fmla="*/ 24 w 941"/>
                    <a:gd name="T11" fmla="*/ 3 h 1321"/>
                    <a:gd name="T12" fmla="*/ 27 w 941"/>
                    <a:gd name="T13" fmla="*/ 1 h 1321"/>
                    <a:gd name="T14" fmla="*/ 29 w 941"/>
                    <a:gd name="T15" fmla="*/ 0 h 1321"/>
                    <a:gd name="T16" fmla="*/ 30 w 941"/>
                    <a:gd name="T17" fmla="*/ 0 h 1321"/>
                    <a:gd name="T18" fmla="*/ 32 w 941"/>
                    <a:gd name="T19" fmla="*/ 0 h 1321"/>
                    <a:gd name="T20" fmla="*/ 33 w 941"/>
                    <a:gd name="T21" fmla="*/ 0 h 1321"/>
                    <a:gd name="T22" fmla="*/ 34 w 941"/>
                    <a:gd name="T23" fmla="*/ 1 h 1321"/>
                    <a:gd name="T24" fmla="*/ 35 w 941"/>
                    <a:gd name="T25" fmla="*/ 2 h 1321"/>
                    <a:gd name="T26" fmla="*/ 35 w 941"/>
                    <a:gd name="T27" fmla="*/ 4 h 1321"/>
                    <a:gd name="T28" fmla="*/ 42 w 941"/>
                    <a:gd name="T29" fmla="*/ 42 h 1321"/>
                    <a:gd name="T30" fmla="*/ 42 w 941"/>
                    <a:gd name="T31" fmla="*/ 44 h 1321"/>
                    <a:gd name="T32" fmla="*/ 42 w 941"/>
                    <a:gd name="T33" fmla="*/ 46 h 1321"/>
                    <a:gd name="T34" fmla="*/ 42 w 941"/>
                    <a:gd name="T35" fmla="*/ 47 h 1321"/>
                    <a:gd name="T36" fmla="*/ 41 w 941"/>
                    <a:gd name="T37" fmla="*/ 49 h 1321"/>
                    <a:gd name="T38" fmla="*/ 41 w 941"/>
                    <a:gd name="T39" fmla="*/ 50 h 1321"/>
                    <a:gd name="T40" fmla="*/ 39 w 941"/>
                    <a:gd name="T41" fmla="*/ 51 h 1321"/>
                    <a:gd name="T42" fmla="*/ 38 w 941"/>
                    <a:gd name="T43" fmla="*/ 52 h 1321"/>
                    <a:gd name="T44" fmla="*/ 37 w 941"/>
                    <a:gd name="T45" fmla="*/ 53 h 1321"/>
                    <a:gd name="T46" fmla="*/ 17 w 941"/>
                    <a:gd name="T47" fmla="*/ 64 h 1321"/>
                    <a:gd name="T48" fmla="*/ 15 w 941"/>
                    <a:gd name="T49" fmla="*/ 65 h 1321"/>
                    <a:gd name="T50" fmla="*/ 13 w 941"/>
                    <a:gd name="T51" fmla="*/ 66 h 1321"/>
                    <a:gd name="T52" fmla="*/ 11 w 941"/>
                    <a:gd name="T53" fmla="*/ 66 h 1321"/>
                    <a:gd name="T54" fmla="*/ 10 w 941"/>
                    <a:gd name="T55" fmla="*/ 66 h 1321"/>
                    <a:gd name="T56" fmla="*/ 9 w 941"/>
                    <a:gd name="T57" fmla="*/ 66 h 1321"/>
                    <a:gd name="T58" fmla="*/ 8 w 941"/>
                    <a:gd name="T59" fmla="*/ 64 h 1321"/>
                    <a:gd name="T60" fmla="*/ 7 w 941"/>
                    <a:gd name="T61" fmla="*/ 62 h 1321"/>
                    <a:gd name="T62" fmla="*/ 6 w 941"/>
                    <a:gd name="T63" fmla="*/ 59 h 1321"/>
                    <a:gd name="T64" fmla="*/ 3 w 941"/>
                    <a:gd name="T65" fmla="*/ 42 h 1321"/>
                    <a:gd name="T66" fmla="*/ 1 w 941"/>
                    <a:gd name="T67" fmla="*/ 26 h 1321"/>
                    <a:gd name="T68" fmla="*/ 0 w 941"/>
                    <a:gd name="T69" fmla="*/ 22 h 1321"/>
                    <a:gd name="T70" fmla="*/ 0 w 941"/>
                    <a:gd name="T71" fmla="*/ 20 h 1321"/>
                    <a:gd name="T72" fmla="*/ 0 w 941"/>
                    <a:gd name="T73" fmla="*/ 19 h 1321"/>
                    <a:gd name="T74" fmla="*/ 1 w 941"/>
                    <a:gd name="T75" fmla="*/ 18 h 132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941" h="1321">
                      <a:moveTo>
                        <a:pt x="31" y="357"/>
                      </a:moveTo>
                      <a:lnTo>
                        <a:pt x="61" y="320"/>
                      </a:lnTo>
                      <a:lnTo>
                        <a:pt x="108" y="282"/>
                      </a:lnTo>
                      <a:lnTo>
                        <a:pt x="175" y="246"/>
                      </a:lnTo>
                      <a:lnTo>
                        <a:pt x="347" y="150"/>
                      </a:lnTo>
                      <a:lnTo>
                        <a:pt x="535" y="54"/>
                      </a:lnTo>
                      <a:lnTo>
                        <a:pt x="602" y="22"/>
                      </a:lnTo>
                      <a:lnTo>
                        <a:pt x="647" y="7"/>
                      </a:lnTo>
                      <a:lnTo>
                        <a:pt x="682" y="0"/>
                      </a:lnTo>
                      <a:lnTo>
                        <a:pt x="709" y="0"/>
                      </a:lnTo>
                      <a:lnTo>
                        <a:pt x="733" y="6"/>
                      </a:lnTo>
                      <a:lnTo>
                        <a:pt x="756" y="22"/>
                      </a:lnTo>
                      <a:lnTo>
                        <a:pt x="774" y="43"/>
                      </a:lnTo>
                      <a:lnTo>
                        <a:pt x="791" y="78"/>
                      </a:lnTo>
                      <a:lnTo>
                        <a:pt x="941" y="845"/>
                      </a:lnTo>
                      <a:lnTo>
                        <a:pt x="941" y="877"/>
                      </a:lnTo>
                      <a:lnTo>
                        <a:pt x="941" y="919"/>
                      </a:lnTo>
                      <a:lnTo>
                        <a:pt x="934" y="949"/>
                      </a:lnTo>
                      <a:lnTo>
                        <a:pt x="925" y="971"/>
                      </a:lnTo>
                      <a:lnTo>
                        <a:pt x="911" y="992"/>
                      </a:lnTo>
                      <a:lnTo>
                        <a:pt x="883" y="1019"/>
                      </a:lnTo>
                      <a:lnTo>
                        <a:pt x="855" y="1036"/>
                      </a:lnTo>
                      <a:lnTo>
                        <a:pt x="821" y="1055"/>
                      </a:lnTo>
                      <a:lnTo>
                        <a:pt x="375" y="1285"/>
                      </a:lnTo>
                      <a:lnTo>
                        <a:pt x="332" y="1303"/>
                      </a:lnTo>
                      <a:lnTo>
                        <a:pt x="296" y="1313"/>
                      </a:lnTo>
                      <a:lnTo>
                        <a:pt x="253" y="1321"/>
                      </a:lnTo>
                      <a:lnTo>
                        <a:pt x="225" y="1321"/>
                      </a:lnTo>
                      <a:lnTo>
                        <a:pt x="197" y="1313"/>
                      </a:lnTo>
                      <a:lnTo>
                        <a:pt x="175" y="1286"/>
                      </a:lnTo>
                      <a:lnTo>
                        <a:pt x="163" y="1238"/>
                      </a:lnTo>
                      <a:lnTo>
                        <a:pt x="145" y="1178"/>
                      </a:lnTo>
                      <a:lnTo>
                        <a:pt x="68" y="845"/>
                      </a:lnTo>
                      <a:lnTo>
                        <a:pt x="12" y="514"/>
                      </a:lnTo>
                      <a:lnTo>
                        <a:pt x="0" y="437"/>
                      </a:lnTo>
                      <a:lnTo>
                        <a:pt x="2" y="409"/>
                      </a:lnTo>
                      <a:lnTo>
                        <a:pt x="11" y="385"/>
                      </a:lnTo>
                      <a:lnTo>
                        <a:pt x="31" y="357"/>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42" name="Freeform 17"/>
                <p:cNvSpPr>
                  <a:spLocks/>
                </p:cNvSpPr>
                <p:nvPr/>
              </p:nvSpPr>
              <p:spPr bwMode="auto">
                <a:xfrm>
                  <a:off x="1633" y="1217"/>
                  <a:ext cx="42" cy="66"/>
                </a:xfrm>
                <a:custGeom>
                  <a:avLst/>
                  <a:gdLst>
                    <a:gd name="T0" fmla="*/ 1 w 941"/>
                    <a:gd name="T1" fmla="*/ 18 h 1321"/>
                    <a:gd name="T2" fmla="*/ 3 w 941"/>
                    <a:gd name="T3" fmla="*/ 16 h 1321"/>
                    <a:gd name="T4" fmla="*/ 5 w 941"/>
                    <a:gd name="T5" fmla="*/ 14 h 1321"/>
                    <a:gd name="T6" fmla="*/ 8 w 941"/>
                    <a:gd name="T7" fmla="*/ 12 h 1321"/>
                    <a:gd name="T8" fmla="*/ 15 w 941"/>
                    <a:gd name="T9" fmla="*/ 7 h 1321"/>
                    <a:gd name="T10" fmla="*/ 24 w 941"/>
                    <a:gd name="T11" fmla="*/ 3 h 1321"/>
                    <a:gd name="T12" fmla="*/ 27 w 941"/>
                    <a:gd name="T13" fmla="*/ 1 h 1321"/>
                    <a:gd name="T14" fmla="*/ 29 w 941"/>
                    <a:gd name="T15" fmla="*/ 0 h 1321"/>
                    <a:gd name="T16" fmla="*/ 30 w 941"/>
                    <a:gd name="T17" fmla="*/ 0 h 1321"/>
                    <a:gd name="T18" fmla="*/ 32 w 941"/>
                    <a:gd name="T19" fmla="*/ 0 h 1321"/>
                    <a:gd name="T20" fmla="*/ 33 w 941"/>
                    <a:gd name="T21" fmla="*/ 0 h 1321"/>
                    <a:gd name="T22" fmla="*/ 34 w 941"/>
                    <a:gd name="T23" fmla="*/ 1 h 1321"/>
                    <a:gd name="T24" fmla="*/ 35 w 941"/>
                    <a:gd name="T25" fmla="*/ 2 h 1321"/>
                    <a:gd name="T26" fmla="*/ 35 w 941"/>
                    <a:gd name="T27" fmla="*/ 4 h 1321"/>
                    <a:gd name="T28" fmla="*/ 42 w 941"/>
                    <a:gd name="T29" fmla="*/ 42 h 1321"/>
                    <a:gd name="T30" fmla="*/ 42 w 941"/>
                    <a:gd name="T31" fmla="*/ 44 h 1321"/>
                    <a:gd name="T32" fmla="*/ 42 w 941"/>
                    <a:gd name="T33" fmla="*/ 46 h 1321"/>
                    <a:gd name="T34" fmla="*/ 42 w 941"/>
                    <a:gd name="T35" fmla="*/ 47 h 1321"/>
                    <a:gd name="T36" fmla="*/ 41 w 941"/>
                    <a:gd name="T37" fmla="*/ 49 h 1321"/>
                    <a:gd name="T38" fmla="*/ 41 w 941"/>
                    <a:gd name="T39" fmla="*/ 50 h 1321"/>
                    <a:gd name="T40" fmla="*/ 39 w 941"/>
                    <a:gd name="T41" fmla="*/ 51 h 1321"/>
                    <a:gd name="T42" fmla="*/ 38 w 941"/>
                    <a:gd name="T43" fmla="*/ 52 h 1321"/>
                    <a:gd name="T44" fmla="*/ 37 w 941"/>
                    <a:gd name="T45" fmla="*/ 53 h 1321"/>
                    <a:gd name="T46" fmla="*/ 17 w 941"/>
                    <a:gd name="T47" fmla="*/ 64 h 1321"/>
                    <a:gd name="T48" fmla="*/ 15 w 941"/>
                    <a:gd name="T49" fmla="*/ 65 h 1321"/>
                    <a:gd name="T50" fmla="*/ 13 w 941"/>
                    <a:gd name="T51" fmla="*/ 66 h 1321"/>
                    <a:gd name="T52" fmla="*/ 11 w 941"/>
                    <a:gd name="T53" fmla="*/ 66 h 1321"/>
                    <a:gd name="T54" fmla="*/ 10 w 941"/>
                    <a:gd name="T55" fmla="*/ 66 h 1321"/>
                    <a:gd name="T56" fmla="*/ 9 w 941"/>
                    <a:gd name="T57" fmla="*/ 66 h 1321"/>
                    <a:gd name="T58" fmla="*/ 8 w 941"/>
                    <a:gd name="T59" fmla="*/ 64 h 1321"/>
                    <a:gd name="T60" fmla="*/ 7 w 941"/>
                    <a:gd name="T61" fmla="*/ 62 h 1321"/>
                    <a:gd name="T62" fmla="*/ 6 w 941"/>
                    <a:gd name="T63" fmla="*/ 59 h 1321"/>
                    <a:gd name="T64" fmla="*/ 3 w 941"/>
                    <a:gd name="T65" fmla="*/ 42 h 1321"/>
                    <a:gd name="T66" fmla="*/ 1 w 941"/>
                    <a:gd name="T67" fmla="*/ 26 h 1321"/>
                    <a:gd name="T68" fmla="*/ 0 w 941"/>
                    <a:gd name="T69" fmla="*/ 22 h 1321"/>
                    <a:gd name="T70" fmla="*/ 0 w 941"/>
                    <a:gd name="T71" fmla="*/ 20 h 1321"/>
                    <a:gd name="T72" fmla="*/ 0 w 941"/>
                    <a:gd name="T73" fmla="*/ 19 h 1321"/>
                    <a:gd name="T74" fmla="*/ 1 w 941"/>
                    <a:gd name="T75" fmla="*/ 18 h 132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941" h="1321">
                      <a:moveTo>
                        <a:pt x="31" y="357"/>
                      </a:moveTo>
                      <a:lnTo>
                        <a:pt x="61" y="320"/>
                      </a:lnTo>
                      <a:lnTo>
                        <a:pt x="108" y="282"/>
                      </a:lnTo>
                      <a:lnTo>
                        <a:pt x="175" y="246"/>
                      </a:lnTo>
                      <a:lnTo>
                        <a:pt x="347" y="150"/>
                      </a:lnTo>
                      <a:lnTo>
                        <a:pt x="535" y="54"/>
                      </a:lnTo>
                      <a:lnTo>
                        <a:pt x="602" y="22"/>
                      </a:lnTo>
                      <a:lnTo>
                        <a:pt x="647" y="7"/>
                      </a:lnTo>
                      <a:lnTo>
                        <a:pt x="682" y="0"/>
                      </a:lnTo>
                      <a:lnTo>
                        <a:pt x="709" y="0"/>
                      </a:lnTo>
                      <a:lnTo>
                        <a:pt x="733" y="6"/>
                      </a:lnTo>
                      <a:lnTo>
                        <a:pt x="756" y="22"/>
                      </a:lnTo>
                      <a:lnTo>
                        <a:pt x="774" y="43"/>
                      </a:lnTo>
                      <a:lnTo>
                        <a:pt x="791" y="78"/>
                      </a:lnTo>
                      <a:lnTo>
                        <a:pt x="941" y="845"/>
                      </a:lnTo>
                      <a:lnTo>
                        <a:pt x="941" y="877"/>
                      </a:lnTo>
                      <a:lnTo>
                        <a:pt x="941" y="919"/>
                      </a:lnTo>
                      <a:lnTo>
                        <a:pt x="934" y="949"/>
                      </a:lnTo>
                      <a:lnTo>
                        <a:pt x="925" y="971"/>
                      </a:lnTo>
                      <a:lnTo>
                        <a:pt x="911" y="992"/>
                      </a:lnTo>
                      <a:lnTo>
                        <a:pt x="883" y="1019"/>
                      </a:lnTo>
                      <a:lnTo>
                        <a:pt x="855" y="1036"/>
                      </a:lnTo>
                      <a:lnTo>
                        <a:pt x="821" y="1055"/>
                      </a:lnTo>
                      <a:lnTo>
                        <a:pt x="375" y="1285"/>
                      </a:lnTo>
                      <a:lnTo>
                        <a:pt x="332" y="1303"/>
                      </a:lnTo>
                      <a:lnTo>
                        <a:pt x="296" y="1313"/>
                      </a:lnTo>
                      <a:lnTo>
                        <a:pt x="253" y="1321"/>
                      </a:lnTo>
                      <a:lnTo>
                        <a:pt x="225" y="1321"/>
                      </a:lnTo>
                      <a:lnTo>
                        <a:pt x="197" y="1313"/>
                      </a:lnTo>
                      <a:lnTo>
                        <a:pt x="175" y="1286"/>
                      </a:lnTo>
                      <a:lnTo>
                        <a:pt x="163" y="1238"/>
                      </a:lnTo>
                      <a:lnTo>
                        <a:pt x="145" y="1178"/>
                      </a:lnTo>
                      <a:lnTo>
                        <a:pt x="68" y="845"/>
                      </a:lnTo>
                      <a:lnTo>
                        <a:pt x="12" y="514"/>
                      </a:lnTo>
                      <a:lnTo>
                        <a:pt x="0" y="437"/>
                      </a:lnTo>
                      <a:lnTo>
                        <a:pt x="2" y="409"/>
                      </a:lnTo>
                      <a:lnTo>
                        <a:pt x="11" y="385"/>
                      </a:lnTo>
                      <a:lnTo>
                        <a:pt x="31" y="357"/>
                      </a:lnTo>
                    </a:path>
                  </a:pathLst>
                </a:custGeom>
                <a:gradFill rotWithShape="0">
                  <a:gsLst>
                    <a:gs pos="0">
                      <a:srgbClr val="800000"/>
                    </a:gs>
                    <a:gs pos="50000">
                      <a:srgbClr val="FFFFFF"/>
                    </a:gs>
                    <a:gs pos="100000">
                      <a:srgbClr val="800000"/>
                    </a:gs>
                  </a:gsLst>
                  <a:lin ang="5400000" scaled="1"/>
                </a:gradFill>
                <a:ln w="0">
                  <a:solidFill>
                    <a:srgbClr val="000000"/>
                  </a:solidFill>
                  <a:prstDash val="solid"/>
                  <a:round/>
                  <a:headEnd/>
                  <a:tailEnd/>
                </a:ln>
              </p:spPr>
              <p:txBody>
                <a:bodyPr/>
                <a:lstStyle/>
                <a:p>
                  <a:endParaRPr lang="es-ES"/>
                </a:p>
              </p:txBody>
            </p:sp>
            <p:sp>
              <p:nvSpPr>
                <p:cNvPr id="74743" name="Freeform 18"/>
                <p:cNvSpPr>
                  <a:spLocks/>
                </p:cNvSpPr>
                <p:nvPr/>
              </p:nvSpPr>
              <p:spPr bwMode="auto">
                <a:xfrm>
                  <a:off x="1642" y="1262"/>
                  <a:ext cx="56" cy="86"/>
                </a:xfrm>
                <a:custGeom>
                  <a:avLst/>
                  <a:gdLst>
                    <a:gd name="T0" fmla="*/ 0 w 1232"/>
                    <a:gd name="T1" fmla="*/ 22 h 1724"/>
                    <a:gd name="T2" fmla="*/ 0 w 1232"/>
                    <a:gd name="T3" fmla="*/ 21 h 1724"/>
                    <a:gd name="T4" fmla="*/ 3 w 1232"/>
                    <a:gd name="T5" fmla="*/ 23 h 1724"/>
                    <a:gd name="T6" fmla="*/ 4 w 1232"/>
                    <a:gd name="T7" fmla="*/ 24 h 1724"/>
                    <a:gd name="T8" fmla="*/ 5 w 1232"/>
                    <a:gd name="T9" fmla="*/ 24 h 1724"/>
                    <a:gd name="T10" fmla="*/ 7 w 1232"/>
                    <a:gd name="T11" fmla="*/ 26 h 1724"/>
                    <a:gd name="T12" fmla="*/ 8 w 1232"/>
                    <a:gd name="T13" fmla="*/ 28 h 1724"/>
                    <a:gd name="T14" fmla="*/ 20 w 1232"/>
                    <a:gd name="T15" fmla="*/ 86 h 1724"/>
                    <a:gd name="T16" fmla="*/ 56 w 1232"/>
                    <a:gd name="T17" fmla="*/ 72 h 1724"/>
                    <a:gd name="T18" fmla="*/ 42 w 1232"/>
                    <a:gd name="T19" fmla="*/ 2 h 1724"/>
                    <a:gd name="T20" fmla="*/ 34 w 1232"/>
                    <a:gd name="T21" fmla="*/ 0 h 1724"/>
                    <a:gd name="T22" fmla="*/ 0 w 1232"/>
                    <a:gd name="T23" fmla="*/ 22 h 17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32" h="1724">
                      <a:moveTo>
                        <a:pt x="5" y="435"/>
                      </a:moveTo>
                      <a:lnTo>
                        <a:pt x="0" y="430"/>
                      </a:lnTo>
                      <a:lnTo>
                        <a:pt x="60" y="456"/>
                      </a:lnTo>
                      <a:lnTo>
                        <a:pt x="98" y="473"/>
                      </a:lnTo>
                      <a:lnTo>
                        <a:pt x="117" y="483"/>
                      </a:lnTo>
                      <a:lnTo>
                        <a:pt x="145" y="517"/>
                      </a:lnTo>
                      <a:lnTo>
                        <a:pt x="165" y="559"/>
                      </a:lnTo>
                      <a:lnTo>
                        <a:pt x="449" y="1724"/>
                      </a:lnTo>
                      <a:lnTo>
                        <a:pt x="1232" y="1447"/>
                      </a:lnTo>
                      <a:lnTo>
                        <a:pt x="914" y="31"/>
                      </a:lnTo>
                      <a:lnTo>
                        <a:pt x="745" y="0"/>
                      </a:lnTo>
                      <a:lnTo>
                        <a:pt x="5" y="435"/>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44" name="Freeform 19"/>
                <p:cNvSpPr>
                  <a:spLocks/>
                </p:cNvSpPr>
                <p:nvPr/>
              </p:nvSpPr>
              <p:spPr bwMode="auto">
                <a:xfrm>
                  <a:off x="1642" y="1262"/>
                  <a:ext cx="56" cy="86"/>
                </a:xfrm>
                <a:custGeom>
                  <a:avLst/>
                  <a:gdLst>
                    <a:gd name="T0" fmla="*/ 0 w 1232"/>
                    <a:gd name="T1" fmla="*/ 22 h 1724"/>
                    <a:gd name="T2" fmla="*/ 0 w 1232"/>
                    <a:gd name="T3" fmla="*/ 21 h 1724"/>
                    <a:gd name="T4" fmla="*/ 3 w 1232"/>
                    <a:gd name="T5" fmla="*/ 23 h 1724"/>
                    <a:gd name="T6" fmla="*/ 4 w 1232"/>
                    <a:gd name="T7" fmla="*/ 24 h 1724"/>
                    <a:gd name="T8" fmla="*/ 5 w 1232"/>
                    <a:gd name="T9" fmla="*/ 24 h 1724"/>
                    <a:gd name="T10" fmla="*/ 7 w 1232"/>
                    <a:gd name="T11" fmla="*/ 26 h 1724"/>
                    <a:gd name="T12" fmla="*/ 8 w 1232"/>
                    <a:gd name="T13" fmla="*/ 28 h 1724"/>
                    <a:gd name="T14" fmla="*/ 20 w 1232"/>
                    <a:gd name="T15" fmla="*/ 86 h 1724"/>
                    <a:gd name="T16" fmla="*/ 56 w 1232"/>
                    <a:gd name="T17" fmla="*/ 72 h 1724"/>
                    <a:gd name="T18" fmla="*/ 42 w 1232"/>
                    <a:gd name="T19" fmla="*/ 2 h 1724"/>
                    <a:gd name="T20" fmla="*/ 34 w 1232"/>
                    <a:gd name="T21" fmla="*/ 0 h 1724"/>
                    <a:gd name="T22" fmla="*/ 0 w 1232"/>
                    <a:gd name="T23" fmla="*/ 22 h 17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32" h="1724">
                      <a:moveTo>
                        <a:pt x="5" y="435"/>
                      </a:moveTo>
                      <a:lnTo>
                        <a:pt x="0" y="430"/>
                      </a:lnTo>
                      <a:lnTo>
                        <a:pt x="60" y="456"/>
                      </a:lnTo>
                      <a:lnTo>
                        <a:pt x="98" y="473"/>
                      </a:lnTo>
                      <a:lnTo>
                        <a:pt x="117" y="483"/>
                      </a:lnTo>
                      <a:lnTo>
                        <a:pt x="145" y="517"/>
                      </a:lnTo>
                      <a:lnTo>
                        <a:pt x="165" y="559"/>
                      </a:lnTo>
                      <a:lnTo>
                        <a:pt x="449" y="1724"/>
                      </a:lnTo>
                      <a:lnTo>
                        <a:pt x="1232" y="1447"/>
                      </a:lnTo>
                      <a:lnTo>
                        <a:pt x="914" y="31"/>
                      </a:lnTo>
                      <a:lnTo>
                        <a:pt x="745" y="0"/>
                      </a:lnTo>
                      <a:lnTo>
                        <a:pt x="5" y="435"/>
                      </a:lnTo>
                    </a:path>
                  </a:pathLst>
                </a:custGeom>
                <a:gradFill rotWithShape="0">
                  <a:gsLst>
                    <a:gs pos="0">
                      <a:srgbClr val="800000"/>
                    </a:gs>
                    <a:gs pos="50000">
                      <a:srgbClr val="FFFFFF"/>
                    </a:gs>
                    <a:gs pos="100000">
                      <a:srgbClr val="800000"/>
                    </a:gs>
                  </a:gsLst>
                  <a:lin ang="5400000" scaled="1"/>
                </a:gradFill>
                <a:ln w="0">
                  <a:solidFill>
                    <a:srgbClr val="000000"/>
                  </a:solidFill>
                  <a:prstDash val="solid"/>
                  <a:round/>
                  <a:headEnd/>
                  <a:tailEnd/>
                </a:ln>
              </p:spPr>
              <p:txBody>
                <a:bodyPr/>
                <a:lstStyle/>
                <a:p>
                  <a:endParaRPr lang="es-ES"/>
                </a:p>
              </p:txBody>
            </p:sp>
            <p:sp>
              <p:nvSpPr>
                <p:cNvPr id="74745" name="Freeform 20"/>
                <p:cNvSpPr>
                  <a:spLocks/>
                </p:cNvSpPr>
                <p:nvPr/>
              </p:nvSpPr>
              <p:spPr bwMode="auto">
                <a:xfrm>
                  <a:off x="1637" y="1231"/>
                  <a:ext cx="29" cy="37"/>
                </a:xfrm>
                <a:custGeom>
                  <a:avLst/>
                  <a:gdLst>
                    <a:gd name="T0" fmla="*/ 0 w 641"/>
                    <a:gd name="T1" fmla="*/ 19 h 727"/>
                    <a:gd name="T2" fmla="*/ 0 w 641"/>
                    <a:gd name="T3" fmla="*/ 17 h 727"/>
                    <a:gd name="T4" fmla="*/ 0 w 641"/>
                    <a:gd name="T5" fmla="*/ 15 h 727"/>
                    <a:gd name="T6" fmla="*/ 1 w 641"/>
                    <a:gd name="T7" fmla="*/ 13 h 727"/>
                    <a:gd name="T8" fmla="*/ 1 w 641"/>
                    <a:gd name="T9" fmla="*/ 11 h 727"/>
                    <a:gd name="T10" fmla="*/ 2 w 641"/>
                    <a:gd name="T11" fmla="*/ 9 h 727"/>
                    <a:gd name="T12" fmla="*/ 3 w 641"/>
                    <a:gd name="T13" fmla="*/ 8 h 727"/>
                    <a:gd name="T14" fmla="*/ 4 w 641"/>
                    <a:gd name="T15" fmla="*/ 6 h 727"/>
                    <a:gd name="T16" fmla="*/ 5 w 641"/>
                    <a:gd name="T17" fmla="*/ 5 h 727"/>
                    <a:gd name="T18" fmla="*/ 6 w 641"/>
                    <a:gd name="T19" fmla="*/ 4 h 727"/>
                    <a:gd name="T20" fmla="*/ 7 w 641"/>
                    <a:gd name="T21" fmla="*/ 2 h 727"/>
                    <a:gd name="T22" fmla="*/ 9 w 641"/>
                    <a:gd name="T23" fmla="*/ 2 h 727"/>
                    <a:gd name="T24" fmla="*/ 10 w 641"/>
                    <a:gd name="T25" fmla="*/ 1 h 727"/>
                    <a:gd name="T26" fmla="*/ 11 w 641"/>
                    <a:gd name="T27" fmla="*/ 0 h 727"/>
                    <a:gd name="T28" fmla="*/ 13 w 641"/>
                    <a:gd name="T29" fmla="*/ 0 h 727"/>
                    <a:gd name="T30" fmla="*/ 14 w 641"/>
                    <a:gd name="T31" fmla="*/ 0 h 727"/>
                    <a:gd name="T32" fmla="*/ 16 w 641"/>
                    <a:gd name="T33" fmla="*/ 0 h 727"/>
                    <a:gd name="T34" fmla="*/ 18 w 641"/>
                    <a:gd name="T35" fmla="*/ 0 h 727"/>
                    <a:gd name="T36" fmla="*/ 19 w 641"/>
                    <a:gd name="T37" fmla="*/ 1 h 727"/>
                    <a:gd name="T38" fmla="*/ 20 w 641"/>
                    <a:gd name="T39" fmla="*/ 2 h 727"/>
                    <a:gd name="T40" fmla="*/ 22 w 641"/>
                    <a:gd name="T41" fmla="*/ 2 h 727"/>
                    <a:gd name="T42" fmla="*/ 23 w 641"/>
                    <a:gd name="T43" fmla="*/ 4 h 727"/>
                    <a:gd name="T44" fmla="*/ 24 w 641"/>
                    <a:gd name="T45" fmla="*/ 5 h 727"/>
                    <a:gd name="T46" fmla="*/ 25 w 641"/>
                    <a:gd name="T47" fmla="*/ 6 h 727"/>
                    <a:gd name="T48" fmla="*/ 26 w 641"/>
                    <a:gd name="T49" fmla="*/ 8 h 727"/>
                    <a:gd name="T50" fmla="*/ 27 w 641"/>
                    <a:gd name="T51" fmla="*/ 9 h 727"/>
                    <a:gd name="T52" fmla="*/ 28 w 641"/>
                    <a:gd name="T53" fmla="*/ 11 h 727"/>
                    <a:gd name="T54" fmla="*/ 28 w 641"/>
                    <a:gd name="T55" fmla="*/ 13 h 727"/>
                    <a:gd name="T56" fmla="*/ 29 w 641"/>
                    <a:gd name="T57" fmla="*/ 15 h 727"/>
                    <a:gd name="T58" fmla="*/ 29 w 641"/>
                    <a:gd name="T59" fmla="*/ 17 h 727"/>
                    <a:gd name="T60" fmla="*/ 29 w 641"/>
                    <a:gd name="T61" fmla="*/ 19 h 727"/>
                    <a:gd name="T62" fmla="*/ 29 w 641"/>
                    <a:gd name="T63" fmla="*/ 20 h 727"/>
                    <a:gd name="T64" fmla="*/ 29 w 641"/>
                    <a:gd name="T65" fmla="*/ 22 h 727"/>
                    <a:gd name="T66" fmla="*/ 28 w 641"/>
                    <a:gd name="T67" fmla="*/ 24 h 727"/>
                    <a:gd name="T68" fmla="*/ 28 w 641"/>
                    <a:gd name="T69" fmla="*/ 26 h 727"/>
                    <a:gd name="T70" fmla="*/ 27 w 641"/>
                    <a:gd name="T71" fmla="*/ 28 h 727"/>
                    <a:gd name="T72" fmla="*/ 26 w 641"/>
                    <a:gd name="T73" fmla="*/ 29 h 727"/>
                    <a:gd name="T74" fmla="*/ 25 w 641"/>
                    <a:gd name="T75" fmla="*/ 31 h 727"/>
                    <a:gd name="T76" fmla="*/ 24 w 641"/>
                    <a:gd name="T77" fmla="*/ 32 h 727"/>
                    <a:gd name="T78" fmla="*/ 23 w 641"/>
                    <a:gd name="T79" fmla="*/ 33 h 727"/>
                    <a:gd name="T80" fmla="*/ 22 w 641"/>
                    <a:gd name="T81" fmla="*/ 35 h 727"/>
                    <a:gd name="T82" fmla="*/ 20 w 641"/>
                    <a:gd name="T83" fmla="*/ 35 h 727"/>
                    <a:gd name="T84" fmla="*/ 19 w 641"/>
                    <a:gd name="T85" fmla="*/ 36 h 727"/>
                    <a:gd name="T86" fmla="*/ 18 w 641"/>
                    <a:gd name="T87" fmla="*/ 37 h 727"/>
                    <a:gd name="T88" fmla="*/ 16 w 641"/>
                    <a:gd name="T89" fmla="*/ 37 h 727"/>
                    <a:gd name="T90" fmla="*/ 14 w 641"/>
                    <a:gd name="T91" fmla="*/ 37 h 727"/>
                    <a:gd name="T92" fmla="*/ 13 w 641"/>
                    <a:gd name="T93" fmla="*/ 37 h 727"/>
                    <a:gd name="T94" fmla="*/ 11 w 641"/>
                    <a:gd name="T95" fmla="*/ 37 h 727"/>
                    <a:gd name="T96" fmla="*/ 10 w 641"/>
                    <a:gd name="T97" fmla="*/ 36 h 727"/>
                    <a:gd name="T98" fmla="*/ 9 w 641"/>
                    <a:gd name="T99" fmla="*/ 35 h 727"/>
                    <a:gd name="T100" fmla="*/ 7 w 641"/>
                    <a:gd name="T101" fmla="*/ 35 h 727"/>
                    <a:gd name="T102" fmla="*/ 6 w 641"/>
                    <a:gd name="T103" fmla="*/ 33 h 727"/>
                    <a:gd name="T104" fmla="*/ 5 w 641"/>
                    <a:gd name="T105" fmla="*/ 32 h 727"/>
                    <a:gd name="T106" fmla="*/ 4 w 641"/>
                    <a:gd name="T107" fmla="*/ 31 h 727"/>
                    <a:gd name="T108" fmla="*/ 3 w 641"/>
                    <a:gd name="T109" fmla="*/ 29 h 727"/>
                    <a:gd name="T110" fmla="*/ 2 w 641"/>
                    <a:gd name="T111" fmla="*/ 28 h 727"/>
                    <a:gd name="T112" fmla="*/ 1 w 641"/>
                    <a:gd name="T113" fmla="*/ 26 h 727"/>
                    <a:gd name="T114" fmla="*/ 1 w 641"/>
                    <a:gd name="T115" fmla="*/ 24 h 727"/>
                    <a:gd name="T116" fmla="*/ 0 w 641"/>
                    <a:gd name="T117" fmla="*/ 22 h 727"/>
                    <a:gd name="T118" fmla="*/ 0 w 641"/>
                    <a:gd name="T119" fmla="*/ 20 h 727"/>
                    <a:gd name="T120" fmla="*/ 0 w 641"/>
                    <a:gd name="T121" fmla="*/ 19 h 72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41" h="727">
                      <a:moveTo>
                        <a:pt x="0" y="364"/>
                      </a:moveTo>
                      <a:lnTo>
                        <a:pt x="2" y="325"/>
                      </a:lnTo>
                      <a:lnTo>
                        <a:pt x="7" y="288"/>
                      </a:lnTo>
                      <a:lnTo>
                        <a:pt x="15" y="252"/>
                      </a:lnTo>
                      <a:lnTo>
                        <a:pt x="28" y="215"/>
                      </a:lnTo>
                      <a:lnTo>
                        <a:pt x="43" y="182"/>
                      </a:lnTo>
                      <a:lnTo>
                        <a:pt x="61" y="150"/>
                      </a:lnTo>
                      <a:lnTo>
                        <a:pt x="82" y="120"/>
                      </a:lnTo>
                      <a:lnTo>
                        <a:pt x="106" y="93"/>
                      </a:lnTo>
                      <a:lnTo>
                        <a:pt x="132" y="69"/>
                      </a:lnTo>
                      <a:lnTo>
                        <a:pt x="160" y="49"/>
                      </a:lnTo>
                      <a:lnTo>
                        <a:pt x="190" y="31"/>
                      </a:lnTo>
                      <a:lnTo>
                        <a:pt x="221" y="17"/>
                      </a:lnTo>
                      <a:lnTo>
                        <a:pt x="253" y="8"/>
                      </a:lnTo>
                      <a:lnTo>
                        <a:pt x="287" y="2"/>
                      </a:lnTo>
                      <a:lnTo>
                        <a:pt x="320" y="0"/>
                      </a:lnTo>
                      <a:lnTo>
                        <a:pt x="354" y="2"/>
                      </a:lnTo>
                      <a:lnTo>
                        <a:pt x="387" y="8"/>
                      </a:lnTo>
                      <a:lnTo>
                        <a:pt x="419" y="17"/>
                      </a:lnTo>
                      <a:lnTo>
                        <a:pt x="451" y="31"/>
                      </a:lnTo>
                      <a:lnTo>
                        <a:pt x="481" y="49"/>
                      </a:lnTo>
                      <a:lnTo>
                        <a:pt x="509" y="69"/>
                      </a:lnTo>
                      <a:lnTo>
                        <a:pt x="534" y="93"/>
                      </a:lnTo>
                      <a:lnTo>
                        <a:pt x="558" y="120"/>
                      </a:lnTo>
                      <a:lnTo>
                        <a:pt x="579" y="150"/>
                      </a:lnTo>
                      <a:lnTo>
                        <a:pt x="598" y="182"/>
                      </a:lnTo>
                      <a:lnTo>
                        <a:pt x="613" y="215"/>
                      </a:lnTo>
                      <a:lnTo>
                        <a:pt x="625" y="252"/>
                      </a:lnTo>
                      <a:lnTo>
                        <a:pt x="634" y="288"/>
                      </a:lnTo>
                      <a:lnTo>
                        <a:pt x="639" y="325"/>
                      </a:lnTo>
                      <a:lnTo>
                        <a:pt x="641" y="364"/>
                      </a:lnTo>
                      <a:lnTo>
                        <a:pt x="639" y="402"/>
                      </a:lnTo>
                      <a:lnTo>
                        <a:pt x="634" y="439"/>
                      </a:lnTo>
                      <a:lnTo>
                        <a:pt x="625" y="477"/>
                      </a:lnTo>
                      <a:lnTo>
                        <a:pt x="613" y="512"/>
                      </a:lnTo>
                      <a:lnTo>
                        <a:pt x="598" y="546"/>
                      </a:lnTo>
                      <a:lnTo>
                        <a:pt x="579" y="577"/>
                      </a:lnTo>
                      <a:lnTo>
                        <a:pt x="558" y="607"/>
                      </a:lnTo>
                      <a:lnTo>
                        <a:pt x="534" y="634"/>
                      </a:lnTo>
                      <a:lnTo>
                        <a:pt x="509" y="658"/>
                      </a:lnTo>
                      <a:lnTo>
                        <a:pt x="481" y="679"/>
                      </a:lnTo>
                      <a:lnTo>
                        <a:pt x="451" y="696"/>
                      </a:lnTo>
                      <a:lnTo>
                        <a:pt x="419" y="710"/>
                      </a:lnTo>
                      <a:lnTo>
                        <a:pt x="387" y="720"/>
                      </a:lnTo>
                      <a:lnTo>
                        <a:pt x="354" y="725"/>
                      </a:lnTo>
                      <a:lnTo>
                        <a:pt x="320" y="727"/>
                      </a:lnTo>
                      <a:lnTo>
                        <a:pt x="287" y="725"/>
                      </a:lnTo>
                      <a:lnTo>
                        <a:pt x="253" y="720"/>
                      </a:lnTo>
                      <a:lnTo>
                        <a:pt x="221" y="710"/>
                      </a:lnTo>
                      <a:lnTo>
                        <a:pt x="190" y="696"/>
                      </a:lnTo>
                      <a:lnTo>
                        <a:pt x="160" y="679"/>
                      </a:lnTo>
                      <a:lnTo>
                        <a:pt x="132" y="658"/>
                      </a:lnTo>
                      <a:lnTo>
                        <a:pt x="106" y="634"/>
                      </a:lnTo>
                      <a:lnTo>
                        <a:pt x="82" y="607"/>
                      </a:lnTo>
                      <a:lnTo>
                        <a:pt x="61" y="577"/>
                      </a:lnTo>
                      <a:lnTo>
                        <a:pt x="43" y="546"/>
                      </a:lnTo>
                      <a:lnTo>
                        <a:pt x="28" y="512"/>
                      </a:lnTo>
                      <a:lnTo>
                        <a:pt x="15" y="477"/>
                      </a:lnTo>
                      <a:lnTo>
                        <a:pt x="7" y="439"/>
                      </a:lnTo>
                      <a:lnTo>
                        <a:pt x="2" y="402"/>
                      </a:lnTo>
                      <a:lnTo>
                        <a:pt x="0" y="364"/>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46" name="Freeform 21"/>
                <p:cNvSpPr>
                  <a:spLocks/>
                </p:cNvSpPr>
                <p:nvPr/>
              </p:nvSpPr>
              <p:spPr bwMode="auto">
                <a:xfrm>
                  <a:off x="1637" y="1231"/>
                  <a:ext cx="29" cy="37"/>
                </a:xfrm>
                <a:custGeom>
                  <a:avLst/>
                  <a:gdLst>
                    <a:gd name="T0" fmla="*/ 0 w 641"/>
                    <a:gd name="T1" fmla="*/ 19 h 727"/>
                    <a:gd name="T2" fmla="*/ 0 w 641"/>
                    <a:gd name="T3" fmla="*/ 17 h 727"/>
                    <a:gd name="T4" fmla="*/ 0 w 641"/>
                    <a:gd name="T5" fmla="*/ 15 h 727"/>
                    <a:gd name="T6" fmla="*/ 1 w 641"/>
                    <a:gd name="T7" fmla="*/ 13 h 727"/>
                    <a:gd name="T8" fmla="*/ 1 w 641"/>
                    <a:gd name="T9" fmla="*/ 11 h 727"/>
                    <a:gd name="T10" fmla="*/ 2 w 641"/>
                    <a:gd name="T11" fmla="*/ 9 h 727"/>
                    <a:gd name="T12" fmla="*/ 3 w 641"/>
                    <a:gd name="T13" fmla="*/ 8 h 727"/>
                    <a:gd name="T14" fmla="*/ 4 w 641"/>
                    <a:gd name="T15" fmla="*/ 6 h 727"/>
                    <a:gd name="T16" fmla="*/ 5 w 641"/>
                    <a:gd name="T17" fmla="*/ 5 h 727"/>
                    <a:gd name="T18" fmla="*/ 6 w 641"/>
                    <a:gd name="T19" fmla="*/ 4 h 727"/>
                    <a:gd name="T20" fmla="*/ 7 w 641"/>
                    <a:gd name="T21" fmla="*/ 2 h 727"/>
                    <a:gd name="T22" fmla="*/ 9 w 641"/>
                    <a:gd name="T23" fmla="*/ 2 h 727"/>
                    <a:gd name="T24" fmla="*/ 10 w 641"/>
                    <a:gd name="T25" fmla="*/ 1 h 727"/>
                    <a:gd name="T26" fmla="*/ 11 w 641"/>
                    <a:gd name="T27" fmla="*/ 0 h 727"/>
                    <a:gd name="T28" fmla="*/ 13 w 641"/>
                    <a:gd name="T29" fmla="*/ 0 h 727"/>
                    <a:gd name="T30" fmla="*/ 14 w 641"/>
                    <a:gd name="T31" fmla="*/ 0 h 727"/>
                    <a:gd name="T32" fmla="*/ 16 w 641"/>
                    <a:gd name="T33" fmla="*/ 0 h 727"/>
                    <a:gd name="T34" fmla="*/ 18 w 641"/>
                    <a:gd name="T35" fmla="*/ 0 h 727"/>
                    <a:gd name="T36" fmla="*/ 19 w 641"/>
                    <a:gd name="T37" fmla="*/ 1 h 727"/>
                    <a:gd name="T38" fmla="*/ 20 w 641"/>
                    <a:gd name="T39" fmla="*/ 2 h 727"/>
                    <a:gd name="T40" fmla="*/ 22 w 641"/>
                    <a:gd name="T41" fmla="*/ 2 h 727"/>
                    <a:gd name="T42" fmla="*/ 23 w 641"/>
                    <a:gd name="T43" fmla="*/ 4 h 727"/>
                    <a:gd name="T44" fmla="*/ 24 w 641"/>
                    <a:gd name="T45" fmla="*/ 5 h 727"/>
                    <a:gd name="T46" fmla="*/ 25 w 641"/>
                    <a:gd name="T47" fmla="*/ 6 h 727"/>
                    <a:gd name="T48" fmla="*/ 26 w 641"/>
                    <a:gd name="T49" fmla="*/ 8 h 727"/>
                    <a:gd name="T50" fmla="*/ 27 w 641"/>
                    <a:gd name="T51" fmla="*/ 9 h 727"/>
                    <a:gd name="T52" fmla="*/ 28 w 641"/>
                    <a:gd name="T53" fmla="*/ 11 h 727"/>
                    <a:gd name="T54" fmla="*/ 28 w 641"/>
                    <a:gd name="T55" fmla="*/ 13 h 727"/>
                    <a:gd name="T56" fmla="*/ 29 w 641"/>
                    <a:gd name="T57" fmla="*/ 15 h 727"/>
                    <a:gd name="T58" fmla="*/ 29 w 641"/>
                    <a:gd name="T59" fmla="*/ 17 h 727"/>
                    <a:gd name="T60" fmla="*/ 29 w 641"/>
                    <a:gd name="T61" fmla="*/ 19 h 727"/>
                    <a:gd name="T62" fmla="*/ 29 w 641"/>
                    <a:gd name="T63" fmla="*/ 20 h 727"/>
                    <a:gd name="T64" fmla="*/ 29 w 641"/>
                    <a:gd name="T65" fmla="*/ 22 h 727"/>
                    <a:gd name="T66" fmla="*/ 28 w 641"/>
                    <a:gd name="T67" fmla="*/ 24 h 727"/>
                    <a:gd name="T68" fmla="*/ 28 w 641"/>
                    <a:gd name="T69" fmla="*/ 26 h 727"/>
                    <a:gd name="T70" fmla="*/ 27 w 641"/>
                    <a:gd name="T71" fmla="*/ 28 h 727"/>
                    <a:gd name="T72" fmla="*/ 26 w 641"/>
                    <a:gd name="T73" fmla="*/ 29 h 727"/>
                    <a:gd name="T74" fmla="*/ 25 w 641"/>
                    <a:gd name="T75" fmla="*/ 31 h 727"/>
                    <a:gd name="T76" fmla="*/ 24 w 641"/>
                    <a:gd name="T77" fmla="*/ 32 h 727"/>
                    <a:gd name="T78" fmla="*/ 23 w 641"/>
                    <a:gd name="T79" fmla="*/ 33 h 727"/>
                    <a:gd name="T80" fmla="*/ 22 w 641"/>
                    <a:gd name="T81" fmla="*/ 35 h 727"/>
                    <a:gd name="T82" fmla="*/ 20 w 641"/>
                    <a:gd name="T83" fmla="*/ 35 h 727"/>
                    <a:gd name="T84" fmla="*/ 19 w 641"/>
                    <a:gd name="T85" fmla="*/ 36 h 727"/>
                    <a:gd name="T86" fmla="*/ 18 w 641"/>
                    <a:gd name="T87" fmla="*/ 37 h 727"/>
                    <a:gd name="T88" fmla="*/ 16 w 641"/>
                    <a:gd name="T89" fmla="*/ 37 h 727"/>
                    <a:gd name="T90" fmla="*/ 14 w 641"/>
                    <a:gd name="T91" fmla="*/ 37 h 727"/>
                    <a:gd name="T92" fmla="*/ 13 w 641"/>
                    <a:gd name="T93" fmla="*/ 37 h 727"/>
                    <a:gd name="T94" fmla="*/ 11 w 641"/>
                    <a:gd name="T95" fmla="*/ 37 h 727"/>
                    <a:gd name="T96" fmla="*/ 10 w 641"/>
                    <a:gd name="T97" fmla="*/ 36 h 727"/>
                    <a:gd name="T98" fmla="*/ 9 w 641"/>
                    <a:gd name="T99" fmla="*/ 35 h 727"/>
                    <a:gd name="T100" fmla="*/ 7 w 641"/>
                    <a:gd name="T101" fmla="*/ 35 h 727"/>
                    <a:gd name="T102" fmla="*/ 6 w 641"/>
                    <a:gd name="T103" fmla="*/ 33 h 727"/>
                    <a:gd name="T104" fmla="*/ 5 w 641"/>
                    <a:gd name="T105" fmla="*/ 32 h 727"/>
                    <a:gd name="T106" fmla="*/ 4 w 641"/>
                    <a:gd name="T107" fmla="*/ 31 h 727"/>
                    <a:gd name="T108" fmla="*/ 3 w 641"/>
                    <a:gd name="T109" fmla="*/ 29 h 727"/>
                    <a:gd name="T110" fmla="*/ 2 w 641"/>
                    <a:gd name="T111" fmla="*/ 28 h 727"/>
                    <a:gd name="T112" fmla="*/ 1 w 641"/>
                    <a:gd name="T113" fmla="*/ 26 h 727"/>
                    <a:gd name="T114" fmla="*/ 1 w 641"/>
                    <a:gd name="T115" fmla="*/ 24 h 727"/>
                    <a:gd name="T116" fmla="*/ 0 w 641"/>
                    <a:gd name="T117" fmla="*/ 22 h 727"/>
                    <a:gd name="T118" fmla="*/ 0 w 641"/>
                    <a:gd name="T119" fmla="*/ 20 h 727"/>
                    <a:gd name="T120" fmla="*/ 0 w 641"/>
                    <a:gd name="T121" fmla="*/ 19 h 72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41" h="727">
                      <a:moveTo>
                        <a:pt x="0" y="364"/>
                      </a:moveTo>
                      <a:lnTo>
                        <a:pt x="2" y="325"/>
                      </a:lnTo>
                      <a:lnTo>
                        <a:pt x="7" y="288"/>
                      </a:lnTo>
                      <a:lnTo>
                        <a:pt x="15" y="252"/>
                      </a:lnTo>
                      <a:lnTo>
                        <a:pt x="28" y="215"/>
                      </a:lnTo>
                      <a:lnTo>
                        <a:pt x="43" y="182"/>
                      </a:lnTo>
                      <a:lnTo>
                        <a:pt x="61" y="150"/>
                      </a:lnTo>
                      <a:lnTo>
                        <a:pt x="82" y="120"/>
                      </a:lnTo>
                      <a:lnTo>
                        <a:pt x="106" y="93"/>
                      </a:lnTo>
                      <a:lnTo>
                        <a:pt x="132" y="69"/>
                      </a:lnTo>
                      <a:lnTo>
                        <a:pt x="160" y="49"/>
                      </a:lnTo>
                      <a:lnTo>
                        <a:pt x="190" y="31"/>
                      </a:lnTo>
                      <a:lnTo>
                        <a:pt x="221" y="17"/>
                      </a:lnTo>
                      <a:lnTo>
                        <a:pt x="253" y="8"/>
                      </a:lnTo>
                      <a:lnTo>
                        <a:pt x="287" y="2"/>
                      </a:lnTo>
                      <a:lnTo>
                        <a:pt x="320" y="0"/>
                      </a:lnTo>
                      <a:lnTo>
                        <a:pt x="354" y="2"/>
                      </a:lnTo>
                      <a:lnTo>
                        <a:pt x="387" y="8"/>
                      </a:lnTo>
                      <a:lnTo>
                        <a:pt x="419" y="17"/>
                      </a:lnTo>
                      <a:lnTo>
                        <a:pt x="451" y="31"/>
                      </a:lnTo>
                      <a:lnTo>
                        <a:pt x="481" y="49"/>
                      </a:lnTo>
                      <a:lnTo>
                        <a:pt x="509" y="69"/>
                      </a:lnTo>
                      <a:lnTo>
                        <a:pt x="534" y="93"/>
                      </a:lnTo>
                      <a:lnTo>
                        <a:pt x="558" y="120"/>
                      </a:lnTo>
                      <a:lnTo>
                        <a:pt x="579" y="150"/>
                      </a:lnTo>
                      <a:lnTo>
                        <a:pt x="598" y="182"/>
                      </a:lnTo>
                      <a:lnTo>
                        <a:pt x="613" y="215"/>
                      </a:lnTo>
                      <a:lnTo>
                        <a:pt x="625" y="252"/>
                      </a:lnTo>
                      <a:lnTo>
                        <a:pt x="634" y="288"/>
                      </a:lnTo>
                      <a:lnTo>
                        <a:pt x="639" y="325"/>
                      </a:lnTo>
                      <a:lnTo>
                        <a:pt x="641" y="364"/>
                      </a:lnTo>
                      <a:lnTo>
                        <a:pt x="639" y="402"/>
                      </a:lnTo>
                      <a:lnTo>
                        <a:pt x="634" y="439"/>
                      </a:lnTo>
                      <a:lnTo>
                        <a:pt x="625" y="477"/>
                      </a:lnTo>
                      <a:lnTo>
                        <a:pt x="613" y="512"/>
                      </a:lnTo>
                      <a:lnTo>
                        <a:pt x="598" y="546"/>
                      </a:lnTo>
                      <a:lnTo>
                        <a:pt x="579" y="577"/>
                      </a:lnTo>
                      <a:lnTo>
                        <a:pt x="558" y="607"/>
                      </a:lnTo>
                      <a:lnTo>
                        <a:pt x="534" y="634"/>
                      </a:lnTo>
                      <a:lnTo>
                        <a:pt x="509" y="658"/>
                      </a:lnTo>
                      <a:lnTo>
                        <a:pt x="481" y="679"/>
                      </a:lnTo>
                      <a:lnTo>
                        <a:pt x="451" y="696"/>
                      </a:lnTo>
                      <a:lnTo>
                        <a:pt x="419" y="710"/>
                      </a:lnTo>
                      <a:lnTo>
                        <a:pt x="387" y="720"/>
                      </a:lnTo>
                      <a:lnTo>
                        <a:pt x="354" y="725"/>
                      </a:lnTo>
                      <a:lnTo>
                        <a:pt x="320" y="727"/>
                      </a:lnTo>
                      <a:lnTo>
                        <a:pt x="287" y="725"/>
                      </a:lnTo>
                      <a:lnTo>
                        <a:pt x="253" y="720"/>
                      </a:lnTo>
                      <a:lnTo>
                        <a:pt x="221" y="710"/>
                      </a:lnTo>
                      <a:lnTo>
                        <a:pt x="190" y="696"/>
                      </a:lnTo>
                      <a:lnTo>
                        <a:pt x="160" y="679"/>
                      </a:lnTo>
                      <a:lnTo>
                        <a:pt x="132" y="658"/>
                      </a:lnTo>
                      <a:lnTo>
                        <a:pt x="106" y="634"/>
                      </a:lnTo>
                      <a:lnTo>
                        <a:pt x="82" y="607"/>
                      </a:lnTo>
                      <a:lnTo>
                        <a:pt x="61" y="577"/>
                      </a:lnTo>
                      <a:lnTo>
                        <a:pt x="43" y="546"/>
                      </a:lnTo>
                      <a:lnTo>
                        <a:pt x="28" y="512"/>
                      </a:lnTo>
                      <a:lnTo>
                        <a:pt x="15" y="477"/>
                      </a:lnTo>
                      <a:lnTo>
                        <a:pt x="7" y="439"/>
                      </a:lnTo>
                      <a:lnTo>
                        <a:pt x="2" y="402"/>
                      </a:lnTo>
                      <a:lnTo>
                        <a:pt x="0" y="364"/>
                      </a:lnTo>
                    </a:path>
                  </a:pathLst>
                </a:custGeom>
                <a:gradFill rotWithShape="0">
                  <a:gsLst>
                    <a:gs pos="0">
                      <a:srgbClr val="800000"/>
                    </a:gs>
                    <a:gs pos="50000">
                      <a:srgbClr val="FFFFFF"/>
                    </a:gs>
                    <a:gs pos="100000">
                      <a:srgbClr val="800000"/>
                    </a:gs>
                  </a:gsLst>
                  <a:lin ang="5400000" scaled="1"/>
                </a:gradFill>
                <a:ln w="0">
                  <a:solidFill>
                    <a:srgbClr val="000000"/>
                  </a:solidFill>
                  <a:prstDash val="solid"/>
                  <a:round/>
                  <a:headEnd/>
                  <a:tailEnd/>
                </a:ln>
              </p:spPr>
              <p:txBody>
                <a:bodyPr/>
                <a:lstStyle/>
                <a:p>
                  <a:endParaRPr lang="es-ES"/>
                </a:p>
              </p:txBody>
            </p:sp>
            <p:sp>
              <p:nvSpPr>
                <p:cNvPr id="74747" name="Freeform 22"/>
                <p:cNvSpPr>
                  <a:spLocks/>
                </p:cNvSpPr>
                <p:nvPr/>
              </p:nvSpPr>
              <p:spPr bwMode="auto">
                <a:xfrm>
                  <a:off x="1651" y="1248"/>
                  <a:ext cx="1" cy="2"/>
                </a:xfrm>
                <a:custGeom>
                  <a:avLst/>
                  <a:gdLst>
                    <a:gd name="T0" fmla="*/ 0 w 34"/>
                    <a:gd name="T1" fmla="*/ 1 h 37"/>
                    <a:gd name="T2" fmla="*/ 0 w 34"/>
                    <a:gd name="T3" fmla="*/ 1 h 37"/>
                    <a:gd name="T4" fmla="*/ 0 w 34"/>
                    <a:gd name="T5" fmla="*/ 0 h 37"/>
                    <a:gd name="T6" fmla="*/ 0 w 34"/>
                    <a:gd name="T7" fmla="*/ 0 h 37"/>
                    <a:gd name="T8" fmla="*/ 1 w 34"/>
                    <a:gd name="T9" fmla="*/ 0 h 37"/>
                    <a:gd name="T10" fmla="*/ 1 w 34"/>
                    <a:gd name="T11" fmla="*/ 0 h 37"/>
                    <a:gd name="T12" fmla="*/ 1 w 34"/>
                    <a:gd name="T13" fmla="*/ 1 h 37"/>
                    <a:gd name="T14" fmla="*/ 1 w 34"/>
                    <a:gd name="T15" fmla="*/ 1 h 37"/>
                    <a:gd name="T16" fmla="*/ 1 w 34"/>
                    <a:gd name="T17" fmla="*/ 1 h 37"/>
                    <a:gd name="T18" fmla="*/ 1 w 34"/>
                    <a:gd name="T19" fmla="*/ 2 h 37"/>
                    <a:gd name="T20" fmla="*/ 1 w 34"/>
                    <a:gd name="T21" fmla="*/ 2 h 37"/>
                    <a:gd name="T22" fmla="*/ 0 w 34"/>
                    <a:gd name="T23" fmla="*/ 2 h 37"/>
                    <a:gd name="T24" fmla="*/ 0 w 34"/>
                    <a:gd name="T25" fmla="*/ 2 h 37"/>
                    <a:gd name="T26" fmla="*/ 0 w 34"/>
                    <a:gd name="T27" fmla="*/ 1 h 37"/>
                    <a:gd name="T28" fmla="*/ 0 w 34"/>
                    <a:gd name="T29" fmla="*/ 1 h 3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4" h="37">
                      <a:moveTo>
                        <a:pt x="0" y="18"/>
                      </a:moveTo>
                      <a:lnTo>
                        <a:pt x="1" y="10"/>
                      </a:lnTo>
                      <a:lnTo>
                        <a:pt x="6" y="3"/>
                      </a:lnTo>
                      <a:lnTo>
                        <a:pt x="13" y="0"/>
                      </a:lnTo>
                      <a:lnTo>
                        <a:pt x="20" y="0"/>
                      </a:lnTo>
                      <a:lnTo>
                        <a:pt x="27" y="3"/>
                      </a:lnTo>
                      <a:lnTo>
                        <a:pt x="31" y="10"/>
                      </a:lnTo>
                      <a:lnTo>
                        <a:pt x="34" y="18"/>
                      </a:lnTo>
                      <a:lnTo>
                        <a:pt x="31" y="27"/>
                      </a:lnTo>
                      <a:lnTo>
                        <a:pt x="27" y="34"/>
                      </a:lnTo>
                      <a:lnTo>
                        <a:pt x="20" y="37"/>
                      </a:lnTo>
                      <a:lnTo>
                        <a:pt x="13" y="37"/>
                      </a:lnTo>
                      <a:lnTo>
                        <a:pt x="6" y="34"/>
                      </a:lnTo>
                      <a:lnTo>
                        <a:pt x="1" y="27"/>
                      </a:lnTo>
                      <a:lnTo>
                        <a:pt x="0" y="1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48" name="Freeform 23"/>
                <p:cNvSpPr>
                  <a:spLocks/>
                </p:cNvSpPr>
                <p:nvPr/>
              </p:nvSpPr>
              <p:spPr bwMode="auto">
                <a:xfrm>
                  <a:off x="1645" y="1251"/>
                  <a:ext cx="1" cy="1"/>
                </a:xfrm>
                <a:custGeom>
                  <a:avLst/>
                  <a:gdLst>
                    <a:gd name="T0" fmla="*/ 0 w 35"/>
                    <a:gd name="T1" fmla="*/ 1 h 38"/>
                    <a:gd name="T2" fmla="*/ 0 w 35"/>
                    <a:gd name="T3" fmla="*/ 0 h 38"/>
                    <a:gd name="T4" fmla="*/ 0 w 35"/>
                    <a:gd name="T5" fmla="*/ 0 h 38"/>
                    <a:gd name="T6" fmla="*/ 0 w 35"/>
                    <a:gd name="T7" fmla="*/ 0 h 38"/>
                    <a:gd name="T8" fmla="*/ 1 w 35"/>
                    <a:gd name="T9" fmla="*/ 0 h 38"/>
                    <a:gd name="T10" fmla="*/ 1 w 35"/>
                    <a:gd name="T11" fmla="*/ 0 h 38"/>
                    <a:gd name="T12" fmla="*/ 1 w 35"/>
                    <a:gd name="T13" fmla="*/ 0 h 38"/>
                    <a:gd name="T14" fmla="*/ 1 w 35"/>
                    <a:gd name="T15" fmla="*/ 1 h 38"/>
                    <a:gd name="T16" fmla="*/ 1 w 35"/>
                    <a:gd name="T17" fmla="*/ 1 h 38"/>
                    <a:gd name="T18" fmla="*/ 1 w 35"/>
                    <a:gd name="T19" fmla="*/ 1 h 38"/>
                    <a:gd name="T20" fmla="*/ 1 w 35"/>
                    <a:gd name="T21" fmla="*/ 1 h 38"/>
                    <a:gd name="T22" fmla="*/ 0 w 35"/>
                    <a:gd name="T23" fmla="*/ 1 h 38"/>
                    <a:gd name="T24" fmla="*/ 0 w 35"/>
                    <a:gd name="T25" fmla="*/ 1 h 38"/>
                    <a:gd name="T26" fmla="*/ 0 w 35"/>
                    <a:gd name="T27" fmla="*/ 1 h 38"/>
                    <a:gd name="T28" fmla="*/ 0 w 35"/>
                    <a:gd name="T29" fmla="*/ 1 h 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5" h="38">
                      <a:moveTo>
                        <a:pt x="0" y="19"/>
                      </a:moveTo>
                      <a:lnTo>
                        <a:pt x="2" y="11"/>
                      </a:lnTo>
                      <a:lnTo>
                        <a:pt x="6" y="4"/>
                      </a:lnTo>
                      <a:lnTo>
                        <a:pt x="13" y="0"/>
                      </a:lnTo>
                      <a:lnTo>
                        <a:pt x="22" y="0"/>
                      </a:lnTo>
                      <a:lnTo>
                        <a:pt x="29" y="4"/>
                      </a:lnTo>
                      <a:lnTo>
                        <a:pt x="34" y="11"/>
                      </a:lnTo>
                      <a:lnTo>
                        <a:pt x="35" y="19"/>
                      </a:lnTo>
                      <a:lnTo>
                        <a:pt x="34" y="27"/>
                      </a:lnTo>
                      <a:lnTo>
                        <a:pt x="29" y="34"/>
                      </a:lnTo>
                      <a:lnTo>
                        <a:pt x="22" y="38"/>
                      </a:lnTo>
                      <a:lnTo>
                        <a:pt x="13" y="38"/>
                      </a:lnTo>
                      <a:lnTo>
                        <a:pt x="6" y="34"/>
                      </a:lnTo>
                      <a:lnTo>
                        <a:pt x="2" y="27"/>
                      </a:lnTo>
                      <a:lnTo>
                        <a:pt x="0" y="1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49" name="Freeform 24"/>
                <p:cNvSpPr>
                  <a:spLocks/>
                </p:cNvSpPr>
                <p:nvPr/>
              </p:nvSpPr>
              <p:spPr bwMode="auto">
                <a:xfrm>
                  <a:off x="1657" y="1255"/>
                  <a:ext cx="2" cy="1"/>
                </a:xfrm>
                <a:custGeom>
                  <a:avLst/>
                  <a:gdLst>
                    <a:gd name="T0" fmla="*/ 0 w 33"/>
                    <a:gd name="T1" fmla="*/ 1 h 36"/>
                    <a:gd name="T2" fmla="*/ 0 w 33"/>
                    <a:gd name="T3" fmla="*/ 0 h 36"/>
                    <a:gd name="T4" fmla="*/ 0 w 33"/>
                    <a:gd name="T5" fmla="*/ 0 h 36"/>
                    <a:gd name="T6" fmla="*/ 1 w 33"/>
                    <a:gd name="T7" fmla="*/ 0 h 36"/>
                    <a:gd name="T8" fmla="*/ 1 w 33"/>
                    <a:gd name="T9" fmla="*/ 0 h 36"/>
                    <a:gd name="T10" fmla="*/ 2 w 33"/>
                    <a:gd name="T11" fmla="*/ 0 h 36"/>
                    <a:gd name="T12" fmla="*/ 2 w 33"/>
                    <a:gd name="T13" fmla="*/ 0 h 36"/>
                    <a:gd name="T14" fmla="*/ 2 w 33"/>
                    <a:gd name="T15" fmla="*/ 1 h 36"/>
                    <a:gd name="T16" fmla="*/ 2 w 33"/>
                    <a:gd name="T17" fmla="*/ 1 h 36"/>
                    <a:gd name="T18" fmla="*/ 2 w 33"/>
                    <a:gd name="T19" fmla="*/ 1 h 36"/>
                    <a:gd name="T20" fmla="*/ 1 w 33"/>
                    <a:gd name="T21" fmla="*/ 1 h 36"/>
                    <a:gd name="T22" fmla="*/ 1 w 33"/>
                    <a:gd name="T23" fmla="*/ 1 h 36"/>
                    <a:gd name="T24" fmla="*/ 0 w 33"/>
                    <a:gd name="T25" fmla="*/ 1 h 36"/>
                    <a:gd name="T26" fmla="*/ 0 w 33"/>
                    <a:gd name="T27" fmla="*/ 1 h 36"/>
                    <a:gd name="T28" fmla="*/ 0 w 33"/>
                    <a:gd name="T29" fmla="*/ 1 h 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3" h="36">
                      <a:moveTo>
                        <a:pt x="0" y="18"/>
                      </a:moveTo>
                      <a:lnTo>
                        <a:pt x="1" y="10"/>
                      </a:lnTo>
                      <a:lnTo>
                        <a:pt x="6" y="3"/>
                      </a:lnTo>
                      <a:lnTo>
                        <a:pt x="12" y="0"/>
                      </a:lnTo>
                      <a:lnTo>
                        <a:pt x="19" y="0"/>
                      </a:lnTo>
                      <a:lnTo>
                        <a:pt x="27" y="3"/>
                      </a:lnTo>
                      <a:lnTo>
                        <a:pt x="31" y="10"/>
                      </a:lnTo>
                      <a:lnTo>
                        <a:pt x="33" y="18"/>
                      </a:lnTo>
                      <a:lnTo>
                        <a:pt x="31" y="26"/>
                      </a:lnTo>
                      <a:lnTo>
                        <a:pt x="27" y="33"/>
                      </a:lnTo>
                      <a:lnTo>
                        <a:pt x="19" y="36"/>
                      </a:lnTo>
                      <a:lnTo>
                        <a:pt x="12" y="36"/>
                      </a:lnTo>
                      <a:lnTo>
                        <a:pt x="6" y="33"/>
                      </a:lnTo>
                      <a:lnTo>
                        <a:pt x="1" y="26"/>
                      </a:lnTo>
                      <a:lnTo>
                        <a:pt x="0" y="1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50" name="Freeform 25"/>
                <p:cNvSpPr>
                  <a:spLocks/>
                </p:cNvSpPr>
                <p:nvPr/>
              </p:nvSpPr>
              <p:spPr bwMode="auto">
                <a:xfrm>
                  <a:off x="1652" y="1257"/>
                  <a:ext cx="2" cy="2"/>
                </a:xfrm>
                <a:custGeom>
                  <a:avLst/>
                  <a:gdLst>
                    <a:gd name="T0" fmla="*/ 0 w 34"/>
                    <a:gd name="T1" fmla="*/ 1 h 35"/>
                    <a:gd name="T2" fmla="*/ 0 w 34"/>
                    <a:gd name="T3" fmla="*/ 1 h 35"/>
                    <a:gd name="T4" fmla="*/ 0 w 34"/>
                    <a:gd name="T5" fmla="*/ 0 h 35"/>
                    <a:gd name="T6" fmla="*/ 1 w 34"/>
                    <a:gd name="T7" fmla="*/ 0 h 35"/>
                    <a:gd name="T8" fmla="*/ 1 w 34"/>
                    <a:gd name="T9" fmla="*/ 0 h 35"/>
                    <a:gd name="T10" fmla="*/ 2 w 34"/>
                    <a:gd name="T11" fmla="*/ 0 h 35"/>
                    <a:gd name="T12" fmla="*/ 2 w 34"/>
                    <a:gd name="T13" fmla="*/ 1 h 35"/>
                    <a:gd name="T14" fmla="*/ 2 w 34"/>
                    <a:gd name="T15" fmla="*/ 1 h 35"/>
                    <a:gd name="T16" fmla="*/ 2 w 34"/>
                    <a:gd name="T17" fmla="*/ 1 h 35"/>
                    <a:gd name="T18" fmla="*/ 2 w 34"/>
                    <a:gd name="T19" fmla="*/ 2 h 35"/>
                    <a:gd name="T20" fmla="*/ 1 w 34"/>
                    <a:gd name="T21" fmla="*/ 2 h 35"/>
                    <a:gd name="T22" fmla="*/ 1 w 34"/>
                    <a:gd name="T23" fmla="*/ 2 h 35"/>
                    <a:gd name="T24" fmla="*/ 0 w 34"/>
                    <a:gd name="T25" fmla="*/ 2 h 35"/>
                    <a:gd name="T26" fmla="*/ 0 w 34"/>
                    <a:gd name="T27" fmla="*/ 1 h 35"/>
                    <a:gd name="T28" fmla="*/ 0 w 34"/>
                    <a:gd name="T29" fmla="*/ 1 h 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4" h="35">
                      <a:moveTo>
                        <a:pt x="0" y="17"/>
                      </a:moveTo>
                      <a:lnTo>
                        <a:pt x="2" y="10"/>
                      </a:lnTo>
                      <a:lnTo>
                        <a:pt x="6" y="4"/>
                      </a:lnTo>
                      <a:lnTo>
                        <a:pt x="13" y="0"/>
                      </a:lnTo>
                      <a:lnTo>
                        <a:pt x="21" y="0"/>
                      </a:lnTo>
                      <a:lnTo>
                        <a:pt x="28" y="4"/>
                      </a:lnTo>
                      <a:lnTo>
                        <a:pt x="33" y="10"/>
                      </a:lnTo>
                      <a:lnTo>
                        <a:pt x="34" y="17"/>
                      </a:lnTo>
                      <a:lnTo>
                        <a:pt x="33" y="26"/>
                      </a:lnTo>
                      <a:lnTo>
                        <a:pt x="28" y="32"/>
                      </a:lnTo>
                      <a:lnTo>
                        <a:pt x="21" y="35"/>
                      </a:lnTo>
                      <a:lnTo>
                        <a:pt x="13" y="35"/>
                      </a:lnTo>
                      <a:lnTo>
                        <a:pt x="6" y="32"/>
                      </a:lnTo>
                      <a:lnTo>
                        <a:pt x="2" y="26"/>
                      </a:lnTo>
                      <a:lnTo>
                        <a:pt x="0" y="17"/>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51" name="Freeform 26"/>
                <p:cNvSpPr>
                  <a:spLocks/>
                </p:cNvSpPr>
                <p:nvPr/>
              </p:nvSpPr>
              <p:spPr bwMode="auto">
                <a:xfrm>
                  <a:off x="1646" y="1259"/>
                  <a:ext cx="2" cy="2"/>
                </a:xfrm>
                <a:custGeom>
                  <a:avLst/>
                  <a:gdLst>
                    <a:gd name="T0" fmla="*/ 0 w 37"/>
                    <a:gd name="T1" fmla="*/ 1 h 39"/>
                    <a:gd name="T2" fmla="*/ 0 w 37"/>
                    <a:gd name="T3" fmla="*/ 1 h 39"/>
                    <a:gd name="T4" fmla="*/ 0 w 37"/>
                    <a:gd name="T5" fmla="*/ 0 h 39"/>
                    <a:gd name="T6" fmla="*/ 1 w 37"/>
                    <a:gd name="T7" fmla="*/ 0 h 39"/>
                    <a:gd name="T8" fmla="*/ 1 w 37"/>
                    <a:gd name="T9" fmla="*/ 0 h 39"/>
                    <a:gd name="T10" fmla="*/ 2 w 37"/>
                    <a:gd name="T11" fmla="*/ 0 h 39"/>
                    <a:gd name="T12" fmla="*/ 2 w 37"/>
                    <a:gd name="T13" fmla="*/ 1 h 39"/>
                    <a:gd name="T14" fmla="*/ 2 w 37"/>
                    <a:gd name="T15" fmla="*/ 1 h 39"/>
                    <a:gd name="T16" fmla="*/ 2 w 37"/>
                    <a:gd name="T17" fmla="*/ 1 h 39"/>
                    <a:gd name="T18" fmla="*/ 2 w 37"/>
                    <a:gd name="T19" fmla="*/ 2 h 39"/>
                    <a:gd name="T20" fmla="*/ 1 w 37"/>
                    <a:gd name="T21" fmla="*/ 2 h 39"/>
                    <a:gd name="T22" fmla="*/ 1 w 37"/>
                    <a:gd name="T23" fmla="*/ 2 h 39"/>
                    <a:gd name="T24" fmla="*/ 0 w 37"/>
                    <a:gd name="T25" fmla="*/ 2 h 39"/>
                    <a:gd name="T26" fmla="*/ 0 w 37"/>
                    <a:gd name="T27" fmla="*/ 1 h 39"/>
                    <a:gd name="T28" fmla="*/ 0 w 37"/>
                    <a:gd name="T29" fmla="*/ 1 h 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7" h="39">
                      <a:moveTo>
                        <a:pt x="0" y="19"/>
                      </a:moveTo>
                      <a:lnTo>
                        <a:pt x="2" y="11"/>
                      </a:lnTo>
                      <a:lnTo>
                        <a:pt x="8" y="4"/>
                      </a:lnTo>
                      <a:lnTo>
                        <a:pt x="15" y="0"/>
                      </a:lnTo>
                      <a:lnTo>
                        <a:pt x="22" y="0"/>
                      </a:lnTo>
                      <a:lnTo>
                        <a:pt x="30" y="4"/>
                      </a:lnTo>
                      <a:lnTo>
                        <a:pt x="35" y="11"/>
                      </a:lnTo>
                      <a:lnTo>
                        <a:pt x="37" y="19"/>
                      </a:lnTo>
                      <a:lnTo>
                        <a:pt x="35" y="28"/>
                      </a:lnTo>
                      <a:lnTo>
                        <a:pt x="30" y="35"/>
                      </a:lnTo>
                      <a:lnTo>
                        <a:pt x="22" y="39"/>
                      </a:lnTo>
                      <a:lnTo>
                        <a:pt x="15" y="39"/>
                      </a:lnTo>
                      <a:lnTo>
                        <a:pt x="8" y="35"/>
                      </a:lnTo>
                      <a:lnTo>
                        <a:pt x="2" y="28"/>
                      </a:lnTo>
                      <a:lnTo>
                        <a:pt x="0" y="1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52" name="Freeform 27"/>
                <p:cNvSpPr>
                  <a:spLocks/>
                </p:cNvSpPr>
                <p:nvPr/>
              </p:nvSpPr>
              <p:spPr bwMode="auto">
                <a:xfrm>
                  <a:off x="1654" y="1251"/>
                  <a:ext cx="2" cy="2"/>
                </a:xfrm>
                <a:custGeom>
                  <a:avLst/>
                  <a:gdLst>
                    <a:gd name="T0" fmla="*/ 0 w 35"/>
                    <a:gd name="T1" fmla="*/ 1 h 37"/>
                    <a:gd name="T2" fmla="*/ 0 w 35"/>
                    <a:gd name="T3" fmla="*/ 1 h 37"/>
                    <a:gd name="T4" fmla="*/ 0 w 35"/>
                    <a:gd name="T5" fmla="*/ 0 h 37"/>
                    <a:gd name="T6" fmla="*/ 1 w 35"/>
                    <a:gd name="T7" fmla="*/ 0 h 37"/>
                    <a:gd name="T8" fmla="*/ 1 w 35"/>
                    <a:gd name="T9" fmla="*/ 0 h 37"/>
                    <a:gd name="T10" fmla="*/ 2 w 35"/>
                    <a:gd name="T11" fmla="*/ 0 h 37"/>
                    <a:gd name="T12" fmla="*/ 2 w 35"/>
                    <a:gd name="T13" fmla="*/ 1 h 37"/>
                    <a:gd name="T14" fmla="*/ 2 w 35"/>
                    <a:gd name="T15" fmla="*/ 1 h 37"/>
                    <a:gd name="T16" fmla="*/ 2 w 35"/>
                    <a:gd name="T17" fmla="*/ 1 h 37"/>
                    <a:gd name="T18" fmla="*/ 2 w 35"/>
                    <a:gd name="T19" fmla="*/ 2 h 37"/>
                    <a:gd name="T20" fmla="*/ 1 w 35"/>
                    <a:gd name="T21" fmla="*/ 2 h 37"/>
                    <a:gd name="T22" fmla="*/ 1 w 35"/>
                    <a:gd name="T23" fmla="*/ 2 h 37"/>
                    <a:gd name="T24" fmla="*/ 0 w 35"/>
                    <a:gd name="T25" fmla="*/ 2 h 37"/>
                    <a:gd name="T26" fmla="*/ 0 w 35"/>
                    <a:gd name="T27" fmla="*/ 1 h 37"/>
                    <a:gd name="T28" fmla="*/ 0 w 35"/>
                    <a:gd name="T29" fmla="*/ 1 h 3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5" h="37">
                      <a:moveTo>
                        <a:pt x="0" y="18"/>
                      </a:moveTo>
                      <a:lnTo>
                        <a:pt x="1" y="10"/>
                      </a:lnTo>
                      <a:lnTo>
                        <a:pt x="6" y="3"/>
                      </a:lnTo>
                      <a:lnTo>
                        <a:pt x="13" y="0"/>
                      </a:lnTo>
                      <a:lnTo>
                        <a:pt x="21" y="0"/>
                      </a:lnTo>
                      <a:lnTo>
                        <a:pt x="29" y="3"/>
                      </a:lnTo>
                      <a:lnTo>
                        <a:pt x="33" y="10"/>
                      </a:lnTo>
                      <a:lnTo>
                        <a:pt x="35" y="18"/>
                      </a:lnTo>
                      <a:lnTo>
                        <a:pt x="33" y="27"/>
                      </a:lnTo>
                      <a:lnTo>
                        <a:pt x="29" y="34"/>
                      </a:lnTo>
                      <a:lnTo>
                        <a:pt x="21" y="37"/>
                      </a:lnTo>
                      <a:lnTo>
                        <a:pt x="13" y="37"/>
                      </a:lnTo>
                      <a:lnTo>
                        <a:pt x="6" y="34"/>
                      </a:lnTo>
                      <a:lnTo>
                        <a:pt x="1" y="27"/>
                      </a:lnTo>
                      <a:lnTo>
                        <a:pt x="0" y="1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53" name="Freeform 28"/>
                <p:cNvSpPr>
                  <a:spLocks/>
                </p:cNvSpPr>
                <p:nvPr/>
              </p:nvSpPr>
              <p:spPr bwMode="auto">
                <a:xfrm>
                  <a:off x="1649" y="1254"/>
                  <a:ext cx="1" cy="1"/>
                </a:xfrm>
                <a:custGeom>
                  <a:avLst/>
                  <a:gdLst>
                    <a:gd name="T0" fmla="*/ 0 w 37"/>
                    <a:gd name="T1" fmla="*/ 0 h 37"/>
                    <a:gd name="T2" fmla="*/ 0 w 37"/>
                    <a:gd name="T3" fmla="*/ 0 h 37"/>
                    <a:gd name="T4" fmla="*/ 0 w 37"/>
                    <a:gd name="T5" fmla="*/ 0 h 37"/>
                    <a:gd name="T6" fmla="*/ 0 w 37"/>
                    <a:gd name="T7" fmla="*/ 0 h 37"/>
                    <a:gd name="T8" fmla="*/ 1 w 37"/>
                    <a:gd name="T9" fmla="*/ 0 h 37"/>
                    <a:gd name="T10" fmla="*/ 1 w 37"/>
                    <a:gd name="T11" fmla="*/ 0 h 37"/>
                    <a:gd name="T12" fmla="*/ 1 w 37"/>
                    <a:gd name="T13" fmla="*/ 0 h 37"/>
                    <a:gd name="T14" fmla="*/ 1 w 37"/>
                    <a:gd name="T15" fmla="*/ 0 h 37"/>
                    <a:gd name="T16" fmla="*/ 1 w 37"/>
                    <a:gd name="T17" fmla="*/ 1 h 37"/>
                    <a:gd name="T18" fmla="*/ 1 w 37"/>
                    <a:gd name="T19" fmla="*/ 1 h 37"/>
                    <a:gd name="T20" fmla="*/ 1 w 37"/>
                    <a:gd name="T21" fmla="*/ 1 h 37"/>
                    <a:gd name="T22" fmla="*/ 0 w 37"/>
                    <a:gd name="T23" fmla="*/ 1 h 37"/>
                    <a:gd name="T24" fmla="*/ 0 w 37"/>
                    <a:gd name="T25" fmla="*/ 1 h 37"/>
                    <a:gd name="T26" fmla="*/ 0 w 37"/>
                    <a:gd name="T27" fmla="*/ 1 h 37"/>
                    <a:gd name="T28" fmla="*/ 0 w 37"/>
                    <a:gd name="T29" fmla="*/ 0 h 3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7" h="37">
                      <a:moveTo>
                        <a:pt x="0" y="18"/>
                      </a:moveTo>
                      <a:lnTo>
                        <a:pt x="3" y="10"/>
                      </a:lnTo>
                      <a:lnTo>
                        <a:pt x="8" y="3"/>
                      </a:lnTo>
                      <a:lnTo>
                        <a:pt x="15" y="0"/>
                      </a:lnTo>
                      <a:lnTo>
                        <a:pt x="22" y="0"/>
                      </a:lnTo>
                      <a:lnTo>
                        <a:pt x="30" y="3"/>
                      </a:lnTo>
                      <a:lnTo>
                        <a:pt x="35" y="10"/>
                      </a:lnTo>
                      <a:lnTo>
                        <a:pt x="37" y="18"/>
                      </a:lnTo>
                      <a:lnTo>
                        <a:pt x="35" y="26"/>
                      </a:lnTo>
                      <a:lnTo>
                        <a:pt x="30" y="34"/>
                      </a:lnTo>
                      <a:lnTo>
                        <a:pt x="22" y="37"/>
                      </a:lnTo>
                      <a:lnTo>
                        <a:pt x="15" y="37"/>
                      </a:lnTo>
                      <a:lnTo>
                        <a:pt x="8" y="34"/>
                      </a:lnTo>
                      <a:lnTo>
                        <a:pt x="3" y="26"/>
                      </a:lnTo>
                      <a:lnTo>
                        <a:pt x="0" y="1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54" name="Freeform 29"/>
                <p:cNvSpPr>
                  <a:spLocks/>
                </p:cNvSpPr>
                <p:nvPr/>
              </p:nvSpPr>
              <p:spPr bwMode="auto">
                <a:xfrm>
                  <a:off x="1655" y="1237"/>
                  <a:ext cx="1" cy="2"/>
                </a:xfrm>
                <a:custGeom>
                  <a:avLst/>
                  <a:gdLst>
                    <a:gd name="T0" fmla="*/ 0 w 34"/>
                    <a:gd name="T1" fmla="*/ 1 h 39"/>
                    <a:gd name="T2" fmla="*/ 0 w 34"/>
                    <a:gd name="T3" fmla="*/ 1 h 39"/>
                    <a:gd name="T4" fmla="*/ 0 w 34"/>
                    <a:gd name="T5" fmla="*/ 0 h 39"/>
                    <a:gd name="T6" fmla="*/ 0 w 34"/>
                    <a:gd name="T7" fmla="*/ 0 h 39"/>
                    <a:gd name="T8" fmla="*/ 1 w 34"/>
                    <a:gd name="T9" fmla="*/ 0 h 39"/>
                    <a:gd name="T10" fmla="*/ 1 w 34"/>
                    <a:gd name="T11" fmla="*/ 0 h 39"/>
                    <a:gd name="T12" fmla="*/ 1 w 34"/>
                    <a:gd name="T13" fmla="*/ 1 h 39"/>
                    <a:gd name="T14" fmla="*/ 1 w 34"/>
                    <a:gd name="T15" fmla="*/ 1 h 39"/>
                    <a:gd name="T16" fmla="*/ 1 w 34"/>
                    <a:gd name="T17" fmla="*/ 1 h 39"/>
                    <a:gd name="T18" fmla="*/ 1 w 34"/>
                    <a:gd name="T19" fmla="*/ 2 h 39"/>
                    <a:gd name="T20" fmla="*/ 1 w 34"/>
                    <a:gd name="T21" fmla="*/ 2 h 39"/>
                    <a:gd name="T22" fmla="*/ 0 w 34"/>
                    <a:gd name="T23" fmla="*/ 2 h 39"/>
                    <a:gd name="T24" fmla="*/ 0 w 34"/>
                    <a:gd name="T25" fmla="*/ 2 h 39"/>
                    <a:gd name="T26" fmla="*/ 0 w 34"/>
                    <a:gd name="T27" fmla="*/ 1 h 39"/>
                    <a:gd name="T28" fmla="*/ 0 w 34"/>
                    <a:gd name="T29" fmla="*/ 1 h 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4" h="39">
                      <a:moveTo>
                        <a:pt x="0" y="20"/>
                      </a:moveTo>
                      <a:lnTo>
                        <a:pt x="2" y="12"/>
                      </a:lnTo>
                      <a:lnTo>
                        <a:pt x="6" y="4"/>
                      </a:lnTo>
                      <a:lnTo>
                        <a:pt x="13" y="0"/>
                      </a:lnTo>
                      <a:lnTo>
                        <a:pt x="22" y="0"/>
                      </a:lnTo>
                      <a:lnTo>
                        <a:pt x="28" y="4"/>
                      </a:lnTo>
                      <a:lnTo>
                        <a:pt x="33" y="12"/>
                      </a:lnTo>
                      <a:lnTo>
                        <a:pt x="34" y="20"/>
                      </a:lnTo>
                      <a:lnTo>
                        <a:pt x="33" y="28"/>
                      </a:lnTo>
                      <a:lnTo>
                        <a:pt x="28" y="34"/>
                      </a:lnTo>
                      <a:lnTo>
                        <a:pt x="22" y="39"/>
                      </a:lnTo>
                      <a:lnTo>
                        <a:pt x="13" y="39"/>
                      </a:lnTo>
                      <a:lnTo>
                        <a:pt x="6" y="34"/>
                      </a:lnTo>
                      <a:lnTo>
                        <a:pt x="2" y="28"/>
                      </a:lnTo>
                      <a:lnTo>
                        <a:pt x="0" y="2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55" name="Freeform 30"/>
                <p:cNvSpPr>
                  <a:spLocks/>
                </p:cNvSpPr>
                <p:nvPr/>
              </p:nvSpPr>
              <p:spPr bwMode="auto">
                <a:xfrm>
                  <a:off x="1649" y="1240"/>
                  <a:ext cx="2" cy="2"/>
                </a:xfrm>
                <a:custGeom>
                  <a:avLst/>
                  <a:gdLst>
                    <a:gd name="T0" fmla="*/ 0 w 35"/>
                    <a:gd name="T1" fmla="*/ 1 h 38"/>
                    <a:gd name="T2" fmla="*/ 0 w 35"/>
                    <a:gd name="T3" fmla="*/ 1 h 38"/>
                    <a:gd name="T4" fmla="*/ 0 w 35"/>
                    <a:gd name="T5" fmla="*/ 0 h 38"/>
                    <a:gd name="T6" fmla="*/ 1 w 35"/>
                    <a:gd name="T7" fmla="*/ 0 h 38"/>
                    <a:gd name="T8" fmla="*/ 1 w 35"/>
                    <a:gd name="T9" fmla="*/ 0 h 38"/>
                    <a:gd name="T10" fmla="*/ 2 w 35"/>
                    <a:gd name="T11" fmla="*/ 0 h 38"/>
                    <a:gd name="T12" fmla="*/ 2 w 35"/>
                    <a:gd name="T13" fmla="*/ 1 h 38"/>
                    <a:gd name="T14" fmla="*/ 2 w 35"/>
                    <a:gd name="T15" fmla="*/ 1 h 38"/>
                    <a:gd name="T16" fmla="*/ 2 w 35"/>
                    <a:gd name="T17" fmla="*/ 1 h 38"/>
                    <a:gd name="T18" fmla="*/ 2 w 35"/>
                    <a:gd name="T19" fmla="*/ 2 h 38"/>
                    <a:gd name="T20" fmla="*/ 1 w 35"/>
                    <a:gd name="T21" fmla="*/ 2 h 38"/>
                    <a:gd name="T22" fmla="*/ 1 w 35"/>
                    <a:gd name="T23" fmla="*/ 2 h 38"/>
                    <a:gd name="T24" fmla="*/ 0 w 35"/>
                    <a:gd name="T25" fmla="*/ 2 h 38"/>
                    <a:gd name="T26" fmla="*/ 0 w 35"/>
                    <a:gd name="T27" fmla="*/ 1 h 38"/>
                    <a:gd name="T28" fmla="*/ 0 w 35"/>
                    <a:gd name="T29" fmla="*/ 1 h 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5" h="38">
                      <a:moveTo>
                        <a:pt x="0" y="18"/>
                      </a:moveTo>
                      <a:lnTo>
                        <a:pt x="2" y="10"/>
                      </a:lnTo>
                      <a:lnTo>
                        <a:pt x="7" y="4"/>
                      </a:lnTo>
                      <a:lnTo>
                        <a:pt x="13" y="0"/>
                      </a:lnTo>
                      <a:lnTo>
                        <a:pt x="22" y="0"/>
                      </a:lnTo>
                      <a:lnTo>
                        <a:pt x="29" y="4"/>
                      </a:lnTo>
                      <a:lnTo>
                        <a:pt x="33" y="10"/>
                      </a:lnTo>
                      <a:lnTo>
                        <a:pt x="35" y="18"/>
                      </a:lnTo>
                      <a:lnTo>
                        <a:pt x="33" y="28"/>
                      </a:lnTo>
                      <a:lnTo>
                        <a:pt x="29" y="34"/>
                      </a:lnTo>
                      <a:lnTo>
                        <a:pt x="22" y="38"/>
                      </a:lnTo>
                      <a:lnTo>
                        <a:pt x="13" y="38"/>
                      </a:lnTo>
                      <a:lnTo>
                        <a:pt x="7" y="34"/>
                      </a:lnTo>
                      <a:lnTo>
                        <a:pt x="2" y="28"/>
                      </a:lnTo>
                      <a:lnTo>
                        <a:pt x="0" y="1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56" name="Freeform 31"/>
                <p:cNvSpPr>
                  <a:spLocks/>
                </p:cNvSpPr>
                <p:nvPr/>
              </p:nvSpPr>
              <p:spPr bwMode="auto">
                <a:xfrm>
                  <a:off x="1643" y="1242"/>
                  <a:ext cx="2" cy="2"/>
                </a:xfrm>
                <a:custGeom>
                  <a:avLst/>
                  <a:gdLst>
                    <a:gd name="T0" fmla="*/ 0 w 36"/>
                    <a:gd name="T1" fmla="*/ 1 h 38"/>
                    <a:gd name="T2" fmla="*/ 0 w 36"/>
                    <a:gd name="T3" fmla="*/ 1 h 38"/>
                    <a:gd name="T4" fmla="*/ 0 w 36"/>
                    <a:gd name="T5" fmla="*/ 0 h 38"/>
                    <a:gd name="T6" fmla="*/ 1 w 36"/>
                    <a:gd name="T7" fmla="*/ 0 h 38"/>
                    <a:gd name="T8" fmla="*/ 1 w 36"/>
                    <a:gd name="T9" fmla="*/ 0 h 38"/>
                    <a:gd name="T10" fmla="*/ 2 w 36"/>
                    <a:gd name="T11" fmla="*/ 0 h 38"/>
                    <a:gd name="T12" fmla="*/ 2 w 36"/>
                    <a:gd name="T13" fmla="*/ 1 h 38"/>
                    <a:gd name="T14" fmla="*/ 2 w 36"/>
                    <a:gd name="T15" fmla="*/ 1 h 38"/>
                    <a:gd name="T16" fmla="*/ 2 w 36"/>
                    <a:gd name="T17" fmla="*/ 1 h 38"/>
                    <a:gd name="T18" fmla="*/ 2 w 36"/>
                    <a:gd name="T19" fmla="*/ 2 h 38"/>
                    <a:gd name="T20" fmla="*/ 1 w 36"/>
                    <a:gd name="T21" fmla="*/ 2 h 38"/>
                    <a:gd name="T22" fmla="*/ 1 w 36"/>
                    <a:gd name="T23" fmla="*/ 2 h 38"/>
                    <a:gd name="T24" fmla="*/ 0 w 36"/>
                    <a:gd name="T25" fmla="*/ 2 h 38"/>
                    <a:gd name="T26" fmla="*/ 0 w 36"/>
                    <a:gd name="T27" fmla="*/ 1 h 38"/>
                    <a:gd name="T28" fmla="*/ 0 w 36"/>
                    <a:gd name="T29" fmla="*/ 1 h 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6" h="38">
                      <a:moveTo>
                        <a:pt x="0" y="18"/>
                      </a:moveTo>
                      <a:lnTo>
                        <a:pt x="2" y="10"/>
                      </a:lnTo>
                      <a:lnTo>
                        <a:pt x="7" y="4"/>
                      </a:lnTo>
                      <a:lnTo>
                        <a:pt x="14" y="0"/>
                      </a:lnTo>
                      <a:lnTo>
                        <a:pt x="22" y="0"/>
                      </a:lnTo>
                      <a:lnTo>
                        <a:pt x="30" y="4"/>
                      </a:lnTo>
                      <a:lnTo>
                        <a:pt x="34" y="10"/>
                      </a:lnTo>
                      <a:lnTo>
                        <a:pt x="36" y="18"/>
                      </a:lnTo>
                      <a:lnTo>
                        <a:pt x="34" y="28"/>
                      </a:lnTo>
                      <a:lnTo>
                        <a:pt x="30" y="34"/>
                      </a:lnTo>
                      <a:lnTo>
                        <a:pt x="22" y="38"/>
                      </a:lnTo>
                      <a:lnTo>
                        <a:pt x="14" y="38"/>
                      </a:lnTo>
                      <a:lnTo>
                        <a:pt x="7" y="34"/>
                      </a:lnTo>
                      <a:lnTo>
                        <a:pt x="2" y="28"/>
                      </a:lnTo>
                      <a:lnTo>
                        <a:pt x="0" y="1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57" name="Freeform 32"/>
                <p:cNvSpPr>
                  <a:spLocks/>
                </p:cNvSpPr>
                <p:nvPr/>
              </p:nvSpPr>
              <p:spPr bwMode="auto">
                <a:xfrm>
                  <a:off x="1656" y="1246"/>
                  <a:ext cx="2" cy="2"/>
                </a:xfrm>
                <a:custGeom>
                  <a:avLst/>
                  <a:gdLst>
                    <a:gd name="T0" fmla="*/ 0 w 34"/>
                    <a:gd name="T1" fmla="*/ 1 h 37"/>
                    <a:gd name="T2" fmla="*/ 0 w 34"/>
                    <a:gd name="T3" fmla="*/ 1 h 37"/>
                    <a:gd name="T4" fmla="*/ 0 w 34"/>
                    <a:gd name="T5" fmla="*/ 0 h 37"/>
                    <a:gd name="T6" fmla="*/ 1 w 34"/>
                    <a:gd name="T7" fmla="*/ 0 h 37"/>
                    <a:gd name="T8" fmla="*/ 1 w 34"/>
                    <a:gd name="T9" fmla="*/ 0 h 37"/>
                    <a:gd name="T10" fmla="*/ 2 w 34"/>
                    <a:gd name="T11" fmla="*/ 0 h 37"/>
                    <a:gd name="T12" fmla="*/ 2 w 34"/>
                    <a:gd name="T13" fmla="*/ 1 h 37"/>
                    <a:gd name="T14" fmla="*/ 2 w 34"/>
                    <a:gd name="T15" fmla="*/ 1 h 37"/>
                    <a:gd name="T16" fmla="*/ 2 w 34"/>
                    <a:gd name="T17" fmla="*/ 1 h 37"/>
                    <a:gd name="T18" fmla="*/ 2 w 34"/>
                    <a:gd name="T19" fmla="*/ 2 h 37"/>
                    <a:gd name="T20" fmla="*/ 1 w 34"/>
                    <a:gd name="T21" fmla="*/ 2 h 37"/>
                    <a:gd name="T22" fmla="*/ 1 w 34"/>
                    <a:gd name="T23" fmla="*/ 2 h 37"/>
                    <a:gd name="T24" fmla="*/ 0 w 34"/>
                    <a:gd name="T25" fmla="*/ 2 h 37"/>
                    <a:gd name="T26" fmla="*/ 0 w 34"/>
                    <a:gd name="T27" fmla="*/ 1 h 37"/>
                    <a:gd name="T28" fmla="*/ 0 w 34"/>
                    <a:gd name="T29" fmla="*/ 1 h 3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4" h="37">
                      <a:moveTo>
                        <a:pt x="0" y="19"/>
                      </a:moveTo>
                      <a:lnTo>
                        <a:pt x="1" y="10"/>
                      </a:lnTo>
                      <a:lnTo>
                        <a:pt x="6" y="4"/>
                      </a:lnTo>
                      <a:lnTo>
                        <a:pt x="13" y="0"/>
                      </a:lnTo>
                      <a:lnTo>
                        <a:pt x="20" y="0"/>
                      </a:lnTo>
                      <a:lnTo>
                        <a:pt x="28" y="4"/>
                      </a:lnTo>
                      <a:lnTo>
                        <a:pt x="32" y="10"/>
                      </a:lnTo>
                      <a:lnTo>
                        <a:pt x="34" y="19"/>
                      </a:lnTo>
                      <a:lnTo>
                        <a:pt x="32" y="27"/>
                      </a:lnTo>
                      <a:lnTo>
                        <a:pt x="28" y="34"/>
                      </a:lnTo>
                      <a:lnTo>
                        <a:pt x="20" y="37"/>
                      </a:lnTo>
                      <a:lnTo>
                        <a:pt x="13" y="37"/>
                      </a:lnTo>
                      <a:lnTo>
                        <a:pt x="6" y="34"/>
                      </a:lnTo>
                      <a:lnTo>
                        <a:pt x="1" y="27"/>
                      </a:lnTo>
                      <a:lnTo>
                        <a:pt x="0" y="1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58" name="Freeform 33"/>
                <p:cNvSpPr>
                  <a:spLocks/>
                </p:cNvSpPr>
                <p:nvPr/>
              </p:nvSpPr>
              <p:spPr bwMode="auto">
                <a:xfrm>
                  <a:off x="1653" y="1243"/>
                  <a:ext cx="1" cy="2"/>
                </a:xfrm>
                <a:custGeom>
                  <a:avLst/>
                  <a:gdLst>
                    <a:gd name="T0" fmla="*/ 0 w 36"/>
                    <a:gd name="T1" fmla="*/ 1 h 38"/>
                    <a:gd name="T2" fmla="*/ 0 w 36"/>
                    <a:gd name="T3" fmla="*/ 1 h 38"/>
                    <a:gd name="T4" fmla="*/ 0 w 36"/>
                    <a:gd name="T5" fmla="*/ 0 h 38"/>
                    <a:gd name="T6" fmla="*/ 0 w 36"/>
                    <a:gd name="T7" fmla="*/ 0 h 38"/>
                    <a:gd name="T8" fmla="*/ 1 w 36"/>
                    <a:gd name="T9" fmla="*/ 0 h 38"/>
                    <a:gd name="T10" fmla="*/ 1 w 36"/>
                    <a:gd name="T11" fmla="*/ 0 h 38"/>
                    <a:gd name="T12" fmla="*/ 1 w 36"/>
                    <a:gd name="T13" fmla="*/ 1 h 38"/>
                    <a:gd name="T14" fmla="*/ 1 w 36"/>
                    <a:gd name="T15" fmla="*/ 1 h 38"/>
                    <a:gd name="T16" fmla="*/ 1 w 36"/>
                    <a:gd name="T17" fmla="*/ 1 h 38"/>
                    <a:gd name="T18" fmla="*/ 1 w 36"/>
                    <a:gd name="T19" fmla="*/ 2 h 38"/>
                    <a:gd name="T20" fmla="*/ 1 w 36"/>
                    <a:gd name="T21" fmla="*/ 2 h 38"/>
                    <a:gd name="T22" fmla="*/ 0 w 36"/>
                    <a:gd name="T23" fmla="*/ 2 h 38"/>
                    <a:gd name="T24" fmla="*/ 0 w 36"/>
                    <a:gd name="T25" fmla="*/ 2 h 38"/>
                    <a:gd name="T26" fmla="*/ 0 w 36"/>
                    <a:gd name="T27" fmla="*/ 1 h 38"/>
                    <a:gd name="T28" fmla="*/ 0 w 36"/>
                    <a:gd name="T29" fmla="*/ 1 h 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6" h="38">
                      <a:moveTo>
                        <a:pt x="0" y="20"/>
                      </a:moveTo>
                      <a:lnTo>
                        <a:pt x="1" y="10"/>
                      </a:lnTo>
                      <a:lnTo>
                        <a:pt x="6" y="4"/>
                      </a:lnTo>
                      <a:lnTo>
                        <a:pt x="14" y="0"/>
                      </a:lnTo>
                      <a:lnTo>
                        <a:pt x="22" y="0"/>
                      </a:lnTo>
                      <a:lnTo>
                        <a:pt x="28" y="4"/>
                      </a:lnTo>
                      <a:lnTo>
                        <a:pt x="34" y="10"/>
                      </a:lnTo>
                      <a:lnTo>
                        <a:pt x="36" y="20"/>
                      </a:lnTo>
                      <a:lnTo>
                        <a:pt x="34" y="28"/>
                      </a:lnTo>
                      <a:lnTo>
                        <a:pt x="28" y="34"/>
                      </a:lnTo>
                      <a:lnTo>
                        <a:pt x="22" y="38"/>
                      </a:lnTo>
                      <a:lnTo>
                        <a:pt x="14" y="38"/>
                      </a:lnTo>
                      <a:lnTo>
                        <a:pt x="6" y="34"/>
                      </a:lnTo>
                      <a:lnTo>
                        <a:pt x="1" y="28"/>
                      </a:lnTo>
                      <a:lnTo>
                        <a:pt x="0" y="2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59" name="Freeform 34"/>
                <p:cNvSpPr>
                  <a:spLocks/>
                </p:cNvSpPr>
                <p:nvPr/>
              </p:nvSpPr>
              <p:spPr bwMode="auto">
                <a:xfrm>
                  <a:off x="1647" y="1245"/>
                  <a:ext cx="2" cy="2"/>
                </a:xfrm>
                <a:custGeom>
                  <a:avLst/>
                  <a:gdLst>
                    <a:gd name="T0" fmla="*/ 0 w 35"/>
                    <a:gd name="T1" fmla="*/ 1 h 39"/>
                    <a:gd name="T2" fmla="*/ 0 w 35"/>
                    <a:gd name="T3" fmla="*/ 1 h 39"/>
                    <a:gd name="T4" fmla="*/ 0 w 35"/>
                    <a:gd name="T5" fmla="*/ 0 h 39"/>
                    <a:gd name="T6" fmla="*/ 1 w 35"/>
                    <a:gd name="T7" fmla="*/ 0 h 39"/>
                    <a:gd name="T8" fmla="*/ 1 w 35"/>
                    <a:gd name="T9" fmla="*/ 0 h 39"/>
                    <a:gd name="T10" fmla="*/ 2 w 35"/>
                    <a:gd name="T11" fmla="*/ 0 h 39"/>
                    <a:gd name="T12" fmla="*/ 2 w 35"/>
                    <a:gd name="T13" fmla="*/ 1 h 39"/>
                    <a:gd name="T14" fmla="*/ 2 w 35"/>
                    <a:gd name="T15" fmla="*/ 1 h 39"/>
                    <a:gd name="T16" fmla="*/ 2 w 35"/>
                    <a:gd name="T17" fmla="*/ 1 h 39"/>
                    <a:gd name="T18" fmla="*/ 2 w 35"/>
                    <a:gd name="T19" fmla="*/ 2 h 39"/>
                    <a:gd name="T20" fmla="*/ 1 w 35"/>
                    <a:gd name="T21" fmla="*/ 2 h 39"/>
                    <a:gd name="T22" fmla="*/ 1 w 35"/>
                    <a:gd name="T23" fmla="*/ 2 h 39"/>
                    <a:gd name="T24" fmla="*/ 0 w 35"/>
                    <a:gd name="T25" fmla="*/ 2 h 39"/>
                    <a:gd name="T26" fmla="*/ 0 w 35"/>
                    <a:gd name="T27" fmla="*/ 1 h 39"/>
                    <a:gd name="T28" fmla="*/ 0 w 35"/>
                    <a:gd name="T29" fmla="*/ 1 h 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5" h="39">
                      <a:moveTo>
                        <a:pt x="0" y="19"/>
                      </a:moveTo>
                      <a:lnTo>
                        <a:pt x="1" y="11"/>
                      </a:lnTo>
                      <a:lnTo>
                        <a:pt x="6" y="5"/>
                      </a:lnTo>
                      <a:lnTo>
                        <a:pt x="13" y="0"/>
                      </a:lnTo>
                      <a:lnTo>
                        <a:pt x="22" y="0"/>
                      </a:lnTo>
                      <a:lnTo>
                        <a:pt x="29" y="5"/>
                      </a:lnTo>
                      <a:lnTo>
                        <a:pt x="33" y="11"/>
                      </a:lnTo>
                      <a:lnTo>
                        <a:pt x="35" y="19"/>
                      </a:lnTo>
                      <a:lnTo>
                        <a:pt x="33" y="27"/>
                      </a:lnTo>
                      <a:lnTo>
                        <a:pt x="29" y="35"/>
                      </a:lnTo>
                      <a:lnTo>
                        <a:pt x="22" y="39"/>
                      </a:lnTo>
                      <a:lnTo>
                        <a:pt x="13" y="39"/>
                      </a:lnTo>
                      <a:lnTo>
                        <a:pt x="6" y="35"/>
                      </a:lnTo>
                      <a:lnTo>
                        <a:pt x="1" y="27"/>
                      </a:lnTo>
                      <a:lnTo>
                        <a:pt x="0" y="1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60" name="Freeform 35"/>
                <p:cNvSpPr>
                  <a:spLocks/>
                </p:cNvSpPr>
                <p:nvPr/>
              </p:nvSpPr>
              <p:spPr bwMode="auto">
                <a:xfrm>
                  <a:off x="1662" y="1332"/>
                  <a:ext cx="8" cy="10"/>
                </a:xfrm>
                <a:custGeom>
                  <a:avLst/>
                  <a:gdLst>
                    <a:gd name="T0" fmla="*/ 0 w 172"/>
                    <a:gd name="T1" fmla="*/ 5 h 192"/>
                    <a:gd name="T2" fmla="*/ 0 w 172"/>
                    <a:gd name="T3" fmla="*/ 4 h 192"/>
                    <a:gd name="T4" fmla="*/ 0 w 172"/>
                    <a:gd name="T5" fmla="*/ 3 h 192"/>
                    <a:gd name="T6" fmla="*/ 1 w 172"/>
                    <a:gd name="T7" fmla="*/ 2 h 192"/>
                    <a:gd name="T8" fmla="*/ 1 w 172"/>
                    <a:gd name="T9" fmla="*/ 1 h 192"/>
                    <a:gd name="T10" fmla="*/ 2 w 172"/>
                    <a:gd name="T11" fmla="*/ 1 h 192"/>
                    <a:gd name="T12" fmla="*/ 2 w 172"/>
                    <a:gd name="T13" fmla="*/ 0 h 192"/>
                    <a:gd name="T14" fmla="*/ 3 w 172"/>
                    <a:gd name="T15" fmla="*/ 0 h 192"/>
                    <a:gd name="T16" fmla="*/ 4 w 172"/>
                    <a:gd name="T17" fmla="*/ 0 h 192"/>
                    <a:gd name="T18" fmla="*/ 5 w 172"/>
                    <a:gd name="T19" fmla="*/ 0 h 192"/>
                    <a:gd name="T20" fmla="*/ 6 w 172"/>
                    <a:gd name="T21" fmla="*/ 0 h 192"/>
                    <a:gd name="T22" fmla="*/ 6 w 172"/>
                    <a:gd name="T23" fmla="*/ 1 h 192"/>
                    <a:gd name="T24" fmla="*/ 7 w 172"/>
                    <a:gd name="T25" fmla="*/ 1 h 192"/>
                    <a:gd name="T26" fmla="*/ 7 w 172"/>
                    <a:gd name="T27" fmla="*/ 2 h 192"/>
                    <a:gd name="T28" fmla="*/ 8 w 172"/>
                    <a:gd name="T29" fmla="*/ 3 h 192"/>
                    <a:gd name="T30" fmla="*/ 8 w 172"/>
                    <a:gd name="T31" fmla="*/ 4 h 192"/>
                    <a:gd name="T32" fmla="*/ 8 w 172"/>
                    <a:gd name="T33" fmla="*/ 5 h 192"/>
                    <a:gd name="T34" fmla="*/ 8 w 172"/>
                    <a:gd name="T35" fmla="*/ 6 h 192"/>
                    <a:gd name="T36" fmla="*/ 8 w 172"/>
                    <a:gd name="T37" fmla="*/ 7 h 192"/>
                    <a:gd name="T38" fmla="*/ 7 w 172"/>
                    <a:gd name="T39" fmla="*/ 8 h 192"/>
                    <a:gd name="T40" fmla="*/ 7 w 172"/>
                    <a:gd name="T41" fmla="*/ 9 h 192"/>
                    <a:gd name="T42" fmla="*/ 6 w 172"/>
                    <a:gd name="T43" fmla="*/ 9 h 192"/>
                    <a:gd name="T44" fmla="*/ 6 w 172"/>
                    <a:gd name="T45" fmla="*/ 10 h 192"/>
                    <a:gd name="T46" fmla="*/ 5 w 172"/>
                    <a:gd name="T47" fmla="*/ 10 h 192"/>
                    <a:gd name="T48" fmla="*/ 4 w 172"/>
                    <a:gd name="T49" fmla="*/ 10 h 192"/>
                    <a:gd name="T50" fmla="*/ 3 w 172"/>
                    <a:gd name="T51" fmla="*/ 10 h 192"/>
                    <a:gd name="T52" fmla="*/ 2 w 172"/>
                    <a:gd name="T53" fmla="*/ 10 h 192"/>
                    <a:gd name="T54" fmla="*/ 2 w 172"/>
                    <a:gd name="T55" fmla="*/ 9 h 192"/>
                    <a:gd name="T56" fmla="*/ 1 w 172"/>
                    <a:gd name="T57" fmla="*/ 9 h 192"/>
                    <a:gd name="T58" fmla="*/ 1 w 172"/>
                    <a:gd name="T59" fmla="*/ 8 h 192"/>
                    <a:gd name="T60" fmla="*/ 0 w 172"/>
                    <a:gd name="T61" fmla="*/ 7 h 192"/>
                    <a:gd name="T62" fmla="*/ 0 w 172"/>
                    <a:gd name="T63" fmla="*/ 6 h 192"/>
                    <a:gd name="T64" fmla="*/ 0 w 172"/>
                    <a:gd name="T65" fmla="*/ 5 h 19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2" h="192">
                      <a:moveTo>
                        <a:pt x="0" y="96"/>
                      </a:moveTo>
                      <a:lnTo>
                        <a:pt x="2" y="77"/>
                      </a:lnTo>
                      <a:lnTo>
                        <a:pt x="7" y="60"/>
                      </a:lnTo>
                      <a:lnTo>
                        <a:pt x="14" y="42"/>
                      </a:lnTo>
                      <a:lnTo>
                        <a:pt x="25" y="28"/>
                      </a:lnTo>
                      <a:lnTo>
                        <a:pt x="38" y="16"/>
                      </a:lnTo>
                      <a:lnTo>
                        <a:pt x="53" y="7"/>
                      </a:lnTo>
                      <a:lnTo>
                        <a:pt x="70" y="2"/>
                      </a:lnTo>
                      <a:lnTo>
                        <a:pt x="87" y="0"/>
                      </a:lnTo>
                      <a:lnTo>
                        <a:pt x="103" y="2"/>
                      </a:lnTo>
                      <a:lnTo>
                        <a:pt x="119" y="7"/>
                      </a:lnTo>
                      <a:lnTo>
                        <a:pt x="134" y="16"/>
                      </a:lnTo>
                      <a:lnTo>
                        <a:pt x="147" y="28"/>
                      </a:lnTo>
                      <a:lnTo>
                        <a:pt x="158" y="42"/>
                      </a:lnTo>
                      <a:lnTo>
                        <a:pt x="166" y="60"/>
                      </a:lnTo>
                      <a:lnTo>
                        <a:pt x="170" y="77"/>
                      </a:lnTo>
                      <a:lnTo>
                        <a:pt x="172" y="96"/>
                      </a:lnTo>
                      <a:lnTo>
                        <a:pt x="170" y="115"/>
                      </a:lnTo>
                      <a:lnTo>
                        <a:pt x="166" y="133"/>
                      </a:lnTo>
                      <a:lnTo>
                        <a:pt x="158" y="150"/>
                      </a:lnTo>
                      <a:lnTo>
                        <a:pt x="147" y="164"/>
                      </a:lnTo>
                      <a:lnTo>
                        <a:pt x="134" y="177"/>
                      </a:lnTo>
                      <a:lnTo>
                        <a:pt x="119" y="185"/>
                      </a:lnTo>
                      <a:lnTo>
                        <a:pt x="103" y="191"/>
                      </a:lnTo>
                      <a:lnTo>
                        <a:pt x="87" y="192"/>
                      </a:lnTo>
                      <a:lnTo>
                        <a:pt x="70" y="191"/>
                      </a:lnTo>
                      <a:lnTo>
                        <a:pt x="53" y="185"/>
                      </a:lnTo>
                      <a:lnTo>
                        <a:pt x="38" y="177"/>
                      </a:lnTo>
                      <a:lnTo>
                        <a:pt x="25" y="164"/>
                      </a:lnTo>
                      <a:lnTo>
                        <a:pt x="14" y="150"/>
                      </a:lnTo>
                      <a:lnTo>
                        <a:pt x="7" y="133"/>
                      </a:lnTo>
                      <a:lnTo>
                        <a:pt x="2" y="115"/>
                      </a:lnTo>
                      <a:lnTo>
                        <a:pt x="0" y="96"/>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61" name="Freeform 36"/>
                <p:cNvSpPr>
                  <a:spLocks/>
                </p:cNvSpPr>
                <p:nvPr/>
              </p:nvSpPr>
              <p:spPr bwMode="auto">
                <a:xfrm>
                  <a:off x="1662" y="1332"/>
                  <a:ext cx="8" cy="10"/>
                </a:xfrm>
                <a:custGeom>
                  <a:avLst/>
                  <a:gdLst>
                    <a:gd name="T0" fmla="*/ 0 w 172"/>
                    <a:gd name="T1" fmla="*/ 5 h 192"/>
                    <a:gd name="T2" fmla="*/ 0 w 172"/>
                    <a:gd name="T3" fmla="*/ 4 h 192"/>
                    <a:gd name="T4" fmla="*/ 0 w 172"/>
                    <a:gd name="T5" fmla="*/ 3 h 192"/>
                    <a:gd name="T6" fmla="*/ 1 w 172"/>
                    <a:gd name="T7" fmla="*/ 2 h 192"/>
                    <a:gd name="T8" fmla="*/ 1 w 172"/>
                    <a:gd name="T9" fmla="*/ 1 h 192"/>
                    <a:gd name="T10" fmla="*/ 2 w 172"/>
                    <a:gd name="T11" fmla="*/ 1 h 192"/>
                    <a:gd name="T12" fmla="*/ 2 w 172"/>
                    <a:gd name="T13" fmla="*/ 0 h 192"/>
                    <a:gd name="T14" fmla="*/ 3 w 172"/>
                    <a:gd name="T15" fmla="*/ 0 h 192"/>
                    <a:gd name="T16" fmla="*/ 4 w 172"/>
                    <a:gd name="T17" fmla="*/ 0 h 192"/>
                    <a:gd name="T18" fmla="*/ 5 w 172"/>
                    <a:gd name="T19" fmla="*/ 0 h 192"/>
                    <a:gd name="T20" fmla="*/ 6 w 172"/>
                    <a:gd name="T21" fmla="*/ 0 h 192"/>
                    <a:gd name="T22" fmla="*/ 6 w 172"/>
                    <a:gd name="T23" fmla="*/ 1 h 192"/>
                    <a:gd name="T24" fmla="*/ 7 w 172"/>
                    <a:gd name="T25" fmla="*/ 1 h 192"/>
                    <a:gd name="T26" fmla="*/ 7 w 172"/>
                    <a:gd name="T27" fmla="*/ 2 h 192"/>
                    <a:gd name="T28" fmla="*/ 8 w 172"/>
                    <a:gd name="T29" fmla="*/ 3 h 192"/>
                    <a:gd name="T30" fmla="*/ 8 w 172"/>
                    <a:gd name="T31" fmla="*/ 4 h 192"/>
                    <a:gd name="T32" fmla="*/ 8 w 172"/>
                    <a:gd name="T33" fmla="*/ 5 h 192"/>
                    <a:gd name="T34" fmla="*/ 8 w 172"/>
                    <a:gd name="T35" fmla="*/ 6 h 192"/>
                    <a:gd name="T36" fmla="*/ 8 w 172"/>
                    <a:gd name="T37" fmla="*/ 7 h 192"/>
                    <a:gd name="T38" fmla="*/ 7 w 172"/>
                    <a:gd name="T39" fmla="*/ 8 h 192"/>
                    <a:gd name="T40" fmla="*/ 7 w 172"/>
                    <a:gd name="T41" fmla="*/ 9 h 192"/>
                    <a:gd name="T42" fmla="*/ 6 w 172"/>
                    <a:gd name="T43" fmla="*/ 9 h 192"/>
                    <a:gd name="T44" fmla="*/ 6 w 172"/>
                    <a:gd name="T45" fmla="*/ 10 h 192"/>
                    <a:gd name="T46" fmla="*/ 5 w 172"/>
                    <a:gd name="T47" fmla="*/ 10 h 192"/>
                    <a:gd name="T48" fmla="*/ 4 w 172"/>
                    <a:gd name="T49" fmla="*/ 10 h 192"/>
                    <a:gd name="T50" fmla="*/ 3 w 172"/>
                    <a:gd name="T51" fmla="*/ 10 h 192"/>
                    <a:gd name="T52" fmla="*/ 2 w 172"/>
                    <a:gd name="T53" fmla="*/ 10 h 192"/>
                    <a:gd name="T54" fmla="*/ 2 w 172"/>
                    <a:gd name="T55" fmla="*/ 9 h 192"/>
                    <a:gd name="T56" fmla="*/ 1 w 172"/>
                    <a:gd name="T57" fmla="*/ 9 h 192"/>
                    <a:gd name="T58" fmla="*/ 1 w 172"/>
                    <a:gd name="T59" fmla="*/ 8 h 192"/>
                    <a:gd name="T60" fmla="*/ 0 w 172"/>
                    <a:gd name="T61" fmla="*/ 7 h 192"/>
                    <a:gd name="T62" fmla="*/ 0 w 172"/>
                    <a:gd name="T63" fmla="*/ 6 h 192"/>
                    <a:gd name="T64" fmla="*/ 0 w 172"/>
                    <a:gd name="T65" fmla="*/ 5 h 19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2" h="192">
                      <a:moveTo>
                        <a:pt x="0" y="96"/>
                      </a:moveTo>
                      <a:lnTo>
                        <a:pt x="2" y="77"/>
                      </a:lnTo>
                      <a:lnTo>
                        <a:pt x="7" y="60"/>
                      </a:lnTo>
                      <a:lnTo>
                        <a:pt x="14" y="42"/>
                      </a:lnTo>
                      <a:lnTo>
                        <a:pt x="25" y="28"/>
                      </a:lnTo>
                      <a:lnTo>
                        <a:pt x="38" y="16"/>
                      </a:lnTo>
                      <a:lnTo>
                        <a:pt x="53" y="7"/>
                      </a:lnTo>
                      <a:lnTo>
                        <a:pt x="70" y="2"/>
                      </a:lnTo>
                      <a:lnTo>
                        <a:pt x="87" y="0"/>
                      </a:lnTo>
                      <a:lnTo>
                        <a:pt x="103" y="2"/>
                      </a:lnTo>
                      <a:lnTo>
                        <a:pt x="119" y="7"/>
                      </a:lnTo>
                      <a:lnTo>
                        <a:pt x="134" y="16"/>
                      </a:lnTo>
                      <a:lnTo>
                        <a:pt x="147" y="28"/>
                      </a:lnTo>
                      <a:lnTo>
                        <a:pt x="158" y="42"/>
                      </a:lnTo>
                      <a:lnTo>
                        <a:pt x="166" y="60"/>
                      </a:lnTo>
                      <a:lnTo>
                        <a:pt x="170" y="77"/>
                      </a:lnTo>
                      <a:lnTo>
                        <a:pt x="172" y="96"/>
                      </a:lnTo>
                      <a:lnTo>
                        <a:pt x="170" y="115"/>
                      </a:lnTo>
                      <a:lnTo>
                        <a:pt x="166" y="133"/>
                      </a:lnTo>
                      <a:lnTo>
                        <a:pt x="158" y="150"/>
                      </a:lnTo>
                      <a:lnTo>
                        <a:pt x="147" y="164"/>
                      </a:lnTo>
                      <a:lnTo>
                        <a:pt x="134" y="177"/>
                      </a:lnTo>
                      <a:lnTo>
                        <a:pt x="119" y="185"/>
                      </a:lnTo>
                      <a:lnTo>
                        <a:pt x="103" y="191"/>
                      </a:lnTo>
                      <a:lnTo>
                        <a:pt x="87" y="192"/>
                      </a:lnTo>
                      <a:lnTo>
                        <a:pt x="70" y="191"/>
                      </a:lnTo>
                      <a:lnTo>
                        <a:pt x="53" y="185"/>
                      </a:lnTo>
                      <a:lnTo>
                        <a:pt x="38" y="177"/>
                      </a:lnTo>
                      <a:lnTo>
                        <a:pt x="25" y="164"/>
                      </a:lnTo>
                      <a:lnTo>
                        <a:pt x="14" y="150"/>
                      </a:lnTo>
                      <a:lnTo>
                        <a:pt x="7" y="133"/>
                      </a:lnTo>
                      <a:lnTo>
                        <a:pt x="2" y="115"/>
                      </a:lnTo>
                      <a:lnTo>
                        <a:pt x="0" y="96"/>
                      </a:lnTo>
                    </a:path>
                  </a:pathLst>
                </a:custGeom>
                <a:gradFill rotWithShape="0">
                  <a:gsLst>
                    <a:gs pos="0">
                      <a:srgbClr val="800000"/>
                    </a:gs>
                    <a:gs pos="50000">
                      <a:srgbClr val="FFFFFF"/>
                    </a:gs>
                    <a:gs pos="100000">
                      <a:srgbClr val="800000"/>
                    </a:gs>
                  </a:gsLst>
                  <a:lin ang="5400000" scaled="1"/>
                </a:gradFill>
                <a:ln w="0">
                  <a:solidFill>
                    <a:srgbClr val="000000"/>
                  </a:solidFill>
                  <a:prstDash val="solid"/>
                  <a:round/>
                  <a:headEnd/>
                  <a:tailEnd/>
                </a:ln>
              </p:spPr>
              <p:txBody>
                <a:bodyPr/>
                <a:lstStyle/>
                <a:p>
                  <a:endParaRPr lang="es-ES"/>
                </a:p>
              </p:txBody>
            </p:sp>
            <p:sp>
              <p:nvSpPr>
                <p:cNvPr id="74762" name="Freeform 37"/>
                <p:cNvSpPr>
                  <a:spLocks/>
                </p:cNvSpPr>
                <p:nvPr/>
              </p:nvSpPr>
              <p:spPr bwMode="auto">
                <a:xfrm>
                  <a:off x="1670" y="1275"/>
                  <a:ext cx="7" cy="9"/>
                </a:xfrm>
                <a:custGeom>
                  <a:avLst/>
                  <a:gdLst>
                    <a:gd name="T0" fmla="*/ 0 w 170"/>
                    <a:gd name="T1" fmla="*/ 5 h 194"/>
                    <a:gd name="T2" fmla="*/ 0 w 170"/>
                    <a:gd name="T3" fmla="*/ 4 h 194"/>
                    <a:gd name="T4" fmla="*/ 0 w 170"/>
                    <a:gd name="T5" fmla="*/ 3 h 194"/>
                    <a:gd name="T6" fmla="*/ 1 w 170"/>
                    <a:gd name="T7" fmla="*/ 2 h 194"/>
                    <a:gd name="T8" fmla="*/ 1 w 170"/>
                    <a:gd name="T9" fmla="*/ 1 h 194"/>
                    <a:gd name="T10" fmla="*/ 2 w 170"/>
                    <a:gd name="T11" fmla="*/ 1 h 194"/>
                    <a:gd name="T12" fmla="*/ 2 w 170"/>
                    <a:gd name="T13" fmla="*/ 0 h 194"/>
                    <a:gd name="T14" fmla="*/ 3 w 170"/>
                    <a:gd name="T15" fmla="*/ 0 h 194"/>
                    <a:gd name="T16" fmla="*/ 4 w 170"/>
                    <a:gd name="T17" fmla="*/ 0 h 194"/>
                    <a:gd name="T18" fmla="*/ 4 w 170"/>
                    <a:gd name="T19" fmla="*/ 0 h 194"/>
                    <a:gd name="T20" fmla="*/ 5 w 170"/>
                    <a:gd name="T21" fmla="*/ 0 h 194"/>
                    <a:gd name="T22" fmla="*/ 5 w 170"/>
                    <a:gd name="T23" fmla="*/ 1 h 194"/>
                    <a:gd name="T24" fmla="*/ 6 w 170"/>
                    <a:gd name="T25" fmla="*/ 1 h 194"/>
                    <a:gd name="T26" fmla="*/ 6 w 170"/>
                    <a:gd name="T27" fmla="*/ 2 h 194"/>
                    <a:gd name="T28" fmla="*/ 7 w 170"/>
                    <a:gd name="T29" fmla="*/ 3 h 194"/>
                    <a:gd name="T30" fmla="*/ 7 w 170"/>
                    <a:gd name="T31" fmla="*/ 4 h 194"/>
                    <a:gd name="T32" fmla="*/ 7 w 170"/>
                    <a:gd name="T33" fmla="*/ 5 h 194"/>
                    <a:gd name="T34" fmla="*/ 7 w 170"/>
                    <a:gd name="T35" fmla="*/ 5 h 194"/>
                    <a:gd name="T36" fmla="*/ 7 w 170"/>
                    <a:gd name="T37" fmla="*/ 6 h 194"/>
                    <a:gd name="T38" fmla="*/ 6 w 170"/>
                    <a:gd name="T39" fmla="*/ 7 h 194"/>
                    <a:gd name="T40" fmla="*/ 6 w 170"/>
                    <a:gd name="T41" fmla="*/ 8 h 194"/>
                    <a:gd name="T42" fmla="*/ 5 w 170"/>
                    <a:gd name="T43" fmla="*/ 8 h 194"/>
                    <a:gd name="T44" fmla="*/ 5 w 170"/>
                    <a:gd name="T45" fmla="*/ 9 h 194"/>
                    <a:gd name="T46" fmla="*/ 4 w 170"/>
                    <a:gd name="T47" fmla="*/ 9 h 194"/>
                    <a:gd name="T48" fmla="*/ 4 w 170"/>
                    <a:gd name="T49" fmla="*/ 9 h 194"/>
                    <a:gd name="T50" fmla="*/ 3 w 170"/>
                    <a:gd name="T51" fmla="*/ 9 h 194"/>
                    <a:gd name="T52" fmla="*/ 2 w 170"/>
                    <a:gd name="T53" fmla="*/ 9 h 194"/>
                    <a:gd name="T54" fmla="*/ 2 w 170"/>
                    <a:gd name="T55" fmla="*/ 8 h 194"/>
                    <a:gd name="T56" fmla="*/ 1 w 170"/>
                    <a:gd name="T57" fmla="*/ 8 h 194"/>
                    <a:gd name="T58" fmla="*/ 1 w 170"/>
                    <a:gd name="T59" fmla="*/ 7 h 194"/>
                    <a:gd name="T60" fmla="*/ 0 w 170"/>
                    <a:gd name="T61" fmla="*/ 6 h 194"/>
                    <a:gd name="T62" fmla="*/ 0 w 170"/>
                    <a:gd name="T63" fmla="*/ 5 h 194"/>
                    <a:gd name="T64" fmla="*/ 0 w 170"/>
                    <a:gd name="T65" fmla="*/ 5 h 1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0" h="194">
                      <a:moveTo>
                        <a:pt x="0" y="97"/>
                      </a:moveTo>
                      <a:lnTo>
                        <a:pt x="1" y="78"/>
                      </a:lnTo>
                      <a:lnTo>
                        <a:pt x="6" y="59"/>
                      </a:lnTo>
                      <a:lnTo>
                        <a:pt x="15" y="43"/>
                      </a:lnTo>
                      <a:lnTo>
                        <a:pt x="25" y="28"/>
                      </a:lnTo>
                      <a:lnTo>
                        <a:pt x="38" y="16"/>
                      </a:lnTo>
                      <a:lnTo>
                        <a:pt x="52" y="7"/>
                      </a:lnTo>
                      <a:lnTo>
                        <a:pt x="69" y="1"/>
                      </a:lnTo>
                      <a:lnTo>
                        <a:pt x="86" y="0"/>
                      </a:lnTo>
                      <a:lnTo>
                        <a:pt x="102" y="1"/>
                      </a:lnTo>
                      <a:lnTo>
                        <a:pt x="118" y="7"/>
                      </a:lnTo>
                      <a:lnTo>
                        <a:pt x="133" y="16"/>
                      </a:lnTo>
                      <a:lnTo>
                        <a:pt x="145" y="28"/>
                      </a:lnTo>
                      <a:lnTo>
                        <a:pt x="157" y="43"/>
                      </a:lnTo>
                      <a:lnTo>
                        <a:pt x="164" y="59"/>
                      </a:lnTo>
                      <a:lnTo>
                        <a:pt x="169" y="78"/>
                      </a:lnTo>
                      <a:lnTo>
                        <a:pt x="170" y="97"/>
                      </a:lnTo>
                      <a:lnTo>
                        <a:pt x="169" y="116"/>
                      </a:lnTo>
                      <a:lnTo>
                        <a:pt x="164" y="134"/>
                      </a:lnTo>
                      <a:lnTo>
                        <a:pt x="157" y="150"/>
                      </a:lnTo>
                      <a:lnTo>
                        <a:pt x="145" y="166"/>
                      </a:lnTo>
                      <a:lnTo>
                        <a:pt x="133" y="177"/>
                      </a:lnTo>
                      <a:lnTo>
                        <a:pt x="118" y="187"/>
                      </a:lnTo>
                      <a:lnTo>
                        <a:pt x="102" y="192"/>
                      </a:lnTo>
                      <a:lnTo>
                        <a:pt x="86" y="194"/>
                      </a:lnTo>
                      <a:lnTo>
                        <a:pt x="69" y="192"/>
                      </a:lnTo>
                      <a:lnTo>
                        <a:pt x="52" y="187"/>
                      </a:lnTo>
                      <a:lnTo>
                        <a:pt x="38" y="177"/>
                      </a:lnTo>
                      <a:lnTo>
                        <a:pt x="25" y="166"/>
                      </a:lnTo>
                      <a:lnTo>
                        <a:pt x="15" y="150"/>
                      </a:lnTo>
                      <a:lnTo>
                        <a:pt x="6" y="134"/>
                      </a:lnTo>
                      <a:lnTo>
                        <a:pt x="1" y="116"/>
                      </a:lnTo>
                      <a:lnTo>
                        <a:pt x="0" y="97"/>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63" name="Freeform 38"/>
                <p:cNvSpPr>
                  <a:spLocks/>
                </p:cNvSpPr>
                <p:nvPr/>
              </p:nvSpPr>
              <p:spPr bwMode="auto">
                <a:xfrm>
                  <a:off x="1670" y="1275"/>
                  <a:ext cx="7" cy="9"/>
                </a:xfrm>
                <a:custGeom>
                  <a:avLst/>
                  <a:gdLst>
                    <a:gd name="T0" fmla="*/ 0 w 170"/>
                    <a:gd name="T1" fmla="*/ 5 h 194"/>
                    <a:gd name="T2" fmla="*/ 0 w 170"/>
                    <a:gd name="T3" fmla="*/ 4 h 194"/>
                    <a:gd name="T4" fmla="*/ 0 w 170"/>
                    <a:gd name="T5" fmla="*/ 3 h 194"/>
                    <a:gd name="T6" fmla="*/ 1 w 170"/>
                    <a:gd name="T7" fmla="*/ 2 h 194"/>
                    <a:gd name="T8" fmla="*/ 1 w 170"/>
                    <a:gd name="T9" fmla="*/ 1 h 194"/>
                    <a:gd name="T10" fmla="*/ 2 w 170"/>
                    <a:gd name="T11" fmla="*/ 1 h 194"/>
                    <a:gd name="T12" fmla="*/ 2 w 170"/>
                    <a:gd name="T13" fmla="*/ 0 h 194"/>
                    <a:gd name="T14" fmla="*/ 3 w 170"/>
                    <a:gd name="T15" fmla="*/ 0 h 194"/>
                    <a:gd name="T16" fmla="*/ 4 w 170"/>
                    <a:gd name="T17" fmla="*/ 0 h 194"/>
                    <a:gd name="T18" fmla="*/ 4 w 170"/>
                    <a:gd name="T19" fmla="*/ 0 h 194"/>
                    <a:gd name="T20" fmla="*/ 5 w 170"/>
                    <a:gd name="T21" fmla="*/ 0 h 194"/>
                    <a:gd name="T22" fmla="*/ 5 w 170"/>
                    <a:gd name="T23" fmla="*/ 1 h 194"/>
                    <a:gd name="T24" fmla="*/ 6 w 170"/>
                    <a:gd name="T25" fmla="*/ 1 h 194"/>
                    <a:gd name="T26" fmla="*/ 6 w 170"/>
                    <a:gd name="T27" fmla="*/ 2 h 194"/>
                    <a:gd name="T28" fmla="*/ 7 w 170"/>
                    <a:gd name="T29" fmla="*/ 3 h 194"/>
                    <a:gd name="T30" fmla="*/ 7 w 170"/>
                    <a:gd name="T31" fmla="*/ 4 h 194"/>
                    <a:gd name="T32" fmla="*/ 7 w 170"/>
                    <a:gd name="T33" fmla="*/ 5 h 194"/>
                    <a:gd name="T34" fmla="*/ 7 w 170"/>
                    <a:gd name="T35" fmla="*/ 5 h 194"/>
                    <a:gd name="T36" fmla="*/ 7 w 170"/>
                    <a:gd name="T37" fmla="*/ 6 h 194"/>
                    <a:gd name="T38" fmla="*/ 6 w 170"/>
                    <a:gd name="T39" fmla="*/ 7 h 194"/>
                    <a:gd name="T40" fmla="*/ 6 w 170"/>
                    <a:gd name="T41" fmla="*/ 8 h 194"/>
                    <a:gd name="T42" fmla="*/ 5 w 170"/>
                    <a:gd name="T43" fmla="*/ 8 h 194"/>
                    <a:gd name="T44" fmla="*/ 5 w 170"/>
                    <a:gd name="T45" fmla="*/ 9 h 194"/>
                    <a:gd name="T46" fmla="*/ 4 w 170"/>
                    <a:gd name="T47" fmla="*/ 9 h 194"/>
                    <a:gd name="T48" fmla="*/ 4 w 170"/>
                    <a:gd name="T49" fmla="*/ 9 h 194"/>
                    <a:gd name="T50" fmla="*/ 3 w 170"/>
                    <a:gd name="T51" fmla="*/ 9 h 194"/>
                    <a:gd name="T52" fmla="*/ 2 w 170"/>
                    <a:gd name="T53" fmla="*/ 9 h 194"/>
                    <a:gd name="T54" fmla="*/ 2 w 170"/>
                    <a:gd name="T55" fmla="*/ 8 h 194"/>
                    <a:gd name="T56" fmla="*/ 1 w 170"/>
                    <a:gd name="T57" fmla="*/ 8 h 194"/>
                    <a:gd name="T58" fmla="*/ 1 w 170"/>
                    <a:gd name="T59" fmla="*/ 7 h 194"/>
                    <a:gd name="T60" fmla="*/ 0 w 170"/>
                    <a:gd name="T61" fmla="*/ 6 h 194"/>
                    <a:gd name="T62" fmla="*/ 0 w 170"/>
                    <a:gd name="T63" fmla="*/ 5 h 194"/>
                    <a:gd name="T64" fmla="*/ 0 w 170"/>
                    <a:gd name="T65" fmla="*/ 5 h 1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0" h="194">
                      <a:moveTo>
                        <a:pt x="0" y="97"/>
                      </a:moveTo>
                      <a:lnTo>
                        <a:pt x="1" y="78"/>
                      </a:lnTo>
                      <a:lnTo>
                        <a:pt x="6" y="59"/>
                      </a:lnTo>
                      <a:lnTo>
                        <a:pt x="15" y="43"/>
                      </a:lnTo>
                      <a:lnTo>
                        <a:pt x="25" y="28"/>
                      </a:lnTo>
                      <a:lnTo>
                        <a:pt x="38" y="16"/>
                      </a:lnTo>
                      <a:lnTo>
                        <a:pt x="52" y="7"/>
                      </a:lnTo>
                      <a:lnTo>
                        <a:pt x="69" y="1"/>
                      </a:lnTo>
                      <a:lnTo>
                        <a:pt x="86" y="0"/>
                      </a:lnTo>
                      <a:lnTo>
                        <a:pt x="102" y="1"/>
                      </a:lnTo>
                      <a:lnTo>
                        <a:pt x="118" y="7"/>
                      </a:lnTo>
                      <a:lnTo>
                        <a:pt x="133" y="16"/>
                      </a:lnTo>
                      <a:lnTo>
                        <a:pt x="145" y="28"/>
                      </a:lnTo>
                      <a:lnTo>
                        <a:pt x="157" y="43"/>
                      </a:lnTo>
                      <a:lnTo>
                        <a:pt x="164" y="59"/>
                      </a:lnTo>
                      <a:lnTo>
                        <a:pt x="169" y="78"/>
                      </a:lnTo>
                      <a:lnTo>
                        <a:pt x="170" y="97"/>
                      </a:lnTo>
                      <a:lnTo>
                        <a:pt x="169" y="116"/>
                      </a:lnTo>
                      <a:lnTo>
                        <a:pt x="164" y="134"/>
                      </a:lnTo>
                      <a:lnTo>
                        <a:pt x="157" y="150"/>
                      </a:lnTo>
                      <a:lnTo>
                        <a:pt x="145" y="166"/>
                      </a:lnTo>
                      <a:lnTo>
                        <a:pt x="133" y="177"/>
                      </a:lnTo>
                      <a:lnTo>
                        <a:pt x="118" y="187"/>
                      </a:lnTo>
                      <a:lnTo>
                        <a:pt x="102" y="192"/>
                      </a:lnTo>
                      <a:lnTo>
                        <a:pt x="86" y="194"/>
                      </a:lnTo>
                      <a:lnTo>
                        <a:pt x="69" y="192"/>
                      </a:lnTo>
                      <a:lnTo>
                        <a:pt x="52" y="187"/>
                      </a:lnTo>
                      <a:lnTo>
                        <a:pt x="38" y="177"/>
                      </a:lnTo>
                      <a:lnTo>
                        <a:pt x="25" y="166"/>
                      </a:lnTo>
                      <a:lnTo>
                        <a:pt x="15" y="150"/>
                      </a:lnTo>
                      <a:lnTo>
                        <a:pt x="6" y="134"/>
                      </a:lnTo>
                      <a:lnTo>
                        <a:pt x="1" y="116"/>
                      </a:lnTo>
                      <a:lnTo>
                        <a:pt x="0" y="97"/>
                      </a:lnTo>
                    </a:path>
                  </a:pathLst>
                </a:custGeom>
                <a:gradFill rotWithShape="0">
                  <a:gsLst>
                    <a:gs pos="0">
                      <a:srgbClr val="800000"/>
                    </a:gs>
                    <a:gs pos="50000">
                      <a:srgbClr val="FFFFFF"/>
                    </a:gs>
                    <a:gs pos="100000">
                      <a:srgbClr val="800000"/>
                    </a:gs>
                  </a:gsLst>
                  <a:lin ang="5400000" scaled="1"/>
                </a:gradFill>
                <a:ln w="0">
                  <a:solidFill>
                    <a:srgbClr val="000000"/>
                  </a:solidFill>
                  <a:prstDash val="solid"/>
                  <a:round/>
                  <a:headEnd/>
                  <a:tailEnd/>
                </a:ln>
              </p:spPr>
              <p:txBody>
                <a:bodyPr/>
                <a:lstStyle/>
                <a:p>
                  <a:endParaRPr lang="es-ES"/>
                </a:p>
              </p:txBody>
            </p:sp>
            <p:sp>
              <p:nvSpPr>
                <p:cNvPr id="74764" name="Freeform 39"/>
                <p:cNvSpPr>
                  <a:spLocks/>
                </p:cNvSpPr>
                <p:nvPr/>
              </p:nvSpPr>
              <p:spPr bwMode="auto">
                <a:xfrm>
                  <a:off x="1660" y="1279"/>
                  <a:ext cx="8" cy="10"/>
                </a:xfrm>
                <a:custGeom>
                  <a:avLst/>
                  <a:gdLst>
                    <a:gd name="T0" fmla="*/ 0 w 171"/>
                    <a:gd name="T1" fmla="*/ 5 h 193"/>
                    <a:gd name="T2" fmla="*/ 0 w 171"/>
                    <a:gd name="T3" fmla="*/ 4 h 193"/>
                    <a:gd name="T4" fmla="*/ 0 w 171"/>
                    <a:gd name="T5" fmla="*/ 3 h 193"/>
                    <a:gd name="T6" fmla="*/ 1 w 171"/>
                    <a:gd name="T7" fmla="*/ 2 h 193"/>
                    <a:gd name="T8" fmla="*/ 1 w 171"/>
                    <a:gd name="T9" fmla="*/ 1 h 193"/>
                    <a:gd name="T10" fmla="*/ 2 w 171"/>
                    <a:gd name="T11" fmla="*/ 1 h 193"/>
                    <a:gd name="T12" fmla="*/ 2 w 171"/>
                    <a:gd name="T13" fmla="*/ 0 h 193"/>
                    <a:gd name="T14" fmla="*/ 3 w 171"/>
                    <a:gd name="T15" fmla="*/ 0 h 193"/>
                    <a:gd name="T16" fmla="*/ 4 w 171"/>
                    <a:gd name="T17" fmla="*/ 0 h 193"/>
                    <a:gd name="T18" fmla="*/ 5 w 171"/>
                    <a:gd name="T19" fmla="*/ 0 h 193"/>
                    <a:gd name="T20" fmla="*/ 6 w 171"/>
                    <a:gd name="T21" fmla="*/ 0 h 193"/>
                    <a:gd name="T22" fmla="*/ 6 w 171"/>
                    <a:gd name="T23" fmla="*/ 1 h 193"/>
                    <a:gd name="T24" fmla="*/ 7 w 171"/>
                    <a:gd name="T25" fmla="*/ 1 h 193"/>
                    <a:gd name="T26" fmla="*/ 7 w 171"/>
                    <a:gd name="T27" fmla="*/ 2 h 193"/>
                    <a:gd name="T28" fmla="*/ 8 w 171"/>
                    <a:gd name="T29" fmla="*/ 3 h 193"/>
                    <a:gd name="T30" fmla="*/ 8 w 171"/>
                    <a:gd name="T31" fmla="*/ 4 h 193"/>
                    <a:gd name="T32" fmla="*/ 8 w 171"/>
                    <a:gd name="T33" fmla="*/ 5 h 193"/>
                    <a:gd name="T34" fmla="*/ 8 w 171"/>
                    <a:gd name="T35" fmla="*/ 6 h 193"/>
                    <a:gd name="T36" fmla="*/ 8 w 171"/>
                    <a:gd name="T37" fmla="*/ 7 h 193"/>
                    <a:gd name="T38" fmla="*/ 7 w 171"/>
                    <a:gd name="T39" fmla="*/ 8 h 193"/>
                    <a:gd name="T40" fmla="*/ 7 w 171"/>
                    <a:gd name="T41" fmla="*/ 9 h 193"/>
                    <a:gd name="T42" fmla="*/ 6 w 171"/>
                    <a:gd name="T43" fmla="*/ 9 h 193"/>
                    <a:gd name="T44" fmla="*/ 6 w 171"/>
                    <a:gd name="T45" fmla="*/ 10 h 193"/>
                    <a:gd name="T46" fmla="*/ 5 w 171"/>
                    <a:gd name="T47" fmla="*/ 10 h 193"/>
                    <a:gd name="T48" fmla="*/ 4 w 171"/>
                    <a:gd name="T49" fmla="*/ 10 h 193"/>
                    <a:gd name="T50" fmla="*/ 3 w 171"/>
                    <a:gd name="T51" fmla="*/ 10 h 193"/>
                    <a:gd name="T52" fmla="*/ 2 w 171"/>
                    <a:gd name="T53" fmla="*/ 10 h 193"/>
                    <a:gd name="T54" fmla="*/ 2 w 171"/>
                    <a:gd name="T55" fmla="*/ 9 h 193"/>
                    <a:gd name="T56" fmla="*/ 1 w 171"/>
                    <a:gd name="T57" fmla="*/ 9 h 193"/>
                    <a:gd name="T58" fmla="*/ 1 w 171"/>
                    <a:gd name="T59" fmla="*/ 8 h 193"/>
                    <a:gd name="T60" fmla="*/ 0 w 171"/>
                    <a:gd name="T61" fmla="*/ 7 h 193"/>
                    <a:gd name="T62" fmla="*/ 0 w 171"/>
                    <a:gd name="T63" fmla="*/ 6 h 193"/>
                    <a:gd name="T64" fmla="*/ 0 w 171"/>
                    <a:gd name="T65" fmla="*/ 5 h 19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1" h="193">
                      <a:moveTo>
                        <a:pt x="0" y="97"/>
                      </a:moveTo>
                      <a:lnTo>
                        <a:pt x="1" y="78"/>
                      </a:lnTo>
                      <a:lnTo>
                        <a:pt x="6" y="59"/>
                      </a:lnTo>
                      <a:lnTo>
                        <a:pt x="15" y="43"/>
                      </a:lnTo>
                      <a:lnTo>
                        <a:pt x="25" y="28"/>
                      </a:lnTo>
                      <a:lnTo>
                        <a:pt x="38" y="17"/>
                      </a:lnTo>
                      <a:lnTo>
                        <a:pt x="53" y="7"/>
                      </a:lnTo>
                      <a:lnTo>
                        <a:pt x="69" y="2"/>
                      </a:lnTo>
                      <a:lnTo>
                        <a:pt x="86" y="0"/>
                      </a:lnTo>
                      <a:lnTo>
                        <a:pt x="102" y="2"/>
                      </a:lnTo>
                      <a:lnTo>
                        <a:pt x="119" y="7"/>
                      </a:lnTo>
                      <a:lnTo>
                        <a:pt x="134" y="17"/>
                      </a:lnTo>
                      <a:lnTo>
                        <a:pt x="146" y="28"/>
                      </a:lnTo>
                      <a:lnTo>
                        <a:pt x="157" y="43"/>
                      </a:lnTo>
                      <a:lnTo>
                        <a:pt x="165" y="59"/>
                      </a:lnTo>
                      <a:lnTo>
                        <a:pt x="170" y="78"/>
                      </a:lnTo>
                      <a:lnTo>
                        <a:pt x="171" y="97"/>
                      </a:lnTo>
                      <a:lnTo>
                        <a:pt x="170" y="115"/>
                      </a:lnTo>
                      <a:lnTo>
                        <a:pt x="165" y="134"/>
                      </a:lnTo>
                      <a:lnTo>
                        <a:pt x="157" y="150"/>
                      </a:lnTo>
                      <a:lnTo>
                        <a:pt x="146" y="165"/>
                      </a:lnTo>
                      <a:lnTo>
                        <a:pt x="134" y="177"/>
                      </a:lnTo>
                      <a:lnTo>
                        <a:pt x="119" y="186"/>
                      </a:lnTo>
                      <a:lnTo>
                        <a:pt x="102" y="192"/>
                      </a:lnTo>
                      <a:lnTo>
                        <a:pt x="86" y="193"/>
                      </a:lnTo>
                      <a:lnTo>
                        <a:pt x="69" y="192"/>
                      </a:lnTo>
                      <a:lnTo>
                        <a:pt x="53" y="186"/>
                      </a:lnTo>
                      <a:lnTo>
                        <a:pt x="38" y="177"/>
                      </a:lnTo>
                      <a:lnTo>
                        <a:pt x="25" y="165"/>
                      </a:lnTo>
                      <a:lnTo>
                        <a:pt x="15" y="150"/>
                      </a:lnTo>
                      <a:lnTo>
                        <a:pt x="6" y="134"/>
                      </a:lnTo>
                      <a:lnTo>
                        <a:pt x="1" y="115"/>
                      </a:lnTo>
                      <a:lnTo>
                        <a:pt x="0" y="97"/>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65" name="Freeform 40"/>
                <p:cNvSpPr>
                  <a:spLocks/>
                </p:cNvSpPr>
                <p:nvPr/>
              </p:nvSpPr>
              <p:spPr bwMode="auto">
                <a:xfrm>
                  <a:off x="1660" y="1279"/>
                  <a:ext cx="8" cy="10"/>
                </a:xfrm>
                <a:custGeom>
                  <a:avLst/>
                  <a:gdLst>
                    <a:gd name="T0" fmla="*/ 0 w 171"/>
                    <a:gd name="T1" fmla="*/ 5 h 193"/>
                    <a:gd name="T2" fmla="*/ 0 w 171"/>
                    <a:gd name="T3" fmla="*/ 4 h 193"/>
                    <a:gd name="T4" fmla="*/ 0 w 171"/>
                    <a:gd name="T5" fmla="*/ 3 h 193"/>
                    <a:gd name="T6" fmla="*/ 1 w 171"/>
                    <a:gd name="T7" fmla="*/ 2 h 193"/>
                    <a:gd name="T8" fmla="*/ 1 w 171"/>
                    <a:gd name="T9" fmla="*/ 1 h 193"/>
                    <a:gd name="T10" fmla="*/ 2 w 171"/>
                    <a:gd name="T11" fmla="*/ 1 h 193"/>
                    <a:gd name="T12" fmla="*/ 2 w 171"/>
                    <a:gd name="T13" fmla="*/ 0 h 193"/>
                    <a:gd name="T14" fmla="*/ 3 w 171"/>
                    <a:gd name="T15" fmla="*/ 0 h 193"/>
                    <a:gd name="T16" fmla="*/ 4 w 171"/>
                    <a:gd name="T17" fmla="*/ 0 h 193"/>
                    <a:gd name="T18" fmla="*/ 5 w 171"/>
                    <a:gd name="T19" fmla="*/ 0 h 193"/>
                    <a:gd name="T20" fmla="*/ 6 w 171"/>
                    <a:gd name="T21" fmla="*/ 0 h 193"/>
                    <a:gd name="T22" fmla="*/ 6 w 171"/>
                    <a:gd name="T23" fmla="*/ 1 h 193"/>
                    <a:gd name="T24" fmla="*/ 7 w 171"/>
                    <a:gd name="T25" fmla="*/ 1 h 193"/>
                    <a:gd name="T26" fmla="*/ 7 w 171"/>
                    <a:gd name="T27" fmla="*/ 2 h 193"/>
                    <a:gd name="T28" fmla="*/ 8 w 171"/>
                    <a:gd name="T29" fmla="*/ 3 h 193"/>
                    <a:gd name="T30" fmla="*/ 8 w 171"/>
                    <a:gd name="T31" fmla="*/ 4 h 193"/>
                    <a:gd name="T32" fmla="*/ 8 w 171"/>
                    <a:gd name="T33" fmla="*/ 5 h 193"/>
                    <a:gd name="T34" fmla="*/ 8 w 171"/>
                    <a:gd name="T35" fmla="*/ 6 h 193"/>
                    <a:gd name="T36" fmla="*/ 8 w 171"/>
                    <a:gd name="T37" fmla="*/ 7 h 193"/>
                    <a:gd name="T38" fmla="*/ 7 w 171"/>
                    <a:gd name="T39" fmla="*/ 8 h 193"/>
                    <a:gd name="T40" fmla="*/ 7 w 171"/>
                    <a:gd name="T41" fmla="*/ 9 h 193"/>
                    <a:gd name="T42" fmla="*/ 6 w 171"/>
                    <a:gd name="T43" fmla="*/ 9 h 193"/>
                    <a:gd name="T44" fmla="*/ 6 w 171"/>
                    <a:gd name="T45" fmla="*/ 10 h 193"/>
                    <a:gd name="T46" fmla="*/ 5 w 171"/>
                    <a:gd name="T47" fmla="*/ 10 h 193"/>
                    <a:gd name="T48" fmla="*/ 4 w 171"/>
                    <a:gd name="T49" fmla="*/ 10 h 193"/>
                    <a:gd name="T50" fmla="*/ 3 w 171"/>
                    <a:gd name="T51" fmla="*/ 10 h 193"/>
                    <a:gd name="T52" fmla="*/ 2 w 171"/>
                    <a:gd name="T53" fmla="*/ 10 h 193"/>
                    <a:gd name="T54" fmla="*/ 2 w 171"/>
                    <a:gd name="T55" fmla="*/ 9 h 193"/>
                    <a:gd name="T56" fmla="*/ 1 w 171"/>
                    <a:gd name="T57" fmla="*/ 9 h 193"/>
                    <a:gd name="T58" fmla="*/ 1 w 171"/>
                    <a:gd name="T59" fmla="*/ 8 h 193"/>
                    <a:gd name="T60" fmla="*/ 0 w 171"/>
                    <a:gd name="T61" fmla="*/ 7 h 193"/>
                    <a:gd name="T62" fmla="*/ 0 w 171"/>
                    <a:gd name="T63" fmla="*/ 6 h 193"/>
                    <a:gd name="T64" fmla="*/ 0 w 171"/>
                    <a:gd name="T65" fmla="*/ 5 h 19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1" h="193">
                      <a:moveTo>
                        <a:pt x="0" y="97"/>
                      </a:moveTo>
                      <a:lnTo>
                        <a:pt x="1" y="78"/>
                      </a:lnTo>
                      <a:lnTo>
                        <a:pt x="6" y="59"/>
                      </a:lnTo>
                      <a:lnTo>
                        <a:pt x="15" y="43"/>
                      </a:lnTo>
                      <a:lnTo>
                        <a:pt x="25" y="28"/>
                      </a:lnTo>
                      <a:lnTo>
                        <a:pt x="38" y="17"/>
                      </a:lnTo>
                      <a:lnTo>
                        <a:pt x="53" y="7"/>
                      </a:lnTo>
                      <a:lnTo>
                        <a:pt x="69" y="2"/>
                      </a:lnTo>
                      <a:lnTo>
                        <a:pt x="86" y="0"/>
                      </a:lnTo>
                      <a:lnTo>
                        <a:pt x="102" y="2"/>
                      </a:lnTo>
                      <a:lnTo>
                        <a:pt x="119" y="7"/>
                      </a:lnTo>
                      <a:lnTo>
                        <a:pt x="134" y="17"/>
                      </a:lnTo>
                      <a:lnTo>
                        <a:pt x="146" y="28"/>
                      </a:lnTo>
                      <a:lnTo>
                        <a:pt x="157" y="43"/>
                      </a:lnTo>
                      <a:lnTo>
                        <a:pt x="165" y="59"/>
                      </a:lnTo>
                      <a:lnTo>
                        <a:pt x="170" y="78"/>
                      </a:lnTo>
                      <a:lnTo>
                        <a:pt x="171" y="97"/>
                      </a:lnTo>
                      <a:lnTo>
                        <a:pt x="170" y="115"/>
                      </a:lnTo>
                      <a:lnTo>
                        <a:pt x="165" y="134"/>
                      </a:lnTo>
                      <a:lnTo>
                        <a:pt x="157" y="150"/>
                      </a:lnTo>
                      <a:lnTo>
                        <a:pt x="146" y="165"/>
                      </a:lnTo>
                      <a:lnTo>
                        <a:pt x="134" y="177"/>
                      </a:lnTo>
                      <a:lnTo>
                        <a:pt x="119" y="186"/>
                      </a:lnTo>
                      <a:lnTo>
                        <a:pt x="102" y="192"/>
                      </a:lnTo>
                      <a:lnTo>
                        <a:pt x="86" y="193"/>
                      </a:lnTo>
                      <a:lnTo>
                        <a:pt x="69" y="192"/>
                      </a:lnTo>
                      <a:lnTo>
                        <a:pt x="53" y="186"/>
                      </a:lnTo>
                      <a:lnTo>
                        <a:pt x="38" y="177"/>
                      </a:lnTo>
                      <a:lnTo>
                        <a:pt x="25" y="165"/>
                      </a:lnTo>
                      <a:lnTo>
                        <a:pt x="15" y="150"/>
                      </a:lnTo>
                      <a:lnTo>
                        <a:pt x="6" y="134"/>
                      </a:lnTo>
                      <a:lnTo>
                        <a:pt x="1" y="115"/>
                      </a:lnTo>
                      <a:lnTo>
                        <a:pt x="0" y="97"/>
                      </a:lnTo>
                    </a:path>
                  </a:pathLst>
                </a:custGeom>
                <a:gradFill rotWithShape="0">
                  <a:gsLst>
                    <a:gs pos="0">
                      <a:srgbClr val="800000"/>
                    </a:gs>
                    <a:gs pos="50000">
                      <a:srgbClr val="FFFFFF"/>
                    </a:gs>
                    <a:gs pos="100000">
                      <a:srgbClr val="800000"/>
                    </a:gs>
                  </a:gsLst>
                  <a:lin ang="5400000" scaled="1"/>
                </a:gradFill>
                <a:ln w="0">
                  <a:solidFill>
                    <a:srgbClr val="000000"/>
                  </a:solidFill>
                  <a:prstDash val="solid"/>
                  <a:round/>
                  <a:headEnd/>
                  <a:tailEnd/>
                </a:ln>
              </p:spPr>
              <p:txBody>
                <a:bodyPr/>
                <a:lstStyle/>
                <a:p>
                  <a:endParaRPr lang="es-ES"/>
                </a:p>
              </p:txBody>
            </p:sp>
            <p:sp>
              <p:nvSpPr>
                <p:cNvPr id="74766" name="Freeform 41"/>
                <p:cNvSpPr>
                  <a:spLocks/>
                </p:cNvSpPr>
                <p:nvPr/>
              </p:nvSpPr>
              <p:spPr bwMode="auto">
                <a:xfrm>
                  <a:off x="1651" y="1283"/>
                  <a:ext cx="8" cy="10"/>
                </a:xfrm>
                <a:custGeom>
                  <a:avLst/>
                  <a:gdLst>
                    <a:gd name="T0" fmla="*/ 0 w 172"/>
                    <a:gd name="T1" fmla="*/ 5 h 194"/>
                    <a:gd name="T2" fmla="*/ 0 w 172"/>
                    <a:gd name="T3" fmla="*/ 4 h 194"/>
                    <a:gd name="T4" fmla="*/ 0 w 172"/>
                    <a:gd name="T5" fmla="*/ 3 h 194"/>
                    <a:gd name="T6" fmla="*/ 1 w 172"/>
                    <a:gd name="T7" fmla="*/ 2 h 194"/>
                    <a:gd name="T8" fmla="*/ 1 w 172"/>
                    <a:gd name="T9" fmla="*/ 1 h 194"/>
                    <a:gd name="T10" fmla="*/ 2 w 172"/>
                    <a:gd name="T11" fmla="*/ 1 h 194"/>
                    <a:gd name="T12" fmla="*/ 3 w 172"/>
                    <a:gd name="T13" fmla="*/ 0 h 194"/>
                    <a:gd name="T14" fmla="*/ 3 w 172"/>
                    <a:gd name="T15" fmla="*/ 0 h 194"/>
                    <a:gd name="T16" fmla="*/ 4 w 172"/>
                    <a:gd name="T17" fmla="*/ 0 h 194"/>
                    <a:gd name="T18" fmla="*/ 5 w 172"/>
                    <a:gd name="T19" fmla="*/ 0 h 194"/>
                    <a:gd name="T20" fmla="*/ 5 w 172"/>
                    <a:gd name="T21" fmla="*/ 0 h 194"/>
                    <a:gd name="T22" fmla="*/ 6 w 172"/>
                    <a:gd name="T23" fmla="*/ 1 h 194"/>
                    <a:gd name="T24" fmla="*/ 7 w 172"/>
                    <a:gd name="T25" fmla="*/ 1 h 194"/>
                    <a:gd name="T26" fmla="*/ 7 w 172"/>
                    <a:gd name="T27" fmla="*/ 2 h 194"/>
                    <a:gd name="T28" fmla="*/ 8 w 172"/>
                    <a:gd name="T29" fmla="*/ 3 h 194"/>
                    <a:gd name="T30" fmla="*/ 8 w 172"/>
                    <a:gd name="T31" fmla="*/ 4 h 194"/>
                    <a:gd name="T32" fmla="*/ 8 w 172"/>
                    <a:gd name="T33" fmla="*/ 5 h 194"/>
                    <a:gd name="T34" fmla="*/ 8 w 172"/>
                    <a:gd name="T35" fmla="*/ 6 h 194"/>
                    <a:gd name="T36" fmla="*/ 8 w 172"/>
                    <a:gd name="T37" fmla="*/ 7 h 194"/>
                    <a:gd name="T38" fmla="*/ 7 w 172"/>
                    <a:gd name="T39" fmla="*/ 8 h 194"/>
                    <a:gd name="T40" fmla="*/ 7 w 172"/>
                    <a:gd name="T41" fmla="*/ 9 h 194"/>
                    <a:gd name="T42" fmla="*/ 6 w 172"/>
                    <a:gd name="T43" fmla="*/ 9 h 194"/>
                    <a:gd name="T44" fmla="*/ 5 w 172"/>
                    <a:gd name="T45" fmla="*/ 10 h 194"/>
                    <a:gd name="T46" fmla="*/ 5 w 172"/>
                    <a:gd name="T47" fmla="*/ 10 h 194"/>
                    <a:gd name="T48" fmla="*/ 4 w 172"/>
                    <a:gd name="T49" fmla="*/ 10 h 194"/>
                    <a:gd name="T50" fmla="*/ 3 w 172"/>
                    <a:gd name="T51" fmla="*/ 10 h 194"/>
                    <a:gd name="T52" fmla="*/ 3 w 172"/>
                    <a:gd name="T53" fmla="*/ 10 h 194"/>
                    <a:gd name="T54" fmla="*/ 2 w 172"/>
                    <a:gd name="T55" fmla="*/ 9 h 194"/>
                    <a:gd name="T56" fmla="*/ 1 w 172"/>
                    <a:gd name="T57" fmla="*/ 9 h 194"/>
                    <a:gd name="T58" fmla="*/ 1 w 172"/>
                    <a:gd name="T59" fmla="*/ 8 h 194"/>
                    <a:gd name="T60" fmla="*/ 0 w 172"/>
                    <a:gd name="T61" fmla="*/ 7 h 194"/>
                    <a:gd name="T62" fmla="*/ 0 w 172"/>
                    <a:gd name="T63" fmla="*/ 6 h 194"/>
                    <a:gd name="T64" fmla="*/ 0 w 172"/>
                    <a:gd name="T65" fmla="*/ 5 h 1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2" h="194">
                      <a:moveTo>
                        <a:pt x="0" y="98"/>
                      </a:moveTo>
                      <a:lnTo>
                        <a:pt x="3" y="78"/>
                      </a:lnTo>
                      <a:lnTo>
                        <a:pt x="7" y="60"/>
                      </a:lnTo>
                      <a:lnTo>
                        <a:pt x="15" y="44"/>
                      </a:lnTo>
                      <a:lnTo>
                        <a:pt x="26" y="29"/>
                      </a:lnTo>
                      <a:lnTo>
                        <a:pt x="38" y="17"/>
                      </a:lnTo>
                      <a:lnTo>
                        <a:pt x="54" y="8"/>
                      </a:lnTo>
                      <a:lnTo>
                        <a:pt x="69" y="2"/>
                      </a:lnTo>
                      <a:lnTo>
                        <a:pt x="86" y="0"/>
                      </a:lnTo>
                      <a:lnTo>
                        <a:pt x="103" y="2"/>
                      </a:lnTo>
                      <a:lnTo>
                        <a:pt x="118" y="8"/>
                      </a:lnTo>
                      <a:lnTo>
                        <a:pt x="133" y="17"/>
                      </a:lnTo>
                      <a:lnTo>
                        <a:pt x="147" y="29"/>
                      </a:lnTo>
                      <a:lnTo>
                        <a:pt x="157" y="44"/>
                      </a:lnTo>
                      <a:lnTo>
                        <a:pt x="164" y="60"/>
                      </a:lnTo>
                      <a:lnTo>
                        <a:pt x="170" y="78"/>
                      </a:lnTo>
                      <a:lnTo>
                        <a:pt x="172" y="98"/>
                      </a:lnTo>
                      <a:lnTo>
                        <a:pt x="170" y="116"/>
                      </a:lnTo>
                      <a:lnTo>
                        <a:pt x="164" y="134"/>
                      </a:lnTo>
                      <a:lnTo>
                        <a:pt x="157" y="151"/>
                      </a:lnTo>
                      <a:lnTo>
                        <a:pt x="147" y="166"/>
                      </a:lnTo>
                      <a:lnTo>
                        <a:pt x="133" y="178"/>
                      </a:lnTo>
                      <a:lnTo>
                        <a:pt x="118" y="187"/>
                      </a:lnTo>
                      <a:lnTo>
                        <a:pt x="103" y="192"/>
                      </a:lnTo>
                      <a:lnTo>
                        <a:pt x="86" y="194"/>
                      </a:lnTo>
                      <a:lnTo>
                        <a:pt x="69" y="192"/>
                      </a:lnTo>
                      <a:lnTo>
                        <a:pt x="54" y="187"/>
                      </a:lnTo>
                      <a:lnTo>
                        <a:pt x="38" y="178"/>
                      </a:lnTo>
                      <a:lnTo>
                        <a:pt x="26" y="166"/>
                      </a:lnTo>
                      <a:lnTo>
                        <a:pt x="15" y="151"/>
                      </a:lnTo>
                      <a:lnTo>
                        <a:pt x="7" y="134"/>
                      </a:lnTo>
                      <a:lnTo>
                        <a:pt x="3" y="116"/>
                      </a:lnTo>
                      <a:lnTo>
                        <a:pt x="0" y="9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67" name="Freeform 42"/>
                <p:cNvSpPr>
                  <a:spLocks/>
                </p:cNvSpPr>
                <p:nvPr/>
              </p:nvSpPr>
              <p:spPr bwMode="auto">
                <a:xfrm>
                  <a:off x="1651" y="1283"/>
                  <a:ext cx="8" cy="10"/>
                </a:xfrm>
                <a:custGeom>
                  <a:avLst/>
                  <a:gdLst>
                    <a:gd name="T0" fmla="*/ 0 w 172"/>
                    <a:gd name="T1" fmla="*/ 5 h 194"/>
                    <a:gd name="T2" fmla="*/ 0 w 172"/>
                    <a:gd name="T3" fmla="*/ 4 h 194"/>
                    <a:gd name="T4" fmla="*/ 0 w 172"/>
                    <a:gd name="T5" fmla="*/ 3 h 194"/>
                    <a:gd name="T6" fmla="*/ 1 w 172"/>
                    <a:gd name="T7" fmla="*/ 2 h 194"/>
                    <a:gd name="T8" fmla="*/ 1 w 172"/>
                    <a:gd name="T9" fmla="*/ 1 h 194"/>
                    <a:gd name="T10" fmla="*/ 2 w 172"/>
                    <a:gd name="T11" fmla="*/ 1 h 194"/>
                    <a:gd name="T12" fmla="*/ 3 w 172"/>
                    <a:gd name="T13" fmla="*/ 0 h 194"/>
                    <a:gd name="T14" fmla="*/ 3 w 172"/>
                    <a:gd name="T15" fmla="*/ 0 h 194"/>
                    <a:gd name="T16" fmla="*/ 4 w 172"/>
                    <a:gd name="T17" fmla="*/ 0 h 194"/>
                    <a:gd name="T18" fmla="*/ 5 w 172"/>
                    <a:gd name="T19" fmla="*/ 0 h 194"/>
                    <a:gd name="T20" fmla="*/ 5 w 172"/>
                    <a:gd name="T21" fmla="*/ 0 h 194"/>
                    <a:gd name="T22" fmla="*/ 6 w 172"/>
                    <a:gd name="T23" fmla="*/ 1 h 194"/>
                    <a:gd name="T24" fmla="*/ 7 w 172"/>
                    <a:gd name="T25" fmla="*/ 1 h 194"/>
                    <a:gd name="T26" fmla="*/ 7 w 172"/>
                    <a:gd name="T27" fmla="*/ 2 h 194"/>
                    <a:gd name="T28" fmla="*/ 8 w 172"/>
                    <a:gd name="T29" fmla="*/ 3 h 194"/>
                    <a:gd name="T30" fmla="*/ 8 w 172"/>
                    <a:gd name="T31" fmla="*/ 4 h 194"/>
                    <a:gd name="T32" fmla="*/ 8 w 172"/>
                    <a:gd name="T33" fmla="*/ 5 h 194"/>
                    <a:gd name="T34" fmla="*/ 8 w 172"/>
                    <a:gd name="T35" fmla="*/ 6 h 194"/>
                    <a:gd name="T36" fmla="*/ 8 w 172"/>
                    <a:gd name="T37" fmla="*/ 7 h 194"/>
                    <a:gd name="T38" fmla="*/ 7 w 172"/>
                    <a:gd name="T39" fmla="*/ 8 h 194"/>
                    <a:gd name="T40" fmla="*/ 7 w 172"/>
                    <a:gd name="T41" fmla="*/ 9 h 194"/>
                    <a:gd name="T42" fmla="*/ 6 w 172"/>
                    <a:gd name="T43" fmla="*/ 9 h 194"/>
                    <a:gd name="T44" fmla="*/ 5 w 172"/>
                    <a:gd name="T45" fmla="*/ 10 h 194"/>
                    <a:gd name="T46" fmla="*/ 5 w 172"/>
                    <a:gd name="T47" fmla="*/ 10 h 194"/>
                    <a:gd name="T48" fmla="*/ 4 w 172"/>
                    <a:gd name="T49" fmla="*/ 10 h 194"/>
                    <a:gd name="T50" fmla="*/ 3 w 172"/>
                    <a:gd name="T51" fmla="*/ 10 h 194"/>
                    <a:gd name="T52" fmla="*/ 3 w 172"/>
                    <a:gd name="T53" fmla="*/ 10 h 194"/>
                    <a:gd name="T54" fmla="*/ 2 w 172"/>
                    <a:gd name="T55" fmla="*/ 9 h 194"/>
                    <a:gd name="T56" fmla="*/ 1 w 172"/>
                    <a:gd name="T57" fmla="*/ 9 h 194"/>
                    <a:gd name="T58" fmla="*/ 1 w 172"/>
                    <a:gd name="T59" fmla="*/ 8 h 194"/>
                    <a:gd name="T60" fmla="*/ 0 w 172"/>
                    <a:gd name="T61" fmla="*/ 7 h 194"/>
                    <a:gd name="T62" fmla="*/ 0 w 172"/>
                    <a:gd name="T63" fmla="*/ 6 h 194"/>
                    <a:gd name="T64" fmla="*/ 0 w 172"/>
                    <a:gd name="T65" fmla="*/ 5 h 1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2" h="194">
                      <a:moveTo>
                        <a:pt x="0" y="98"/>
                      </a:moveTo>
                      <a:lnTo>
                        <a:pt x="3" y="78"/>
                      </a:lnTo>
                      <a:lnTo>
                        <a:pt x="7" y="60"/>
                      </a:lnTo>
                      <a:lnTo>
                        <a:pt x="15" y="44"/>
                      </a:lnTo>
                      <a:lnTo>
                        <a:pt x="26" y="29"/>
                      </a:lnTo>
                      <a:lnTo>
                        <a:pt x="38" y="17"/>
                      </a:lnTo>
                      <a:lnTo>
                        <a:pt x="54" y="8"/>
                      </a:lnTo>
                      <a:lnTo>
                        <a:pt x="69" y="2"/>
                      </a:lnTo>
                      <a:lnTo>
                        <a:pt x="86" y="0"/>
                      </a:lnTo>
                      <a:lnTo>
                        <a:pt x="103" y="2"/>
                      </a:lnTo>
                      <a:lnTo>
                        <a:pt x="118" y="8"/>
                      </a:lnTo>
                      <a:lnTo>
                        <a:pt x="133" y="17"/>
                      </a:lnTo>
                      <a:lnTo>
                        <a:pt x="147" y="29"/>
                      </a:lnTo>
                      <a:lnTo>
                        <a:pt x="157" y="44"/>
                      </a:lnTo>
                      <a:lnTo>
                        <a:pt x="164" y="60"/>
                      </a:lnTo>
                      <a:lnTo>
                        <a:pt x="170" y="78"/>
                      </a:lnTo>
                      <a:lnTo>
                        <a:pt x="172" y="98"/>
                      </a:lnTo>
                      <a:lnTo>
                        <a:pt x="170" y="116"/>
                      </a:lnTo>
                      <a:lnTo>
                        <a:pt x="164" y="134"/>
                      </a:lnTo>
                      <a:lnTo>
                        <a:pt x="157" y="151"/>
                      </a:lnTo>
                      <a:lnTo>
                        <a:pt x="147" y="166"/>
                      </a:lnTo>
                      <a:lnTo>
                        <a:pt x="133" y="178"/>
                      </a:lnTo>
                      <a:lnTo>
                        <a:pt x="118" y="187"/>
                      </a:lnTo>
                      <a:lnTo>
                        <a:pt x="103" y="192"/>
                      </a:lnTo>
                      <a:lnTo>
                        <a:pt x="86" y="194"/>
                      </a:lnTo>
                      <a:lnTo>
                        <a:pt x="69" y="192"/>
                      </a:lnTo>
                      <a:lnTo>
                        <a:pt x="54" y="187"/>
                      </a:lnTo>
                      <a:lnTo>
                        <a:pt x="38" y="178"/>
                      </a:lnTo>
                      <a:lnTo>
                        <a:pt x="26" y="166"/>
                      </a:lnTo>
                      <a:lnTo>
                        <a:pt x="15" y="151"/>
                      </a:lnTo>
                      <a:lnTo>
                        <a:pt x="7" y="134"/>
                      </a:lnTo>
                      <a:lnTo>
                        <a:pt x="3" y="116"/>
                      </a:lnTo>
                      <a:lnTo>
                        <a:pt x="0" y="98"/>
                      </a:lnTo>
                    </a:path>
                  </a:pathLst>
                </a:custGeom>
                <a:gradFill rotWithShape="0">
                  <a:gsLst>
                    <a:gs pos="0">
                      <a:srgbClr val="800000"/>
                    </a:gs>
                    <a:gs pos="50000">
                      <a:srgbClr val="FFFFFF"/>
                    </a:gs>
                    <a:gs pos="100000">
                      <a:srgbClr val="800000"/>
                    </a:gs>
                  </a:gsLst>
                  <a:lin ang="5400000" scaled="1"/>
                </a:gradFill>
                <a:ln w="0">
                  <a:solidFill>
                    <a:srgbClr val="000000"/>
                  </a:solidFill>
                  <a:prstDash val="solid"/>
                  <a:round/>
                  <a:headEnd/>
                  <a:tailEnd/>
                </a:ln>
              </p:spPr>
              <p:txBody>
                <a:bodyPr/>
                <a:lstStyle/>
                <a:p>
                  <a:endParaRPr lang="es-ES"/>
                </a:p>
              </p:txBody>
            </p:sp>
            <p:sp>
              <p:nvSpPr>
                <p:cNvPr id="74768" name="Freeform 43"/>
                <p:cNvSpPr>
                  <a:spLocks/>
                </p:cNvSpPr>
                <p:nvPr/>
              </p:nvSpPr>
              <p:spPr bwMode="auto">
                <a:xfrm>
                  <a:off x="1672" y="1284"/>
                  <a:ext cx="8" cy="10"/>
                </a:xfrm>
                <a:custGeom>
                  <a:avLst/>
                  <a:gdLst>
                    <a:gd name="T0" fmla="*/ 0 w 170"/>
                    <a:gd name="T1" fmla="*/ 5 h 194"/>
                    <a:gd name="T2" fmla="*/ 0 w 170"/>
                    <a:gd name="T3" fmla="*/ 4 h 194"/>
                    <a:gd name="T4" fmla="*/ 0 w 170"/>
                    <a:gd name="T5" fmla="*/ 3 h 194"/>
                    <a:gd name="T6" fmla="*/ 1 w 170"/>
                    <a:gd name="T7" fmla="*/ 2 h 194"/>
                    <a:gd name="T8" fmla="*/ 1 w 170"/>
                    <a:gd name="T9" fmla="*/ 1 h 194"/>
                    <a:gd name="T10" fmla="*/ 2 w 170"/>
                    <a:gd name="T11" fmla="*/ 1 h 194"/>
                    <a:gd name="T12" fmla="*/ 2 w 170"/>
                    <a:gd name="T13" fmla="*/ 0 h 194"/>
                    <a:gd name="T14" fmla="*/ 3 w 170"/>
                    <a:gd name="T15" fmla="*/ 0 h 194"/>
                    <a:gd name="T16" fmla="*/ 4 w 170"/>
                    <a:gd name="T17" fmla="*/ 0 h 194"/>
                    <a:gd name="T18" fmla="*/ 5 w 170"/>
                    <a:gd name="T19" fmla="*/ 0 h 194"/>
                    <a:gd name="T20" fmla="*/ 6 w 170"/>
                    <a:gd name="T21" fmla="*/ 0 h 194"/>
                    <a:gd name="T22" fmla="*/ 6 w 170"/>
                    <a:gd name="T23" fmla="*/ 1 h 194"/>
                    <a:gd name="T24" fmla="*/ 7 w 170"/>
                    <a:gd name="T25" fmla="*/ 1 h 194"/>
                    <a:gd name="T26" fmla="*/ 7 w 170"/>
                    <a:gd name="T27" fmla="*/ 2 h 194"/>
                    <a:gd name="T28" fmla="*/ 8 w 170"/>
                    <a:gd name="T29" fmla="*/ 3 h 194"/>
                    <a:gd name="T30" fmla="*/ 8 w 170"/>
                    <a:gd name="T31" fmla="*/ 4 h 194"/>
                    <a:gd name="T32" fmla="*/ 8 w 170"/>
                    <a:gd name="T33" fmla="*/ 5 h 194"/>
                    <a:gd name="T34" fmla="*/ 8 w 170"/>
                    <a:gd name="T35" fmla="*/ 6 h 194"/>
                    <a:gd name="T36" fmla="*/ 8 w 170"/>
                    <a:gd name="T37" fmla="*/ 7 h 194"/>
                    <a:gd name="T38" fmla="*/ 7 w 170"/>
                    <a:gd name="T39" fmla="*/ 8 h 194"/>
                    <a:gd name="T40" fmla="*/ 7 w 170"/>
                    <a:gd name="T41" fmla="*/ 9 h 194"/>
                    <a:gd name="T42" fmla="*/ 6 w 170"/>
                    <a:gd name="T43" fmla="*/ 9 h 194"/>
                    <a:gd name="T44" fmla="*/ 6 w 170"/>
                    <a:gd name="T45" fmla="*/ 10 h 194"/>
                    <a:gd name="T46" fmla="*/ 5 w 170"/>
                    <a:gd name="T47" fmla="*/ 10 h 194"/>
                    <a:gd name="T48" fmla="*/ 4 w 170"/>
                    <a:gd name="T49" fmla="*/ 10 h 194"/>
                    <a:gd name="T50" fmla="*/ 3 w 170"/>
                    <a:gd name="T51" fmla="*/ 10 h 194"/>
                    <a:gd name="T52" fmla="*/ 2 w 170"/>
                    <a:gd name="T53" fmla="*/ 10 h 194"/>
                    <a:gd name="T54" fmla="*/ 2 w 170"/>
                    <a:gd name="T55" fmla="*/ 9 h 194"/>
                    <a:gd name="T56" fmla="*/ 1 w 170"/>
                    <a:gd name="T57" fmla="*/ 9 h 194"/>
                    <a:gd name="T58" fmla="*/ 1 w 170"/>
                    <a:gd name="T59" fmla="*/ 8 h 194"/>
                    <a:gd name="T60" fmla="*/ 0 w 170"/>
                    <a:gd name="T61" fmla="*/ 7 h 194"/>
                    <a:gd name="T62" fmla="*/ 0 w 170"/>
                    <a:gd name="T63" fmla="*/ 6 h 194"/>
                    <a:gd name="T64" fmla="*/ 0 w 170"/>
                    <a:gd name="T65" fmla="*/ 5 h 1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0" h="194">
                      <a:moveTo>
                        <a:pt x="0" y="96"/>
                      </a:moveTo>
                      <a:lnTo>
                        <a:pt x="1" y="78"/>
                      </a:lnTo>
                      <a:lnTo>
                        <a:pt x="6" y="60"/>
                      </a:lnTo>
                      <a:lnTo>
                        <a:pt x="14" y="44"/>
                      </a:lnTo>
                      <a:lnTo>
                        <a:pt x="25" y="28"/>
                      </a:lnTo>
                      <a:lnTo>
                        <a:pt x="38" y="17"/>
                      </a:lnTo>
                      <a:lnTo>
                        <a:pt x="52" y="7"/>
                      </a:lnTo>
                      <a:lnTo>
                        <a:pt x="69" y="2"/>
                      </a:lnTo>
                      <a:lnTo>
                        <a:pt x="85" y="0"/>
                      </a:lnTo>
                      <a:lnTo>
                        <a:pt x="101" y="2"/>
                      </a:lnTo>
                      <a:lnTo>
                        <a:pt x="118" y="7"/>
                      </a:lnTo>
                      <a:lnTo>
                        <a:pt x="133" y="17"/>
                      </a:lnTo>
                      <a:lnTo>
                        <a:pt x="145" y="28"/>
                      </a:lnTo>
                      <a:lnTo>
                        <a:pt x="156" y="44"/>
                      </a:lnTo>
                      <a:lnTo>
                        <a:pt x="164" y="60"/>
                      </a:lnTo>
                      <a:lnTo>
                        <a:pt x="169" y="78"/>
                      </a:lnTo>
                      <a:lnTo>
                        <a:pt x="170" y="96"/>
                      </a:lnTo>
                      <a:lnTo>
                        <a:pt x="169" y="116"/>
                      </a:lnTo>
                      <a:lnTo>
                        <a:pt x="164" y="134"/>
                      </a:lnTo>
                      <a:lnTo>
                        <a:pt x="156" y="150"/>
                      </a:lnTo>
                      <a:lnTo>
                        <a:pt x="145" y="165"/>
                      </a:lnTo>
                      <a:lnTo>
                        <a:pt x="133" y="177"/>
                      </a:lnTo>
                      <a:lnTo>
                        <a:pt x="118" y="187"/>
                      </a:lnTo>
                      <a:lnTo>
                        <a:pt x="101" y="192"/>
                      </a:lnTo>
                      <a:lnTo>
                        <a:pt x="85" y="194"/>
                      </a:lnTo>
                      <a:lnTo>
                        <a:pt x="69" y="192"/>
                      </a:lnTo>
                      <a:lnTo>
                        <a:pt x="52" y="187"/>
                      </a:lnTo>
                      <a:lnTo>
                        <a:pt x="38" y="177"/>
                      </a:lnTo>
                      <a:lnTo>
                        <a:pt x="25" y="165"/>
                      </a:lnTo>
                      <a:lnTo>
                        <a:pt x="14" y="150"/>
                      </a:lnTo>
                      <a:lnTo>
                        <a:pt x="6" y="134"/>
                      </a:lnTo>
                      <a:lnTo>
                        <a:pt x="1" y="116"/>
                      </a:lnTo>
                      <a:lnTo>
                        <a:pt x="0" y="96"/>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69" name="Freeform 44"/>
                <p:cNvSpPr>
                  <a:spLocks/>
                </p:cNvSpPr>
                <p:nvPr/>
              </p:nvSpPr>
              <p:spPr bwMode="auto">
                <a:xfrm>
                  <a:off x="1672" y="1284"/>
                  <a:ext cx="8" cy="10"/>
                </a:xfrm>
                <a:custGeom>
                  <a:avLst/>
                  <a:gdLst>
                    <a:gd name="T0" fmla="*/ 0 w 170"/>
                    <a:gd name="T1" fmla="*/ 5 h 194"/>
                    <a:gd name="T2" fmla="*/ 0 w 170"/>
                    <a:gd name="T3" fmla="*/ 4 h 194"/>
                    <a:gd name="T4" fmla="*/ 0 w 170"/>
                    <a:gd name="T5" fmla="*/ 3 h 194"/>
                    <a:gd name="T6" fmla="*/ 1 w 170"/>
                    <a:gd name="T7" fmla="*/ 2 h 194"/>
                    <a:gd name="T8" fmla="*/ 1 w 170"/>
                    <a:gd name="T9" fmla="*/ 1 h 194"/>
                    <a:gd name="T10" fmla="*/ 2 w 170"/>
                    <a:gd name="T11" fmla="*/ 1 h 194"/>
                    <a:gd name="T12" fmla="*/ 2 w 170"/>
                    <a:gd name="T13" fmla="*/ 0 h 194"/>
                    <a:gd name="T14" fmla="*/ 3 w 170"/>
                    <a:gd name="T15" fmla="*/ 0 h 194"/>
                    <a:gd name="T16" fmla="*/ 4 w 170"/>
                    <a:gd name="T17" fmla="*/ 0 h 194"/>
                    <a:gd name="T18" fmla="*/ 5 w 170"/>
                    <a:gd name="T19" fmla="*/ 0 h 194"/>
                    <a:gd name="T20" fmla="*/ 6 w 170"/>
                    <a:gd name="T21" fmla="*/ 0 h 194"/>
                    <a:gd name="T22" fmla="*/ 6 w 170"/>
                    <a:gd name="T23" fmla="*/ 1 h 194"/>
                    <a:gd name="T24" fmla="*/ 7 w 170"/>
                    <a:gd name="T25" fmla="*/ 1 h 194"/>
                    <a:gd name="T26" fmla="*/ 7 w 170"/>
                    <a:gd name="T27" fmla="*/ 2 h 194"/>
                    <a:gd name="T28" fmla="*/ 8 w 170"/>
                    <a:gd name="T29" fmla="*/ 3 h 194"/>
                    <a:gd name="T30" fmla="*/ 8 w 170"/>
                    <a:gd name="T31" fmla="*/ 4 h 194"/>
                    <a:gd name="T32" fmla="*/ 8 w 170"/>
                    <a:gd name="T33" fmla="*/ 5 h 194"/>
                    <a:gd name="T34" fmla="*/ 8 w 170"/>
                    <a:gd name="T35" fmla="*/ 6 h 194"/>
                    <a:gd name="T36" fmla="*/ 8 w 170"/>
                    <a:gd name="T37" fmla="*/ 7 h 194"/>
                    <a:gd name="T38" fmla="*/ 7 w 170"/>
                    <a:gd name="T39" fmla="*/ 8 h 194"/>
                    <a:gd name="T40" fmla="*/ 7 w 170"/>
                    <a:gd name="T41" fmla="*/ 9 h 194"/>
                    <a:gd name="T42" fmla="*/ 6 w 170"/>
                    <a:gd name="T43" fmla="*/ 9 h 194"/>
                    <a:gd name="T44" fmla="*/ 6 w 170"/>
                    <a:gd name="T45" fmla="*/ 10 h 194"/>
                    <a:gd name="T46" fmla="*/ 5 w 170"/>
                    <a:gd name="T47" fmla="*/ 10 h 194"/>
                    <a:gd name="T48" fmla="*/ 4 w 170"/>
                    <a:gd name="T49" fmla="*/ 10 h 194"/>
                    <a:gd name="T50" fmla="*/ 3 w 170"/>
                    <a:gd name="T51" fmla="*/ 10 h 194"/>
                    <a:gd name="T52" fmla="*/ 2 w 170"/>
                    <a:gd name="T53" fmla="*/ 10 h 194"/>
                    <a:gd name="T54" fmla="*/ 2 w 170"/>
                    <a:gd name="T55" fmla="*/ 9 h 194"/>
                    <a:gd name="T56" fmla="*/ 1 w 170"/>
                    <a:gd name="T57" fmla="*/ 9 h 194"/>
                    <a:gd name="T58" fmla="*/ 1 w 170"/>
                    <a:gd name="T59" fmla="*/ 8 h 194"/>
                    <a:gd name="T60" fmla="*/ 0 w 170"/>
                    <a:gd name="T61" fmla="*/ 7 h 194"/>
                    <a:gd name="T62" fmla="*/ 0 w 170"/>
                    <a:gd name="T63" fmla="*/ 6 h 194"/>
                    <a:gd name="T64" fmla="*/ 0 w 170"/>
                    <a:gd name="T65" fmla="*/ 5 h 1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0" h="194">
                      <a:moveTo>
                        <a:pt x="0" y="96"/>
                      </a:moveTo>
                      <a:lnTo>
                        <a:pt x="1" y="78"/>
                      </a:lnTo>
                      <a:lnTo>
                        <a:pt x="6" y="60"/>
                      </a:lnTo>
                      <a:lnTo>
                        <a:pt x="14" y="44"/>
                      </a:lnTo>
                      <a:lnTo>
                        <a:pt x="25" y="28"/>
                      </a:lnTo>
                      <a:lnTo>
                        <a:pt x="38" y="17"/>
                      </a:lnTo>
                      <a:lnTo>
                        <a:pt x="52" y="7"/>
                      </a:lnTo>
                      <a:lnTo>
                        <a:pt x="69" y="2"/>
                      </a:lnTo>
                      <a:lnTo>
                        <a:pt x="85" y="0"/>
                      </a:lnTo>
                      <a:lnTo>
                        <a:pt x="101" y="2"/>
                      </a:lnTo>
                      <a:lnTo>
                        <a:pt x="118" y="7"/>
                      </a:lnTo>
                      <a:lnTo>
                        <a:pt x="133" y="17"/>
                      </a:lnTo>
                      <a:lnTo>
                        <a:pt x="145" y="28"/>
                      </a:lnTo>
                      <a:lnTo>
                        <a:pt x="156" y="44"/>
                      </a:lnTo>
                      <a:lnTo>
                        <a:pt x="164" y="60"/>
                      </a:lnTo>
                      <a:lnTo>
                        <a:pt x="169" y="78"/>
                      </a:lnTo>
                      <a:lnTo>
                        <a:pt x="170" y="96"/>
                      </a:lnTo>
                      <a:lnTo>
                        <a:pt x="169" y="116"/>
                      </a:lnTo>
                      <a:lnTo>
                        <a:pt x="164" y="134"/>
                      </a:lnTo>
                      <a:lnTo>
                        <a:pt x="156" y="150"/>
                      </a:lnTo>
                      <a:lnTo>
                        <a:pt x="145" y="165"/>
                      </a:lnTo>
                      <a:lnTo>
                        <a:pt x="133" y="177"/>
                      </a:lnTo>
                      <a:lnTo>
                        <a:pt x="118" y="187"/>
                      </a:lnTo>
                      <a:lnTo>
                        <a:pt x="101" y="192"/>
                      </a:lnTo>
                      <a:lnTo>
                        <a:pt x="85" y="194"/>
                      </a:lnTo>
                      <a:lnTo>
                        <a:pt x="69" y="192"/>
                      </a:lnTo>
                      <a:lnTo>
                        <a:pt x="52" y="187"/>
                      </a:lnTo>
                      <a:lnTo>
                        <a:pt x="38" y="177"/>
                      </a:lnTo>
                      <a:lnTo>
                        <a:pt x="25" y="165"/>
                      </a:lnTo>
                      <a:lnTo>
                        <a:pt x="14" y="150"/>
                      </a:lnTo>
                      <a:lnTo>
                        <a:pt x="6" y="134"/>
                      </a:lnTo>
                      <a:lnTo>
                        <a:pt x="1" y="116"/>
                      </a:lnTo>
                      <a:lnTo>
                        <a:pt x="0" y="96"/>
                      </a:lnTo>
                    </a:path>
                  </a:pathLst>
                </a:custGeom>
                <a:gradFill rotWithShape="0">
                  <a:gsLst>
                    <a:gs pos="0">
                      <a:srgbClr val="800000"/>
                    </a:gs>
                    <a:gs pos="50000">
                      <a:srgbClr val="FFFFFF"/>
                    </a:gs>
                    <a:gs pos="100000">
                      <a:srgbClr val="800000"/>
                    </a:gs>
                  </a:gsLst>
                  <a:lin ang="5400000" scaled="1"/>
                </a:gradFill>
                <a:ln w="0">
                  <a:solidFill>
                    <a:srgbClr val="000000"/>
                  </a:solidFill>
                  <a:prstDash val="solid"/>
                  <a:round/>
                  <a:headEnd/>
                  <a:tailEnd/>
                </a:ln>
              </p:spPr>
              <p:txBody>
                <a:bodyPr/>
                <a:lstStyle/>
                <a:p>
                  <a:endParaRPr lang="es-ES"/>
                </a:p>
              </p:txBody>
            </p:sp>
            <p:sp>
              <p:nvSpPr>
                <p:cNvPr id="74770" name="Freeform 45"/>
                <p:cNvSpPr>
                  <a:spLocks/>
                </p:cNvSpPr>
                <p:nvPr/>
              </p:nvSpPr>
              <p:spPr bwMode="auto">
                <a:xfrm>
                  <a:off x="1662" y="1289"/>
                  <a:ext cx="8" cy="9"/>
                </a:xfrm>
                <a:custGeom>
                  <a:avLst/>
                  <a:gdLst>
                    <a:gd name="T0" fmla="*/ 0 w 172"/>
                    <a:gd name="T1" fmla="*/ 5 h 194"/>
                    <a:gd name="T2" fmla="*/ 0 w 172"/>
                    <a:gd name="T3" fmla="*/ 4 h 194"/>
                    <a:gd name="T4" fmla="*/ 0 w 172"/>
                    <a:gd name="T5" fmla="*/ 3 h 194"/>
                    <a:gd name="T6" fmla="*/ 1 w 172"/>
                    <a:gd name="T7" fmla="*/ 2 h 194"/>
                    <a:gd name="T8" fmla="*/ 1 w 172"/>
                    <a:gd name="T9" fmla="*/ 1 h 194"/>
                    <a:gd name="T10" fmla="*/ 2 w 172"/>
                    <a:gd name="T11" fmla="*/ 1 h 194"/>
                    <a:gd name="T12" fmla="*/ 2 w 172"/>
                    <a:gd name="T13" fmla="*/ 0 h 194"/>
                    <a:gd name="T14" fmla="*/ 3 w 172"/>
                    <a:gd name="T15" fmla="*/ 0 h 194"/>
                    <a:gd name="T16" fmla="*/ 4 w 172"/>
                    <a:gd name="T17" fmla="*/ 0 h 194"/>
                    <a:gd name="T18" fmla="*/ 5 w 172"/>
                    <a:gd name="T19" fmla="*/ 0 h 194"/>
                    <a:gd name="T20" fmla="*/ 6 w 172"/>
                    <a:gd name="T21" fmla="*/ 0 h 194"/>
                    <a:gd name="T22" fmla="*/ 6 w 172"/>
                    <a:gd name="T23" fmla="*/ 1 h 194"/>
                    <a:gd name="T24" fmla="*/ 7 w 172"/>
                    <a:gd name="T25" fmla="*/ 1 h 194"/>
                    <a:gd name="T26" fmla="*/ 7 w 172"/>
                    <a:gd name="T27" fmla="*/ 2 h 194"/>
                    <a:gd name="T28" fmla="*/ 8 w 172"/>
                    <a:gd name="T29" fmla="*/ 3 h 194"/>
                    <a:gd name="T30" fmla="*/ 8 w 172"/>
                    <a:gd name="T31" fmla="*/ 4 h 194"/>
                    <a:gd name="T32" fmla="*/ 8 w 172"/>
                    <a:gd name="T33" fmla="*/ 5 h 194"/>
                    <a:gd name="T34" fmla="*/ 8 w 172"/>
                    <a:gd name="T35" fmla="*/ 5 h 194"/>
                    <a:gd name="T36" fmla="*/ 8 w 172"/>
                    <a:gd name="T37" fmla="*/ 6 h 194"/>
                    <a:gd name="T38" fmla="*/ 7 w 172"/>
                    <a:gd name="T39" fmla="*/ 7 h 194"/>
                    <a:gd name="T40" fmla="*/ 7 w 172"/>
                    <a:gd name="T41" fmla="*/ 8 h 194"/>
                    <a:gd name="T42" fmla="*/ 6 w 172"/>
                    <a:gd name="T43" fmla="*/ 8 h 194"/>
                    <a:gd name="T44" fmla="*/ 6 w 172"/>
                    <a:gd name="T45" fmla="*/ 9 h 194"/>
                    <a:gd name="T46" fmla="*/ 5 w 172"/>
                    <a:gd name="T47" fmla="*/ 9 h 194"/>
                    <a:gd name="T48" fmla="*/ 4 w 172"/>
                    <a:gd name="T49" fmla="*/ 9 h 194"/>
                    <a:gd name="T50" fmla="*/ 3 w 172"/>
                    <a:gd name="T51" fmla="*/ 9 h 194"/>
                    <a:gd name="T52" fmla="*/ 2 w 172"/>
                    <a:gd name="T53" fmla="*/ 9 h 194"/>
                    <a:gd name="T54" fmla="*/ 2 w 172"/>
                    <a:gd name="T55" fmla="*/ 8 h 194"/>
                    <a:gd name="T56" fmla="*/ 1 w 172"/>
                    <a:gd name="T57" fmla="*/ 8 h 194"/>
                    <a:gd name="T58" fmla="*/ 1 w 172"/>
                    <a:gd name="T59" fmla="*/ 7 h 194"/>
                    <a:gd name="T60" fmla="*/ 0 w 172"/>
                    <a:gd name="T61" fmla="*/ 6 h 194"/>
                    <a:gd name="T62" fmla="*/ 0 w 172"/>
                    <a:gd name="T63" fmla="*/ 5 h 194"/>
                    <a:gd name="T64" fmla="*/ 0 w 172"/>
                    <a:gd name="T65" fmla="*/ 5 h 1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2" h="194">
                      <a:moveTo>
                        <a:pt x="0" y="97"/>
                      </a:moveTo>
                      <a:lnTo>
                        <a:pt x="1" y="78"/>
                      </a:lnTo>
                      <a:lnTo>
                        <a:pt x="6" y="60"/>
                      </a:lnTo>
                      <a:lnTo>
                        <a:pt x="15" y="44"/>
                      </a:lnTo>
                      <a:lnTo>
                        <a:pt x="25" y="29"/>
                      </a:lnTo>
                      <a:lnTo>
                        <a:pt x="38" y="17"/>
                      </a:lnTo>
                      <a:lnTo>
                        <a:pt x="53" y="7"/>
                      </a:lnTo>
                      <a:lnTo>
                        <a:pt x="69" y="2"/>
                      </a:lnTo>
                      <a:lnTo>
                        <a:pt x="86" y="0"/>
                      </a:lnTo>
                      <a:lnTo>
                        <a:pt x="103" y="2"/>
                      </a:lnTo>
                      <a:lnTo>
                        <a:pt x="119" y="7"/>
                      </a:lnTo>
                      <a:lnTo>
                        <a:pt x="134" y="17"/>
                      </a:lnTo>
                      <a:lnTo>
                        <a:pt x="147" y="29"/>
                      </a:lnTo>
                      <a:lnTo>
                        <a:pt x="158" y="44"/>
                      </a:lnTo>
                      <a:lnTo>
                        <a:pt x="166" y="60"/>
                      </a:lnTo>
                      <a:lnTo>
                        <a:pt x="171" y="78"/>
                      </a:lnTo>
                      <a:lnTo>
                        <a:pt x="172" y="97"/>
                      </a:lnTo>
                      <a:lnTo>
                        <a:pt x="171" y="116"/>
                      </a:lnTo>
                      <a:lnTo>
                        <a:pt x="166" y="134"/>
                      </a:lnTo>
                      <a:lnTo>
                        <a:pt x="158" y="150"/>
                      </a:lnTo>
                      <a:lnTo>
                        <a:pt x="147" y="166"/>
                      </a:lnTo>
                      <a:lnTo>
                        <a:pt x="134" y="177"/>
                      </a:lnTo>
                      <a:lnTo>
                        <a:pt x="119" y="187"/>
                      </a:lnTo>
                      <a:lnTo>
                        <a:pt x="103" y="192"/>
                      </a:lnTo>
                      <a:lnTo>
                        <a:pt x="86" y="194"/>
                      </a:lnTo>
                      <a:lnTo>
                        <a:pt x="69" y="192"/>
                      </a:lnTo>
                      <a:lnTo>
                        <a:pt x="53" y="187"/>
                      </a:lnTo>
                      <a:lnTo>
                        <a:pt x="38" y="177"/>
                      </a:lnTo>
                      <a:lnTo>
                        <a:pt x="25" y="166"/>
                      </a:lnTo>
                      <a:lnTo>
                        <a:pt x="15" y="150"/>
                      </a:lnTo>
                      <a:lnTo>
                        <a:pt x="6" y="134"/>
                      </a:lnTo>
                      <a:lnTo>
                        <a:pt x="1" y="116"/>
                      </a:lnTo>
                      <a:lnTo>
                        <a:pt x="0" y="97"/>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71" name="Freeform 46"/>
                <p:cNvSpPr>
                  <a:spLocks/>
                </p:cNvSpPr>
                <p:nvPr/>
              </p:nvSpPr>
              <p:spPr bwMode="auto">
                <a:xfrm>
                  <a:off x="1662" y="1289"/>
                  <a:ext cx="8" cy="9"/>
                </a:xfrm>
                <a:custGeom>
                  <a:avLst/>
                  <a:gdLst>
                    <a:gd name="T0" fmla="*/ 0 w 172"/>
                    <a:gd name="T1" fmla="*/ 5 h 194"/>
                    <a:gd name="T2" fmla="*/ 0 w 172"/>
                    <a:gd name="T3" fmla="*/ 4 h 194"/>
                    <a:gd name="T4" fmla="*/ 0 w 172"/>
                    <a:gd name="T5" fmla="*/ 3 h 194"/>
                    <a:gd name="T6" fmla="*/ 1 w 172"/>
                    <a:gd name="T7" fmla="*/ 2 h 194"/>
                    <a:gd name="T8" fmla="*/ 1 w 172"/>
                    <a:gd name="T9" fmla="*/ 1 h 194"/>
                    <a:gd name="T10" fmla="*/ 2 w 172"/>
                    <a:gd name="T11" fmla="*/ 1 h 194"/>
                    <a:gd name="T12" fmla="*/ 2 w 172"/>
                    <a:gd name="T13" fmla="*/ 0 h 194"/>
                    <a:gd name="T14" fmla="*/ 3 w 172"/>
                    <a:gd name="T15" fmla="*/ 0 h 194"/>
                    <a:gd name="T16" fmla="*/ 4 w 172"/>
                    <a:gd name="T17" fmla="*/ 0 h 194"/>
                    <a:gd name="T18" fmla="*/ 5 w 172"/>
                    <a:gd name="T19" fmla="*/ 0 h 194"/>
                    <a:gd name="T20" fmla="*/ 6 w 172"/>
                    <a:gd name="T21" fmla="*/ 0 h 194"/>
                    <a:gd name="T22" fmla="*/ 6 w 172"/>
                    <a:gd name="T23" fmla="*/ 1 h 194"/>
                    <a:gd name="T24" fmla="*/ 7 w 172"/>
                    <a:gd name="T25" fmla="*/ 1 h 194"/>
                    <a:gd name="T26" fmla="*/ 7 w 172"/>
                    <a:gd name="T27" fmla="*/ 2 h 194"/>
                    <a:gd name="T28" fmla="*/ 8 w 172"/>
                    <a:gd name="T29" fmla="*/ 3 h 194"/>
                    <a:gd name="T30" fmla="*/ 8 w 172"/>
                    <a:gd name="T31" fmla="*/ 4 h 194"/>
                    <a:gd name="T32" fmla="*/ 8 w 172"/>
                    <a:gd name="T33" fmla="*/ 5 h 194"/>
                    <a:gd name="T34" fmla="*/ 8 w 172"/>
                    <a:gd name="T35" fmla="*/ 5 h 194"/>
                    <a:gd name="T36" fmla="*/ 8 w 172"/>
                    <a:gd name="T37" fmla="*/ 6 h 194"/>
                    <a:gd name="T38" fmla="*/ 7 w 172"/>
                    <a:gd name="T39" fmla="*/ 7 h 194"/>
                    <a:gd name="T40" fmla="*/ 7 w 172"/>
                    <a:gd name="T41" fmla="*/ 8 h 194"/>
                    <a:gd name="T42" fmla="*/ 6 w 172"/>
                    <a:gd name="T43" fmla="*/ 8 h 194"/>
                    <a:gd name="T44" fmla="*/ 6 w 172"/>
                    <a:gd name="T45" fmla="*/ 9 h 194"/>
                    <a:gd name="T46" fmla="*/ 5 w 172"/>
                    <a:gd name="T47" fmla="*/ 9 h 194"/>
                    <a:gd name="T48" fmla="*/ 4 w 172"/>
                    <a:gd name="T49" fmla="*/ 9 h 194"/>
                    <a:gd name="T50" fmla="*/ 3 w 172"/>
                    <a:gd name="T51" fmla="*/ 9 h 194"/>
                    <a:gd name="T52" fmla="*/ 2 w 172"/>
                    <a:gd name="T53" fmla="*/ 9 h 194"/>
                    <a:gd name="T54" fmla="*/ 2 w 172"/>
                    <a:gd name="T55" fmla="*/ 8 h 194"/>
                    <a:gd name="T56" fmla="*/ 1 w 172"/>
                    <a:gd name="T57" fmla="*/ 8 h 194"/>
                    <a:gd name="T58" fmla="*/ 1 w 172"/>
                    <a:gd name="T59" fmla="*/ 7 h 194"/>
                    <a:gd name="T60" fmla="*/ 0 w 172"/>
                    <a:gd name="T61" fmla="*/ 6 h 194"/>
                    <a:gd name="T62" fmla="*/ 0 w 172"/>
                    <a:gd name="T63" fmla="*/ 5 h 194"/>
                    <a:gd name="T64" fmla="*/ 0 w 172"/>
                    <a:gd name="T65" fmla="*/ 5 h 1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2" h="194">
                      <a:moveTo>
                        <a:pt x="0" y="97"/>
                      </a:moveTo>
                      <a:lnTo>
                        <a:pt x="1" y="78"/>
                      </a:lnTo>
                      <a:lnTo>
                        <a:pt x="6" y="60"/>
                      </a:lnTo>
                      <a:lnTo>
                        <a:pt x="15" y="44"/>
                      </a:lnTo>
                      <a:lnTo>
                        <a:pt x="25" y="29"/>
                      </a:lnTo>
                      <a:lnTo>
                        <a:pt x="38" y="17"/>
                      </a:lnTo>
                      <a:lnTo>
                        <a:pt x="53" y="7"/>
                      </a:lnTo>
                      <a:lnTo>
                        <a:pt x="69" y="2"/>
                      </a:lnTo>
                      <a:lnTo>
                        <a:pt x="86" y="0"/>
                      </a:lnTo>
                      <a:lnTo>
                        <a:pt x="103" y="2"/>
                      </a:lnTo>
                      <a:lnTo>
                        <a:pt x="119" y="7"/>
                      </a:lnTo>
                      <a:lnTo>
                        <a:pt x="134" y="17"/>
                      </a:lnTo>
                      <a:lnTo>
                        <a:pt x="147" y="29"/>
                      </a:lnTo>
                      <a:lnTo>
                        <a:pt x="158" y="44"/>
                      </a:lnTo>
                      <a:lnTo>
                        <a:pt x="166" y="60"/>
                      </a:lnTo>
                      <a:lnTo>
                        <a:pt x="171" y="78"/>
                      </a:lnTo>
                      <a:lnTo>
                        <a:pt x="172" y="97"/>
                      </a:lnTo>
                      <a:lnTo>
                        <a:pt x="171" y="116"/>
                      </a:lnTo>
                      <a:lnTo>
                        <a:pt x="166" y="134"/>
                      </a:lnTo>
                      <a:lnTo>
                        <a:pt x="158" y="150"/>
                      </a:lnTo>
                      <a:lnTo>
                        <a:pt x="147" y="166"/>
                      </a:lnTo>
                      <a:lnTo>
                        <a:pt x="134" y="177"/>
                      </a:lnTo>
                      <a:lnTo>
                        <a:pt x="119" y="187"/>
                      </a:lnTo>
                      <a:lnTo>
                        <a:pt x="103" y="192"/>
                      </a:lnTo>
                      <a:lnTo>
                        <a:pt x="86" y="194"/>
                      </a:lnTo>
                      <a:lnTo>
                        <a:pt x="69" y="192"/>
                      </a:lnTo>
                      <a:lnTo>
                        <a:pt x="53" y="187"/>
                      </a:lnTo>
                      <a:lnTo>
                        <a:pt x="38" y="177"/>
                      </a:lnTo>
                      <a:lnTo>
                        <a:pt x="25" y="166"/>
                      </a:lnTo>
                      <a:lnTo>
                        <a:pt x="15" y="150"/>
                      </a:lnTo>
                      <a:lnTo>
                        <a:pt x="6" y="134"/>
                      </a:lnTo>
                      <a:lnTo>
                        <a:pt x="1" y="116"/>
                      </a:lnTo>
                      <a:lnTo>
                        <a:pt x="0" y="97"/>
                      </a:lnTo>
                    </a:path>
                  </a:pathLst>
                </a:custGeom>
                <a:gradFill rotWithShape="0">
                  <a:gsLst>
                    <a:gs pos="0">
                      <a:srgbClr val="800000"/>
                    </a:gs>
                    <a:gs pos="50000">
                      <a:srgbClr val="FFFFFF"/>
                    </a:gs>
                    <a:gs pos="100000">
                      <a:srgbClr val="800000"/>
                    </a:gs>
                  </a:gsLst>
                  <a:lin ang="5400000" scaled="1"/>
                </a:gradFill>
                <a:ln w="0">
                  <a:solidFill>
                    <a:srgbClr val="000000"/>
                  </a:solidFill>
                  <a:prstDash val="solid"/>
                  <a:round/>
                  <a:headEnd/>
                  <a:tailEnd/>
                </a:ln>
              </p:spPr>
              <p:txBody>
                <a:bodyPr/>
                <a:lstStyle/>
                <a:p>
                  <a:endParaRPr lang="es-ES"/>
                </a:p>
              </p:txBody>
            </p:sp>
            <p:sp>
              <p:nvSpPr>
                <p:cNvPr id="74772" name="Freeform 47"/>
                <p:cNvSpPr>
                  <a:spLocks/>
                </p:cNvSpPr>
                <p:nvPr/>
              </p:nvSpPr>
              <p:spPr bwMode="auto">
                <a:xfrm>
                  <a:off x="1653" y="1293"/>
                  <a:ext cx="8" cy="10"/>
                </a:xfrm>
                <a:custGeom>
                  <a:avLst/>
                  <a:gdLst>
                    <a:gd name="T0" fmla="*/ 0 w 170"/>
                    <a:gd name="T1" fmla="*/ 5 h 193"/>
                    <a:gd name="T2" fmla="*/ 0 w 170"/>
                    <a:gd name="T3" fmla="*/ 4 h 193"/>
                    <a:gd name="T4" fmla="*/ 0 w 170"/>
                    <a:gd name="T5" fmla="*/ 3 h 193"/>
                    <a:gd name="T6" fmla="*/ 1 w 170"/>
                    <a:gd name="T7" fmla="*/ 2 h 193"/>
                    <a:gd name="T8" fmla="*/ 1 w 170"/>
                    <a:gd name="T9" fmla="*/ 1 h 193"/>
                    <a:gd name="T10" fmla="*/ 2 w 170"/>
                    <a:gd name="T11" fmla="*/ 1 h 193"/>
                    <a:gd name="T12" fmla="*/ 2 w 170"/>
                    <a:gd name="T13" fmla="*/ 0 h 193"/>
                    <a:gd name="T14" fmla="*/ 3 w 170"/>
                    <a:gd name="T15" fmla="*/ 0 h 193"/>
                    <a:gd name="T16" fmla="*/ 4 w 170"/>
                    <a:gd name="T17" fmla="*/ 0 h 193"/>
                    <a:gd name="T18" fmla="*/ 5 w 170"/>
                    <a:gd name="T19" fmla="*/ 0 h 193"/>
                    <a:gd name="T20" fmla="*/ 6 w 170"/>
                    <a:gd name="T21" fmla="*/ 0 h 193"/>
                    <a:gd name="T22" fmla="*/ 6 w 170"/>
                    <a:gd name="T23" fmla="*/ 1 h 193"/>
                    <a:gd name="T24" fmla="*/ 7 w 170"/>
                    <a:gd name="T25" fmla="*/ 1 h 193"/>
                    <a:gd name="T26" fmla="*/ 7 w 170"/>
                    <a:gd name="T27" fmla="*/ 2 h 193"/>
                    <a:gd name="T28" fmla="*/ 8 w 170"/>
                    <a:gd name="T29" fmla="*/ 3 h 193"/>
                    <a:gd name="T30" fmla="*/ 8 w 170"/>
                    <a:gd name="T31" fmla="*/ 4 h 193"/>
                    <a:gd name="T32" fmla="*/ 8 w 170"/>
                    <a:gd name="T33" fmla="*/ 5 h 193"/>
                    <a:gd name="T34" fmla="*/ 8 w 170"/>
                    <a:gd name="T35" fmla="*/ 6 h 193"/>
                    <a:gd name="T36" fmla="*/ 8 w 170"/>
                    <a:gd name="T37" fmla="*/ 7 h 193"/>
                    <a:gd name="T38" fmla="*/ 7 w 170"/>
                    <a:gd name="T39" fmla="*/ 8 h 193"/>
                    <a:gd name="T40" fmla="*/ 7 w 170"/>
                    <a:gd name="T41" fmla="*/ 9 h 193"/>
                    <a:gd name="T42" fmla="*/ 6 w 170"/>
                    <a:gd name="T43" fmla="*/ 9 h 193"/>
                    <a:gd name="T44" fmla="*/ 6 w 170"/>
                    <a:gd name="T45" fmla="*/ 10 h 193"/>
                    <a:gd name="T46" fmla="*/ 5 w 170"/>
                    <a:gd name="T47" fmla="*/ 10 h 193"/>
                    <a:gd name="T48" fmla="*/ 4 w 170"/>
                    <a:gd name="T49" fmla="*/ 10 h 193"/>
                    <a:gd name="T50" fmla="*/ 3 w 170"/>
                    <a:gd name="T51" fmla="*/ 10 h 193"/>
                    <a:gd name="T52" fmla="*/ 2 w 170"/>
                    <a:gd name="T53" fmla="*/ 10 h 193"/>
                    <a:gd name="T54" fmla="*/ 2 w 170"/>
                    <a:gd name="T55" fmla="*/ 9 h 193"/>
                    <a:gd name="T56" fmla="*/ 1 w 170"/>
                    <a:gd name="T57" fmla="*/ 9 h 193"/>
                    <a:gd name="T58" fmla="*/ 1 w 170"/>
                    <a:gd name="T59" fmla="*/ 8 h 193"/>
                    <a:gd name="T60" fmla="*/ 0 w 170"/>
                    <a:gd name="T61" fmla="*/ 7 h 193"/>
                    <a:gd name="T62" fmla="*/ 0 w 170"/>
                    <a:gd name="T63" fmla="*/ 6 h 193"/>
                    <a:gd name="T64" fmla="*/ 0 w 170"/>
                    <a:gd name="T65" fmla="*/ 5 h 19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0" h="193">
                      <a:moveTo>
                        <a:pt x="0" y="97"/>
                      </a:moveTo>
                      <a:lnTo>
                        <a:pt x="1" y="78"/>
                      </a:lnTo>
                      <a:lnTo>
                        <a:pt x="6" y="59"/>
                      </a:lnTo>
                      <a:lnTo>
                        <a:pt x="14" y="43"/>
                      </a:lnTo>
                      <a:lnTo>
                        <a:pt x="25" y="28"/>
                      </a:lnTo>
                      <a:lnTo>
                        <a:pt x="37" y="17"/>
                      </a:lnTo>
                      <a:lnTo>
                        <a:pt x="52" y="7"/>
                      </a:lnTo>
                      <a:lnTo>
                        <a:pt x="68" y="2"/>
                      </a:lnTo>
                      <a:lnTo>
                        <a:pt x="85" y="0"/>
                      </a:lnTo>
                      <a:lnTo>
                        <a:pt x="102" y="2"/>
                      </a:lnTo>
                      <a:lnTo>
                        <a:pt x="118" y="7"/>
                      </a:lnTo>
                      <a:lnTo>
                        <a:pt x="132" y="17"/>
                      </a:lnTo>
                      <a:lnTo>
                        <a:pt x="146" y="28"/>
                      </a:lnTo>
                      <a:lnTo>
                        <a:pt x="156" y="43"/>
                      </a:lnTo>
                      <a:lnTo>
                        <a:pt x="164" y="59"/>
                      </a:lnTo>
                      <a:lnTo>
                        <a:pt x="169" y="78"/>
                      </a:lnTo>
                      <a:lnTo>
                        <a:pt x="170" y="97"/>
                      </a:lnTo>
                      <a:lnTo>
                        <a:pt x="169" y="115"/>
                      </a:lnTo>
                      <a:lnTo>
                        <a:pt x="164" y="134"/>
                      </a:lnTo>
                      <a:lnTo>
                        <a:pt x="156" y="150"/>
                      </a:lnTo>
                      <a:lnTo>
                        <a:pt x="146" y="165"/>
                      </a:lnTo>
                      <a:lnTo>
                        <a:pt x="132" y="177"/>
                      </a:lnTo>
                      <a:lnTo>
                        <a:pt x="118" y="186"/>
                      </a:lnTo>
                      <a:lnTo>
                        <a:pt x="102" y="192"/>
                      </a:lnTo>
                      <a:lnTo>
                        <a:pt x="85" y="193"/>
                      </a:lnTo>
                      <a:lnTo>
                        <a:pt x="68" y="192"/>
                      </a:lnTo>
                      <a:lnTo>
                        <a:pt x="52" y="186"/>
                      </a:lnTo>
                      <a:lnTo>
                        <a:pt x="37" y="177"/>
                      </a:lnTo>
                      <a:lnTo>
                        <a:pt x="25" y="165"/>
                      </a:lnTo>
                      <a:lnTo>
                        <a:pt x="14" y="150"/>
                      </a:lnTo>
                      <a:lnTo>
                        <a:pt x="6" y="134"/>
                      </a:lnTo>
                      <a:lnTo>
                        <a:pt x="1" y="115"/>
                      </a:lnTo>
                      <a:lnTo>
                        <a:pt x="0" y="97"/>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73" name="Freeform 48"/>
                <p:cNvSpPr>
                  <a:spLocks/>
                </p:cNvSpPr>
                <p:nvPr/>
              </p:nvSpPr>
              <p:spPr bwMode="auto">
                <a:xfrm>
                  <a:off x="1653" y="1293"/>
                  <a:ext cx="8" cy="10"/>
                </a:xfrm>
                <a:custGeom>
                  <a:avLst/>
                  <a:gdLst>
                    <a:gd name="T0" fmla="*/ 0 w 170"/>
                    <a:gd name="T1" fmla="*/ 5 h 193"/>
                    <a:gd name="T2" fmla="*/ 0 w 170"/>
                    <a:gd name="T3" fmla="*/ 4 h 193"/>
                    <a:gd name="T4" fmla="*/ 0 w 170"/>
                    <a:gd name="T5" fmla="*/ 3 h 193"/>
                    <a:gd name="T6" fmla="*/ 1 w 170"/>
                    <a:gd name="T7" fmla="*/ 2 h 193"/>
                    <a:gd name="T8" fmla="*/ 1 w 170"/>
                    <a:gd name="T9" fmla="*/ 1 h 193"/>
                    <a:gd name="T10" fmla="*/ 2 w 170"/>
                    <a:gd name="T11" fmla="*/ 1 h 193"/>
                    <a:gd name="T12" fmla="*/ 2 w 170"/>
                    <a:gd name="T13" fmla="*/ 0 h 193"/>
                    <a:gd name="T14" fmla="*/ 3 w 170"/>
                    <a:gd name="T15" fmla="*/ 0 h 193"/>
                    <a:gd name="T16" fmla="*/ 4 w 170"/>
                    <a:gd name="T17" fmla="*/ 0 h 193"/>
                    <a:gd name="T18" fmla="*/ 5 w 170"/>
                    <a:gd name="T19" fmla="*/ 0 h 193"/>
                    <a:gd name="T20" fmla="*/ 6 w 170"/>
                    <a:gd name="T21" fmla="*/ 0 h 193"/>
                    <a:gd name="T22" fmla="*/ 6 w 170"/>
                    <a:gd name="T23" fmla="*/ 1 h 193"/>
                    <a:gd name="T24" fmla="*/ 7 w 170"/>
                    <a:gd name="T25" fmla="*/ 1 h 193"/>
                    <a:gd name="T26" fmla="*/ 7 w 170"/>
                    <a:gd name="T27" fmla="*/ 2 h 193"/>
                    <a:gd name="T28" fmla="*/ 8 w 170"/>
                    <a:gd name="T29" fmla="*/ 3 h 193"/>
                    <a:gd name="T30" fmla="*/ 8 w 170"/>
                    <a:gd name="T31" fmla="*/ 4 h 193"/>
                    <a:gd name="T32" fmla="*/ 8 w 170"/>
                    <a:gd name="T33" fmla="*/ 5 h 193"/>
                    <a:gd name="T34" fmla="*/ 8 w 170"/>
                    <a:gd name="T35" fmla="*/ 6 h 193"/>
                    <a:gd name="T36" fmla="*/ 8 w 170"/>
                    <a:gd name="T37" fmla="*/ 7 h 193"/>
                    <a:gd name="T38" fmla="*/ 7 w 170"/>
                    <a:gd name="T39" fmla="*/ 8 h 193"/>
                    <a:gd name="T40" fmla="*/ 7 w 170"/>
                    <a:gd name="T41" fmla="*/ 9 h 193"/>
                    <a:gd name="T42" fmla="*/ 6 w 170"/>
                    <a:gd name="T43" fmla="*/ 9 h 193"/>
                    <a:gd name="T44" fmla="*/ 6 w 170"/>
                    <a:gd name="T45" fmla="*/ 10 h 193"/>
                    <a:gd name="T46" fmla="*/ 5 w 170"/>
                    <a:gd name="T47" fmla="*/ 10 h 193"/>
                    <a:gd name="T48" fmla="*/ 4 w 170"/>
                    <a:gd name="T49" fmla="*/ 10 h 193"/>
                    <a:gd name="T50" fmla="*/ 3 w 170"/>
                    <a:gd name="T51" fmla="*/ 10 h 193"/>
                    <a:gd name="T52" fmla="*/ 2 w 170"/>
                    <a:gd name="T53" fmla="*/ 10 h 193"/>
                    <a:gd name="T54" fmla="*/ 2 w 170"/>
                    <a:gd name="T55" fmla="*/ 9 h 193"/>
                    <a:gd name="T56" fmla="*/ 1 w 170"/>
                    <a:gd name="T57" fmla="*/ 9 h 193"/>
                    <a:gd name="T58" fmla="*/ 1 w 170"/>
                    <a:gd name="T59" fmla="*/ 8 h 193"/>
                    <a:gd name="T60" fmla="*/ 0 w 170"/>
                    <a:gd name="T61" fmla="*/ 7 h 193"/>
                    <a:gd name="T62" fmla="*/ 0 w 170"/>
                    <a:gd name="T63" fmla="*/ 6 h 193"/>
                    <a:gd name="T64" fmla="*/ 0 w 170"/>
                    <a:gd name="T65" fmla="*/ 5 h 19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0" h="193">
                      <a:moveTo>
                        <a:pt x="0" y="97"/>
                      </a:moveTo>
                      <a:lnTo>
                        <a:pt x="1" y="78"/>
                      </a:lnTo>
                      <a:lnTo>
                        <a:pt x="6" y="59"/>
                      </a:lnTo>
                      <a:lnTo>
                        <a:pt x="14" y="43"/>
                      </a:lnTo>
                      <a:lnTo>
                        <a:pt x="25" y="28"/>
                      </a:lnTo>
                      <a:lnTo>
                        <a:pt x="37" y="17"/>
                      </a:lnTo>
                      <a:lnTo>
                        <a:pt x="52" y="7"/>
                      </a:lnTo>
                      <a:lnTo>
                        <a:pt x="68" y="2"/>
                      </a:lnTo>
                      <a:lnTo>
                        <a:pt x="85" y="0"/>
                      </a:lnTo>
                      <a:lnTo>
                        <a:pt x="102" y="2"/>
                      </a:lnTo>
                      <a:lnTo>
                        <a:pt x="118" y="7"/>
                      </a:lnTo>
                      <a:lnTo>
                        <a:pt x="132" y="17"/>
                      </a:lnTo>
                      <a:lnTo>
                        <a:pt x="146" y="28"/>
                      </a:lnTo>
                      <a:lnTo>
                        <a:pt x="156" y="43"/>
                      </a:lnTo>
                      <a:lnTo>
                        <a:pt x="164" y="59"/>
                      </a:lnTo>
                      <a:lnTo>
                        <a:pt x="169" y="78"/>
                      </a:lnTo>
                      <a:lnTo>
                        <a:pt x="170" y="97"/>
                      </a:lnTo>
                      <a:lnTo>
                        <a:pt x="169" y="115"/>
                      </a:lnTo>
                      <a:lnTo>
                        <a:pt x="164" y="134"/>
                      </a:lnTo>
                      <a:lnTo>
                        <a:pt x="156" y="150"/>
                      </a:lnTo>
                      <a:lnTo>
                        <a:pt x="146" y="165"/>
                      </a:lnTo>
                      <a:lnTo>
                        <a:pt x="132" y="177"/>
                      </a:lnTo>
                      <a:lnTo>
                        <a:pt x="118" y="186"/>
                      </a:lnTo>
                      <a:lnTo>
                        <a:pt x="102" y="192"/>
                      </a:lnTo>
                      <a:lnTo>
                        <a:pt x="85" y="193"/>
                      </a:lnTo>
                      <a:lnTo>
                        <a:pt x="68" y="192"/>
                      </a:lnTo>
                      <a:lnTo>
                        <a:pt x="52" y="186"/>
                      </a:lnTo>
                      <a:lnTo>
                        <a:pt x="37" y="177"/>
                      </a:lnTo>
                      <a:lnTo>
                        <a:pt x="25" y="165"/>
                      </a:lnTo>
                      <a:lnTo>
                        <a:pt x="14" y="150"/>
                      </a:lnTo>
                      <a:lnTo>
                        <a:pt x="6" y="134"/>
                      </a:lnTo>
                      <a:lnTo>
                        <a:pt x="1" y="115"/>
                      </a:lnTo>
                      <a:lnTo>
                        <a:pt x="0" y="97"/>
                      </a:lnTo>
                    </a:path>
                  </a:pathLst>
                </a:custGeom>
                <a:gradFill rotWithShape="0">
                  <a:gsLst>
                    <a:gs pos="0">
                      <a:srgbClr val="800000"/>
                    </a:gs>
                    <a:gs pos="50000">
                      <a:srgbClr val="FFFFFF"/>
                    </a:gs>
                    <a:gs pos="100000">
                      <a:srgbClr val="800000"/>
                    </a:gs>
                  </a:gsLst>
                  <a:lin ang="5400000" scaled="1"/>
                </a:gradFill>
                <a:ln w="0">
                  <a:solidFill>
                    <a:srgbClr val="000000"/>
                  </a:solidFill>
                  <a:prstDash val="solid"/>
                  <a:round/>
                  <a:headEnd/>
                  <a:tailEnd/>
                </a:ln>
              </p:spPr>
              <p:txBody>
                <a:bodyPr/>
                <a:lstStyle/>
                <a:p>
                  <a:endParaRPr lang="es-ES"/>
                </a:p>
              </p:txBody>
            </p:sp>
            <p:sp>
              <p:nvSpPr>
                <p:cNvPr id="74774" name="Freeform 49"/>
                <p:cNvSpPr>
                  <a:spLocks/>
                </p:cNvSpPr>
                <p:nvPr/>
              </p:nvSpPr>
              <p:spPr bwMode="auto">
                <a:xfrm>
                  <a:off x="1674" y="1294"/>
                  <a:ext cx="8" cy="10"/>
                </a:xfrm>
                <a:custGeom>
                  <a:avLst/>
                  <a:gdLst>
                    <a:gd name="T0" fmla="*/ 0 w 172"/>
                    <a:gd name="T1" fmla="*/ 5 h 193"/>
                    <a:gd name="T2" fmla="*/ 0 w 172"/>
                    <a:gd name="T3" fmla="*/ 4 h 193"/>
                    <a:gd name="T4" fmla="*/ 0 w 172"/>
                    <a:gd name="T5" fmla="*/ 3 h 193"/>
                    <a:gd name="T6" fmla="*/ 1 w 172"/>
                    <a:gd name="T7" fmla="*/ 2 h 193"/>
                    <a:gd name="T8" fmla="*/ 1 w 172"/>
                    <a:gd name="T9" fmla="*/ 1 h 193"/>
                    <a:gd name="T10" fmla="*/ 2 w 172"/>
                    <a:gd name="T11" fmla="*/ 1 h 193"/>
                    <a:gd name="T12" fmla="*/ 3 w 172"/>
                    <a:gd name="T13" fmla="*/ 0 h 193"/>
                    <a:gd name="T14" fmla="*/ 3 w 172"/>
                    <a:gd name="T15" fmla="*/ 0 h 193"/>
                    <a:gd name="T16" fmla="*/ 4 w 172"/>
                    <a:gd name="T17" fmla="*/ 0 h 193"/>
                    <a:gd name="T18" fmla="*/ 5 w 172"/>
                    <a:gd name="T19" fmla="*/ 0 h 193"/>
                    <a:gd name="T20" fmla="*/ 6 w 172"/>
                    <a:gd name="T21" fmla="*/ 0 h 193"/>
                    <a:gd name="T22" fmla="*/ 6 w 172"/>
                    <a:gd name="T23" fmla="*/ 1 h 193"/>
                    <a:gd name="T24" fmla="*/ 7 w 172"/>
                    <a:gd name="T25" fmla="*/ 1 h 193"/>
                    <a:gd name="T26" fmla="*/ 7 w 172"/>
                    <a:gd name="T27" fmla="*/ 2 h 193"/>
                    <a:gd name="T28" fmla="*/ 8 w 172"/>
                    <a:gd name="T29" fmla="*/ 3 h 193"/>
                    <a:gd name="T30" fmla="*/ 8 w 172"/>
                    <a:gd name="T31" fmla="*/ 4 h 193"/>
                    <a:gd name="T32" fmla="*/ 8 w 172"/>
                    <a:gd name="T33" fmla="*/ 5 h 193"/>
                    <a:gd name="T34" fmla="*/ 8 w 172"/>
                    <a:gd name="T35" fmla="*/ 6 h 193"/>
                    <a:gd name="T36" fmla="*/ 8 w 172"/>
                    <a:gd name="T37" fmla="*/ 7 h 193"/>
                    <a:gd name="T38" fmla="*/ 7 w 172"/>
                    <a:gd name="T39" fmla="*/ 8 h 193"/>
                    <a:gd name="T40" fmla="*/ 7 w 172"/>
                    <a:gd name="T41" fmla="*/ 9 h 193"/>
                    <a:gd name="T42" fmla="*/ 6 w 172"/>
                    <a:gd name="T43" fmla="*/ 9 h 193"/>
                    <a:gd name="T44" fmla="*/ 6 w 172"/>
                    <a:gd name="T45" fmla="*/ 10 h 193"/>
                    <a:gd name="T46" fmla="*/ 5 w 172"/>
                    <a:gd name="T47" fmla="*/ 10 h 193"/>
                    <a:gd name="T48" fmla="*/ 4 w 172"/>
                    <a:gd name="T49" fmla="*/ 10 h 193"/>
                    <a:gd name="T50" fmla="*/ 3 w 172"/>
                    <a:gd name="T51" fmla="*/ 10 h 193"/>
                    <a:gd name="T52" fmla="*/ 3 w 172"/>
                    <a:gd name="T53" fmla="*/ 10 h 193"/>
                    <a:gd name="T54" fmla="*/ 2 w 172"/>
                    <a:gd name="T55" fmla="*/ 9 h 193"/>
                    <a:gd name="T56" fmla="*/ 1 w 172"/>
                    <a:gd name="T57" fmla="*/ 9 h 193"/>
                    <a:gd name="T58" fmla="*/ 1 w 172"/>
                    <a:gd name="T59" fmla="*/ 8 h 193"/>
                    <a:gd name="T60" fmla="*/ 0 w 172"/>
                    <a:gd name="T61" fmla="*/ 7 h 193"/>
                    <a:gd name="T62" fmla="*/ 0 w 172"/>
                    <a:gd name="T63" fmla="*/ 6 h 193"/>
                    <a:gd name="T64" fmla="*/ 0 w 172"/>
                    <a:gd name="T65" fmla="*/ 5 h 19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2" h="193">
                      <a:moveTo>
                        <a:pt x="0" y="96"/>
                      </a:moveTo>
                      <a:lnTo>
                        <a:pt x="1" y="78"/>
                      </a:lnTo>
                      <a:lnTo>
                        <a:pt x="7" y="59"/>
                      </a:lnTo>
                      <a:lnTo>
                        <a:pt x="15" y="42"/>
                      </a:lnTo>
                      <a:lnTo>
                        <a:pt x="25" y="28"/>
                      </a:lnTo>
                      <a:lnTo>
                        <a:pt x="38" y="15"/>
                      </a:lnTo>
                      <a:lnTo>
                        <a:pt x="54" y="7"/>
                      </a:lnTo>
                      <a:lnTo>
                        <a:pt x="69" y="1"/>
                      </a:lnTo>
                      <a:lnTo>
                        <a:pt x="86" y="0"/>
                      </a:lnTo>
                      <a:lnTo>
                        <a:pt x="103" y="1"/>
                      </a:lnTo>
                      <a:lnTo>
                        <a:pt x="119" y="7"/>
                      </a:lnTo>
                      <a:lnTo>
                        <a:pt x="134" y="15"/>
                      </a:lnTo>
                      <a:lnTo>
                        <a:pt x="147" y="28"/>
                      </a:lnTo>
                      <a:lnTo>
                        <a:pt x="158" y="42"/>
                      </a:lnTo>
                      <a:lnTo>
                        <a:pt x="165" y="59"/>
                      </a:lnTo>
                      <a:lnTo>
                        <a:pt x="171" y="78"/>
                      </a:lnTo>
                      <a:lnTo>
                        <a:pt x="172" y="96"/>
                      </a:lnTo>
                      <a:lnTo>
                        <a:pt x="171" y="115"/>
                      </a:lnTo>
                      <a:lnTo>
                        <a:pt x="165" y="134"/>
                      </a:lnTo>
                      <a:lnTo>
                        <a:pt x="158" y="150"/>
                      </a:lnTo>
                      <a:lnTo>
                        <a:pt x="147" y="165"/>
                      </a:lnTo>
                      <a:lnTo>
                        <a:pt x="134" y="176"/>
                      </a:lnTo>
                      <a:lnTo>
                        <a:pt x="119" y="185"/>
                      </a:lnTo>
                      <a:lnTo>
                        <a:pt x="103" y="191"/>
                      </a:lnTo>
                      <a:lnTo>
                        <a:pt x="86" y="193"/>
                      </a:lnTo>
                      <a:lnTo>
                        <a:pt x="69" y="191"/>
                      </a:lnTo>
                      <a:lnTo>
                        <a:pt x="54" y="185"/>
                      </a:lnTo>
                      <a:lnTo>
                        <a:pt x="38" y="176"/>
                      </a:lnTo>
                      <a:lnTo>
                        <a:pt x="25" y="165"/>
                      </a:lnTo>
                      <a:lnTo>
                        <a:pt x="15" y="150"/>
                      </a:lnTo>
                      <a:lnTo>
                        <a:pt x="7" y="134"/>
                      </a:lnTo>
                      <a:lnTo>
                        <a:pt x="1" y="115"/>
                      </a:lnTo>
                      <a:lnTo>
                        <a:pt x="0" y="96"/>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75" name="Freeform 50"/>
                <p:cNvSpPr>
                  <a:spLocks/>
                </p:cNvSpPr>
                <p:nvPr/>
              </p:nvSpPr>
              <p:spPr bwMode="auto">
                <a:xfrm>
                  <a:off x="1674" y="1294"/>
                  <a:ext cx="8" cy="10"/>
                </a:xfrm>
                <a:custGeom>
                  <a:avLst/>
                  <a:gdLst>
                    <a:gd name="T0" fmla="*/ 0 w 172"/>
                    <a:gd name="T1" fmla="*/ 5 h 193"/>
                    <a:gd name="T2" fmla="*/ 0 w 172"/>
                    <a:gd name="T3" fmla="*/ 4 h 193"/>
                    <a:gd name="T4" fmla="*/ 0 w 172"/>
                    <a:gd name="T5" fmla="*/ 3 h 193"/>
                    <a:gd name="T6" fmla="*/ 1 w 172"/>
                    <a:gd name="T7" fmla="*/ 2 h 193"/>
                    <a:gd name="T8" fmla="*/ 1 w 172"/>
                    <a:gd name="T9" fmla="*/ 1 h 193"/>
                    <a:gd name="T10" fmla="*/ 2 w 172"/>
                    <a:gd name="T11" fmla="*/ 1 h 193"/>
                    <a:gd name="T12" fmla="*/ 3 w 172"/>
                    <a:gd name="T13" fmla="*/ 0 h 193"/>
                    <a:gd name="T14" fmla="*/ 3 w 172"/>
                    <a:gd name="T15" fmla="*/ 0 h 193"/>
                    <a:gd name="T16" fmla="*/ 4 w 172"/>
                    <a:gd name="T17" fmla="*/ 0 h 193"/>
                    <a:gd name="T18" fmla="*/ 5 w 172"/>
                    <a:gd name="T19" fmla="*/ 0 h 193"/>
                    <a:gd name="T20" fmla="*/ 6 w 172"/>
                    <a:gd name="T21" fmla="*/ 0 h 193"/>
                    <a:gd name="T22" fmla="*/ 6 w 172"/>
                    <a:gd name="T23" fmla="*/ 1 h 193"/>
                    <a:gd name="T24" fmla="*/ 7 w 172"/>
                    <a:gd name="T25" fmla="*/ 1 h 193"/>
                    <a:gd name="T26" fmla="*/ 7 w 172"/>
                    <a:gd name="T27" fmla="*/ 2 h 193"/>
                    <a:gd name="T28" fmla="*/ 8 w 172"/>
                    <a:gd name="T29" fmla="*/ 3 h 193"/>
                    <a:gd name="T30" fmla="*/ 8 w 172"/>
                    <a:gd name="T31" fmla="*/ 4 h 193"/>
                    <a:gd name="T32" fmla="*/ 8 w 172"/>
                    <a:gd name="T33" fmla="*/ 5 h 193"/>
                    <a:gd name="T34" fmla="*/ 8 w 172"/>
                    <a:gd name="T35" fmla="*/ 6 h 193"/>
                    <a:gd name="T36" fmla="*/ 8 w 172"/>
                    <a:gd name="T37" fmla="*/ 7 h 193"/>
                    <a:gd name="T38" fmla="*/ 7 w 172"/>
                    <a:gd name="T39" fmla="*/ 8 h 193"/>
                    <a:gd name="T40" fmla="*/ 7 w 172"/>
                    <a:gd name="T41" fmla="*/ 9 h 193"/>
                    <a:gd name="T42" fmla="*/ 6 w 172"/>
                    <a:gd name="T43" fmla="*/ 9 h 193"/>
                    <a:gd name="T44" fmla="*/ 6 w 172"/>
                    <a:gd name="T45" fmla="*/ 10 h 193"/>
                    <a:gd name="T46" fmla="*/ 5 w 172"/>
                    <a:gd name="T47" fmla="*/ 10 h 193"/>
                    <a:gd name="T48" fmla="*/ 4 w 172"/>
                    <a:gd name="T49" fmla="*/ 10 h 193"/>
                    <a:gd name="T50" fmla="*/ 3 w 172"/>
                    <a:gd name="T51" fmla="*/ 10 h 193"/>
                    <a:gd name="T52" fmla="*/ 3 w 172"/>
                    <a:gd name="T53" fmla="*/ 10 h 193"/>
                    <a:gd name="T54" fmla="*/ 2 w 172"/>
                    <a:gd name="T55" fmla="*/ 9 h 193"/>
                    <a:gd name="T56" fmla="*/ 1 w 172"/>
                    <a:gd name="T57" fmla="*/ 9 h 193"/>
                    <a:gd name="T58" fmla="*/ 1 w 172"/>
                    <a:gd name="T59" fmla="*/ 8 h 193"/>
                    <a:gd name="T60" fmla="*/ 0 w 172"/>
                    <a:gd name="T61" fmla="*/ 7 h 193"/>
                    <a:gd name="T62" fmla="*/ 0 w 172"/>
                    <a:gd name="T63" fmla="*/ 6 h 193"/>
                    <a:gd name="T64" fmla="*/ 0 w 172"/>
                    <a:gd name="T65" fmla="*/ 5 h 19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2" h="193">
                      <a:moveTo>
                        <a:pt x="0" y="96"/>
                      </a:moveTo>
                      <a:lnTo>
                        <a:pt x="1" y="78"/>
                      </a:lnTo>
                      <a:lnTo>
                        <a:pt x="7" y="59"/>
                      </a:lnTo>
                      <a:lnTo>
                        <a:pt x="15" y="42"/>
                      </a:lnTo>
                      <a:lnTo>
                        <a:pt x="25" y="28"/>
                      </a:lnTo>
                      <a:lnTo>
                        <a:pt x="38" y="15"/>
                      </a:lnTo>
                      <a:lnTo>
                        <a:pt x="54" y="7"/>
                      </a:lnTo>
                      <a:lnTo>
                        <a:pt x="69" y="1"/>
                      </a:lnTo>
                      <a:lnTo>
                        <a:pt x="86" y="0"/>
                      </a:lnTo>
                      <a:lnTo>
                        <a:pt x="103" y="1"/>
                      </a:lnTo>
                      <a:lnTo>
                        <a:pt x="119" y="7"/>
                      </a:lnTo>
                      <a:lnTo>
                        <a:pt x="134" y="15"/>
                      </a:lnTo>
                      <a:lnTo>
                        <a:pt x="147" y="28"/>
                      </a:lnTo>
                      <a:lnTo>
                        <a:pt x="158" y="42"/>
                      </a:lnTo>
                      <a:lnTo>
                        <a:pt x="165" y="59"/>
                      </a:lnTo>
                      <a:lnTo>
                        <a:pt x="171" y="78"/>
                      </a:lnTo>
                      <a:lnTo>
                        <a:pt x="172" y="96"/>
                      </a:lnTo>
                      <a:lnTo>
                        <a:pt x="171" y="115"/>
                      </a:lnTo>
                      <a:lnTo>
                        <a:pt x="165" y="134"/>
                      </a:lnTo>
                      <a:lnTo>
                        <a:pt x="158" y="150"/>
                      </a:lnTo>
                      <a:lnTo>
                        <a:pt x="147" y="165"/>
                      </a:lnTo>
                      <a:lnTo>
                        <a:pt x="134" y="176"/>
                      </a:lnTo>
                      <a:lnTo>
                        <a:pt x="119" y="185"/>
                      </a:lnTo>
                      <a:lnTo>
                        <a:pt x="103" y="191"/>
                      </a:lnTo>
                      <a:lnTo>
                        <a:pt x="86" y="193"/>
                      </a:lnTo>
                      <a:lnTo>
                        <a:pt x="69" y="191"/>
                      </a:lnTo>
                      <a:lnTo>
                        <a:pt x="54" y="185"/>
                      </a:lnTo>
                      <a:lnTo>
                        <a:pt x="38" y="176"/>
                      </a:lnTo>
                      <a:lnTo>
                        <a:pt x="25" y="165"/>
                      </a:lnTo>
                      <a:lnTo>
                        <a:pt x="15" y="150"/>
                      </a:lnTo>
                      <a:lnTo>
                        <a:pt x="7" y="134"/>
                      </a:lnTo>
                      <a:lnTo>
                        <a:pt x="1" y="115"/>
                      </a:lnTo>
                      <a:lnTo>
                        <a:pt x="0" y="96"/>
                      </a:lnTo>
                    </a:path>
                  </a:pathLst>
                </a:custGeom>
                <a:gradFill rotWithShape="0">
                  <a:gsLst>
                    <a:gs pos="0">
                      <a:srgbClr val="800000"/>
                    </a:gs>
                    <a:gs pos="50000">
                      <a:srgbClr val="FFFFFF"/>
                    </a:gs>
                    <a:gs pos="100000">
                      <a:srgbClr val="800000"/>
                    </a:gs>
                  </a:gsLst>
                  <a:lin ang="5400000" scaled="1"/>
                </a:gradFill>
                <a:ln w="0">
                  <a:solidFill>
                    <a:srgbClr val="000000"/>
                  </a:solidFill>
                  <a:prstDash val="solid"/>
                  <a:round/>
                  <a:headEnd/>
                  <a:tailEnd/>
                </a:ln>
              </p:spPr>
              <p:txBody>
                <a:bodyPr/>
                <a:lstStyle/>
                <a:p>
                  <a:endParaRPr lang="es-ES"/>
                </a:p>
              </p:txBody>
            </p:sp>
            <p:sp>
              <p:nvSpPr>
                <p:cNvPr id="74776" name="Freeform 51"/>
                <p:cNvSpPr>
                  <a:spLocks/>
                </p:cNvSpPr>
                <p:nvPr/>
              </p:nvSpPr>
              <p:spPr bwMode="auto">
                <a:xfrm>
                  <a:off x="1665" y="1298"/>
                  <a:ext cx="8" cy="10"/>
                </a:xfrm>
                <a:custGeom>
                  <a:avLst/>
                  <a:gdLst>
                    <a:gd name="T0" fmla="*/ 0 w 171"/>
                    <a:gd name="T1" fmla="*/ 5 h 193"/>
                    <a:gd name="T2" fmla="*/ 0 w 171"/>
                    <a:gd name="T3" fmla="*/ 4 h 193"/>
                    <a:gd name="T4" fmla="*/ 0 w 171"/>
                    <a:gd name="T5" fmla="*/ 3 h 193"/>
                    <a:gd name="T6" fmla="*/ 1 w 171"/>
                    <a:gd name="T7" fmla="*/ 2 h 193"/>
                    <a:gd name="T8" fmla="*/ 1 w 171"/>
                    <a:gd name="T9" fmla="*/ 1 h 193"/>
                    <a:gd name="T10" fmla="*/ 2 w 171"/>
                    <a:gd name="T11" fmla="*/ 1 h 193"/>
                    <a:gd name="T12" fmla="*/ 2 w 171"/>
                    <a:gd name="T13" fmla="*/ 0 h 193"/>
                    <a:gd name="T14" fmla="*/ 3 w 171"/>
                    <a:gd name="T15" fmla="*/ 0 h 193"/>
                    <a:gd name="T16" fmla="*/ 4 w 171"/>
                    <a:gd name="T17" fmla="*/ 0 h 193"/>
                    <a:gd name="T18" fmla="*/ 5 w 171"/>
                    <a:gd name="T19" fmla="*/ 0 h 193"/>
                    <a:gd name="T20" fmla="*/ 6 w 171"/>
                    <a:gd name="T21" fmla="*/ 0 h 193"/>
                    <a:gd name="T22" fmla="*/ 6 w 171"/>
                    <a:gd name="T23" fmla="*/ 1 h 193"/>
                    <a:gd name="T24" fmla="*/ 7 w 171"/>
                    <a:gd name="T25" fmla="*/ 1 h 193"/>
                    <a:gd name="T26" fmla="*/ 7 w 171"/>
                    <a:gd name="T27" fmla="*/ 2 h 193"/>
                    <a:gd name="T28" fmla="*/ 8 w 171"/>
                    <a:gd name="T29" fmla="*/ 3 h 193"/>
                    <a:gd name="T30" fmla="*/ 8 w 171"/>
                    <a:gd name="T31" fmla="*/ 4 h 193"/>
                    <a:gd name="T32" fmla="*/ 8 w 171"/>
                    <a:gd name="T33" fmla="*/ 5 h 193"/>
                    <a:gd name="T34" fmla="*/ 8 w 171"/>
                    <a:gd name="T35" fmla="*/ 6 h 193"/>
                    <a:gd name="T36" fmla="*/ 8 w 171"/>
                    <a:gd name="T37" fmla="*/ 7 h 193"/>
                    <a:gd name="T38" fmla="*/ 7 w 171"/>
                    <a:gd name="T39" fmla="*/ 8 h 193"/>
                    <a:gd name="T40" fmla="*/ 7 w 171"/>
                    <a:gd name="T41" fmla="*/ 9 h 193"/>
                    <a:gd name="T42" fmla="*/ 6 w 171"/>
                    <a:gd name="T43" fmla="*/ 9 h 193"/>
                    <a:gd name="T44" fmla="*/ 6 w 171"/>
                    <a:gd name="T45" fmla="*/ 10 h 193"/>
                    <a:gd name="T46" fmla="*/ 5 w 171"/>
                    <a:gd name="T47" fmla="*/ 10 h 193"/>
                    <a:gd name="T48" fmla="*/ 4 w 171"/>
                    <a:gd name="T49" fmla="*/ 10 h 193"/>
                    <a:gd name="T50" fmla="*/ 3 w 171"/>
                    <a:gd name="T51" fmla="*/ 10 h 193"/>
                    <a:gd name="T52" fmla="*/ 2 w 171"/>
                    <a:gd name="T53" fmla="*/ 10 h 193"/>
                    <a:gd name="T54" fmla="*/ 2 w 171"/>
                    <a:gd name="T55" fmla="*/ 9 h 193"/>
                    <a:gd name="T56" fmla="*/ 1 w 171"/>
                    <a:gd name="T57" fmla="*/ 9 h 193"/>
                    <a:gd name="T58" fmla="*/ 1 w 171"/>
                    <a:gd name="T59" fmla="*/ 8 h 193"/>
                    <a:gd name="T60" fmla="*/ 0 w 171"/>
                    <a:gd name="T61" fmla="*/ 7 h 193"/>
                    <a:gd name="T62" fmla="*/ 0 w 171"/>
                    <a:gd name="T63" fmla="*/ 6 h 193"/>
                    <a:gd name="T64" fmla="*/ 0 w 171"/>
                    <a:gd name="T65" fmla="*/ 5 h 19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1" h="193">
                      <a:moveTo>
                        <a:pt x="0" y="96"/>
                      </a:moveTo>
                      <a:lnTo>
                        <a:pt x="1" y="78"/>
                      </a:lnTo>
                      <a:lnTo>
                        <a:pt x="7" y="59"/>
                      </a:lnTo>
                      <a:lnTo>
                        <a:pt x="14" y="42"/>
                      </a:lnTo>
                      <a:lnTo>
                        <a:pt x="26" y="28"/>
                      </a:lnTo>
                      <a:lnTo>
                        <a:pt x="38" y="16"/>
                      </a:lnTo>
                      <a:lnTo>
                        <a:pt x="53" y="7"/>
                      </a:lnTo>
                      <a:lnTo>
                        <a:pt x="69" y="2"/>
                      </a:lnTo>
                      <a:lnTo>
                        <a:pt x="85" y="0"/>
                      </a:lnTo>
                      <a:lnTo>
                        <a:pt x="102" y="2"/>
                      </a:lnTo>
                      <a:lnTo>
                        <a:pt x="118" y="7"/>
                      </a:lnTo>
                      <a:lnTo>
                        <a:pt x="133" y="16"/>
                      </a:lnTo>
                      <a:lnTo>
                        <a:pt x="146" y="28"/>
                      </a:lnTo>
                      <a:lnTo>
                        <a:pt x="156" y="42"/>
                      </a:lnTo>
                      <a:lnTo>
                        <a:pt x="164" y="59"/>
                      </a:lnTo>
                      <a:lnTo>
                        <a:pt x="170" y="78"/>
                      </a:lnTo>
                      <a:lnTo>
                        <a:pt x="171" y="96"/>
                      </a:lnTo>
                      <a:lnTo>
                        <a:pt x="170" y="115"/>
                      </a:lnTo>
                      <a:lnTo>
                        <a:pt x="164" y="134"/>
                      </a:lnTo>
                      <a:lnTo>
                        <a:pt x="156" y="150"/>
                      </a:lnTo>
                      <a:lnTo>
                        <a:pt x="146" y="165"/>
                      </a:lnTo>
                      <a:lnTo>
                        <a:pt x="133" y="177"/>
                      </a:lnTo>
                      <a:lnTo>
                        <a:pt x="118" y="185"/>
                      </a:lnTo>
                      <a:lnTo>
                        <a:pt x="102" y="192"/>
                      </a:lnTo>
                      <a:lnTo>
                        <a:pt x="85" y="193"/>
                      </a:lnTo>
                      <a:lnTo>
                        <a:pt x="69" y="192"/>
                      </a:lnTo>
                      <a:lnTo>
                        <a:pt x="53" y="185"/>
                      </a:lnTo>
                      <a:lnTo>
                        <a:pt x="38" y="177"/>
                      </a:lnTo>
                      <a:lnTo>
                        <a:pt x="26" y="165"/>
                      </a:lnTo>
                      <a:lnTo>
                        <a:pt x="14" y="150"/>
                      </a:lnTo>
                      <a:lnTo>
                        <a:pt x="7" y="134"/>
                      </a:lnTo>
                      <a:lnTo>
                        <a:pt x="1" y="115"/>
                      </a:lnTo>
                      <a:lnTo>
                        <a:pt x="0" y="96"/>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77" name="Freeform 52"/>
                <p:cNvSpPr>
                  <a:spLocks/>
                </p:cNvSpPr>
                <p:nvPr/>
              </p:nvSpPr>
              <p:spPr bwMode="auto">
                <a:xfrm>
                  <a:off x="1665" y="1298"/>
                  <a:ext cx="8" cy="10"/>
                </a:xfrm>
                <a:custGeom>
                  <a:avLst/>
                  <a:gdLst>
                    <a:gd name="T0" fmla="*/ 0 w 171"/>
                    <a:gd name="T1" fmla="*/ 5 h 193"/>
                    <a:gd name="T2" fmla="*/ 0 w 171"/>
                    <a:gd name="T3" fmla="*/ 4 h 193"/>
                    <a:gd name="T4" fmla="*/ 0 w 171"/>
                    <a:gd name="T5" fmla="*/ 3 h 193"/>
                    <a:gd name="T6" fmla="*/ 1 w 171"/>
                    <a:gd name="T7" fmla="*/ 2 h 193"/>
                    <a:gd name="T8" fmla="*/ 1 w 171"/>
                    <a:gd name="T9" fmla="*/ 1 h 193"/>
                    <a:gd name="T10" fmla="*/ 2 w 171"/>
                    <a:gd name="T11" fmla="*/ 1 h 193"/>
                    <a:gd name="T12" fmla="*/ 2 w 171"/>
                    <a:gd name="T13" fmla="*/ 0 h 193"/>
                    <a:gd name="T14" fmla="*/ 3 w 171"/>
                    <a:gd name="T15" fmla="*/ 0 h 193"/>
                    <a:gd name="T16" fmla="*/ 4 w 171"/>
                    <a:gd name="T17" fmla="*/ 0 h 193"/>
                    <a:gd name="T18" fmla="*/ 5 w 171"/>
                    <a:gd name="T19" fmla="*/ 0 h 193"/>
                    <a:gd name="T20" fmla="*/ 6 w 171"/>
                    <a:gd name="T21" fmla="*/ 0 h 193"/>
                    <a:gd name="T22" fmla="*/ 6 w 171"/>
                    <a:gd name="T23" fmla="*/ 1 h 193"/>
                    <a:gd name="T24" fmla="*/ 7 w 171"/>
                    <a:gd name="T25" fmla="*/ 1 h 193"/>
                    <a:gd name="T26" fmla="*/ 7 w 171"/>
                    <a:gd name="T27" fmla="*/ 2 h 193"/>
                    <a:gd name="T28" fmla="*/ 8 w 171"/>
                    <a:gd name="T29" fmla="*/ 3 h 193"/>
                    <a:gd name="T30" fmla="*/ 8 w 171"/>
                    <a:gd name="T31" fmla="*/ 4 h 193"/>
                    <a:gd name="T32" fmla="*/ 8 w 171"/>
                    <a:gd name="T33" fmla="*/ 5 h 193"/>
                    <a:gd name="T34" fmla="*/ 8 w 171"/>
                    <a:gd name="T35" fmla="*/ 6 h 193"/>
                    <a:gd name="T36" fmla="*/ 8 w 171"/>
                    <a:gd name="T37" fmla="*/ 7 h 193"/>
                    <a:gd name="T38" fmla="*/ 7 w 171"/>
                    <a:gd name="T39" fmla="*/ 8 h 193"/>
                    <a:gd name="T40" fmla="*/ 7 w 171"/>
                    <a:gd name="T41" fmla="*/ 9 h 193"/>
                    <a:gd name="T42" fmla="*/ 6 w 171"/>
                    <a:gd name="T43" fmla="*/ 9 h 193"/>
                    <a:gd name="T44" fmla="*/ 6 w 171"/>
                    <a:gd name="T45" fmla="*/ 10 h 193"/>
                    <a:gd name="T46" fmla="*/ 5 w 171"/>
                    <a:gd name="T47" fmla="*/ 10 h 193"/>
                    <a:gd name="T48" fmla="*/ 4 w 171"/>
                    <a:gd name="T49" fmla="*/ 10 h 193"/>
                    <a:gd name="T50" fmla="*/ 3 w 171"/>
                    <a:gd name="T51" fmla="*/ 10 h 193"/>
                    <a:gd name="T52" fmla="*/ 2 w 171"/>
                    <a:gd name="T53" fmla="*/ 10 h 193"/>
                    <a:gd name="T54" fmla="*/ 2 w 171"/>
                    <a:gd name="T55" fmla="*/ 9 h 193"/>
                    <a:gd name="T56" fmla="*/ 1 w 171"/>
                    <a:gd name="T57" fmla="*/ 9 h 193"/>
                    <a:gd name="T58" fmla="*/ 1 w 171"/>
                    <a:gd name="T59" fmla="*/ 8 h 193"/>
                    <a:gd name="T60" fmla="*/ 0 w 171"/>
                    <a:gd name="T61" fmla="*/ 7 h 193"/>
                    <a:gd name="T62" fmla="*/ 0 w 171"/>
                    <a:gd name="T63" fmla="*/ 6 h 193"/>
                    <a:gd name="T64" fmla="*/ 0 w 171"/>
                    <a:gd name="T65" fmla="*/ 5 h 19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1" h="193">
                      <a:moveTo>
                        <a:pt x="0" y="96"/>
                      </a:moveTo>
                      <a:lnTo>
                        <a:pt x="1" y="78"/>
                      </a:lnTo>
                      <a:lnTo>
                        <a:pt x="7" y="59"/>
                      </a:lnTo>
                      <a:lnTo>
                        <a:pt x="14" y="42"/>
                      </a:lnTo>
                      <a:lnTo>
                        <a:pt x="26" y="28"/>
                      </a:lnTo>
                      <a:lnTo>
                        <a:pt x="38" y="16"/>
                      </a:lnTo>
                      <a:lnTo>
                        <a:pt x="53" y="7"/>
                      </a:lnTo>
                      <a:lnTo>
                        <a:pt x="69" y="2"/>
                      </a:lnTo>
                      <a:lnTo>
                        <a:pt x="85" y="0"/>
                      </a:lnTo>
                      <a:lnTo>
                        <a:pt x="102" y="2"/>
                      </a:lnTo>
                      <a:lnTo>
                        <a:pt x="118" y="7"/>
                      </a:lnTo>
                      <a:lnTo>
                        <a:pt x="133" y="16"/>
                      </a:lnTo>
                      <a:lnTo>
                        <a:pt x="146" y="28"/>
                      </a:lnTo>
                      <a:lnTo>
                        <a:pt x="156" y="42"/>
                      </a:lnTo>
                      <a:lnTo>
                        <a:pt x="164" y="59"/>
                      </a:lnTo>
                      <a:lnTo>
                        <a:pt x="170" y="78"/>
                      </a:lnTo>
                      <a:lnTo>
                        <a:pt x="171" y="96"/>
                      </a:lnTo>
                      <a:lnTo>
                        <a:pt x="170" y="115"/>
                      </a:lnTo>
                      <a:lnTo>
                        <a:pt x="164" y="134"/>
                      </a:lnTo>
                      <a:lnTo>
                        <a:pt x="156" y="150"/>
                      </a:lnTo>
                      <a:lnTo>
                        <a:pt x="146" y="165"/>
                      </a:lnTo>
                      <a:lnTo>
                        <a:pt x="133" y="177"/>
                      </a:lnTo>
                      <a:lnTo>
                        <a:pt x="118" y="185"/>
                      </a:lnTo>
                      <a:lnTo>
                        <a:pt x="102" y="192"/>
                      </a:lnTo>
                      <a:lnTo>
                        <a:pt x="85" y="193"/>
                      </a:lnTo>
                      <a:lnTo>
                        <a:pt x="69" y="192"/>
                      </a:lnTo>
                      <a:lnTo>
                        <a:pt x="53" y="185"/>
                      </a:lnTo>
                      <a:lnTo>
                        <a:pt x="38" y="177"/>
                      </a:lnTo>
                      <a:lnTo>
                        <a:pt x="26" y="165"/>
                      </a:lnTo>
                      <a:lnTo>
                        <a:pt x="14" y="150"/>
                      </a:lnTo>
                      <a:lnTo>
                        <a:pt x="7" y="134"/>
                      </a:lnTo>
                      <a:lnTo>
                        <a:pt x="1" y="115"/>
                      </a:lnTo>
                      <a:lnTo>
                        <a:pt x="0" y="96"/>
                      </a:lnTo>
                    </a:path>
                  </a:pathLst>
                </a:custGeom>
                <a:gradFill rotWithShape="0">
                  <a:gsLst>
                    <a:gs pos="0">
                      <a:srgbClr val="800000"/>
                    </a:gs>
                    <a:gs pos="50000">
                      <a:srgbClr val="FFFFFF"/>
                    </a:gs>
                    <a:gs pos="100000">
                      <a:srgbClr val="800000"/>
                    </a:gs>
                  </a:gsLst>
                  <a:lin ang="5400000" scaled="1"/>
                </a:gradFill>
                <a:ln w="0">
                  <a:solidFill>
                    <a:srgbClr val="000000"/>
                  </a:solidFill>
                  <a:prstDash val="solid"/>
                  <a:round/>
                  <a:headEnd/>
                  <a:tailEnd/>
                </a:ln>
              </p:spPr>
              <p:txBody>
                <a:bodyPr/>
                <a:lstStyle/>
                <a:p>
                  <a:endParaRPr lang="es-ES"/>
                </a:p>
              </p:txBody>
            </p:sp>
            <p:sp>
              <p:nvSpPr>
                <p:cNvPr id="74778" name="Freeform 53"/>
                <p:cNvSpPr>
                  <a:spLocks/>
                </p:cNvSpPr>
                <p:nvPr/>
              </p:nvSpPr>
              <p:spPr bwMode="auto">
                <a:xfrm>
                  <a:off x="1656" y="1303"/>
                  <a:ext cx="7" cy="10"/>
                </a:xfrm>
                <a:custGeom>
                  <a:avLst/>
                  <a:gdLst>
                    <a:gd name="T0" fmla="*/ 0 w 173"/>
                    <a:gd name="T1" fmla="*/ 5 h 196"/>
                    <a:gd name="T2" fmla="*/ 0 w 173"/>
                    <a:gd name="T3" fmla="*/ 4 h 196"/>
                    <a:gd name="T4" fmla="*/ 0 w 173"/>
                    <a:gd name="T5" fmla="*/ 3 h 196"/>
                    <a:gd name="T6" fmla="*/ 1 w 173"/>
                    <a:gd name="T7" fmla="*/ 2 h 196"/>
                    <a:gd name="T8" fmla="*/ 1 w 173"/>
                    <a:gd name="T9" fmla="*/ 1 h 196"/>
                    <a:gd name="T10" fmla="*/ 2 w 173"/>
                    <a:gd name="T11" fmla="*/ 1 h 196"/>
                    <a:gd name="T12" fmla="*/ 2 w 173"/>
                    <a:gd name="T13" fmla="*/ 0 h 196"/>
                    <a:gd name="T14" fmla="*/ 3 w 173"/>
                    <a:gd name="T15" fmla="*/ 0 h 196"/>
                    <a:gd name="T16" fmla="*/ 4 w 173"/>
                    <a:gd name="T17" fmla="*/ 0 h 196"/>
                    <a:gd name="T18" fmla="*/ 4 w 173"/>
                    <a:gd name="T19" fmla="*/ 0 h 196"/>
                    <a:gd name="T20" fmla="*/ 5 w 173"/>
                    <a:gd name="T21" fmla="*/ 0 h 196"/>
                    <a:gd name="T22" fmla="*/ 5 w 173"/>
                    <a:gd name="T23" fmla="*/ 1 h 196"/>
                    <a:gd name="T24" fmla="*/ 6 w 173"/>
                    <a:gd name="T25" fmla="*/ 1 h 196"/>
                    <a:gd name="T26" fmla="*/ 6 w 173"/>
                    <a:gd name="T27" fmla="*/ 2 h 196"/>
                    <a:gd name="T28" fmla="*/ 7 w 173"/>
                    <a:gd name="T29" fmla="*/ 3 h 196"/>
                    <a:gd name="T30" fmla="*/ 7 w 173"/>
                    <a:gd name="T31" fmla="*/ 4 h 196"/>
                    <a:gd name="T32" fmla="*/ 7 w 173"/>
                    <a:gd name="T33" fmla="*/ 5 h 196"/>
                    <a:gd name="T34" fmla="*/ 7 w 173"/>
                    <a:gd name="T35" fmla="*/ 6 h 196"/>
                    <a:gd name="T36" fmla="*/ 7 w 173"/>
                    <a:gd name="T37" fmla="*/ 7 h 196"/>
                    <a:gd name="T38" fmla="*/ 6 w 173"/>
                    <a:gd name="T39" fmla="*/ 8 h 196"/>
                    <a:gd name="T40" fmla="*/ 6 w 173"/>
                    <a:gd name="T41" fmla="*/ 9 h 196"/>
                    <a:gd name="T42" fmla="*/ 5 w 173"/>
                    <a:gd name="T43" fmla="*/ 9 h 196"/>
                    <a:gd name="T44" fmla="*/ 5 w 173"/>
                    <a:gd name="T45" fmla="*/ 10 h 196"/>
                    <a:gd name="T46" fmla="*/ 4 w 173"/>
                    <a:gd name="T47" fmla="*/ 10 h 196"/>
                    <a:gd name="T48" fmla="*/ 4 w 173"/>
                    <a:gd name="T49" fmla="*/ 10 h 196"/>
                    <a:gd name="T50" fmla="*/ 3 w 173"/>
                    <a:gd name="T51" fmla="*/ 10 h 196"/>
                    <a:gd name="T52" fmla="*/ 2 w 173"/>
                    <a:gd name="T53" fmla="*/ 10 h 196"/>
                    <a:gd name="T54" fmla="*/ 2 w 173"/>
                    <a:gd name="T55" fmla="*/ 9 h 196"/>
                    <a:gd name="T56" fmla="*/ 1 w 173"/>
                    <a:gd name="T57" fmla="*/ 9 h 196"/>
                    <a:gd name="T58" fmla="*/ 1 w 173"/>
                    <a:gd name="T59" fmla="*/ 8 h 196"/>
                    <a:gd name="T60" fmla="*/ 0 w 173"/>
                    <a:gd name="T61" fmla="*/ 7 h 196"/>
                    <a:gd name="T62" fmla="*/ 0 w 173"/>
                    <a:gd name="T63" fmla="*/ 6 h 196"/>
                    <a:gd name="T64" fmla="*/ 0 w 173"/>
                    <a:gd name="T65" fmla="*/ 5 h 1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3" h="196">
                      <a:moveTo>
                        <a:pt x="0" y="98"/>
                      </a:moveTo>
                      <a:lnTo>
                        <a:pt x="2" y="79"/>
                      </a:lnTo>
                      <a:lnTo>
                        <a:pt x="6" y="61"/>
                      </a:lnTo>
                      <a:lnTo>
                        <a:pt x="14" y="44"/>
                      </a:lnTo>
                      <a:lnTo>
                        <a:pt x="25" y="29"/>
                      </a:lnTo>
                      <a:lnTo>
                        <a:pt x="38" y="17"/>
                      </a:lnTo>
                      <a:lnTo>
                        <a:pt x="53" y="8"/>
                      </a:lnTo>
                      <a:lnTo>
                        <a:pt x="70" y="2"/>
                      </a:lnTo>
                      <a:lnTo>
                        <a:pt x="87" y="0"/>
                      </a:lnTo>
                      <a:lnTo>
                        <a:pt x="103" y="2"/>
                      </a:lnTo>
                      <a:lnTo>
                        <a:pt x="119" y="8"/>
                      </a:lnTo>
                      <a:lnTo>
                        <a:pt x="135" y="17"/>
                      </a:lnTo>
                      <a:lnTo>
                        <a:pt x="147" y="29"/>
                      </a:lnTo>
                      <a:lnTo>
                        <a:pt x="159" y="44"/>
                      </a:lnTo>
                      <a:lnTo>
                        <a:pt x="166" y="61"/>
                      </a:lnTo>
                      <a:lnTo>
                        <a:pt x="171" y="79"/>
                      </a:lnTo>
                      <a:lnTo>
                        <a:pt x="173" y="98"/>
                      </a:lnTo>
                      <a:lnTo>
                        <a:pt x="171" y="117"/>
                      </a:lnTo>
                      <a:lnTo>
                        <a:pt x="166" y="136"/>
                      </a:lnTo>
                      <a:lnTo>
                        <a:pt x="159" y="152"/>
                      </a:lnTo>
                      <a:lnTo>
                        <a:pt x="147" y="167"/>
                      </a:lnTo>
                      <a:lnTo>
                        <a:pt x="135" y="179"/>
                      </a:lnTo>
                      <a:lnTo>
                        <a:pt x="119" y="189"/>
                      </a:lnTo>
                      <a:lnTo>
                        <a:pt x="103" y="194"/>
                      </a:lnTo>
                      <a:lnTo>
                        <a:pt x="87" y="196"/>
                      </a:lnTo>
                      <a:lnTo>
                        <a:pt x="70" y="194"/>
                      </a:lnTo>
                      <a:lnTo>
                        <a:pt x="53" y="189"/>
                      </a:lnTo>
                      <a:lnTo>
                        <a:pt x="38" y="179"/>
                      </a:lnTo>
                      <a:lnTo>
                        <a:pt x="25" y="167"/>
                      </a:lnTo>
                      <a:lnTo>
                        <a:pt x="14" y="152"/>
                      </a:lnTo>
                      <a:lnTo>
                        <a:pt x="6" y="136"/>
                      </a:lnTo>
                      <a:lnTo>
                        <a:pt x="2" y="117"/>
                      </a:lnTo>
                      <a:lnTo>
                        <a:pt x="0" y="9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79" name="Freeform 54"/>
                <p:cNvSpPr>
                  <a:spLocks/>
                </p:cNvSpPr>
                <p:nvPr/>
              </p:nvSpPr>
              <p:spPr bwMode="auto">
                <a:xfrm>
                  <a:off x="1656" y="1303"/>
                  <a:ext cx="7" cy="10"/>
                </a:xfrm>
                <a:custGeom>
                  <a:avLst/>
                  <a:gdLst>
                    <a:gd name="T0" fmla="*/ 0 w 173"/>
                    <a:gd name="T1" fmla="*/ 5 h 196"/>
                    <a:gd name="T2" fmla="*/ 0 w 173"/>
                    <a:gd name="T3" fmla="*/ 4 h 196"/>
                    <a:gd name="T4" fmla="*/ 0 w 173"/>
                    <a:gd name="T5" fmla="*/ 3 h 196"/>
                    <a:gd name="T6" fmla="*/ 1 w 173"/>
                    <a:gd name="T7" fmla="*/ 2 h 196"/>
                    <a:gd name="T8" fmla="*/ 1 w 173"/>
                    <a:gd name="T9" fmla="*/ 1 h 196"/>
                    <a:gd name="T10" fmla="*/ 2 w 173"/>
                    <a:gd name="T11" fmla="*/ 1 h 196"/>
                    <a:gd name="T12" fmla="*/ 2 w 173"/>
                    <a:gd name="T13" fmla="*/ 0 h 196"/>
                    <a:gd name="T14" fmla="*/ 3 w 173"/>
                    <a:gd name="T15" fmla="*/ 0 h 196"/>
                    <a:gd name="T16" fmla="*/ 4 w 173"/>
                    <a:gd name="T17" fmla="*/ 0 h 196"/>
                    <a:gd name="T18" fmla="*/ 4 w 173"/>
                    <a:gd name="T19" fmla="*/ 0 h 196"/>
                    <a:gd name="T20" fmla="*/ 5 w 173"/>
                    <a:gd name="T21" fmla="*/ 0 h 196"/>
                    <a:gd name="T22" fmla="*/ 5 w 173"/>
                    <a:gd name="T23" fmla="*/ 1 h 196"/>
                    <a:gd name="T24" fmla="*/ 6 w 173"/>
                    <a:gd name="T25" fmla="*/ 1 h 196"/>
                    <a:gd name="T26" fmla="*/ 6 w 173"/>
                    <a:gd name="T27" fmla="*/ 2 h 196"/>
                    <a:gd name="T28" fmla="*/ 7 w 173"/>
                    <a:gd name="T29" fmla="*/ 3 h 196"/>
                    <a:gd name="T30" fmla="*/ 7 w 173"/>
                    <a:gd name="T31" fmla="*/ 4 h 196"/>
                    <a:gd name="T32" fmla="*/ 7 w 173"/>
                    <a:gd name="T33" fmla="*/ 5 h 196"/>
                    <a:gd name="T34" fmla="*/ 7 w 173"/>
                    <a:gd name="T35" fmla="*/ 6 h 196"/>
                    <a:gd name="T36" fmla="*/ 7 w 173"/>
                    <a:gd name="T37" fmla="*/ 7 h 196"/>
                    <a:gd name="T38" fmla="*/ 6 w 173"/>
                    <a:gd name="T39" fmla="*/ 8 h 196"/>
                    <a:gd name="T40" fmla="*/ 6 w 173"/>
                    <a:gd name="T41" fmla="*/ 9 h 196"/>
                    <a:gd name="T42" fmla="*/ 5 w 173"/>
                    <a:gd name="T43" fmla="*/ 9 h 196"/>
                    <a:gd name="T44" fmla="*/ 5 w 173"/>
                    <a:gd name="T45" fmla="*/ 10 h 196"/>
                    <a:gd name="T46" fmla="*/ 4 w 173"/>
                    <a:gd name="T47" fmla="*/ 10 h 196"/>
                    <a:gd name="T48" fmla="*/ 4 w 173"/>
                    <a:gd name="T49" fmla="*/ 10 h 196"/>
                    <a:gd name="T50" fmla="*/ 3 w 173"/>
                    <a:gd name="T51" fmla="*/ 10 h 196"/>
                    <a:gd name="T52" fmla="*/ 2 w 173"/>
                    <a:gd name="T53" fmla="*/ 10 h 196"/>
                    <a:gd name="T54" fmla="*/ 2 w 173"/>
                    <a:gd name="T55" fmla="*/ 9 h 196"/>
                    <a:gd name="T56" fmla="*/ 1 w 173"/>
                    <a:gd name="T57" fmla="*/ 9 h 196"/>
                    <a:gd name="T58" fmla="*/ 1 w 173"/>
                    <a:gd name="T59" fmla="*/ 8 h 196"/>
                    <a:gd name="T60" fmla="*/ 0 w 173"/>
                    <a:gd name="T61" fmla="*/ 7 h 196"/>
                    <a:gd name="T62" fmla="*/ 0 w 173"/>
                    <a:gd name="T63" fmla="*/ 6 h 196"/>
                    <a:gd name="T64" fmla="*/ 0 w 173"/>
                    <a:gd name="T65" fmla="*/ 5 h 1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3" h="196">
                      <a:moveTo>
                        <a:pt x="0" y="98"/>
                      </a:moveTo>
                      <a:lnTo>
                        <a:pt x="2" y="79"/>
                      </a:lnTo>
                      <a:lnTo>
                        <a:pt x="6" y="61"/>
                      </a:lnTo>
                      <a:lnTo>
                        <a:pt x="14" y="44"/>
                      </a:lnTo>
                      <a:lnTo>
                        <a:pt x="25" y="29"/>
                      </a:lnTo>
                      <a:lnTo>
                        <a:pt x="38" y="17"/>
                      </a:lnTo>
                      <a:lnTo>
                        <a:pt x="53" y="8"/>
                      </a:lnTo>
                      <a:lnTo>
                        <a:pt x="70" y="2"/>
                      </a:lnTo>
                      <a:lnTo>
                        <a:pt x="87" y="0"/>
                      </a:lnTo>
                      <a:lnTo>
                        <a:pt x="103" y="2"/>
                      </a:lnTo>
                      <a:lnTo>
                        <a:pt x="119" y="8"/>
                      </a:lnTo>
                      <a:lnTo>
                        <a:pt x="135" y="17"/>
                      </a:lnTo>
                      <a:lnTo>
                        <a:pt x="147" y="29"/>
                      </a:lnTo>
                      <a:lnTo>
                        <a:pt x="159" y="44"/>
                      </a:lnTo>
                      <a:lnTo>
                        <a:pt x="166" y="61"/>
                      </a:lnTo>
                      <a:lnTo>
                        <a:pt x="171" y="79"/>
                      </a:lnTo>
                      <a:lnTo>
                        <a:pt x="173" y="98"/>
                      </a:lnTo>
                      <a:lnTo>
                        <a:pt x="171" y="117"/>
                      </a:lnTo>
                      <a:lnTo>
                        <a:pt x="166" y="136"/>
                      </a:lnTo>
                      <a:lnTo>
                        <a:pt x="159" y="152"/>
                      </a:lnTo>
                      <a:lnTo>
                        <a:pt x="147" y="167"/>
                      </a:lnTo>
                      <a:lnTo>
                        <a:pt x="135" y="179"/>
                      </a:lnTo>
                      <a:lnTo>
                        <a:pt x="119" y="189"/>
                      </a:lnTo>
                      <a:lnTo>
                        <a:pt x="103" y="194"/>
                      </a:lnTo>
                      <a:lnTo>
                        <a:pt x="87" y="196"/>
                      </a:lnTo>
                      <a:lnTo>
                        <a:pt x="70" y="194"/>
                      </a:lnTo>
                      <a:lnTo>
                        <a:pt x="53" y="189"/>
                      </a:lnTo>
                      <a:lnTo>
                        <a:pt x="38" y="179"/>
                      </a:lnTo>
                      <a:lnTo>
                        <a:pt x="25" y="167"/>
                      </a:lnTo>
                      <a:lnTo>
                        <a:pt x="14" y="152"/>
                      </a:lnTo>
                      <a:lnTo>
                        <a:pt x="6" y="136"/>
                      </a:lnTo>
                      <a:lnTo>
                        <a:pt x="2" y="117"/>
                      </a:lnTo>
                      <a:lnTo>
                        <a:pt x="0" y="98"/>
                      </a:lnTo>
                    </a:path>
                  </a:pathLst>
                </a:custGeom>
                <a:gradFill rotWithShape="0">
                  <a:gsLst>
                    <a:gs pos="0">
                      <a:srgbClr val="800000"/>
                    </a:gs>
                    <a:gs pos="50000">
                      <a:srgbClr val="FFFFFF"/>
                    </a:gs>
                    <a:gs pos="100000">
                      <a:srgbClr val="800000"/>
                    </a:gs>
                  </a:gsLst>
                  <a:lin ang="5400000" scaled="1"/>
                </a:gradFill>
                <a:ln w="0">
                  <a:solidFill>
                    <a:srgbClr val="000000"/>
                  </a:solidFill>
                  <a:prstDash val="solid"/>
                  <a:round/>
                  <a:headEnd/>
                  <a:tailEnd/>
                </a:ln>
              </p:spPr>
              <p:txBody>
                <a:bodyPr/>
                <a:lstStyle/>
                <a:p>
                  <a:endParaRPr lang="es-ES"/>
                </a:p>
              </p:txBody>
            </p:sp>
            <p:sp>
              <p:nvSpPr>
                <p:cNvPr id="74780" name="Freeform 55"/>
                <p:cNvSpPr>
                  <a:spLocks/>
                </p:cNvSpPr>
                <p:nvPr/>
              </p:nvSpPr>
              <p:spPr bwMode="auto">
                <a:xfrm>
                  <a:off x="1677" y="1304"/>
                  <a:ext cx="7" cy="10"/>
                </a:xfrm>
                <a:custGeom>
                  <a:avLst/>
                  <a:gdLst>
                    <a:gd name="T0" fmla="*/ 0 w 170"/>
                    <a:gd name="T1" fmla="*/ 5 h 194"/>
                    <a:gd name="T2" fmla="*/ 0 w 170"/>
                    <a:gd name="T3" fmla="*/ 4 h 194"/>
                    <a:gd name="T4" fmla="*/ 0 w 170"/>
                    <a:gd name="T5" fmla="*/ 3 h 194"/>
                    <a:gd name="T6" fmla="*/ 1 w 170"/>
                    <a:gd name="T7" fmla="*/ 2 h 194"/>
                    <a:gd name="T8" fmla="*/ 1 w 170"/>
                    <a:gd name="T9" fmla="*/ 1 h 194"/>
                    <a:gd name="T10" fmla="*/ 2 w 170"/>
                    <a:gd name="T11" fmla="*/ 1 h 194"/>
                    <a:gd name="T12" fmla="*/ 2 w 170"/>
                    <a:gd name="T13" fmla="*/ 0 h 194"/>
                    <a:gd name="T14" fmla="*/ 3 w 170"/>
                    <a:gd name="T15" fmla="*/ 0 h 194"/>
                    <a:gd name="T16" fmla="*/ 4 w 170"/>
                    <a:gd name="T17" fmla="*/ 0 h 194"/>
                    <a:gd name="T18" fmla="*/ 4 w 170"/>
                    <a:gd name="T19" fmla="*/ 0 h 194"/>
                    <a:gd name="T20" fmla="*/ 5 w 170"/>
                    <a:gd name="T21" fmla="*/ 0 h 194"/>
                    <a:gd name="T22" fmla="*/ 5 w 170"/>
                    <a:gd name="T23" fmla="*/ 1 h 194"/>
                    <a:gd name="T24" fmla="*/ 6 w 170"/>
                    <a:gd name="T25" fmla="*/ 1 h 194"/>
                    <a:gd name="T26" fmla="*/ 6 w 170"/>
                    <a:gd name="T27" fmla="*/ 2 h 194"/>
                    <a:gd name="T28" fmla="*/ 7 w 170"/>
                    <a:gd name="T29" fmla="*/ 3 h 194"/>
                    <a:gd name="T30" fmla="*/ 7 w 170"/>
                    <a:gd name="T31" fmla="*/ 4 h 194"/>
                    <a:gd name="T32" fmla="*/ 7 w 170"/>
                    <a:gd name="T33" fmla="*/ 5 h 194"/>
                    <a:gd name="T34" fmla="*/ 7 w 170"/>
                    <a:gd name="T35" fmla="*/ 6 h 194"/>
                    <a:gd name="T36" fmla="*/ 7 w 170"/>
                    <a:gd name="T37" fmla="*/ 7 h 194"/>
                    <a:gd name="T38" fmla="*/ 6 w 170"/>
                    <a:gd name="T39" fmla="*/ 8 h 194"/>
                    <a:gd name="T40" fmla="*/ 6 w 170"/>
                    <a:gd name="T41" fmla="*/ 8 h 194"/>
                    <a:gd name="T42" fmla="*/ 5 w 170"/>
                    <a:gd name="T43" fmla="*/ 9 h 194"/>
                    <a:gd name="T44" fmla="*/ 5 w 170"/>
                    <a:gd name="T45" fmla="*/ 10 h 194"/>
                    <a:gd name="T46" fmla="*/ 4 w 170"/>
                    <a:gd name="T47" fmla="*/ 10 h 194"/>
                    <a:gd name="T48" fmla="*/ 4 w 170"/>
                    <a:gd name="T49" fmla="*/ 10 h 194"/>
                    <a:gd name="T50" fmla="*/ 3 w 170"/>
                    <a:gd name="T51" fmla="*/ 10 h 194"/>
                    <a:gd name="T52" fmla="*/ 2 w 170"/>
                    <a:gd name="T53" fmla="*/ 10 h 194"/>
                    <a:gd name="T54" fmla="*/ 2 w 170"/>
                    <a:gd name="T55" fmla="*/ 9 h 194"/>
                    <a:gd name="T56" fmla="*/ 1 w 170"/>
                    <a:gd name="T57" fmla="*/ 8 h 194"/>
                    <a:gd name="T58" fmla="*/ 1 w 170"/>
                    <a:gd name="T59" fmla="*/ 8 h 194"/>
                    <a:gd name="T60" fmla="*/ 0 w 170"/>
                    <a:gd name="T61" fmla="*/ 7 h 194"/>
                    <a:gd name="T62" fmla="*/ 0 w 170"/>
                    <a:gd name="T63" fmla="*/ 6 h 194"/>
                    <a:gd name="T64" fmla="*/ 0 w 170"/>
                    <a:gd name="T65" fmla="*/ 5 h 1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0" h="194">
                      <a:moveTo>
                        <a:pt x="0" y="96"/>
                      </a:moveTo>
                      <a:lnTo>
                        <a:pt x="1" y="77"/>
                      </a:lnTo>
                      <a:lnTo>
                        <a:pt x="6" y="60"/>
                      </a:lnTo>
                      <a:lnTo>
                        <a:pt x="14" y="43"/>
                      </a:lnTo>
                      <a:lnTo>
                        <a:pt x="25" y="28"/>
                      </a:lnTo>
                      <a:lnTo>
                        <a:pt x="37" y="16"/>
                      </a:lnTo>
                      <a:lnTo>
                        <a:pt x="52" y="7"/>
                      </a:lnTo>
                      <a:lnTo>
                        <a:pt x="69" y="2"/>
                      </a:lnTo>
                      <a:lnTo>
                        <a:pt x="85" y="0"/>
                      </a:lnTo>
                      <a:lnTo>
                        <a:pt x="102" y="2"/>
                      </a:lnTo>
                      <a:lnTo>
                        <a:pt x="118" y="7"/>
                      </a:lnTo>
                      <a:lnTo>
                        <a:pt x="132" y="16"/>
                      </a:lnTo>
                      <a:lnTo>
                        <a:pt x="145" y="28"/>
                      </a:lnTo>
                      <a:lnTo>
                        <a:pt x="156" y="43"/>
                      </a:lnTo>
                      <a:lnTo>
                        <a:pt x="164" y="60"/>
                      </a:lnTo>
                      <a:lnTo>
                        <a:pt x="169" y="77"/>
                      </a:lnTo>
                      <a:lnTo>
                        <a:pt x="170" y="96"/>
                      </a:lnTo>
                      <a:lnTo>
                        <a:pt x="169" y="116"/>
                      </a:lnTo>
                      <a:lnTo>
                        <a:pt x="164" y="133"/>
                      </a:lnTo>
                      <a:lnTo>
                        <a:pt x="156" y="150"/>
                      </a:lnTo>
                      <a:lnTo>
                        <a:pt x="145" y="164"/>
                      </a:lnTo>
                      <a:lnTo>
                        <a:pt x="132" y="177"/>
                      </a:lnTo>
                      <a:lnTo>
                        <a:pt x="118" y="186"/>
                      </a:lnTo>
                      <a:lnTo>
                        <a:pt x="102" y="191"/>
                      </a:lnTo>
                      <a:lnTo>
                        <a:pt x="85" y="194"/>
                      </a:lnTo>
                      <a:lnTo>
                        <a:pt x="69" y="191"/>
                      </a:lnTo>
                      <a:lnTo>
                        <a:pt x="52" y="186"/>
                      </a:lnTo>
                      <a:lnTo>
                        <a:pt x="37" y="177"/>
                      </a:lnTo>
                      <a:lnTo>
                        <a:pt x="25" y="164"/>
                      </a:lnTo>
                      <a:lnTo>
                        <a:pt x="14" y="150"/>
                      </a:lnTo>
                      <a:lnTo>
                        <a:pt x="6" y="133"/>
                      </a:lnTo>
                      <a:lnTo>
                        <a:pt x="1" y="116"/>
                      </a:lnTo>
                      <a:lnTo>
                        <a:pt x="0" y="96"/>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81" name="Freeform 56"/>
                <p:cNvSpPr>
                  <a:spLocks/>
                </p:cNvSpPr>
                <p:nvPr/>
              </p:nvSpPr>
              <p:spPr bwMode="auto">
                <a:xfrm>
                  <a:off x="1677" y="1304"/>
                  <a:ext cx="7" cy="10"/>
                </a:xfrm>
                <a:custGeom>
                  <a:avLst/>
                  <a:gdLst>
                    <a:gd name="T0" fmla="*/ 0 w 170"/>
                    <a:gd name="T1" fmla="*/ 5 h 194"/>
                    <a:gd name="T2" fmla="*/ 0 w 170"/>
                    <a:gd name="T3" fmla="*/ 4 h 194"/>
                    <a:gd name="T4" fmla="*/ 0 w 170"/>
                    <a:gd name="T5" fmla="*/ 3 h 194"/>
                    <a:gd name="T6" fmla="*/ 1 w 170"/>
                    <a:gd name="T7" fmla="*/ 2 h 194"/>
                    <a:gd name="T8" fmla="*/ 1 w 170"/>
                    <a:gd name="T9" fmla="*/ 1 h 194"/>
                    <a:gd name="T10" fmla="*/ 2 w 170"/>
                    <a:gd name="T11" fmla="*/ 1 h 194"/>
                    <a:gd name="T12" fmla="*/ 2 w 170"/>
                    <a:gd name="T13" fmla="*/ 0 h 194"/>
                    <a:gd name="T14" fmla="*/ 3 w 170"/>
                    <a:gd name="T15" fmla="*/ 0 h 194"/>
                    <a:gd name="T16" fmla="*/ 4 w 170"/>
                    <a:gd name="T17" fmla="*/ 0 h 194"/>
                    <a:gd name="T18" fmla="*/ 4 w 170"/>
                    <a:gd name="T19" fmla="*/ 0 h 194"/>
                    <a:gd name="T20" fmla="*/ 5 w 170"/>
                    <a:gd name="T21" fmla="*/ 0 h 194"/>
                    <a:gd name="T22" fmla="*/ 5 w 170"/>
                    <a:gd name="T23" fmla="*/ 1 h 194"/>
                    <a:gd name="T24" fmla="*/ 6 w 170"/>
                    <a:gd name="T25" fmla="*/ 1 h 194"/>
                    <a:gd name="T26" fmla="*/ 6 w 170"/>
                    <a:gd name="T27" fmla="*/ 2 h 194"/>
                    <a:gd name="T28" fmla="*/ 7 w 170"/>
                    <a:gd name="T29" fmla="*/ 3 h 194"/>
                    <a:gd name="T30" fmla="*/ 7 w 170"/>
                    <a:gd name="T31" fmla="*/ 4 h 194"/>
                    <a:gd name="T32" fmla="*/ 7 w 170"/>
                    <a:gd name="T33" fmla="*/ 5 h 194"/>
                    <a:gd name="T34" fmla="*/ 7 w 170"/>
                    <a:gd name="T35" fmla="*/ 6 h 194"/>
                    <a:gd name="T36" fmla="*/ 7 w 170"/>
                    <a:gd name="T37" fmla="*/ 7 h 194"/>
                    <a:gd name="T38" fmla="*/ 6 w 170"/>
                    <a:gd name="T39" fmla="*/ 8 h 194"/>
                    <a:gd name="T40" fmla="*/ 6 w 170"/>
                    <a:gd name="T41" fmla="*/ 8 h 194"/>
                    <a:gd name="T42" fmla="*/ 5 w 170"/>
                    <a:gd name="T43" fmla="*/ 9 h 194"/>
                    <a:gd name="T44" fmla="*/ 5 w 170"/>
                    <a:gd name="T45" fmla="*/ 10 h 194"/>
                    <a:gd name="T46" fmla="*/ 4 w 170"/>
                    <a:gd name="T47" fmla="*/ 10 h 194"/>
                    <a:gd name="T48" fmla="*/ 4 w 170"/>
                    <a:gd name="T49" fmla="*/ 10 h 194"/>
                    <a:gd name="T50" fmla="*/ 3 w 170"/>
                    <a:gd name="T51" fmla="*/ 10 h 194"/>
                    <a:gd name="T52" fmla="*/ 2 w 170"/>
                    <a:gd name="T53" fmla="*/ 10 h 194"/>
                    <a:gd name="T54" fmla="*/ 2 w 170"/>
                    <a:gd name="T55" fmla="*/ 9 h 194"/>
                    <a:gd name="T56" fmla="*/ 1 w 170"/>
                    <a:gd name="T57" fmla="*/ 8 h 194"/>
                    <a:gd name="T58" fmla="*/ 1 w 170"/>
                    <a:gd name="T59" fmla="*/ 8 h 194"/>
                    <a:gd name="T60" fmla="*/ 0 w 170"/>
                    <a:gd name="T61" fmla="*/ 7 h 194"/>
                    <a:gd name="T62" fmla="*/ 0 w 170"/>
                    <a:gd name="T63" fmla="*/ 6 h 194"/>
                    <a:gd name="T64" fmla="*/ 0 w 170"/>
                    <a:gd name="T65" fmla="*/ 5 h 1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0" h="194">
                      <a:moveTo>
                        <a:pt x="0" y="96"/>
                      </a:moveTo>
                      <a:lnTo>
                        <a:pt x="1" y="77"/>
                      </a:lnTo>
                      <a:lnTo>
                        <a:pt x="6" y="60"/>
                      </a:lnTo>
                      <a:lnTo>
                        <a:pt x="14" y="43"/>
                      </a:lnTo>
                      <a:lnTo>
                        <a:pt x="25" y="28"/>
                      </a:lnTo>
                      <a:lnTo>
                        <a:pt x="37" y="16"/>
                      </a:lnTo>
                      <a:lnTo>
                        <a:pt x="52" y="7"/>
                      </a:lnTo>
                      <a:lnTo>
                        <a:pt x="69" y="2"/>
                      </a:lnTo>
                      <a:lnTo>
                        <a:pt x="85" y="0"/>
                      </a:lnTo>
                      <a:lnTo>
                        <a:pt x="102" y="2"/>
                      </a:lnTo>
                      <a:lnTo>
                        <a:pt x="118" y="7"/>
                      </a:lnTo>
                      <a:lnTo>
                        <a:pt x="132" y="16"/>
                      </a:lnTo>
                      <a:lnTo>
                        <a:pt x="145" y="28"/>
                      </a:lnTo>
                      <a:lnTo>
                        <a:pt x="156" y="43"/>
                      </a:lnTo>
                      <a:lnTo>
                        <a:pt x="164" y="60"/>
                      </a:lnTo>
                      <a:lnTo>
                        <a:pt x="169" y="77"/>
                      </a:lnTo>
                      <a:lnTo>
                        <a:pt x="170" y="96"/>
                      </a:lnTo>
                      <a:lnTo>
                        <a:pt x="169" y="116"/>
                      </a:lnTo>
                      <a:lnTo>
                        <a:pt x="164" y="133"/>
                      </a:lnTo>
                      <a:lnTo>
                        <a:pt x="156" y="150"/>
                      </a:lnTo>
                      <a:lnTo>
                        <a:pt x="145" y="164"/>
                      </a:lnTo>
                      <a:lnTo>
                        <a:pt x="132" y="177"/>
                      </a:lnTo>
                      <a:lnTo>
                        <a:pt x="118" y="186"/>
                      </a:lnTo>
                      <a:lnTo>
                        <a:pt x="102" y="191"/>
                      </a:lnTo>
                      <a:lnTo>
                        <a:pt x="85" y="194"/>
                      </a:lnTo>
                      <a:lnTo>
                        <a:pt x="69" y="191"/>
                      </a:lnTo>
                      <a:lnTo>
                        <a:pt x="52" y="186"/>
                      </a:lnTo>
                      <a:lnTo>
                        <a:pt x="37" y="177"/>
                      </a:lnTo>
                      <a:lnTo>
                        <a:pt x="25" y="164"/>
                      </a:lnTo>
                      <a:lnTo>
                        <a:pt x="14" y="150"/>
                      </a:lnTo>
                      <a:lnTo>
                        <a:pt x="6" y="133"/>
                      </a:lnTo>
                      <a:lnTo>
                        <a:pt x="1" y="116"/>
                      </a:lnTo>
                      <a:lnTo>
                        <a:pt x="0" y="96"/>
                      </a:lnTo>
                    </a:path>
                  </a:pathLst>
                </a:custGeom>
                <a:gradFill rotWithShape="0">
                  <a:gsLst>
                    <a:gs pos="0">
                      <a:srgbClr val="800000"/>
                    </a:gs>
                    <a:gs pos="50000">
                      <a:srgbClr val="FFFFFF"/>
                    </a:gs>
                    <a:gs pos="100000">
                      <a:srgbClr val="800000"/>
                    </a:gs>
                  </a:gsLst>
                  <a:lin ang="5400000" scaled="1"/>
                </a:gradFill>
                <a:ln w="0">
                  <a:solidFill>
                    <a:srgbClr val="000000"/>
                  </a:solidFill>
                  <a:prstDash val="solid"/>
                  <a:round/>
                  <a:headEnd/>
                  <a:tailEnd/>
                </a:ln>
              </p:spPr>
              <p:txBody>
                <a:bodyPr/>
                <a:lstStyle/>
                <a:p>
                  <a:endParaRPr lang="es-ES"/>
                </a:p>
              </p:txBody>
            </p:sp>
            <p:sp>
              <p:nvSpPr>
                <p:cNvPr id="74782" name="Freeform 57"/>
                <p:cNvSpPr>
                  <a:spLocks/>
                </p:cNvSpPr>
                <p:nvPr/>
              </p:nvSpPr>
              <p:spPr bwMode="auto">
                <a:xfrm>
                  <a:off x="1667" y="1308"/>
                  <a:ext cx="8" cy="10"/>
                </a:xfrm>
                <a:custGeom>
                  <a:avLst/>
                  <a:gdLst>
                    <a:gd name="T0" fmla="*/ 0 w 171"/>
                    <a:gd name="T1" fmla="*/ 5 h 196"/>
                    <a:gd name="T2" fmla="*/ 0 w 171"/>
                    <a:gd name="T3" fmla="*/ 4 h 196"/>
                    <a:gd name="T4" fmla="*/ 0 w 171"/>
                    <a:gd name="T5" fmla="*/ 3 h 196"/>
                    <a:gd name="T6" fmla="*/ 1 w 171"/>
                    <a:gd name="T7" fmla="*/ 2 h 196"/>
                    <a:gd name="T8" fmla="*/ 1 w 171"/>
                    <a:gd name="T9" fmla="*/ 1 h 196"/>
                    <a:gd name="T10" fmla="*/ 2 w 171"/>
                    <a:gd name="T11" fmla="*/ 1 h 196"/>
                    <a:gd name="T12" fmla="*/ 2 w 171"/>
                    <a:gd name="T13" fmla="*/ 0 h 196"/>
                    <a:gd name="T14" fmla="*/ 3 w 171"/>
                    <a:gd name="T15" fmla="*/ 0 h 196"/>
                    <a:gd name="T16" fmla="*/ 4 w 171"/>
                    <a:gd name="T17" fmla="*/ 0 h 196"/>
                    <a:gd name="T18" fmla="*/ 5 w 171"/>
                    <a:gd name="T19" fmla="*/ 0 h 196"/>
                    <a:gd name="T20" fmla="*/ 6 w 171"/>
                    <a:gd name="T21" fmla="*/ 0 h 196"/>
                    <a:gd name="T22" fmla="*/ 6 w 171"/>
                    <a:gd name="T23" fmla="*/ 1 h 196"/>
                    <a:gd name="T24" fmla="*/ 7 w 171"/>
                    <a:gd name="T25" fmla="*/ 1 h 196"/>
                    <a:gd name="T26" fmla="*/ 7 w 171"/>
                    <a:gd name="T27" fmla="*/ 2 h 196"/>
                    <a:gd name="T28" fmla="*/ 8 w 171"/>
                    <a:gd name="T29" fmla="*/ 3 h 196"/>
                    <a:gd name="T30" fmla="*/ 8 w 171"/>
                    <a:gd name="T31" fmla="*/ 4 h 196"/>
                    <a:gd name="T32" fmla="*/ 8 w 171"/>
                    <a:gd name="T33" fmla="*/ 5 h 196"/>
                    <a:gd name="T34" fmla="*/ 8 w 171"/>
                    <a:gd name="T35" fmla="*/ 6 h 196"/>
                    <a:gd name="T36" fmla="*/ 8 w 171"/>
                    <a:gd name="T37" fmla="*/ 7 h 196"/>
                    <a:gd name="T38" fmla="*/ 7 w 171"/>
                    <a:gd name="T39" fmla="*/ 8 h 196"/>
                    <a:gd name="T40" fmla="*/ 7 w 171"/>
                    <a:gd name="T41" fmla="*/ 8 h 196"/>
                    <a:gd name="T42" fmla="*/ 6 w 171"/>
                    <a:gd name="T43" fmla="*/ 9 h 196"/>
                    <a:gd name="T44" fmla="*/ 6 w 171"/>
                    <a:gd name="T45" fmla="*/ 10 h 196"/>
                    <a:gd name="T46" fmla="*/ 5 w 171"/>
                    <a:gd name="T47" fmla="*/ 10 h 196"/>
                    <a:gd name="T48" fmla="*/ 4 w 171"/>
                    <a:gd name="T49" fmla="*/ 10 h 196"/>
                    <a:gd name="T50" fmla="*/ 3 w 171"/>
                    <a:gd name="T51" fmla="*/ 10 h 196"/>
                    <a:gd name="T52" fmla="*/ 2 w 171"/>
                    <a:gd name="T53" fmla="*/ 10 h 196"/>
                    <a:gd name="T54" fmla="*/ 2 w 171"/>
                    <a:gd name="T55" fmla="*/ 9 h 196"/>
                    <a:gd name="T56" fmla="*/ 1 w 171"/>
                    <a:gd name="T57" fmla="*/ 8 h 196"/>
                    <a:gd name="T58" fmla="*/ 1 w 171"/>
                    <a:gd name="T59" fmla="*/ 8 h 196"/>
                    <a:gd name="T60" fmla="*/ 0 w 171"/>
                    <a:gd name="T61" fmla="*/ 7 h 196"/>
                    <a:gd name="T62" fmla="*/ 0 w 171"/>
                    <a:gd name="T63" fmla="*/ 6 h 196"/>
                    <a:gd name="T64" fmla="*/ 0 w 171"/>
                    <a:gd name="T65" fmla="*/ 5 h 1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1" h="196">
                      <a:moveTo>
                        <a:pt x="0" y="98"/>
                      </a:moveTo>
                      <a:lnTo>
                        <a:pt x="1" y="78"/>
                      </a:lnTo>
                      <a:lnTo>
                        <a:pt x="6" y="61"/>
                      </a:lnTo>
                      <a:lnTo>
                        <a:pt x="14" y="43"/>
                      </a:lnTo>
                      <a:lnTo>
                        <a:pt x="25" y="29"/>
                      </a:lnTo>
                      <a:lnTo>
                        <a:pt x="37" y="16"/>
                      </a:lnTo>
                      <a:lnTo>
                        <a:pt x="52" y="8"/>
                      </a:lnTo>
                      <a:lnTo>
                        <a:pt x="69" y="2"/>
                      </a:lnTo>
                      <a:lnTo>
                        <a:pt x="85" y="0"/>
                      </a:lnTo>
                      <a:lnTo>
                        <a:pt x="102" y="2"/>
                      </a:lnTo>
                      <a:lnTo>
                        <a:pt x="118" y="8"/>
                      </a:lnTo>
                      <a:lnTo>
                        <a:pt x="133" y="16"/>
                      </a:lnTo>
                      <a:lnTo>
                        <a:pt x="146" y="29"/>
                      </a:lnTo>
                      <a:lnTo>
                        <a:pt x="156" y="43"/>
                      </a:lnTo>
                      <a:lnTo>
                        <a:pt x="165" y="61"/>
                      </a:lnTo>
                      <a:lnTo>
                        <a:pt x="170" y="78"/>
                      </a:lnTo>
                      <a:lnTo>
                        <a:pt x="171" y="98"/>
                      </a:lnTo>
                      <a:lnTo>
                        <a:pt x="170" y="117"/>
                      </a:lnTo>
                      <a:lnTo>
                        <a:pt x="165" y="135"/>
                      </a:lnTo>
                      <a:lnTo>
                        <a:pt x="156" y="152"/>
                      </a:lnTo>
                      <a:lnTo>
                        <a:pt x="146" y="166"/>
                      </a:lnTo>
                      <a:lnTo>
                        <a:pt x="133" y="179"/>
                      </a:lnTo>
                      <a:lnTo>
                        <a:pt x="118" y="188"/>
                      </a:lnTo>
                      <a:lnTo>
                        <a:pt x="102" y="193"/>
                      </a:lnTo>
                      <a:lnTo>
                        <a:pt x="85" y="196"/>
                      </a:lnTo>
                      <a:lnTo>
                        <a:pt x="69" y="193"/>
                      </a:lnTo>
                      <a:lnTo>
                        <a:pt x="52" y="188"/>
                      </a:lnTo>
                      <a:lnTo>
                        <a:pt x="37" y="179"/>
                      </a:lnTo>
                      <a:lnTo>
                        <a:pt x="25" y="166"/>
                      </a:lnTo>
                      <a:lnTo>
                        <a:pt x="14" y="152"/>
                      </a:lnTo>
                      <a:lnTo>
                        <a:pt x="6" y="135"/>
                      </a:lnTo>
                      <a:lnTo>
                        <a:pt x="1" y="117"/>
                      </a:lnTo>
                      <a:lnTo>
                        <a:pt x="0" y="9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83" name="Freeform 58"/>
                <p:cNvSpPr>
                  <a:spLocks/>
                </p:cNvSpPr>
                <p:nvPr/>
              </p:nvSpPr>
              <p:spPr bwMode="auto">
                <a:xfrm>
                  <a:off x="1667" y="1308"/>
                  <a:ext cx="8" cy="10"/>
                </a:xfrm>
                <a:custGeom>
                  <a:avLst/>
                  <a:gdLst>
                    <a:gd name="T0" fmla="*/ 0 w 171"/>
                    <a:gd name="T1" fmla="*/ 5 h 196"/>
                    <a:gd name="T2" fmla="*/ 0 w 171"/>
                    <a:gd name="T3" fmla="*/ 4 h 196"/>
                    <a:gd name="T4" fmla="*/ 0 w 171"/>
                    <a:gd name="T5" fmla="*/ 3 h 196"/>
                    <a:gd name="T6" fmla="*/ 1 w 171"/>
                    <a:gd name="T7" fmla="*/ 2 h 196"/>
                    <a:gd name="T8" fmla="*/ 1 w 171"/>
                    <a:gd name="T9" fmla="*/ 1 h 196"/>
                    <a:gd name="T10" fmla="*/ 2 w 171"/>
                    <a:gd name="T11" fmla="*/ 1 h 196"/>
                    <a:gd name="T12" fmla="*/ 2 w 171"/>
                    <a:gd name="T13" fmla="*/ 0 h 196"/>
                    <a:gd name="T14" fmla="*/ 3 w 171"/>
                    <a:gd name="T15" fmla="*/ 0 h 196"/>
                    <a:gd name="T16" fmla="*/ 4 w 171"/>
                    <a:gd name="T17" fmla="*/ 0 h 196"/>
                    <a:gd name="T18" fmla="*/ 5 w 171"/>
                    <a:gd name="T19" fmla="*/ 0 h 196"/>
                    <a:gd name="T20" fmla="*/ 6 w 171"/>
                    <a:gd name="T21" fmla="*/ 0 h 196"/>
                    <a:gd name="T22" fmla="*/ 6 w 171"/>
                    <a:gd name="T23" fmla="*/ 1 h 196"/>
                    <a:gd name="T24" fmla="*/ 7 w 171"/>
                    <a:gd name="T25" fmla="*/ 1 h 196"/>
                    <a:gd name="T26" fmla="*/ 7 w 171"/>
                    <a:gd name="T27" fmla="*/ 2 h 196"/>
                    <a:gd name="T28" fmla="*/ 8 w 171"/>
                    <a:gd name="T29" fmla="*/ 3 h 196"/>
                    <a:gd name="T30" fmla="*/ 8 w 171"/>
                    <a:gd name="T31" fmla="*/ 4 h 196"/>
                    <a:gd name="T32" fmla="*/ 8 w 171"/>
                    <a:gd name="T33" fmla="*/ 5 h 196"/>
                    <a:gd name="T34" fmla="*/ 8 w 171"/>
                    <a:gd name="T35" fmla="*/ 6 h 196"/>
                    <a:gd name="T36" fmla="*/ 8 w 171"/>
                    <a:gd name="T37" fmla="*/ 7 h 196"/>
                    <a:gd name="T38" fmla="*/ 7 w 171"/>
                    <a:gd name="T39" fmla="*/ 8 h 196"/>
                    <a:gd name="T40" fmla="*/ 7 w 171"/>
                    <a:gd name="T41" fmla="*/ 8 h 196"/>
                    <a:gd name="T42" fmla="*/ 6 w 171"/>
                    <a:gd name="T43" fmla="*/ 9 h 196"/>
                    <a:gd name="T44" fmla="*/ 6 w 171"/>
                    <a:gd name="T45" fmla="*/ 10 h 196"/>
                    <a:gd name="T46" fmla="*/ 5 w 171"/>
                    <a:gd name="T47" fmla="*/ 10 h 196"/>
                    <a:gd name="T48" fmla="*/ 4 w 171"/>
                    <a:gd name="T49" fmla="*/ 10 h 196"/>
                    <a:gd name="T50" fmla="*/ 3 w 171"/>
                    <a:gd name="T51" fmla="*/ 10 h 196"/>
                    <a:gd name="T52" fmla="*/ 2 w 171"/>
                    <a:gd name="T53" fmla="*/ 10 h 196"/>
                    <a:gd name="T54" fmla="*/ 2 w 171"/>
                    <a:gd name="T55" fmla="*/ 9 h 196"/>
                    <a:gd name="T56" fmla="*/ 1 w 171"/>
                    <a:gd name="T57" fmla="*/ 8 h 196"/>
                    <a:gd name="T58" fmla="*/ 1 w 171"/>
                    <a:gd name="T59" fmla="*/ 8 h 196"/>
                    <a:gd name="T60" fmla="*/ 0 w 171"/>
                    <a:gd name="T61" fmla="*/ 7 h 196"/>
                    <a:gd name="T62" fmla="*/ 0 w 171"/>
                    <a:gd name="T63" fmla="*/ 6 h 196"/>
                    <a:gd name="T64" fmla="*/ 0 w 171"/>
                    <a:gd name="T65" fmla="*/ 5 h 1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1" h="196">
                      <a:moveTo>
                        <a:pt x="0" y="98"/>
                      </a:moveTo>
                      <a:lnTo>
                        <a:pt x="1" y="78"/>
                      </a:lnTo>
                      <a:lnTo>
                        <a:pt x="6" y="61"/>
                      </a:lnTo>
                      <a:lnTo>
                        <a:pt x="14" y="43"/>
                      </a:lnTo>
                      <a:lnTo>
                        <a:pt x="25" y="29"/>
                      </a:lnTo>
                      <a:lnTo>
                        <a:pt x="37" y="16"/>
                      </a:lnTo>
                      <a:lnTo>
                        <a:pt x="52" y="8"/>
                      </a:lnTo>
                      <a:lnTo>
                        <a:pt x="69" y="2"/>
                      </a:lnTo>
                      <a:lnTo>
                        <a:pt x="85" y="0"/>
                      </a:lnTo>
                      <a:lnTo>
                        <a:pt x="102" y="2"/>
                      </a:lnTo>
                      <a:lnTo>
                        <a:pt x="118" y="8"/>
                      </a:lnTo>
                      <a:lnTo>
                        <a:pt x="133" y="16"/>
                      </a:lnTo>
                      <a:lnTo>
                        <a:pt x="146" y="29"/>
                      </a:lnTo>
                      <a:lnTo>
                        <a:pt x="156" y="43"/>
                      </a:lnTo>
                      <a:lnTo>
                        <a:pt x="165" y="61"/>
                      </a:lnTo>
                      <a:lnTo>
                        <a:pt x="170" y="78"/>
                      </a:lnTo>
                      <a:lnTo>
                        <a:pt x="171" y="98"/>
                      </a:lnTo>
                      <a:lnTo>
                        <a:pt x="170" y="117"/>
                      </a:lnTo>
                      <a:lnTo>
                        <a:pt x="165" y="135"/>
                      </a:lnTo>
                      <a:lnTo>
                        <a:pt x="156" y="152"/>
                      </a:lnTo>
                      <a:lnTo>
                        <a:pt x="146" y="166"/>
                      </a:lnTo>
                      <a:lnTo>
                        <a:pt x="133" y="179"/>
                      </a:lnTo>
                      <a:lnTo>
                        <a:pt x="118" y="188"/>
                      </a:lnTo>
                      <a:lnTo>
                        <a:pt x="102" y="193"/>
                      </a:lnTo>
                      <a:lnTo>
                        <a:pt x="85" y="196"/>
                      </a:lnTo>
                      <a:lnTo>
                        <a:pt x="69" y="193"/>
                      </a:lnTo>
                      <a:lnTo>
                        <a:pt x="52" y="188"/>
                      </a:lnTo>
                      <a:lnTo>
                        <a:pt x="37" y="179"/>
                      </a:lnTo>
                      <a:lnTo>
                        <a:pt x="25" y="166"/>
                      </a:lnTo>
                      <a:lnTo>
                        <a:pt x="14" y="152"/>
                      </a:lnTo>
                      <a:lnTo>
                        <a:pt x="6" y="135"/>
                      </a:lnTo>
                      <a:lnTo>
                        <a:pt x="1" y="117"/>
                      </a:lnTo>
                      <a:lnTo>
                        <a:pt x="0" y="98"/>
                      </a:lnTo>
                    </a:path>
                  </a:pathLst>
                </a:custGeom>
                <a:gradFill rotWithShape="0">
                  <a:gsLst>
                    <a:gs pos="0">
                      <a:srgbClr val="800000"/>
                    </a:gs>
                    <a:gs pos="50000">
                      <a:srgbClr val="FFFFFF"/>
                    </a:gs>
                    <a:gs pos="100000">
                      <a:srgbClr val="800000"/>
                    </a:gs>
                  </a:gsLst>
                  <a:lin ang="5400000" scaled="1"/>
                </a:gradFill>
                <a:ln w="0">
                  <a:solidFill>
                    <a:srgbClr val="000000"/>
                  </a:solidFill>
                  <a:prstDash val="solid"/>
                  <a:round/>
                  <a:headEnd/>
                  <a:tailEnd/>
                </a:ln>
              </p:spPr>
              <p:txBody>
                <a:bodyPr/>
                <a:lstStyle/>
                <a:p>
                  <a:endParaRPr lang="es-ES"/>
                </a:p>
              </p:txBody>
            </p:sp>
            <p:sp>
              <p:nvSpPr>
                <p:cNvPr id="74784" name="Freeform 59"/>
                <p:cNvSpPr>
                  <a:spLocks/>
                </p:cNvSpPr>
                <p:nvPr/>
              </p:nvSpPr>
              <p:spPr bwMode="auto">
                <a:xfrm>
                  <a:off x="1658" y="1313"/>
                  <a:ext cx="8" cy="9"/>
                </a:xfrm>
                <a:custGeom>
                  <a:avLst/>
                  <a:gdLst>
                    <a:gd name="T0" fmla="*/ 0 w 171"/>
                    <a:gd name="T1" fmla="*/ 5 h 194"/>
                    <a:gd name="T2" fmla="*/ 0 w 171"/>
                    <a:gd name="T3" fmla="*/ 4 h 194"/>
                    <a:gd name="T4" fmla="*/ 0 w 171"/>
                    <a:gd name="T5" fmla="*/ 3 h 194"/>
                    <a:gd name="T6" fmla="*/ 1 w 171"/>
                    <a:gd name="T7" fmla="*/ 2 h 194"/>
                    <a:gd name="T8" fmla="*/ 1 w 171"/>
                    <a:gd name="T9" fmla="*/ 1 h 194"/>
                    <a:gd name="T10" fmla="*/ 2 w 171"/>
                    <a:gd name="T11" fmla="*/ 1 h 194"/>
                    <a:gd name="T12" fmla="*/ 2 w 171"/>
                    <a:gd name="T13" fmla="*/ 0 h 194"/>
                    <a:gd name="T14" fmla="*/ 3 w 171"/>
                    <a:gd name="T15" fmla="*/ 0 h 194"/>
                    <a:gd name="T16" fmla="*/ 4 w 171"/>
                    <a:gd name="T17" fmla="*/ 0 h 194"/>
                    <a:gd name="T18" fmla="*/ 5 w 171"/>
                    <a:gd name="T19" fmla="*/ 0 h 194"/>
                    <a:gd name="T20" fmla="*/ 6 w 171"/>
                    <a:gd name="T21" fmla="*/ 0 h 194"/>
                    <a:gd name="T22" fmla="*/ 6 w 171"/>
                    <a:gd name="T23" fmla="*/ 1 h 194"/>
                    <a:gd name="T24" fmla="*/ 7 w 171"/>
                    <a:gd name="T25" fmla="*/ 1 h 194"/>
                    <a:gd name="T26" fmla="*/ 7 w 171"/>
                    <a:gd name="T27" fmla="*/ 2 h 194"/>
                    <a:gd name="T28" fmla="*/ 8 w 171"/>
                    <a:gd name="T29" fmla="*/ 3 h 194"/>
                    <a:gd name="T30" fmla="*/ 8 w 171"/>
                    <a:gd name="T31" fmla="*/ 4 h 194"/>
                    <a:gd name="T32" fmla="*/ 8 w 171"/>
                    <a:gd name="T33" fmla="*/ 5 h 194"/>
                    <a:gd name="T34" fmla="*/ 8 w 171"/>
                    <a:gd name="T35" fmla="*/ 5 h 194"/>
                    <a:gd name="T36" fmla="*/ 8 w 171"/>
                    <a:gd name="T37" fmla="*/ 6 h 194"/>
                    <a:gd name="T38" fmla="*/ 7 w 171"/>
                    <a:gd name="T39" fmla="*/ 7 h 194"/>
                    <a:gd name="T40" fmla="*/ 7 w 171"/>
                    <a:gd name="T41" fmla="*/ 8 h 194"/>
                    <a:gd name="T42" fmla="*/ 6 w 171"/>
                    <a:gd name="T43" fmla="*/ 8 h 194"/>
                    <a:gd name="T44" fmla="*/ 6 w 171"/>
                    <a:gd name="T45" fmla="*/ 9 h 194"/>
                    <a:gd name="T46" fmla="*/ 5 w 171"/>
                    <a:gd name="T47" fmla="*/ 9 h 194"/>
                    <a:gd name="T48" fmla="*/ 4 w 171"/>
                    <a:gd name="T49" fmla="*/ 9 h 194"/>
                    <a:gd name="T50" fmla="*/ 3 w 171"/>
                    <a:gd name="T51" fmla="*/ 9 h 194"/>
                    <a:gd name="T52" fmla="*/ 2 w 171"/>
                    <a:gd name="T53" fmla="*/ 9 h 194"/>
                    <a:gd name="T54" fmla="*/ 2 w 171"/>
                    <a:gd name="T55" fmla="*/ 8 h 194"/>
                    <a:gd name="T56" fmla="*/ 1 w 171"/>
                    <a:gd name="T57" fmla="*/ 8 h 194"/>
                    <a:gd name="T58" fmla="*/ 1 w 171"/>
                    <a:gd name="T59" fmla="*/ 7 h 194"/>
                    <a:gd name="T60" fmla="*/ 0 w 171"/>
                    <a:gd name="T61" fmla="*/ 6 h 194"/>
                    <a:gd name="T62" fmla="*/ 0 w 171"/>
                    <a:gd name="T63" fmla="*/ 5 h 194"/>
                    <a:gd name="T64" fmla="*/ 0 w 171"/>
                    <a:gd name="T65" fmla="*/ 5 h 1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1" h="194">
                      <a:moveTo>
                        <a:pt x="0" y="97"/>
                      </a:moveTo>
                      <a:lnTo>
                        <a:pt x="2" y="78"/>
                      </a:lnTo>
                      <a:lnTo>
                        <a:pt x="6" y="60"/>
                      </a:lnTo>
                      <a:lnTo>
                        <a:pt x="15" y="43"/>
                      </a:lnTo>
                      <a:lnTo>
                        <a:pt x="25" y="28"/>
                      </a:lnTo>
                      <a:lnTo>
                        <a:pt x="38" y="16"/>
                      </a:lnTo>
                      <a:lnTo>
                        <a:pt x="52" y="7"/>
                      </a:lnTo>
                      <a:lnTo>
                        <a:pt x="69" y="2"/>
                      </a:lnTo>
                      <a:lnTo>
                        <a:pt x="86" y="0"/>
                      </a:lnTo>
                      <a:lnTo>
                        <a:pt x="102" y="2"/>
                      </a:lnTo>
                      <a:lnTo>
                        <a:pt x="118" y="7"/>
                      </a:lnTo>
                      <a:lnTo>
                        <a:pt x="133" y="16"/>
                      </a:lnTo>
                      <a:lnTo>
                        <a:pt x="146" y="28"/>
                      </a:lnTo>
                      <a:lnTo>
                        <a:pt x="157" y="43"/>
                      </a:lnTo>
                      <a:lnTo>
                        <a:pt x="164" y="60"/>
                      </a:lnTo>
                      <a:lnTo>
                        <a:pt x="169" y="78"/>
                      </a:lnTo>
                      <a:lnTo>
                        <a:pt x="171" y="97"/>
                      </a:lnTo>
                      <a:lnTo>
                        <a:pt x="169" y="116"/>
                      </a:lnTo>
                      <a:lnTo>
                        <a:pt x="164" y="135"/>
                      </a:lnTo>
                      <a:lnTo>
                        <a:pt x="157" y="151"/>
                      </a:lnTo>
                      <a:lnTo>
                        <a:pt x="146" y="166"/>
                      </a:lnTo>
                      <a:lnTo>
                        <a:pt x="133" y="178"/>
                      </a:lnTo>
                      <a:lnTo>
                        <a:pt x="118" y="186"/>
                      </a:lnTo>
                      <a:lnTo>
                        <a:pt x="102" y="193"/>
                      </a:lnTo>
                      <a:lnTo>
                        <a:pt x="86" y="194"/>
                      </a:lnTo>
                      <a:lnTo>
                        <a:pt x="69" y="193"/>
                      </a:lnTo>
                      <a:lnTo>
                        <a:pt x="52" y="186"/>
                      </a:lnTo>
                      <a:lnTo>
                        <a:pt x="38" y="178"/>
                      </a:lnTo>
                      <a:lnTo>
                        <a:pt x="25" y="166"/>
                      </a:lnTo>
                      <a:lnTo>
                        <a:pt x="15" y="151"/>
                      </a:lnTo>
                      <a:lnTo>
                        <a:pt x="6" y="135"/>
                      </a:lnTo>
                      <a:lnTo>
                        <a:pt x="2" y="116"/>
                      </a:lnTo>
                      <a:lnTo>
                        <a:pt x="0" y="97"/>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85" name="Freeform 60"/>
                <p:cNvSpPr>
                  <a:spLocks/>
                </p:cNvSpPr>
                <p:nvPr/>
              </p:nvSpPr>
              <p:spPr bwMode="auto">
                <a:xfrm>
                  <a:off x="1658" y="1313"/>
                  <a:ext cx="8" cy="9"/>
                </a:xfrm>
                <a:custGeom>
                  <a:avLst/>
                  <a:gdLst>
                    <a:gd name="T0" fmla="*/ 0 w 171"/>
                    <a:gd name="T1" fmla="*/ 5 h 194"/>
                    <a:gd name="T2" fmla="*/ 0 w 171"/>
                    <a:gd name="T3" fmla="*/ 4 h 194"/>
                    <a:gd name="T4" fmla="*/ 0 w 171"/>
                    <a:gd name="T5" fmla="*/ 3 h 194"/>
                    <a:gd name="T6" fmla="*/ 1 w 171"/>
                    <a:gd name="T7" fmla="*/ 2 h 194"/>
                    <a:gd name="T8" fmla="*/ 1 w 171"/>
                    <a:gd name="T9" fmla="*/ 1 h 194"/>
                    <a:gd name="T10" fmla="*/ 2 w 171"/>
                    <a:gd name="T11" fmla="*/ 1 h 194"/>
                    <a:gd name="T12" fmla="*/ 2 w 171"/>
                    <a:gd name="T13" fmla="*/ 0 h 194"/>
                    <a:gd name="T14" fmla="*/ 3 w 171"/>
                    <a:gd name="T15" fmla="*/ 0 h 194"/>
                    <a:gd name="T16" fmla="*/ 4 w 171"/>
                    <a:gd name="T17" fmla="*/ 0 h 194"/>
                    <a:gd name="T18" fmla="*/ 5 w 171"/>
                    <a:gd name="T19" fmla="*/ 0 h 194"/>
                    <a:gd name="T20" fmla="*/ 6 w 171"/>
                    <a:gd name="T21" fmla="*/ 0 h 194"/>
                    <a:gd name="T22" fmla="*/ 6 w 171"/>
                    <a:gd name="T23" fmla="*/ 1 h 194"/>
                    <a:gd name="T24" fmla="*/ 7 w 171"/>
                    <a:gd name="T25" fmla="*/ 1 h 194"/>
                    <a:gd name="T26" fmla="*/ 7 w 171"/>
                    <a:gd name="T27" fmla="*/ 2 h 194"/>
                    <a:gd name="T28" fmla="*/ 8 w 171"/>
                    <a:gd name="T29" fmla="*/ 3 h 194"/>
                    <a:gd name="T30" fmla="*/ 8 w 171"/>
                    <a:gd name="T31" fmla="*/ 4 h 194"/>
                    <a:gd name="T32" fmla="*/ 8 w 171"/>
                    <a:gd name="T33" fmla="*/ 5 h 194"/>
                    <a:gd name="T34" fmla="*/ 8 w 171"/>
                    <a:gd name="T35" fmla="*/ 5 h 194"/>
                    <a:gd name="T36" fmla="*/ 8 w 171"/>
                    <a:gd name="T37" fmla="*/ 6 h 194"/>
                    <a:gd name="T38" fmla="*/ 7 w 171"/>
                    <a:gd name="T39" fmla="*/ 7 h 194"/>
                    <a:gd name="T40" fmla="*/ 7 w 171"/>
                    <a:gd name="T41" fmla="*/ 8 h 194"/>
                    <a:gd name="T42" fmla="*/ 6 w 171"/>
                    <a:gd name="T43" fmla="*/ 8 h 194"/>
                    <a:gd name="T44" fmla="*/ 6 w 171"/>
                    <a:gd name="T45" fmla="*/ 9 h 194"/>
                    <a:gd name="T46" fmla="*/ 5 w 171"/>
                    <a:gd name="T47" fmla="*/ 9 h 194"/>
                    <a:gd name="T48" fmla="*/ 4 w 171"/>
                    <a:gd name="T49" fmla="*/ 9 h 194"/>
                    <a:gd name="T50" fmla="*/ 3 w 171"/>
                    <a:gd name="T51" fmla="*/ 9 h 194"/>
                    <a:gd name="T52" fmla="*/ 2 w 171"/>
                    <a:gd name="T53" fmla="*/ 9 h 194"/>
                    <a:gd name="T54" fmla="*/ 2 w 171"/>
                    <a:gd name="T55" fmla="*/ 8 h 194"/>
                    <a:gd name="T56" fmla="*/ 1 w 171"/>
                    <a:gd name="T57" fmla="*/ 8 h 194"/>
                    <a:gd name="T58" fmla="*/ 1 w 171"/>
                    <a:gd name="T59" fmla="*/ 7 h 194"/>
                    <a:gd name="T60" fmla="*/ 0 w 171"/>
                    <a:gd name="T61" fmla="*/ 6 h 194"/>
                    <a:gd name="T62" fmla="*/ 0 w 171"/>
                    <a:gd name="T63" fmla="*/ 5 h 194"/>
                    <a:gd name="T64" fmla="*/ 0 w 171"/>
                    <a:gd name="T65" fmla="*/ 5 h 1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1" h="194">
                      <a:moveTo>
                        <a:pt x="0" y="97"/>
                      </a:moveTo>
                      <a:lnTo>
                        <a:pt x="2" y="78"/>
                      </a:lnTo>
                      <a:lnTo>
                        <a:pt x="6" y="60"/>
                      </a:lnTo>
                      <a:lnTo>
                        <a:pt x="15" y="43"/>
                      </a:lnTo>
                      <a:lnTo>
                        <a:pt x="25" y="28"/>
                      </a:lnTo>
                      <a:lnTo>
                        <a:pt x="38" y="16"/>
                      </a:lnTo>
                      <a:lnTo>
                        <a:pt x="52" y="7"/>
                      </a:lnTo>
                      <a:lnTo>
                        <a:pt x="69" y="2"/>
                      </a:lnTo>
                      <a:lnTo>
                        <a:pt x="86" y="0"/>
                      </a:lnTo>
                      <a:lnTo>
                        <a:pt x="102" y="2"/>
                      </a:lnTo>
                      <a:lnTo>
                        <a:pt x="118" y="7"/>
                      </a:lnTo>
                      <a:lnTo>
                        <a:pt x="133" y="16"/>
                      </a:lnTo>
                      <a:lnTo>
                        <a:pt x="146" y="28"/>
                      </a:lnTo>
                      <a:lnTo>
                        <a:pt x="157" y="43"/>
                      </a:lnTo>
                      <a:lnTo>
                        <a:pt x="164" y="60"/>
                      </a:lnTo>
                      <a:lnTo>
                        <a:pt x="169" y="78"/>
                      </a:lnTo>
                      <a:lnTo>
                        <a:pt x="171" y="97"/>
                      </a:lnTo>
                      <a:lnTo>
                        <a:pt x="169" y="116"/>
                      </a:lnTo>
                      <a:lnTo>
                        <a:pt x="164" y="135"/>
                      </a:lnTo>
                      <a:lnTo>
                        <a:pt x="157" y="151"/>
                      </a:lnTo>
                      <a:lnTo>
                        <a:pt x="146" y="166"/>
                      </a:lnTo>
                      <a:lnTo>
                        <a:pt x="133" y="178"/>
                      </a:lnTo>
                      <a:lnTo>
                        <a:pt x="118" y="186"/>
                      </a:lnTo>
                      <a:lnTo>
                        <a:pt x="102" y="193"/>
                      </a:lnTo>
                      <a:lnTo>
                        <a:pt x="86" y="194"/>
                      </a:lnTo>
                      <a:lnTo>
                        <a:pt x="69" y="193"/>
                      </a:lnTo>
                      <a:lnTo>
                        <a:pt x="52" y="186"/>
                      </a:lnTo>
                      <a:lnTo>
                        <a:pt x="38" y="178"/>
                      </a:lnTo>
                      <a:lnTo>
                        <a:pt x="25" y="166"/>
                      </a:lnTo>
                      <a:lnTo>
                        <a:pt x="15" y="151"/>
                      </a:lnTo>
                      <a:lnTo>
                        <a:pt x="6" y="135"/>
                      </a:lnTo>
                      <a:lnTo>
                        <a:pt x="2" y="116"/>
                      </a:lnTo>
                      <a:lnTo>
                        <a:pt x="0" y="97"/>
                      </a:lnTo>
                    </a:path>
                  </a:pathLst>
                </a:custGeom>
                <a:gradFill rotWithShape="0">
                  <a:gsLst>
                    <a:gs pos="0">
                      <a:srgbClr val="800000"/>
                    </a:gs>
                    <a:gs pos="50000">
                      <a:srgbClr val="FFFFFF"/>
                    </a:gs>
                    <a:gs pos="100000">
                      <a:srgbClr val="800000"/>
                    </a:gs>
                  </a:gsLst>
                  <a:lin ang="5400000" scaled="1"/>
                </a:gradFill>
                <a:ln w="0">
                  <a:solidFill>
                    <a:srgbClr val="000000"/>
                  </a:solidFill>
                  <a:prstDash val="solid"/>
                  <a:round/>
                  <a:headEnd/>
                  <a:tailEnd/>
                </a:ln>
              </p:spPr>
              <p:txBody>
                <a:bodyPr/>
                <a:lstStyle/>
                <a:p>
                  <a:endParaRPr lang="es-ES"/>
                </a:p>
              </p:txBody>
            </p:sp>
            <p:sp>
              <p:nvSpPr>
                <p:cNvPr id="74786" name="Freeform 61"/>
                <p:cNvSpPr>
                  <a:spLocks/>
                </p:cNvSpPr>
                <p:nvPr/>
              </p:nvSpPr>
              <p:spPr bwMode="auto">
                <a:xfrm>
                  <a:off x="1679" y="1314"/>
                  <a:ext cx="8" cy="9"/>
                </a:xfrm>
                <a:custGeom>
                  <a:avLst/>
                  <a:gdLst>
                    <a:gd name="T0" fmla="*/ 0 w 171"/>
                    <a:gd name="T1" fmla="*/ 5 h 192"/>
                    <a:gd name="T2" fmla="*/ 0 w 171"/>
                    <a:gd name="T3" fmla="*/ 4 h 192"/>
                    <a:gd name="T4" fmla="*/ 0 w 171"/>
                    <a:gd name="T5" fmla="*/ 3 h 192"/>
                    <a:gd name="T6" fmla="*/ 1 w 171"/>
                    <a:gd name="T7" fmla="*/ 2 h 192"/>
                    <a:gd name="T8" fmla="*/ 1 w 171"/>
                    <a:gd name="T9" fmla="*/ 1 h 192"/>
                    <a:gd name="T10" fmla="*/ 2 w 171"/>
                    <a:gd name="T11" fmla="*/ 1 h 192"/>
                    <a:gd name="T12" fmla="*/ 2 w 171"/>
                    <a:gd name="T13" fmla="*/ 0 h 192"/>
                    <a:gd name="T14" fmla="*/ 3 w 171"/>
                    <a:gd name="T15" fmla="*/ 0 h 192"/>
                    <a:gd name="T16" fmla="*/ 4 w 171"/>
                    <a:gd name="T17" fmla="*/ 0 h 192"/>
                    <a:gd name="T18" fmla="*/ 5 w 171"/>
                    <a:gd name="T19" fmla="*/ 0 h 192"/>
                    <a:gd name="T20" fmla="*/ 6 w 171"/>
                    <a:gd name="T21" fmla="*/ 0 h 192"/>
                    <a:gd name="T22" fmla="*/ 6 w 171"/>
                    <a:gd name="T23" fmla="*/ 1 h 192"/>
                    <a:gd name="T24" fmla="*/ 7 w 171"/>
                    <a:gd name="T25" fmla="*/ 1 h 192"/>
                    <a:gd name="T26" fmla="*/ 7 w 171"/>
                    <a:gd name="T27" fmla="*/ 2 h 192"/>
                    <a:gd name="T28" fmla="*/ 8 w 171"/>
                    <a:gd name="T29" fmla="*/ 3 h 192"/>
                    <a:gd name="T30" fmla="*/ 8 w 171"/>
                    <a:gd name="T31" fmla="*/ 4 h 192"/>
                    <a:gd name="T32" fmla="*/ 8 w 171"/>
                    <a:gd name="T33" fmla="*/ 5 h 192"/>
                    <a:gd name="T34" fmla="*/ 8 w 171"/>
                    <a:gd name="T35" fmla="*/ 5 h 192"/>
                    <a:gd name="T36" fmla="*/ 8 w 171"/>
                    <a:gd name="T37" fmla="*/ 6 h 192"/>
                    <a:gd name="T38" fmla="*/ 7 w 171"/>
                    <a:gd name="T39" fmla="*/ 7 h 192"/>
                    <a:gd name="T40" fmla="*/ 7 w 171"/>
                    <a:gd name="T41" fmla="*/ 8 h 192"/>
                    <a:gd name="T42" fmla="*/ 6 w 171"/>
                    <a:gd name="T43" fmla="*/ 8 h 192"/>
                    <a:gd name="T44" fmla="*/ 6 w 171"/>
                    <a:gd name="T45" fmla="*/ 9 h 192"/>
                    <a:gd name="T46" fmla="*/ 5 w 171"/>
                    <a:gd name="T47" fmla="*/ 9 h 192"/>
                    <a:gd name="T48" fmla="*/ 4 w 171"/>
                    <a:gd name="T49" fmla="*/ 9 h 192"/>
                    <a:gd name="T50" fmla="*/ 3 w 171"/>
                    <a:gd name="T51" fmla="*/ 9 h 192"/>
                    <a:gd name="T52" fmla="*/ 2 w 171"/>
                    <a:gd name="T53" fmla="*/ 9 h 192"/>
                    <a:gd name="T54" fmla="*/ 2 w 171"/>
                    <a:gd name="T55" fmla="*/ 8 h 192"/>
                    <a:gd name="T56" fmla="*/ 1 w 171"/>
                    <a:gd name="T57" fmla="*/ 8 h 192"/>
                    <a:gd name="T58" fmla="*/ 1 w 171"/>
                    <a:gd name="T59" fmla="*/ 7 h 192"/>
                    <a:gd name="T60" fmla="*/ 0 w 171"/>
                    <a:gd name="T61" fmla="*/ 6 h 192"/>
                    <a:gd name="T62" fmla="*/ 0 w 171"/>
                    <a:gd name="T63" fmla="*/ 5 h 192"/>
                    <a:gd name="T64" fmla="*/ 0 w 171"/>
                    <a:gd name="T65" fmla="*/ 5 h 19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1" h="192">
                      <a:moveTo>
                        <a:pt x="0" y="96"/>
                      </a:moveTo>
                      <a:lnTo>
                        <a:pt x="1" y="77"/>
                      </a:lnTo>
                      <a:lnTo>
                        <a:pt x="6" y="59"/>
                      </a:lnTo>
                      <a:lnTo>
                        <a:pt x="13" y="42"/>
                      </a:lnTo>
                      <a:lnTo>
                        <a:pt x="25" y="28"/>
                      </a:lnTo>
                      <a:lnTo>
                        <a:pt x="37" y="16"/>
                      </a:lnTo>
                      <a:lnTo>
                        <a:pt x="52" y="7"/>
                      </a:lnTo>
                      <a:lnTo>
                        <a:pt x="69" y="2"/>
                      </a:lnTo>
                      <a:lnTo>
                        <a:pt x="85" y="0"/>
                      </a:lnTo>
                      <a:lnTo>
                        <a:pt x="102" y="2"/>
                      </a:lnTo>
                      <a:lnTo>
                        <a:pt x="118" y="7"/>
                      </a:lnTo>
                      <a:lnTo>
                        <a:pt x="133" y="16"/>
                      </a:lnTo>
                      <a:lnTo>
                        <a:pt x="146" y="28"/>
                      </a:lnTo>
                      <a:lnTo>
                        <a:pt x="156" y="42"/>
                      </a:lnTo>
                      <a:lnTo>
                        <a:pt x="165" y="59"/>
                      </a:lnTo>
                      <a:lnTo>
                        <a:pt x="170" y="77"/>
                      </a:lnTo>
                      <a:lnTo>
                        <a:pt x="171" y="96"/>
                      </a:lnTo>
                      <a:lnTo>
                        <a:pt x="170" y="115"/>
                      </a:lnTo>
                      <a:lnTo>
                        <a:pt x="165" y="133"/>
                      </a:lnTo>
                      <a:lnTo>
                        <a:pt x="156" y="150"/>
                      </a:lnTo>
                      <a:lnTo>
                        <a:pt x="146" y="164"/>
                      </a:lnTo>
                      <a:lnTo>
                        <a:pt x="133" y="177"/>
                      </a:lnTo>
                      <a:lnTo>
                        <a:pt x="118" y="185"/>
                      </a:lnTo>
                      <a:lnTo>
                        <a:pt x="102" y="191"/>
                      </a:lnTo>
                      <a:lnTo>
                        <a:pt x="85" y="192"/>
                      </a:lnTo>
                      <a:lnTo>
                        <a:pt x="69" y="191"/>
                      </a:lnTo>
                      <a:lnTo>
                        <a:pt x="52" y="185"/>
                      </a:lnTo>
                      <a:lnTo>
                        <a:pt x="37" y="177"/>
                      </a:lnTo>
                      <a:lnTo>
                        <a:pt x="25" y="164"/>
                      </a:lnTo>
                      <a:lnTo>
                        <a:pt x="13" y="150"/>
                      </a:lnTo>
                      <a:lnTo>
                        <a:pt x="6" y="133"/>
                      </a:lnTo>
                      <a:lnTo>
                        <a:pt x="1" y="115"/>
                      </a:lnTo>
                      <a:lnTo>
                        <a:pt x="0" y="96"/>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87" name="Freeform 62"/>
                <p:cNvSpPr>
                  <a:spLocks/>
                </p:cNvSpPr>
                <p:nvPr/>
              </p:nvSpPr>
              <p:spPr bwMode="auto">
                <a:xfrm>
                  <a:off x="1679" y="1314"/>
                  <a:ext cx="8" cy="9"/>
                </a:xfrm>
                <a:custGeom>
                  <a:avLst/>
                  <a:gdLst>
                    <a:gd name="T0" fmla="*/ 0 w 171"/>
                    <a:gd name="T1" fmla="*/ 5 h 192"/>
                    <a:gd name="T2" fmla="*/ 0 w 171"/>
                    <a:gd name="T3" fmla="*/ 4 h 192"/>
                    <a:gd name="T4" fmla="*/ 0 w 171"/>
                    <a:gd name="T5" fmla="*/ 3 h 192"/>
                    <a:gd name="T6" fmla="*/ 1 w 171"/>
                    <a:gd name="T7" fmla="*/ 2 h 192"/>
                    <a:gd name="T8" fmla="*/ 1 w 171"/>
                    <a:gd name="T9" fmla="*/ 1 h 192"/>
                    <a:gd name="T10" fmla="*/ 2 w 171"/>
                    <a:gd name="T11" fmla="*/ 1 h 192"/>
                    <a:gd name="T12" fmla="*/ 2 w 171"/>
                    <a:gd name="T13" fmla="*/ 0 h 192"/>
                    <a:gd name="T14" fmla="*/ 3 w 171"/>
                    <a:gd name="T15" fmla="*/ 0 h 192"/>
                    <a:gd name="T16" fmla="*/ 4 w 171"/>
                    <a:gd name="T17" fmla="*/ 0 h 192"/>
                    <a:gd name="T18" fmla="*/ 5 w 171"/>
                    <a:gd name="T19" fmla="*/ 0 h 192"/>
                    <a:gd name="T20" fmla="*/ 6 w 171"/>
                    <a:gd name="T21" fmla="*/ 0 h 192"/>
                    <a:gd name="T22" fmla="*/ 6 w 171"/>
                    <a:gd name="T23" fmla="*/ 1 h 192"/>
                    <a:gd name="T24" fmla="*/ 7 w 171"/>
                    <a:gd name="T25" fmla="*/ 1 h 192"/>
                    <a:gd name="T26" fmla="*/ 7 w 171"/>
                    <a:gd name="T27" fmla="*/ 2 h 192"/>
                    <a:gd name="T28" fmla="*/ 8 w 171"/>
                    <a:gd name="T29" fmla="*/ 3 h 192"/>
                    <a:gd name="T30" fmla="*/ 8 w 171"/>
                    <a:gd name="T31" fmla="*/ 4 h 192"/>
                    <a:gd name="T32" fmla="*/ 8 w 171"/>
                    <a:gd name="T33" fmla="*/ 5 h 192"/>
                    <a:gd name="T34" fmla="*/ 8 w 171"/>
                    <a:gd name="T35" fmla="*/ 5 h 192"/>
                    <a:gd name="T36" fmla="*/ 8 w 171"/>
                    <a:gd name="T37" fmla="*/ 6 h 192"/>
                    <a:gd name="T38" fmla="*/ 7 w 171"/>
                    <a:gd name="T39" fmla="*/ 7 h 192"/>
                    <a:gd name="T40" fmla="*/ 7 w 171"/>
                    <a:gd name="T41" fmla="*/ 8 h 192"/>
                    <a:gd name="T42" fmla="*/ 6 w 171"/>
                    <a:gd name="T43" fmla="*/ 8 h 192"/>
                    <a:gd name="T44" fmla="*/ 6 w 171"/>
                    <a:gd name="T45" fmla="*/ 9 h 192"/>
                    <a:gd name="T46" fmla="*/ 5 w 171"/>
                    <a:gd name="T47" fmla="*/ 9 h 192"/>
                    <a:gd name="T48" fmla="*/ 4 w 171"/>
                    <a:gd name="T49" fmla="*/ 9 h 192"/>
                    <a:gd name="T50" fmla="*/ 3 w 171"/>
                    <a:gd name="T51" fmla="*/ 9 h 192"/>
                    <a:gd name="T52" fmla="*/ 2 w 171"/>
                    <a:gd name="T53" fmla="*/ 9 h 192"/>
                    <a:gd name="T54" fmla="*/ 2 w 171"/>
                    <a:gd name="T55" fmla="*/ 8 h 192"/>
                    <a:gd name="T56" fmla="*/ 1 w 171"/>
                    <a:gd name="T57" fmla="*/ 8 h 192"/>
                    <a:gd name="T58" fmla="*/ 1 w 171"/>
                    <a:gd name="T59" fmla="*/ 7 h 192"/>
                    <a:gd name="T60" fmla="*/ 0 w 171"/>
                    <a:gd name="T61" fmla="*/ 6 h 192"/>
                    <a:gd name="T62" fmla="*/ 0 w 171"/>
                    <a:gd name="T63" fmla="*/ 5 h 192"/>
                    <a:gd name="T64" fmla="*/ 0 w 171"/>
                    <a:gd name="T65" fmla="*/ 5 h 19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1" h="192">
                      <a:moveTo>
                        <a:pt x="0" y="96"/>
                      </a:moveTo>
                      <a:lnTo>
                        <a:pt x="1" y="77"/>
                      </a:lnTo>
                      <a:lnTo>
                        <a:pt x="6" y="59"/>
                      </a:lnTo>
                      <a:lnTo>
                        <a:pt x="13" y="42"/>
                      </a:lnTo>
                      <a:lnTo>
                        <a:pt x="25" y="28"/>
                      </a:lnTo>
                      <a:lnTo>
                        <a:pt x="37" y="16"/>
                      </a:lnTo>
                      <a:lnTo>
                        <a:pt x="52" y="7"/>
                      </a:lnTo>
                      <a:lnTo>
                        <a:pt x="69" y="2"/>
                      </a:lnTo>
                      <a:lnTo>
                        <a:pt x="85" y="0"/>
                      </a:lnTo>
                      <a:lnTo>
                        <a:pt x="102" y="2"/>
                      </a:lnTo>
                      <a:lnTo>
                        <a:pt x="118" y="7"/>
                      </a:lnTo>
                      <a:lnTo>
                        <a:pt x="133" y="16"/>
                      </a:lnTo>
                      <a:lnTo>
                        <a:pt x="146" y="28"/>
                      </a:lnTo>
                      <a:lnTo>
                        <a:pt x="156" y="42"/>
                      </a:lnTo>
                      <a:lnTo>
                        <a:pt x="165" y="59"/>
                      </a:lnTo>
                      <a:lnTo>
                        <a:pt x="170" y="77"/>
                      </a:lnTo>
                      <a:lnTo>
                        <a:pt x="171" y="96"/>
                      </a:lnTo>
                      <a:lnTo>
                        <a:pt x="170" y="115"/>
                      </a:lnTo>
                      <a:lnTo>
                        <a:pt x="165" y="133"/>
                      </a:lnTo>
                      <a:lnTo>
                        <a:pt x="156" y="150"/>
                      </a:lnTo>
                      <a:lnTo>
                        <a:pt x="146" y="164"/>
                      </a:lnTo>
                      <a:lnTo>
                        <a:pt x="133" y="177"/>
                      </a:lnTo>
                      <a:lnTo>
                        <a:pt x="118" y="185"/>
                      </a:lnTo>
                      <a:lnTo>
                        <a:pt x="102" y="191"/>
                      </a:lnTo>
                      <a:lnTo>
                        <a:pt x="85" y="192"/>
                      </a:lnTo>
                      <a:lnTo>
                        <a:pt x="69" y="191"/>
                      </a:lnTo>
                      <a:lnTo>
                        <a:pt x="52" y="185"/>
                      </a:lnTo>
                      <a:lnTo>
                        <a:pt x="37" y="177"/>
                      </a:lnTo>
                      <a:lnTo>
                        <a:pt x="25" y="164"/>
                      </a:lnTo>
                      <a:lnTo>
                        <a:pt x="13" y="150"/>
                      </a:lnTo>
                      <a:lnTo>
                        <a:pt x="6" y="133"/>
                      </a:lnTo>
                      <a:lnTo>
                        <a:pt x="1" y="115"/>
                      </a:lnTo>
                      <a:lnTo>
                        <a:pt x="0" y="96"/>
                      </a:lnTo>
                    </a:path>
                  </a:pathLst>
                </a:custGeom>
                <a:gradFill rotWithShape="0">
                  <a:gsLst>
                    <a:gs pos="0">
                      <a:srgbClr val="800000"/>
                    </a:gs>
                    <a:gs pos="50000">
                      <a:srgbClr val="FFFFFF"/>
                    </a:gs>
                    <a:gs pos="100000">
                      <a:srgbClr val="800000"/>
                    </a:gs>
                  </a:gsLst>
                  <a:lin ang="5400000" scaled="1"/>
                </a:gradFill>
                <a:ln w="0">
                  <a:solidFill>
                    <a:srgbClr val="000000"/>
                  </a:solidFill>
                  <a:prstDash val="solid"/>
                  <a:round/>
                  <a:headEnd/>
                  <a:tailEnd/>
                </a:ln>
              </p:spPr>
              <p:txBody>
                <a:bodyPr/>
                <a:lstStyle/>
                <a:p>
                  <a:endParaRPr lang="es-ES"/>
                </a:p>
              </p:txBody>
            </p:sp>
            <p:sp>
              <p:nvSpPr>
                <p:cNvPr id="74788" name="Freeform 63"/>
                <p:cNvSpPr>
                  <a:spLocks/>
                </p:cNvSpPr>
                <p:nvPr/>
              </p:nvSpPr>
              <p:spPr bwMode="auto">
                <a:xfrm>
                  <a:off x="1669" y="1318"/>
                  <a:ext cx="8" cy="10"/>
                </a:xfrm>
                <a:custGeom>
                  <a:avLst/>
                  <a:gdLst>
                    <a:gd name="T0" fmla="*/ 0 w 171"/>
                    <a:gd name="T1" fmla="*/ 5 h 194"/>
                    <a:gd name="T2" fmla="*/ 0 w 171"/>
                    <a:gd name="T3" fmla="*/ 4 h 194"/>
                    <a:gd name="T4" fmla="*/ 0 w 171"/>
                    <a:gd name="T5" fmla="*/ 3 h 194"/>
                    <a:gd name="T6" fmla="*/ 1 w 171"/>
                    <a:gd name="T7" fmla="*/ 2 h 194"/>
                    <a:gd name="T8" fmla="*/ 1 w 171"/>
                    <a:gd name="T9" fmla="*/ 1 h 194"/>
                    <a:gd name="T10" fmla="*/ 2 w 171"/>
                    <a:gd name="T11" fmla="*/ 1 h 194"/>
                    <a:gd name="T12" fmla="*/ 2 w 171"/>
                    <a:gd name="T13" fmla="*/ 0 h 194"/>
                    <a:gd name="T14" fmla="*/ 3 w 171"/>
                    <a:gd name="T15" fmla="*/ 0 h 194"/>
                    <a:gd name="T16" fmla="*/ 4 w 171"/>
                    <a:gd name="T17" fmla="*/ 0 h 194"/>
                    <a:gd name="T18" fmla="*/ 5 w 171"/>
                    <a:gd name="T19" fmla="*/ 0 h 194"/>
                    <a:gd name="T20" fmla="*/ 6 w 171"/>
                    <a:gd name="T21" fmla="*/ 0 h 194"/>
                    <a:gd name="T22" fmla="*/ 6 w 171"/>
                    <a:gd name="T23" fmla="*/ 1 h 194"/>
                    <a:gd name="T24" fmla="*/ 7 w 171"/>
                    <a:gd name="T25" fmla="*/ 1 h 194"/>
                    <a:gd name="T26" fmla="*/ 7 w 171"/>
                    <a:gd name="T27" fmla="*/ 2 h 194"/>
                    <a:gd name="T28" fmla="*/ 8 w 171"/>
                    <a:gd name="T29" fmla="*/ 3 h 194"/>
                    <a:gd name="T30" fmla="*/ 8 w 171"/>
                    <a:gd name="T31" fmla="*/ 4 h 194"/>
                    <a:gd name="T32" fmla="*/ 8 w 171"/>
                    <a:gd name="T33" fmla="*/ 5 h 194"/>
                    <a:gd name="T34" fmla="*/ 8 w 171"/>
                    <a:gd name="T35" fmla="*/ 6 h 194"/>
                    <a:gd name="T36" fmla="*/ 8 w 171"/>
                    <a:gd name="T37" fmla="*/ 7 h 194"/>
                    <a:gd name="T38" fmla="*/ 7 w 171"/>
                    <a:gd name="T39" fmla="*/ 8 h 194"/>
                    <a:gd name="T40" fmla="*/ 7 w 171"/>
                    <a:gd name="T41" fmla="*/ 9 h 194"/>
                    <a:gd name="T42" fmla="*/ 6 w 171"/>
                    <a:gd name="T43" fmla="*/ 9 h 194"/>
                    <a:gd name="T44" fmla="*/ 6 w 171"/>
                    <a:gd name="T45" fmla="*/ 10 h 194"/>
                    <a:gd name="T46" fmla="*/ 5 w 171"/>
                    <a:gd name="T47" fmla="*/ 10 h 194"/>
                    <a:gd name="T48" fmla="*/ 4 w 171"/>
                    <a:gd name="T49" fmla="*/ 10 h 194"/>
                    <a:gd name="T50" fmla="*/ 3 w 171"/>
                    <a:gd name="T51" fmla="*/ 10 h 194"/>
                    <a:gd name="T52" fmla="*/ 2 w 171"/>
                    <a:gd name="T53" fmla="*/ 10 h 194"/>
                    <a:gd name="T54" fmla="*/ 2 w 171"/>
                    <a:gd name="T55" fmla="*/ 9 h 194"/>
                    <a:gd name="T56" fmla="*/ 1 w 171"/>
                    <a:gd name="T57" fmla="*/ 9 h 194"/>
                    <a:gd name="T58" fmla="*/ 1 w 171"/>
                    <a:gd name="T59" fmla="*/ 8 h 194"/>
                    <a:gd name="T60" fmla="*/ 0 w 171"/>
                    <a:gd name="T61" fmla="*/ 7 h 194"/>
                    <a:gd name="T62" fmla="*/ 0 w 171"/>
                    <a:gd name="T63" fmla="*/ 6 h 194"/>
                    <a:gd name="T64" fmla="*/ 0 w 171"/>
                    <a:gd name="T65" fmla="*/ 5 h 1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1" h="194">
                      <a:moveTo>
                        <a:pt x="0" y="97"/>
                      </a:moveTo>
                      <a:lnTo>
                        <a:pt x="1" y="78"/>
                      </a:lnTo>
                      <a:lnTo>
                        <a:pt x="6" y="60"/>
                      </a:lnTo>
                      <a:lnTo>
                        <a:pt x="13" y="43"/>
                      </a:lnTo>
                      <a:lnTo>
                        <a:pt x="25" y="29"/>
                      </a:lnTo>
                      <a:lnTo>
                        <a:pt x="37" y="16"/>
                      </a:lnTo>
                      <a:lnTo>
                        <a:pt x="52" y="7"/>
                      </a:lnTo>
                      <a:lnTo>
                        <a:pt x="69" y="2"/>
                      </a:lnTo>
                      <a:lnTo>
                        <a:pt x="85" y="0"/>
                      </a:lnTo>
                      <a:lnTo>
                        <a:pt x="102" y="2"/>
                      </a:lnTo>
                      <a:lnTo>
                        <a:pt x="118" y="7"/>
                      </a:lnTo>
                      <a:lnTo>
                        <a:pt x="133" y="16"/>
                      </a:lnTo>
                      <a:lnTo>
                        <a:pt x="146" y="29"/>
                      </a:lnTo>
                      <a:lnTo>
                        <a:pt x="156" y="43"/>
                      </a:lnTo>
                      <a:lnTo>
                        <a:pt x="165" y="60"/>
                      </a:lnTo>
                      <a:lnTo>
                        <a:pt x="170" y="78"/>
                      </a:lnTo>
                      <a:lnTo>
                        <a:pt x="171" y="97"/>
                      </a:lnTo>
                      <a:lnTo>
                        <a:pt x="170" y="116"/>
                      </a:lnTo>
                      <a:lnTo>
                        <a:pt x="165" y="134"/>
                      </a:lnTo>
                      <a:lnTo>
                        <a:pt x="156" y="151"/>
                      </a:lnTo>
                      <a:lnTo>
                        <a:pt x="146" y="165"/>
                      </a:lnTo>
                      <a:lnTo>
                        <a:pt x="133" y="178"/>
                      </a:lnTo>
                      <a:lnTo>
                        <a:pt x="118" y="186"/>
                      </a:lnTo>
                      <a:lnTo>
                        <a:pt x="102" y="192"/>
                      </a:lnTo>
                      <a:lnTo>
                        <a:pt x="85" y="194"/>
                      </a:lnTo>
                      <a:lnTo>
                        <a:pt x="69" y="192"/>
                      </a:lnTo>
                      <a:lnTo>
                        <a:pt x="52" y="186"/>
                      </a:lnTo>
                      <a:lnTo>
                        <a:pt x="37" y="178"/>
                      </a:lnTo>
                      <a:lnTo>
                        <a:pt x="25" y="165"/>
                      </a:lnTo>
                      <a:lnTo>
                        <a:pt x="13" y="151"/>
                      </a:lnTo>
                      <a:lnTo>
                        <a:pt x="6" y="134"/>
                      </a:lnTo>
                      <a:lnTo>
                        <a:pt x="1" y="116"/>
                      </a:lnTo>
                      <a:lnTo>
                        <a:pt x="0" y="97"/>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89" name="Freeform 64"/>
                <p:cNvSpPr>
                  <a:spLocks/>
                </p:cNvSpPr>
                <p:nvPr/>
              </p:nvSpPr>
              <p:spPr bwMode="auto">
                <a:xfrm>
                  <a:off x="1669" y="1318"/>
                  <a:ext cx="8" cy="10"/>
                </a:xfrm>
                <a:custGeom>
                  <a:avLst/>
                  <a:gdLst>
                    <a:gd name="T0" fmla="*/ 0 w 171"/>
                    <a:gd name="T1" fmla="*/ 5 h 194"/>
                    <a:gd name="T2" fmla="*/ 0 w 171"/>
                    <a:gd name="T3" fmla="*/ 4 h 194"/>
                    <a:gd name="T4" fmla="*/ 0 w 171"/>
                    <a:gd name="T5" fmla="*/ 3 h 194"/>
                    <a:gd name="T6" fmla="*/ 1 w 171"/>
                    <a:gd name="T7" fmla="*/ 2 h 194"/>
                    <a:gd name="T8" fmla="*/ 1 w 171"/>
                    <a:gd name="T9" fmla="*/ 1 h 194"/>
                    <a:gd name="T10" fmla="*/ 2 w 171"/>
                    <a:gd name="T11" fmla="*/ 1 h 194"/>
                    <a:gd name="T12" fmla="*/ 2 w 171"/>
                    <a:gd name="T13" fmla="*/ 0 h 194"/>
                    <a:gd name="T14" fmla="*/ 3 w 171"/>
                    <a:gd name="T15" fmla="*/ 0 h 194"/>
                    <a:gd name="T16" fmla="*/ 4 w 171"/>
                    <a:gd name="T17" fmla="*/ 0 h 194"/>
                    <a:gd name="T18" fmla="*/ 5 w 171"/>
                    <a:gd name="T19" fmla="*/ 0 h 194"/>
                    <a:gd name="T20" fmla="*/ 6 w 171"/>
                    <a:gd name="T21" fmla="*/ 0 h 194"/>
                    <a:gd name="T22" fmla="*/ 6 w 171"/>
                    <a:gd name="T23" fmla="*/ 1 h 194"/>
                    <a:gd name="T24" fmla="*/ 7 w 171"/>
                    <a:gd name="T25" fmla="*/ 1 h 194"/>
                    <a:gd name="T26" fmla="*/ 7 w 171"/>
                    <a:gd name="T27" fmla="*/ 2 h 194"/>
                    <a:gd name="T28" fmla="*/ 8 w 171"/>
                    <a:gd name="T29" fmla="*/ 3 h 194"/>
                    <a:gd name="T30" fmla="*/ 8 w 171"/>
                    <a:gd name="T31" fmla="*/ 4 h 194"/>
                    <a:gd name="T32" fmla="*/ 8 w 171"/>
                    <a:gd name="T33" fmla="*/ 5 h 194"/>
                    <a:gd name="T34" fmla="*/ 8 w 171"/>
                    <a:gd name="T35" fmla="*/ 6 h 194"/>
                    <a:gd name="T36" fmla="*/ 8 w 171"/>
                    <a:gd name="T37" fmla="*/ 7 h 194"/>
                    <a:gd name="T38" fmla="*/ 7 w 171"/>
                    <a:gd name="T39" fmla="*/ 8 h 194"/>
                    <a:gd name="T40" fmla="*/ 7 w 171"/>
                    <a:gd name="T41" fmla="*/ 9 h 194"/>
                    <a:gd name="T42" fmla="*/ 6 w 171"/>
                    <a:gd name="T43" fmla="*/ 9 h 194"/>
                    <a:gd name="T44" fmla="*/ 6 w 171"/>
                    <a:gd name="T45" fmla="*/ 10 h 194"/>
                    <a:gd name="T46" fmla="*/ 5 w 171"/>
                    <a:gd name="T47" fmla="*/ 10 h 194"/>
                    <a:gd name="T48" fmla="*/ 4 w 171"/>
                    <a:gd name="T49" fmla="*/ 10 h 194"/>
                    <a:gd name="T50" fmla="*/ 3 w 171"/>
                    <a:gd name="T51" fmla="*/ 10 h 194"/>
                    <a:gd name="T52" fmla="*/ 2 w 171"/>
                    <a:gd name="T53" fmla="*/ 10 h 194"/>
                    <a:gd name="T54" fmla="*/ 2 w 171"/>
                    <a:gd name="T55" fmla="*/ 9 h 194"/>
                    <a:gd name="T56" fmla="*/ 1 w 171"/>
                    <a:gd name="T57" fmla="*/ 9 h 194"/>
                    <a:gd name="T58" fmla="*/ 1 w 171"/>
                    <a:gd name="T59" fmla="*/ 8 h 194"/>
                    <a:gd name="T60" fmla="*/ 0 w 171"/>
                    <a:gd name="T61" fmla="*/ 7 h 194"/>
                    <a:gd name="T62" fmla="*/ 0 w 171"/>
                    <a:gd name="T63" fmla="*/ 6 h 194"/>
                    <a:gd name="T64" fmla="*/ 0 w 171"/>
                    <a:gd name="T65" fmla="*/ 5 h 1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1" h="194">
                      <a:moveTo>
                        <a:pt x="0" y="97"/>
                      </a:moveTo>
                      <a:lnTo>
                        <a:pt x="1" y="78"/>
                      </a:lnTo>
                      <a:lnTo>
                        <a:pt x="6" y="60"/>
                      </a:lnTo>
                      <a:lnTo>
                        <a:pt x="13" y="43"/>
                      </a:lnTo>
                      <a:lnTo>
                        <a:pt x="25" y="29"/>
                      </a:lnTo>
                      <a:lnTo>
                        <a:pt x="37" y="16"/>
                      </a:lnTo>
                      <a:lnTo>
                        <a:pt x="52" y="7"/>
                      </a:lnTo>
                      <a:lnTo>
                        <a:pt x="69" y="2"/>
                      </a:lnTo>
                      <a:lnTo>
                        <a:pt x="85" y="0"/>
                      </a:lnTo>
                      <a:lnTo>
                        <a:pt x="102" y="2"/>
                      </a:lnTo>
                      <a:lnTo>
                        <a:pt x="118" y="7"/>
                      </a:lnTo>
                      <a:lnTo>
                        <a:pt x="133" y="16"/>
                      </a:lnTo>
                      <a:lnTo>
                        <a:pt x="146" y="29"/>
                      </a:lnTo>
                      <a:lnTo>
                        <a:pt x="156" y="43"/>
                      </a:lnTo>
                      <a:lnTo>
                        <a:pt x="165" y="60"/>
                      </a:lnTo>
                      <a:lnTo>
                        <a:pt x="170" y="78"/>
                      </a:lnTo>
                      <a:lnTo>
                        <a:pt x="171" y="97"/>
                      </a:lnTo>
                      <a:lnTo>
                        <a:pt x="170" y="116"/>
                      </a:lnTo>
                      <a:lnTo>
                        <a:pt x="165" y="134"/>
                      </a:lnTo>
                      <a:lnTo>
                        <a:pt x="156" y="151"/>
                      </a:lnTo>
                      <a:lnTo>
                        <a:pt x="146" y="165"/>
                      </a:lnTo>
                      <a:lnTo>
                        <a:pt x="133" y="178"/>
                      </a:lnTo>
                      <a:lnTo>
                        <a:pt x="118" y="186"/>
                      </a:lnTo>
                      <a:lnTo>
                        <a:pt x="102" y="192"/>
                      </a:lnTo>
                      <a:lnTo>
                        <a:pt x="85" y="194"/>
                      </a:lnTo>
                      <a:lnTo>
                        <a:pt x="69" y="192"/>
                      </a:lnTo>
                      <a:lnTo>
                        <a:pt x="52" y="186"/>
                      </a:lnTo>
                      <a:lnTo>
                        <a:pt x="37" y="178"/>
                      </a:lnTo>
                      <a:lnTo>
                        <a:pt x="25" y="165"/>
                      </a:lnTo>
                      <a:lnTo>
                        <a:pt x="13" y="151"/>
                      </a:lnTo>
                      <a:lnTo>
                        <a:pt x="6" y="134"/>
                      </a:lnTo>
                      <a:lnTo>
                        <a:pt x="1" y="116"/>
                      </a:lnTo>
                      <a:lnTo>
                        <a:pt x="0" y="97"/>
                      </a:lnTo>
                    </a:path>
                  </a:pathLst>
                </a:custGeom>
                <a:gradFill rotWithShape="0">
                  <a:gsLst>
                    <a:gs pos="0">
                      <a:srgbClr val="800000"/>
                    </a:gs>
                    <a:gs pos="50000">
                      <a:srgbClr val="FFFFFF"/>
                    </a:gs>
                    <a:gs pos="100000">
                      <a:srgbClr val="800000"/>
                    </a:gs>
                  </a:gsLst>
                  <a:lin ang="5400000" scaled="1"/>
                </a:gradFill>
                <a:ln w="0">
                  <a:solidFill>
                    <a:srgbClr val="000000"/>
                  </a:solidFill>
                  <a:prstDash val="solid"/>
                  <a:round/>
                  <a:headEnd/>
                  <a:tailEnd/>
                </a:ln>
              </p:spPr>
              <p:txBody>
                <a:bodyPr/>
                <a:lstStyle/>
                <a:p>
                  <a:endParaRPr lang="es-ES"/>
                </a:p>
              </p:txBody>
            </p:sp>
            <p:sp>
              <p:nvSpPr>
                <p:cNvPr id="74790" name="Freeform 65"/>
                <p:cNvSpPr>
                  <a:spLocks/>
                </p:cNvSpPr>
                <p:nvPr/>
              </p:nvSpPr>
              <p:spPr bwMode="auto">
                <a:xfrm>
                  <a:off x="1660" y="1323"/>
                  <a:ext cx="8" cy="9"/>
                </a:xfrm>
                <a:custGeom>
                  <a:avLst/>
                  <a:gdLst>
                    <a:gd name="T0" fmla="*/ 0 w 171"/>
                    <a:gd name="T1" fmla="*/ 4 h 194"/>
                    <a:gd name="T2" fmla="*/ 0 w 171"/>
                    <a:gd name="T3" fmla="*/ 4 h 194"/>
                    <a:gd name="T4" fmla="*/ 0 w 171"/>
                    <a:gd name="T5" fmla="*/ 3 h 194"/>
                    <a:gd name="T6" fmla="*/ 1 w 171"/>
                    <a:gd name="T7" fmla="*/ 2 h 194"/>
                    <a:gd name="T8" fmla="*/ 1 w 171"/>
                    <a:gd name="T9" fmla="*/ 1 h 194"/>
                    <a:gd name="T10" fmla="*/ 2 w 171"/>
                    <a:gd name="T11" fmla="*/ 1 h 194"/>
                    <a:gd name="T12" fmla="*/ 2 w 171"/>
                    <a:gd name="T13" fmla="*/ 0 h 194"/>
                    <a:gd name="T14" fmla="*/ 3 w 171"/>
                    <a:gd name="T15" fmla="*/ 0 h 194"/>
                    <a:gd name="T16" fmla="*/ 4 w 171"/>
                    <a:gd name="T17" fmla="*/ 0 h 194"/>
                    <a:gd name="T18" fmla="*/ 5 w 171"/>
                    <a:gd name="T19" fmla="*/ 0 h 194"/>
                    <a:gd name="T20" fmla="*/ 6 w 171"/>
                    <a:gd name="T21" fmla="*/ 0 h 194"/>
                    <a:gd name="T22" fmla="*/ 6 w 171"/>
                    <a:gd name="T23" fmla="*/ 1 h 194"/>
                    <a:gd name="T24" fmla="*/ 7 w 171"/>
                    <a:gd name="T25" fmla="*/ 1 h 194"/>
                    <a:gd name="T26" fmla="*/ 7 w 171"/>
                    <a:gd name="T27" fmla="*/ 2 h 194"/>
                    <a:gd name="T28" fmla="*/ 8 w 171"/>
                    <a:gd name="T29" fmla="*/ 3 h 194"/>
                    <a:gd name="T30" fmla="*/ 8 w 171"/>
                    <a:gd name="T31" fmla="*/ 4 h 194"/>
                    <a:gd name="T32" fmla="*/ 8 w 171"/>
                    <a:gd name="T33" fmla="*/ 4 h 194"/>
                    <a:gd name="T34" fmla="*/ 8 w 171"/>
                    <a:gd name="T35" fmla="*/ 5 h 194"/>
                    <a:gd name="T36" fmla="*/ 8 w 171"/>
                    <a:gd name="T37" fmla="*/ 6 h 194"/>
                    <a:gd name="T38" fmla="*/ 7 w 171"/>
                    <a:gd name="T39" fmla="*/ 7 h 194"/>
                    <a:gd name="T40" fmla="*/ 7 w 171"/>
                    <a:gd name="T41" fmla="*/ 8 h 194"/>
                    <a:gd name="T42" fmla="*/ 6 w 171"/>
                    <a:gd name="T43" fmla="*/ 8 h 194"/>
                    <a:gd name="T44" fmla="*/ 6 w 171"/>
                    <a:gd name="T45" fmla="*/ 9 h 194"/>
                    <a:gd name="T46" fmla="*/ 5 w 171"/>
                    <a:gd name="T47" fmla="*/ 9 h 194"/>
                    <a:gd name="T48" fmla="*/ 4 w 171"/>
                    <a:gd name="T49" fmla="*/ 9 h 194"/>
                    <a:gd name="T50" fmla="*/ 3 w 171"/>
                    <a:gd name="T51" fmla="*/ 9 h 194"/>
                    <a:gd name="T52" fmla="*/ 2 w 171"/>
                    <a:gd name="T53" fmla="*/ 9 h 194"/>
                    <a:gd name="T54" fmla="*/ 2 w 171"/>
                    <a:gd name="T55" fmla="*/ 8 h 194"/>
                    <a:gd name="T56" fmla="*/ 1 w 171"/>
                    <a:gd name="T57" fmla="*/ 8 h 194"/>
                    <a:gd name="T58" fmla="*/ 1 w 171"/>
                    <a:gd name="T59" fmla="*/ 7 h 194"/>
                    <a:gd name="T60" fmla="*/ 0 w 171"/>
                    <a:gd name="T61" fmla="*/ 6 h 194"/>
                    <a:gd name="T62" fmla="*/ 0 w 171"/>
                    <a:gd name="T63" fmla="*/ 5 h 194"/>
                    <a:gd name="T64" fmla="*/ 0 w 171"/>
                    <a:gd name="T65" fmla="*/ 4 h 1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1" h="194">
                      <a:moveTo>
                        <a:pt x="0" y="96"/>
                      </a:moveTo>
                      <a:lnTo>
                        <a:pt x="1" y="78"/>
                      </a:lnTo>
                      <a:lnTo>
                        <a:pt x="6" y="59"/>
                      </a:lnTo>
                      <a:lnTo>
                        <a:pt x="15" y="42"/>
                      </a:lnTo>
                      <a:lnTo>
                        <a:pt x="25" y="28"/>
                      </a:lnTo>
                      <a:lnTo>
                        <a:pt x="38" y="15"/>
                      </a:lnTo>
                      <a:lnTo>
                        <a:pt x="53" y="7"/>
                      </a:lnTo>
                      <a:lnTo>
                        <a:pt x="69" y="1"/>
                      </a:lnTo>
                      <a:lnTo>
                        <a:pt x="86" y="0"/>
                      </a:lnTo>
                      <a:lnTo>
                        <a:pt x="102" y="1"/>
                      </a:lnTo>
                      <a:lnTo>
                        <a:pt x="119" y="7"/>
                      </a:lnTo>
                      <a:lnTo>
                        <a:pt x="134" y="15"/>
                      </a:lnTo>
                      <a:lnTo>
                        <a:pt x="146" y="28"/>
                      </a:lnTo>
                      <a:lnTo>
                        <a:pt x="157" y="42"/>
                      </a:lnTo>
                      <a:lnTo>
                        <a:pt x="165" y="59"/>
                      </a:lnTo>
                      <a:lnTo>
                        <a:pt x="170" y="78"/>
                      </a:lnTo>
                      <a:lnTo>
                        <a:pt x="171" y="96"/>
                      </a:lnTo>
                      <a:lnTo>
                        <a:pt x="170" y="116"/>
                      </a:lnTo>
                      <a:lnTo>
                        <a:pt x="165" y="133"/>
                      </a:lnTo>
                      <a:lnTo>
                        <a:pt x="157" y="150"/>
                      </a:lnTo>
                      <a:lnTo>
                        <a:pt x="146" y="166"/>
                      </a:lnTo>
                      <a:lnTo>
                        <a:pt x="134" y="177"/>
                      </a:lnTo>
                      <a:lnTo>
                        <a:pt x="119" y="186"/>
                      </a:lnTo>
                      <a:lnTo>
                        <a:pt x="102" y="192"/>
                      </a:lnTo>
                      <a:lnTo>
                        <a:pt x="86" y="194"/>
                      </a:lnTo>
                      <a:lnTo>
                        <a:pt x="69" y="192"/>
                      </a:lnTo>
                      <a:lnTo>
                        <a:pt x="53" y="186"/>
                      </a:lnTo>
                      <a:lnTo>
                        <a:pt x="38" y="177"/>
                      </a:lnTo>
                      <a:lnTo>
                        <a:pt x="25" y="166"/>
                      </a:lnTo>
                      <a:lnTo>
                        <a:pt x="15" y="150"/>
                      </a:lnTo>
                      <a:lnTo>
                        <a:pt x="6" y="133"/>
                      </a:lnTo>
                      <a:lnTo>
                        <a:pt x="1" y="116"/>
                      </a:lnTo>
                      <a:lnTo>
                        <a:pt x="0" y="96"/>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91" name="Freeform 66"/>
                <p:cNvSpPr>
                  <a:spLocks/>
                </p:cNvSpPr>
                <p:nvPr/>
              </p:nvSpPr>
              <p:spPr bwMode="auto">
                <a:xfrm>
                  <a:off x="1660" y="1323"/>
                  <a:ext cx="8" cy="9"/>
                </a:xfrm>
                <a:custGeom>
                  <a:avLst/>
                  <a:gdLst>
                    <a:gd name="T0" fmla="*/ 0 w 171"/>
                    <a:gd name="T1" fmla="*/ 4 h 194"/>
                    <a:gd name="T2" fmla="*/ 0 w 171"/>
                    <a:gd name="T3" fmla="*/ 4 h 194"/>
                    <a:gd name="T4" fmla="*/ 0 w 171"/>
                    <a:gd name="T5" fmla="*/ 3 h 194"/>
                    <a:gd name="T6" fmla="*/ 1 w 171"/>
                    <a:gd name="T7" fmla="*/ 2 h 194"/>
                    <a:gd name="T8" fmla="*/ 1 w 171"/>
                    <a:gd name="T9" fmla="*/ 1 h 194"/>
                    <a:gd name="T10" fmla="*/ 2 w 171"/>
                    <a:gd name="T11" fmla="*/ 1 h 194"/>
                    <a:gd name="T12" fmla="*/ 2 w 171"/>
                    <a:gd name="T13" fmla="*/ 0 h 194"/>
                    <a:gd name="T14" fmla="*/ 3 w 171"/>
                    <a:gd name="T15" fmla="*/ 0 h 194"/>
                    <a:gd name="T16" fmla="*/ 4 w 171"/>
                    <a:gd name="T17" fmla="*/ 0 h 194"/>
                    <a:gd name="T18" fmla="*/ 5 w 171"/>
                    <a:gd name="T19" fmla="*/ 0 h 194"/>
                    <a:gd name="T20" fmla="*/ 6 w 171"/>
                    <a:gd name="T21" fmla="*/ 0 h 194"/>
                    <a:gd name="T22" fmla="*/ 6 w 171"/>
                    <a:gd name="T23" fmla="*/ 1 h 194"/>
                    <a:gd name="T24" fmla="*/ 7 w 171"/>
                    <a:gd name="T25" fmla="*/ 1 h 194"/>
                    <a:gd name="T26" fmla="*/ 7 w 171"/>
                    <a:gd name="T27" fmla="*/ 2 h 194"/>
                    <a:gd name="T28" fmla="*/ 8 w 171"/>
                    <a:gd name="T29" fmla="*/ 3 h 194"/>
                    <a:gd name="T30" fmla="*/ 8 w 171"/>
                    <a:gd name="T31" fmla="*/ 4 h 194"/>
                    <a:gd name="T32" fmla="*/ 8 w 171"/>
                    <a:gd name="T33" fmla="*/ 4 h 194"/>
                    <a:gd name="T34" fmla="*/ 8 w 171"/>
                    <a:gd name="T35" fmla="*/ 5 h 194"/>
                    <a:gd name="T36" fmla="*/ 8 w 171"/>
                    <a:gd name="T37" fmla="*/ 6 h 194"/>
                    <a:gd name="T38" fmla="*/ 7 w 171"/>
                    <a:gd name="T39" fmla="*/ 7 h 194"/>
                    <a:gd name="T40" fmla="*/ 7 w 171"/>
                    <a:gd name="T41" fmla="*/ 8 h 194"/>
                    <a:gd name="T42" fmla="*/ 6 w 171"/>
                    <a:gd name="T43" fmla="*/ 8 h 194"/>
                    <a:gd name="T44" fmla="*/ 6 w 171"/>
                    <a:gd name="T45" fmla="*/ 9 h 194"/>
                    <a:gd name="T46" fmla="*/ 5 w 171"/>
                    <a:gd name="T47" fmla="*/ 9 h 194"/>
                    <a:gd name="T48" fmla="*/ 4 w 171"/>
                    <a:gd name="T49" fmla="*/ 9 h 194"/>
                    <a:gd name="T50" fmla="*/ 3 w 171"/>
                    <a:gd name="T51" fmla="*/ 9 h 194"/>
                    <a:gd name="T52" fmla="*/ 2 w 171"/>
                    <a:gd name="T53" fmla="*/ 9 h 194"/>
                    <a:gd name="T54" fmla="*/ 2 w 171"/>
                    <a:gd name="T55" fmla="*/ 8 h 194"/>
                    <a:gd name="T56" fmla="*/ 1 w 171"/>
                    <a:gd name="T57" fmla="*/ 8 h 194"/>
                    <a:gd name="T58" fmla="*/ 1 w 171"/>
                    <a:gd name="T59" fmla="*/ 7 h 194"/>
                    <a:gd name="T60" fmla="*/ 0 w 171"/>
                    <a:gd name="T61" fmla="*/ 6 h 194"/>
                    <a:gd name="T62" fmla="*/ 0 w 171"/>
                    <a:gd name="T63" fmla="*/ 5 h 194"/>
                    <a:gd name="T64" fmla="*/ 0 w 171"/>
                    <a:gd name="T65" fmla="*/ 4 h 1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1" h="194">
                      <a:moveTo>
                        <a:pt x="0" y="96"/>
                      </a:moveTo>
                      <a:lnTo>
                        <a:pt x="1" y="78"/>
                      </a:lnTo>
                      <a:lnTo>
                        <a:pt x="6" y="59"/>
                      </a:lnTo>
                      <a:lnTo>
                        <a:pt x="15" y="42"/>
                      </a:lnTo>
                      <a:lnTo>
                        <a:pt x="25" y="28"/>
                      </a:lnTo>
                      <a:lnTo>
                        <a:pt x="38" y="15"/>
                      </a:lnTo>
                      <a:lnTo>
                        <a:pt x="53" y="7"/>
                      </a:lnTo>
                      <a:lnTo>
                        <a:pt x="69" y="1"/>
                      </a:lnTo>
                      <a:lnTo>
                        <a:pt x="86" y="0"/>
                      </a:lnTo>
                      <a:lnTo>
                        <a:pt x="102" y="1"/>
                      </a:lnTo>
                      <a:lnTo>
                        <a:pt x="119" y="7"/>
                      </a:lnTo>
                      <a:lnTo>
                        <a:pt x="134" y="15"/>
                      </a:lnTo>
                      <a:lnTo>
                        <a:pt x="146" y="28"/>
                      </a:lnTo>
                      <a:lnTo>
                        <a:pt x="157" y="42"/>
                      </a:lnTo>
                      <a:lnTo>
                        <a:pt x="165" y="59"/>
                      </a:lnTo>
                      <a:lnTo>
                        <a:pt x="170" y="78"/>
                      </a:lnTo>
                      <a:lnTo>
                        <a:pt x="171" y="96"/>
                      </a:lnTo>
                      <a:lnTo>
                        <a:pt x="170" y="116"/>
                      </a:lnTo>
                      <a:lnTo>
                        <a:pt x="165" y="133"/>
                      </a:lnTo>
                      <a:lnTo>
                        <a:pt x="157" y="150"/>
                      </a:lnTo>
                      <a:lnTo>
                        <a:pt x="146" y="166"/>
                      </a:lnTo>
                      <a:lnTo>
                        <a:pt x="134" y="177"/>
                      </a:lnTo>
                      <a:lnTo>
                        <a:pt x="119" y="186"/>
                      </a:lnTo>
                      <a:lnTo>
                        <a:pt x="102" y="192"/>
                      </a:lnTo>
                      <a:lnTo>
                        <a:pt x="86" y="194"/>
                      </a:lnTo>
                      <a:lnTo>
                        <a:pt x="69" y="192"/>
                      </a:lnTo>
                      <a:lnTo>
                        <a:pt x="53" y="186"/>
                      </a:lnTo>
                      <a:lnTo>
                        <a:pt x="38" y="177"/>
                      </a:lnTo>
                      <a:lnTo>
                        <a:pt x="25" y="166"/>
                      </a:lnTo>
                      <a:lnTo>
                        <a:pt x="15" y="150"/>
                      </a:lnTo>
                      <a:lnTo>
                        <a:pt x="6" y="133"/>
                      </a:lnTo>
                      <a:lnTo>
                        <a:pt x="1" y="116"/>
                      </a:lnTo>
                      <a:lnTo>
                        <a:pt x="0" y="96"/>
                      </a:lnTo>
                    </a:path>
                  </a:pathLst>
                </a:custGeom>
                <a:gradFill rotWithShape="0">
                  <a:gsLst>
                    <a:gs pos="0">
                      <a:srgbClr val="800000"/>
                    </a:gs>
                    <a:gs pos="50000">
                      <a:srgbClr val="FFFFFF"/>
                    </a:gs>
                    <a:gs pos="100000">
                      <a:srgbClr val="800000"/>
                    </a:gs>
                  </a:gsLst>
                  <a:lin ang="5400000" scaled="1"/>
                </a:gradFill>
                <a:ln w="0">
                  <a:solidFill>
                    <a:srgbClr val="000000"/>
                  </a:solidFill>
                  <a:prstDash val="solid"/>
                  <a:round/>
                  <a:headEnd/>
                  <a:tailEnd/>
                </a:ln>
              </p:spPr>
              <p:txBody>
                <a:bodyPr/>
                <a:lstStyle/>
                <a:p>
                  <a:endParaRPr lang="es-ES"/>
                </a:p>
              </p:txBody>
            </p:sp>
            <p:sp>
              <p:nvSpPr>
                <p:cNvPr id="74792" name="Freeform 67"/>
                <p:cNvSpPr>
                  <a:spLocks/>
                </p:cNvSpPr>
                <p:nvPr/>
              </p:nvSpPr>
              <p:spPr bwMode="auto">
                <a:xfrm>
                  <a:off x="1681" y="1323"/>
                  <a:ext cx="8" cy="10"/>
                </a:xfrm>
                <a:custGeom>
                  <a:avLst/>
                  <a:gdLst>
                    <a:gd name="T0" fmla="*/ 0 w 173"/>
                    <a:gd name="T1" fmla="*/ 5 h 195"/>
                    <a:gd name="T2" fmla="*/ 0 w 173"/>
                    <a:gd name="T3" fmla="*/ 4 h 195"/>
                    <a:gd name="T4" fmla="*/ 0 w 173"/>
                    <a:gd name="T5" fmla="*/ 3 h 195"/>
                    <a:gd name="T6" fmla="*/ 1 w 173"/>
                    <a:gd name="T7" fmla="*/ 2 h 195"/>
                    <a:gd name="T8" fmla="*/ 1 w 173"/>
                    <a:gd name="T9" fmla="*/ 1 h 195"/>
                    <a:gd name="T10" fmla="*/ 2 w 173"/>
                    <a:gd name="T11" fmla="*/ 1 h 195"/>
                    <a:gd name="T12" fmla="*/ 2 w 173"/>
                    <a:gd name="T13" fmla="*/ 0 h 195"/>
                    <a:gd name="T14" fmla="*/ 3 w 173"/>
                    <a:gd name="T15" fmla="*/ 0 h 195"/>
                    <a:gd name="T16" fmla="*/ 4 w 173"/>
                    <a:gd name="T17" fmla="*/ 0 h 195"/>
                    <a:gd name="T18" fmla="*/ 5 w 173"/>
                    <a:gd name="T19" fmla="*/ 0 h 195"/>
                    <a:gd name="T20" fmla="*/ 6 w 173"/>
                    <a:gd name="T21" fmla="*/ 0 h 195"/>
                    <a:gd name="T22" fmla="*/ 6 w 173"/>
                    <a:gd name="T23" fmla="*/ 1 h 195"/>
                    <a:gd name="T24" fmla="*/ 7 w 173"/>
                    <a:gd name="T25" fmla="*/ 1 h 195"/>
                    <a:gd name="T26" fmla="*/ 7 w 173"/>
                    <a:gd name="T27" fmla="*/ 2 h 195"/>
                    <a:gd name="T28" fmla="*/ 8 w 173"/>
                    <a:gd name="T29" fmla="*/ 3 h 195"/>
                    <a:gd name="T30" fmla="*/ 8 w 173"/>
                    <a:gd name="T31" fmla="*/ 4 h 195"/>
                    <a:gd name="T32" fmla="*/ 8 w 173"/>
                    <a:gd name="T33" fmla="*/ 5 h 195"/>
                    <a:gd name="T34" fmla="*/ 8 w 173"/>
                    <a:gd name="T35" fmla="*/ 6 h 195"/>
                    <a:gd name="T36" fmla="*/ 8 w 173"/>
                    <a:gd name="T37" fmla="*/ 7 h 195"/>
                    <a:gd name="T38" fmla="*/ 7 w 173"/>
                    <a:gd name="T39" fmla="*/ 8 h 195"/>
                    <a:gd name="T40" fmla="*/ 7 w 173"/>
                    <a:gd name="T41" fmla="*/ 9 h 195"/>
                    <a:gd name="T42" fmla="*/ 6 w 173"/>
                    <a:gd name="T43" fmla="*/ 9 h 195"/>
                    <a:gd name="T44" fmla="*/ 6 w 173"/>
                    <a:gd name="T45" fmla="*/ 10 h 195"/>
                    <a:gd name="T46" fmla="*/ 5 w 173"/>
                    <a:gd name="T47" fmla="*/ 10 h 195"/>
                    <a:gd name="T48" fmla="*/ 4 w 173"/>
                    <a:gd name="T49" fmla="*/ 10 h 195"/>
                    <a:gd name="T50" fmla="*/ 3 w 173"/>
                    <a:gd name="T51" fmla="*/ 10 h 195"/>
                    <a:gd name="T52" fmla="*/ 2 w 173"/>
                    <a:gd name="T53" fmla="*/ 10 h 195"/>
                    <a:gd name="T54" fmla="*/ 2 w 173"/>
                    <a:gd name="T55" fmla="*/ 9 h 195"/>
                    <a:gd name="T56" fmla="*/ 1 w 173"/>
                    <a:gd name="T57" fmla="*/ 9 h 195"/>
                    <a:gd name="T58" fmla="*/ 1 w 173"/>
                    <a:gd name="T59" fmla="*/ 8 h 195"/>
                    <a:gd name="T60" fmla="*/ 0 w 173"/>
                    <a:gd name="T61" fmla="*/ 7 h 195"/>
                    <a:gd name="T62" fmla="*/ 0 w 173"/>
                    <a:gd name="T63" fmla="*/ 6 h 195"/>
                    <a:gd name="T64" fmla="*/ 0 w 173"/>
                    <a:gd name="T65" fmla="*/ 5 h 1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3" h="195">
                      <a:moveTo>
                        <a:pt x="0" y="98"/>
                      </a:moveTo>
                      <a:lnTo>
                        <a:pt x="2" y="79"/>
                      </a:lnTo>
                      <a:lnTo>
                        <a:pt x="7" y="60"/>
                      </a:lnTo>
                      <a:lnTo>
                        <a:pt x="15" y="44"/>
                      </a:lnTo>
                      <a:lnTo>
                        <a:pt x="25" y="29"/>
                      </a:lnTo>
                      <a:lnTo>
                        <a:pt x="39" y="17"/>
                      </a:lnTo>
                      <a:lnTo>
                        <a:pt x="54" y="8"/>
                      </a:lnTo>
                      <a:lnTo>
                        <a:pt x="69" y="2"/>
                      </a:lnTo>
                      <a:lnTo>
                        <a:pt x="86" y="0"/>
                      </a:lnTo>
                      <a:lnTo>
                        <a:pt x="104" y="2"/>
                      </a:lnTo>
                      <a:lnTo>
                        <a:pt x="119" y="8"/>
                      </a:lnTo>
                      <a:lnTo>
                        <a:pt x="134" y="17"/>
                      </a:lnTo>
                      <a:lnTo>
                        <a:pt x="148" y="29"/>
                      </a:lnTo>
                      <a:lnTo>
                        <a:pt x="158" y="44"/>
                      </a:lnTo>
                      <a:lnTo>
                        <a:pt x="165" y="60"/>
                      </a:lnTo>
                      <a:lnTo>
                        <a:pt x="171" y="79"/>
                      </a:lnTo>
                      <a:lnTo>
                        <a:pt x="173" y="98"/>
                      </a:lnTo>
                      <a:lnTo>
                        <a:pt x="171" y="116"/>
                      </a:lnTo>
                      <a:lnTo>
                        <a:pt x="165" y="135"/>
                      </a:lnTo>
                      <a:lnTo>
                        <a:pt x="158" y="152"/>
                      </a:lnTo>
                      <a:lnTo>
                        <a:pt x="148" y="166"/>
                      </a:lnTo>
                      <a:lnTo>
                        <a:pt x="134" y="179"/>
                      </a:lnTo>
                      <a:lnTo>
                        <a:pt x="119" y="188"/>
                      </a:lnTo>
                      <a:lnTo>
                        <a:pt x="104" y="193"/>
                      </a:lnTo>
                      <a:lnTo>
                        <a:pt x="86" y="195"/>
                      </a:lnTo>
                      <a:lnTo>
                        <a:pt x="69" y="193"/>
                      </a:lnTo>
                      <a:lnTo>
                        <a:pt x="54" y="188"/>
                      </a:lnTo>
                      <a:lnTo>
                        <a:pt x="39" y="179"/>
                      </a:lnTo>
                      <a:lnTo>
                        <a:pt x="25" y="166"/>
                      </a:lnTo>
                      <a:lnTo>
                        <a:pt x="15" y="152"/>
                      </a:lnTo>
                      <a:lnTo>
                        <a:pt x="7" y="135"/>
                      </a:lnTo>
                      <a:lnTo>
                        <a:pt x="2" y="116"/>
                      </a:lnTo>
                      <a:lnTo>
                        <a:pt x="0" y="9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93" name="Freeform 68"/>
                <p:cNvSpPr>
                  <a:spLocks/>
                </p:cNvSpPr>
                <p:nvPr/>
              </p:nvSpPr>
              <p:spPr bwMode="auto">
                <a:xfrm>
                  <a:off x="1681" y="1323"/>
                  <a:ext cx="8" cy="10"/>
                </a:xfrm>
                <a:custGeom>
                  <a:avLst/>
                  <a:gdLst>
                    <a:gd name="T0" fmla="*/ 0 w 173"/>
                    <a:gd name="T1" fmla="*/ 5 h 195"/>
                    <a:gd name="T2" fmla="*/ 0 w 173"/>
                    <a:gd name="T3" fmla="*/ 4 h 195"/>
                    <a:gd name="T4" fmla="*/ 0 w 173"/>
                    <a:gd name="T5" fmla="*/ 3 h 195"/>
                    <a:gd name="T6" fmla="*/ 1 w 173"/>
                    <a:gd name="T7" fmla="*/ 2 h 195"/>
                    <a:gd name="T8" fmla="*/ 1 w 173"/>
                    <a:gd name="T9" fmla="*/ 1 h 195"/>
                    <a:gd name="T10" fmla="*/ 2 w 173"/>
                    <a:gd name="T11" fmla="*/ 1 h 195"/>
                    <a:gd name="T12" fmla="*/ 2 w 173"/>
                    <a:gd name="T13" fmla="*/ 0 h 195"/>
                    <a:gd name="T14" fmla="*/ 3 w 173"/>
                    <a:gd name="T15" fmla="*/ 0 h 195"/>
                    <a:gd name="T16" fmla="*/ 4 w 173"/>
                    <a:gd name="T17" fmla="*/ 0 h 195"/>
                    <a:gd name="T18" fmla="*/ 5 w 173"/>
                    <a:gd name="T19" fmla="*/ 0 h 195"/>
                    <a:gd name="T20" fmla="*/ 6 w 173"/>
                    <a:gd name="T21" fmla="*/ 0 h 195"/>
                    <a:gd name="T22" fmla="*/ 6 w 173"/>
                    <a:gd name="T23" fmla="*/ 1 h 195"/>
                    <a:gd name="T24" fmla="*/ 7 w 173"/>
                    <a:gd name="T25" fmla="*/ 1 h 195"/>
                    <a:gd name="T26" fmla="*/ 7 w 173"/>
                    <a:gd name="T27" fmla="*/ 2 h 195"/>
                    <a:gd name="T28" fmla="*/ 8 w 173"/>
                    <a:gd name="T29" fmla="*/ 3 h 195"/>
                    <a:gd name="T30" fmla="*/ 8 w 173"/>
                    <a:gd name="T31" fmla="*/ 4 h 195"/>
                    <a:gd name="T32" fmla="*/ 8 w 173"/>
                    <a:gd name="T33" fmla="*/ 5 h 195"/>
                    <a:gd name="T34" fmla="*/ 8 w 173"/>
                    <a:gd name="T35" fmla="*/ 6 h 195"/>
                    <a:gd name="T36" fmla="*/ 8 w 173"/>
                    <a:gd name="T37" fmla="*/ 7 h 195"/>
                    <a:gd name="T38" fmla="*/ 7 w 173"/>
                    <a:gd name="T39" fmla="*/ 8 h 195"/>
                    <a:gd name="T40" fmla="*/ 7 w 173"/>
                    <a:gd name="T41" fmla="*/ 9 h 195"/>
                    <a:gd name="T42" fmla="*/ 6 w 173"/>
                    <a:gd name="T43" fmla="*/ 9 h 195"/>
                    <a:gd name="T44" fmla="*/ 6 w 173"/>
                    <a:gd name="T45" fmla="*/ 10 h 195"/>
                    <a:gd name="T46" fmla="*/ 5 w 173"/>
                    <a:gd name="T47" fmla="*/ 10 h 195"/>
                    <a:gd name="T48" fmla="*/ 4 w 173"/>
                    <a:gd name="T49" fmla="*/ 10 h 195"/>
                    <a:gd name="T50" fmla="*/ 3 w 173"/>
                    <a:gd name="T51" fmla="*/ 10 h 195"/>
                    <a:gd name="T52" fmla="*/ 2 w 173"/>
                    <a:gd name="T53" fmla="*/ 10 h 195"/>
                    <a:gd name="T54" fmla="*/ 2 w 173"/>
                    <a:gd name="T55" fmla="*/ 9 h 195"/>
                    <a:gd name="T56" fmla="*/ 1 w 173"/>
                    <a:gd name="T57" fmla="*/ 9 h 195"/>
                    <a:gd name="T58" fmla="*/ 1 w 173"/>
                    <a:gd name="T59" fmla="*/ 8 h 195"/>
                    <a:gd name="T60" fmla="*/ 0 w 173"/>
                    <a:gd name="T61" fmla="*/ 7 h 195"/>
                    <a:gd name="T62" fmla="*/ 0 w 173"/>
                    <a:gd name="T63" fmla="*/ 6 h 195"/>
                    <a:gd name="T64" fmla="*/ 0 w 173"/>
                    <a:gd name="T65" fmla="*/ 5 h 1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3" h="195">
                      <a:moveTo>
                        <a:pt x="0" y="98"/>
                      </a:moveTo>
                      <a:lnTo>
                        <a:pt x="2" y="79"/>
                      </a:lnTo>
                      <a:lnTo>
                        <a:pt x="7" y="60"/>
                      </a:lnTo>
                      <a:lnTo>
                        <a:pt x="15" y="44"/>
                      </a:lnTo>
                      <a:lnTo>
                        <a:pt x="25" y="29"/>
                      </a:lnTo>
                      <a:lnTo>
                        <a:pt x="39" y="17"/>
                      </a:lnTo>
                      <a:lnTo>
                        <a:pt x="54" y="8"/>
                      </a:lnTo>
                      <a:lnTo>
                        <a:pt x="69" y="2"/>
                      </a:lnTo>
                      <a:lnTo>
                        <a:pt x="86" y="0"/>
                      </a:lnTo>
                      <a:lnTo>
                        <a:pt x="104" y="2"/>
                      </a:lnTo>
                      <a:lnTo>
                        <a:pt x="119" y="8"/>
                      </a:lnTo>
                      <a:lnTo>
                        <a:pt x="134" y="17"/>
                      </a:lnTo>
                      <a:lnTo>
                        <a:pt x="148" y="29"/>
                      </a:lnTo>
                      <a:lnTo>
                        <a:pt x="158" y="44"/>
                      </a:lnTo>
                      <a:lnTo>
                        <a:pt x="165" y="60"/>
                      </a:lnTo>
                      <a:lnTo>
                        <a:pt x="171" y="79"/>
                      </a:lnTo>
                      <a:lnTo>
                        <a:pt x="173" y="98"/>
                      </a:lnTo>
                      <a:lnTo>
                        <a:pt x="171" y="116"/>
                      </a:lnTo>
                      <a:lnTo>
                        <a:pt x="165" y="135"/>
                      </a:lnTo>
                      <a:lnTo>
                        <a:pt x="158" y="152"/>
                      </a:lnTo>
                      <a:lnTo>
                        <a:pt x="148" y="166"/>
                      </a:lnTo>
                      <a:lnTo>
                        <a:pt x="134" y="179"/>
                      </a:lnTo>
                      <a:lnTo>
                        <a:pt x="119" y="188"/>
                      </a:lnTo>
                      <a:lnTo>
                        <a:pt x="104" y="193"/>
                      </a:lnTo>
                      <a:lnTo>
                        <a:pt x="86" y="195"/>
                      </a:lnTo>
                      <a:lnTo>
                        <a:pt x="69" y="193"/>
                      </a:lnTo>
                      <a:lnTo>
                        <a:pt x="54" y="188"/>
                      </a:lnTo>
                      <a:lnTo>
                        <a:pt x="39" y="179"/>
                      </a:lnTo>
                      <a:lnTo>
                        <a:pt x="25" y="166"/>
                      </a:lnTo>
                      <a:lnTo>
                        <a:pt x="15" y="152"/>
                      </a:lnTo>
                      <a:lnTo>
                        <a:pt x="7" y="135"/>
                      </a:lnTo>
                      <a:lnTo>
                        <a:pt x="2" y="116"/>
                      </a:lnTo>
                      <a:lnTo>
                        <a:pt x="0" y="98"/>
                      </a:lnTo>
                    </a:path>
                  </a:pathLst>
                </a:custGeom>
                <a:gradFill rotWithShape="0">
                  <a:gsLst>
                    <a:gs pos="0">
                      <a:srgbClr val="800000"/>
                    </a:gs>
                    <a:gs pos="50000">
                      <a:srgbClr val="FFFFFF"/>
                    </a:gs>
                    <a:gs pos="100000">
                      <a:srgbClr val="800000"/>
                    </a:gs>
                  </a:gsLst>
                  <a:lin ang="5400000" scaled="1"/>
                </a:gradFill>
                <a:ln w="0">
                  <a:solidFill>
                    <a:srgbClr val="000000"/>
                  </a:solidFill>
                  <a:prstDash val="solid"/>
                  <a:round/>
                  <a:headEnd/>
                  <a:tailEnd/>
                </a:ln>
              </p:spPr>
              <p:txBody>
                <a:bodyPr/>
                <a:lstStyle/>
                <a:p>
                  <a:endParaRPr lang="es-ES"/>
                </a:p>
              </p:txBody>
            </p:sp>
            <p:sp>
              <p:nvSpPr>
                <p:cNvPr id="74794" name="Freeform 69"/>
                <p:cNvSpPr>
                  <a:spLocks/>
                </p:cNvSpPr>
                <p:nvPr/>
              </p:nvSpPr>
              <p:spPr bwMode="auto">
                <a:xfrm>
                  <a:off x="1671" y="1328"/>
                  <a:ext cx="8" cy="9"/>
                </a:xfrm>
                <a:custGeom>
                  <a:avLst/>
                  <a:gdLst>
                    <a:gd name="T0" fmla="*/ 0 w 173"/>
                    <a:gd name="T1" fmla="*/ 5 h 196"/>
                    <a:gd name="T2" fmla="*/ 0 w 173"/>
                    <a:gd name="T3" fmla="*/ 4 h 196"/>
                    <a:gd name="T4" fmla="*/ 0 w 173"/>
                    <a:gd name="T5" fmla="*/ 3 h 196"/>
                    <a:gd name="T6" fmla="*/ 1 w 173"/>
                    <a:gd name="T7" fmla="*/ 2 h 196"/>
                    <a:gd name="T8" fmla="*/ 1 w 173"/>
                    <a:gd name="T9" fmla="*/ 1 h 196"/>
                    <a:gd name="T10" fmla="*/ 2 w 173"/>
                    <a:gd name="T11" fmla="*/ 1 h 196"/>
                    <a:gd name="T12" fmla="*/ 2 w 173"/>
                    <a:gd name="T13" fmla="*/ 0 h 196"/>
                    <a:gd name="T14" fmla="*/ 3 w 173"/>
                    <a:gd name="T15" fmla="*/ 0 h 196"/>
                    <a:gd name="T16" fmla="*/ 4 w 173"/>
                    <a:gd name="T17" fmla="*/ 0 h 196"/>
                    <a:gd name="T18" fmla="*/ 5 w 173"/>
                    <a:gd name="T19" fmla="*/ 0 h 196"/>
                    <a:gd name="T20" fmla="*/ 6 w 173"/>
                    <a:gd name="T21" fmla="*/ 0 h 196"/>
                    <a:gd name="T22" fmla="*/ 6 w 173"/>
                    <a:gd name="T23" fmla="*/ 1 h 196"/>
                    <a:gd name="T24" fmla="*/ 7 w 173"/>
                    <a:gd name="T25" fmla="*/ 1 h 196"/>
                    <a:gd name="T26" fmla="*/ 7 w 173"/>
                    <a:gd name="T27" fmla="*/ 2 h 196"/>
                    <a:gd name="T28" fmla="*/ 8 w 173"/>
                    <a:gd name="T29" fmla="*/ 3 h 196"/>
                    <a:gd name="T30" fmla="*/ 8 w 173"/>
                    <a:gd name="T31" fmla="*/ 4 h 196"/>
                    <a:gd name="T32" fmla="*/ 8 w 173"/>
                    <a:gd name="T33" fmla="*/ 5 h 196"/>
                    <a:gd name="T34" fmla="*/ 8 w 173"/>
                    <a:gd name="T35" fmla="*/ 5 h 196"/>
                    <a:gd name="T36" fmla="*/ 8 w 173"/>
                    <a:gd name="T37" fmla="*/ 6 h 196"/>
                    <a:gd name="T38" fmla="*/ 7 w 173"/>
                    <a:gd name="T39" fmla="*/ 7 h 196"/>
                    <a:gd name="T40" fmla="*/ 7 w 173"/>
                    <a:gd name="T41" fmla="*/ 8 h 196"/>
                    <a:gd name="T42" fmla="*/ 6 w 173"/>
                    <a:gd name="T43" fmla="*/ 8 h 196"/>
                    <a:gd name="T44" fmla="*/ 6 w 173"/>
                    <a:gd name="T45" fmla="*/ 9 h 196"/>
                    <a:gd name="T46" fmla="*/ 5 w 173"/>
                    <a:gd name="T47" fmla="*/ 9 h 196"/>
                    <a:gd name="T48" fmla="*/ 4 w 173"/>
                    <a:gd name="T49" fmla="*/ 9 h 196"/>
                    <a:gd name="T50" fmla="*/ 3 w 173"/>
                    <a:gd name="T51" fmla="*/ 9 h 196"/>
                    <a:gd name="T52" fmla="*/ 2 w 173"/>
                    <a:gd name="T53" fmla="*/ 9 h 196"/>
                    <a:gd name="T54" fmla="*/ 2 w 173"/>
                    <a:gd name="T55" fmla="*/ 8 h 196"/>
                    <a:gd name="T56" fmla="*/ 1 w 173"/>
                    <a:gd name="T57" fmla="*/ 8 h 196"/>
                    <a:gd name="T58" fmla="*/ 1 w 173"/>
                    <a:gd name="T59" fmla="*/ 7 h 196"/>
                    <a:gd name="T60" fmla="*/ 0 w 173"/>
                    <a:gd name="T61" fmla="*/ 6 h 196"/>
                    <a:gd name="T62" fmla="*/ 0 w 173"/>
                    <a:gd name="T63" fmla="*/ 5 h 196"/>
                    <a:gd name="T64" fmla="*/ 0 w 173"/>
                    <a:gd name="T65" fmla="*/ 5 h 1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3" h="196">
                      <a:moveTo>
                        <a:pt x="0" y="99"/>
                      </a:moveTo>
                      <a:lnTo>
                        <a:pt x="2" y="79"/>
                      </a:lnTo>
                      <a:lnTo>
                        <a:pt x="7" y="61"/>
                      </a:lnTo>
                      <a:lnTo>
                        <a:pt x="15" y="44"/>
                      </a:lnTo>
                      <a:lnTo>
                        <a:pt x="25" y="29"/>
                      </a:lnTo>
                      <a:lnTo>
                        <a:pt x="39" y="17"/>
                      </a:lnTo>
                      <a:lnTo>
                        <a:pt x="54" y="9"/>
                      </a:lnTo>
                      <a:lnTo>
                        <a:pt x="69" y="2"/>
                      </a:lnTo>
                      <a:lnTo>
                        <a:pt x="86" y="0"/>
                      </a:lnTo>
                      <a:lnTo>
                        <a:pt x="103" y="2"/>
                      </a:lnTo>
                      <a:lnTo>
                        <a:pt x="119" y="9"/>
                      </a:lnTo>
                      <a:lnTo>
                        <a:pt x="134" y="17"/>
                      </a:lnTo>
                      <a:lnTo>
                        <a:pt x="148" y="29"/>
                      </a:lnTo>
                      <a:lnTo>
                        <a:pt x="158" y="44"/>
                      </a:lnTo>
                      <a:lnTo>
                        <a:pt x="165" y="61"/>
                      </a:lnTo>
                      <a:lnTo>
                        <a:pt x="171" y="79"/>
                      </a:lnTo>
                      <a:lnTo>
                        <a:pt x="173" y="99"/>
                      </a:lnTo>
                      <a:lnTo>
                        <a:pt x="171" y="117"/>
                      </a:lnTo>
                      <a:lnTo>
                        <a:pt x="165" y="136"/>
                      </a:lnTo>
                      <a:lnTo>
                        <a:pt x="158" y="153"/>
                      </a:lnTo>
                      <a:lnTo>
                        <a:pt x="148" y="167"/>
                      </a:lnTo>
                      <a:lnTo>
                        <a:pt x="134" y="180"/>
                      </a:lnTo>
                      <a:lnTo>
                        <a:pt x="119" y="189"/>
                      </a:lnTo>
                      <a:lnTo>
                        <a:pt x="103" y="194"/>
                      </a:lnTo>
                      <a:lnTo>
                        <a:pt x="86" y="196"/>
                      </a:lnTo>
                      <a:lnTo>
                        <a:pt x="69" y="194"/>
                      </a:lnTo>
                      <a:lnTo>
                        <a:pt x="54" y="189"/>
                      </a:lnTo>
                      <a:lnTo>
                        <a:pt x="39" y="180"/>
                      </a:lnTo>
                      <a:lnTo>
                        <a:pt x="25" y="167"/>
                      </a:lnTo>
                      <a:lnTo>
                        <a:pt x="15" y="153"/>
                      </a:lnTo>
                      <a:lnTo>
                        <a:pt x="7" y="136"/>
                      </a:lnTo>
                      <a:lnTo>
                        <a:pt x="2" y="117"/>
                      </a:lnTo>
                      <a:lnTo>
                        <a:pt x="0" y="9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95" name="Freeform 70"/>
                <p:cNvSpPr>
                  <a:spLocks/>
                </p:cNvSpPr>
                <p:nvPr/>
              </p:nvSpPr>
              <p:spPr bwMode="auto">
                <a:xfrm>
                  <a:off x="1671" y="1328"/>
                  <a:ext cx="8" cy="9"/>
                </a:xfrm>
                <a:custGeom>
                  <a:avLst/>
                  <a:gdLst>
                    <a:gd name="T0" fmla="*/ 0 w 173"/>
                    <a:gd name="T1" fmla="*/ 5 h 196"/>
                    <a:gd name="T2" fmla="*/ 0 w 173"/>
                    <a:gd name="T3" fmla="*/ 4 h 196"/>
                    <a:gd name="T4" fmla="*/ 0 w 173"/>
                    <a:gd name="T5" fmla="*/ 3 h 196"/>
                    <a:gd name="T6" fmla="*/ 1 w 173"/>
                    <a:gd name="T7" fmla="*/ 2 h 196"/>
                    <a:gd name="T8" fmla="*/ 1 w 173"/>
                    <a:gd name="T9" fmla="*/ 1 h 196"/>
                    <a:gd name="T10" fmla="*/ 2 w 173"/>
                    <a:gd name="T11" fmla="*/ 1 h 196"/>
                    <a:gd name="T12" fmla="*/ 2 w 173"/>
                    <a:gd name="T13" fmla="*/ 0 h 196"/>
                    <a:gd name="T14" fmla="*/ 3 w 173"/>
                    <a:gd name="T15" fmla="*/ 0 h 196"/>
                    <a:gd name="T16" fmla="*/ 4 w 173"/>
                    <a:gd name="T17" fmla="*/ 0 h 196"/>
                    <a:gd name="T18" fmla="*/ 5 w 173"/>
                    <a:gd name="T19" fmla="*/ 0 h 196"/>
                    <a:gd name="T20" fmla="*/ 6 w 173"/>
                    <a:gd name="T21" fmla="*/ 0 h 196"/>
                    <a:gd name="T22" fmla="*/ 6 w 173"/>
                    <a:gd name="T23" fmla="*/ 1 h 196"/>
                    <a:gd name="T24" fmla="*/ 7 w 173"/>
                    <a:gd name="T25" fmla="*/ 1 h 196"/>
                    <a:gd name="T26" fmla="*/ 7 w 173"/>
                    <a:gd name="T27" fmla="*/ 2 h 196"/>
                    <a:gd name="T28" fmla="*/ 8 w 173"/>
                    <a:gd name="T29" fmla="*/ 3 h 196"/>
                    <a:gd name="T30" fmla="*/ 8 w 173"/>
                    <a:gd name="T31" fmla="*/ 4 h 196"/>
                    <a:gd name="T32" fmla="*/ 8 w 173"/>
                    <a:gd name="T33" fmla="*/ 5 h 196"/>
                    <a:gd name="T34" fmla="*/ 8 w 173"/>
                    <a:gd name="T35" fmla="*/ 5 h 196"/>
                    <a:gd name="T36" fmla="*/ 8 w 173"/>
                    <a:gd name="T37" fmla="*/ 6 h 196"/>
                    <a:gd name="T38" fmla="*/ 7 w 173"/>
                    <a:gd name="T39" fmla="*/ 7 h 196"/>
                    <a:gd name="T40" fmla="*/ 7 w 173"/>
                    <a:gd name="T41" fmla="*/ 8 h 196"/>
                    <a:gd name="T42" fmla="*/ 6 w 173"/>
                    <a:gd name="T43" fmla="*/ 8 h 196"/>
                    <a:gd name="T44" fmla="*/ 6 w 173"/>
                    <a:gd name="T45" fmla="*/ 9 h 196"/>
                    <a:gd name="T46" fmla="*/ 5 w 173"/>
                    <a:gd name="T47" fmla="*/ 9 h 196"/>
                    <a:gd name="T48" fmla="*/ 4 w 173"/>
                    <a:gd name="T49" fmla="*/ 9 h 196"/>
                    <a:gd name="T50" fmla="*/ 3 w 173"/>
                    <a:gd name="T51" fmla="*/ 9 h 196"/>
                    <a:gd name="T52" fmla="*/ 2 w 173"/>
                    <a:gd name="T53" fmla="*/ 9 h 196"/>
                    <a:gd name="T54" fmla="*/ 2 w 173"/>
                    <a:gd name="T55" fmla="*/ 8 h 196"/>
                    <a:gd name="T56" fmla="*/ 1 w 173"/>
                    <a:gd name="T57" fmla="*/ 8 h 196"/>
                    <a:gd name="T58" fmla="*/ 1 w 173"/>
                    <a:gd name="T59" fmla="*/ 7 h 196"/>
                    <a:gd name="T60" fmla="*/ 0 w 173"/>
                    <a:gd name="T61" fmla="*/ 6 h 196"/>
                    <a:gd name="T62" fmla="*/ 0 w 173"/>
                    <a:gd name="T63" fmla="*/ 5 h 196"/>
                    <a:gd name="T64" fmla="*/ 0 w 173"/>
                    <a:gd name="T65" fmla="*/ 5 h 1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3" h="196">
                      <a:moveTo>
                        <a:pt x="0" y="99"/>
                      </a:moveTo>
                      <a:lnTo>
                        <a:pt x="2" y="79"/>
                      </a:lnTo>
                      <a:lnTo>
                        <a:pt x="7" y="61"/>
                      </a:lnTo>
                      <a:lnTo>
                        <a:pt x="15" y="44"/>
                      </a:lnTo>
                      <a:lnTo>
                        <a:pt x="25" y="29"/>
                      </a:lnTo>
                      <a:lnTo>
                        <a:pt x="39" y="17"/>
                      </a:lnTo>
                      <a:lnTo>
                        <a:pt x="54" y="9"/>
                      </a:lnTo>
                      <a:lnTo>
                        <a:pt x="69" y="2"/>
                      </a:lnTo>
                      <a:lnTo>
                        <a:pt x="86" y="0"/>
                      </a:lnTo>
                      <a:lnTo>
                        <a:pt x="103" y="2"/>
                      </a:lnTo>
                      <a:lnTo>
                        <a:pt x="119" y="9"/>
                      </a:lnTo>
                      <a:lnTo>
                        <a:pt x="134" y="17"/>
                      </a:lnTo>
                      <a:lnTo>
                        <a:pt x="148" y="29"/>
                      </a:lnTo>
                      <a:lnTo>
                        <a:pt x="158" y="44"/>
                      </a:lnTo>
                      <a:lnTo>
                        <a:pt x="165" y="61"/>
                      </a:lnTo>
                      <a:lnTo>
                        <a:pt x="171" y="79"/>
                      </a:lnTo>
                      <a:lnTo>
                        <a:pt x="173" y="99"/>
                      </a:lnTo>
                      <a:lnTo>
                        <a:pt x="171" y="117"/>
                      </a:lnTo>
                      <a:lnTo>
                        <a:pt x="165" y="136"/>
                      </a:lnTo>
                      <a:lnTo>
                        <a:pt x="158" y="153"/>
                      </a:lnTo>
                      <a:lnTo>
                        <a:pt x="148" y="167"/>
                      </a:lnTo>
                      <a:lnTo>
                        <a:pt x="134" y="180"/>
                      </a:lnTo>
                      <a:lnTo>
                        <a:pt x="119" y="189"/>
                      </a:lnTo>
                      <a:lnTo>
                        <a:pt x="103" y="194"/>
                      </a:lnTo>
                      <a:lnTo>
                        <a:pt x="86" y="196"/>
                      </a:lnTo>
                      <a:lnTo>
                        <a:pt x="69" y="194"/>
                      </a:lnTo>
                      <a:lnTo>
                        <a:pt x="54" y="189"/>
                      </a:lnTo>
                      <a:lnTo>
                        <a:pt x="39" y="180"/>
                      </a:lnTo>
                      <a:lnTo>
                        <a:pt x="25" y="167"/>
                      </a:lnTo>
                      <a:lnTo>
                        <a:pt x="15" y="153"/>
                      </a:lnTo>
                      <a:lnTo>
                        <a:pt x="7" y="136"/>
                      </a:lnTo>
                      <a:lnTo>
                        <a:pt x="2" y="117"/>
                      </a:lnTo>
                      <a:lnTo>
                        <a:pt x="0" y="99"/>
                      </a:lnTo>
                    </a:path>
                  </a:pathLst>
                </a:custGeom>
                <a:gradFill rotWithShape="0">
                  <a:gsLst>
                    <a:gs pos="0">
                      <a:srgbClr val="800000"/>
                    </a:gs>
                    <a:gs pos="50000">
                      <a:srgbClr val="FFFFFF"/>
                    </a:gs>
                    <a:gs pos="100000">
                      <a:srgbClr val="800000"/>
                    </a:gs>
                  </a:gsLst>
                  <a:lin ang="5400000" scaled="1"/>
                </a:gradFill>
                <a:ln w="0">
                  <a:solidFill>
                    <a:srgbClr val="000000"/>
                  </a:solidFill>
                  <a:prstDash val="solid"/>
                  <a:round/>
                  <a:headEnd/>
                  <a:tailEnd/>
                </a:ln>
              </p:spPr>
              <p:txBody>
                <a:bodyPr/>
                <a:lstStyle/>
                <a:p>
                  <a:endParaRPr lang="es-ES"/>
                </a:p>
              </p:txBody>
            </p:sp>
            <p:sp>
              <p:nvSpPr>
                <p:cNvPr id="74796" name="Line 71"/>
                <p:cNvSpPr>
                  <a:spLocks noChangeShapeType="1"/>
                </p:cNvSpPr>
                <p:nvPr/>
              </p:nvSpPr>
              <p:spPr bwMode="auto">
                <a:xfrm flipH="1" flipV="1">
                  <a:off x="1652" y="1184"/>
                  <a:ext cx="7" cy="3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grpSp>
          <p:grpSp>
            <p:nvGrpSpPr>
              <p:cNvPr id="74731" name="Group 72"/>
              <p:cNvGrpSpPr>
                <a:grpSpLocks/>
              </p:cNvGrpSpPr>
              <p:nvPr/>
            </p:nvGrpSpPr>
            <p:grpSpPr bwMode="auto">
              <a:xfrm>
                <a:off x="1651" y="1126"/>
                <a:ext cx="75" cy="80"/>
                <a:chOff x="1651" y="1126"/>
                <a:chExt cx="75" cy="80"/>
              </a:xfrm>
            </p:grpSpPr>
            <p:sp>
              <p:nvSpPr>
                <p:cNvPr id="74732" name="Freeform 73"/>
                <p:cNvSpPr>
                  <a:spLocks/>
                </p:cNvSpPr>
                <p:nvPr/>
              </p:nvSpPr>
              <p:spPr bwMode="auto">
                <a:xfrm>
                  <a:off x="1658" y="1167"/>
                  <a:ext cx="23" cy="33"/>
                </a:xfrm>
                <a:custGeom>
                  <a:avLst/>
                  <a:gdLst>
                    <a:gd name="T0" fmla="*/ 0 w 48"/>
                    <a:gd name="T1" fmla="*/ 0 h 65"/>
                    <a:gd name="T2" fmla="*/ 1 w 48"/>
                    <a:gd name="T3" fmla="*/ 0 h 65"/>
                    <a:gd name="T4" fmla="*/ 1 w 48"/>
                    <a:gd name="T5" fmla="*/ 0 h 65"/>
                    <a:gd name="T6" fmla="*/ 5 w 48"/>
                    <a:gd name="T7" fmla="*/ 1 h 65"/>
                    <a:gd name="T8" fmla="*/ 10 w 48"/>
                    <a:gd name="T9" fmla="*/ 3 h 65"/>
                    <a:gd name="T10" fmla="*/ 13 w 48"/>
                    <a:gd name="T11" fmla="*/ 6 h 65"/>
                    <a:gd name="T12" fmla="*/ 17 w 48"/>
                    <a:gd name="T13" fmla="*/ 10 h 65"/>
                    <a:gd name="T14" fmla="*/ 19 w 48"/>
                    <a:gd name="T15" fmla="*/ 15 h 65"/>
                    <a:gd name="T16" fmla="*/ 21 w 48"/>
                    <a:gd name="T17" fmla="*/ 20 h 65"/>
                    <a:gd name="T18" fmla="*/ 22 w 48"/>
                    <a:gd name="T19" fmla="*/ 26 h 65"/>
                    <a:gd name="T20" fmla="*/ 23 w 48"/>
                    <a:gd name="T21" fmla="*/ 33 h 6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8" h="65">
                      <a:moveTo>
                        <a:pt x="0" y="0"/>
                      </a:moveTo>
                      <a:lnTo>
                        <a:pt x="2" y="0"/>
                      </a:lnTo>
                      <a:lnTo>
                        <a:pt x="11" y="1"/>
                      </a:lnTo>
                      <a:lnTo>
                        <a:pt x="20" y="5"/>
                      </a:lnTo>
                      <a:lnTo>
                        <a:pt x="27" y="11"/>
                      </a:lnTo>
                      <a:lnTo>
                        <a:pt x="35" y="19"/>
                      </a:lnTo>
                      <a:lnTo>
                        <a:pt x="40" y="29"/>
                      </a:lnTo>
                      <a:lnTo>
                        <a:pt x="44" y="39"/>
                      </a:lnTo>
                      <a:lnTo>
                        <a:pt x="46" y="52"/>
                      </a:lnTo>
                      <a:lnTo>
                        <a:pt x="48" y="65"/>
                      </a:lnTo>
                    </a:path>
                  </a:pathLst>
                </a:custGeom>
                <a:gradFill rotWithShape="0">
                  <a:gsLst>
                    <a:gs pos="0">
                      <a:srgbClr val="800000"/>
                    </a:gs>
                    <a:gs pos="50000">
                      <a:srgbClr val="FFFFFF"/>
                    </a:gs>
                    <a:gs pos="100000">
                      <a:srgbClr val="800000"/>
                    </a:gs>
                  </a:gsLst>
                  <a:lin ang="5400000" scaled="1"/>
                </a:gradFill>
                <a:ln w="7938">
                  <a:solidFill>
                    <a:srgbClr val="000000"/>
                  </a:solidFill>
                  <a:prstDash val="solid"/>
                  <a:round/>
                  <a:headEnd/>
                  <a:tailEnd/>
                </a:ln>
              </p:spPr>
              <p:txBody>
                <a:bodyPr/>
                <a:lstStyle/>
                <a:p>
                  <a:endParaRPr lang="es-ES"/>
                </a:p>
              </p:txBody>
            </p:sp>
            <p:sp>
              <p:nvSpPr>
                <p:cNvPr id="74733" name="Freeform 74"/>
                <p:cNvSpPr>
                  <a:spLocks/>
                </p:cNvSpPr>
                <p:nvPr/>
              </p:nvSpPr>
              <p:spPr bwMode="auto">
                <a:xfrm>
                  <a:off x="1663" y="1126"/>
                  <a:ext cx="63" cy="74"/>
                </a:xfrm>
                <a:custGeom>
                  <a:avLst/>
                  <a:gdLst>
                    <a:gd name="T0" fmla="*/ 0 w 125"/>
                    <a:gd name="T1" fmla="*/ 0 h 148"/>
                    <a:gd name="T2" fmla="*/ 7 w 125"/>
                    <a:gd name="T3" fmla="*/ 1 h 148"/>
                    <a:gd name="T4" fmla="*/ 13 w 125"/>
                    <a:gd name="T5" fmla="*/ 1 h 148"/>
                    <a:gd name="T6" fmla="*/ 19 w 125"/>
                    <a:gd name="T7" fmla="*/ 3 h 148"/>
                    <a:gd name="T8" fmla="*/ 24 w 125"/>
                    <a:gd name="T9" fmla="*/ 6 h 148"/>
                    <a:gd name="T10" fmla="*/ 35 w 125"/>
                    <a:gd name="T11" fmla="*/ 13 h 148"/>
                    <a:gd name="T12" fmla="*/ 44 w 125"/>
                    <a:gd name="T13" fmla="*/ 22 h 148"/>
                    <a:gd name="T14" fmla="*/ 52 w 125"/>
                    <a:gd name="T15" fmla="*/ 33 h 148"/>
                    <a:gd name="T16" fmla="*/ 58 w 125"/>
                    <a:gd name="T17" fmla="*/ 45 h 148"/>
                    <a:gd name="T18" fmla="*/ 62 w 125"/>
                    <a:gd name="T19" fmla="*/ 60 h 148"/>
                    <a:gd name="T20" fmla="*/ 63 w 125"/>
                    <a:gd name="T21" fmla="*/ 67 h 148"/>
                    <a:gd name="T22" fmla="*/ 63 w 125"/>
                    <a:gd name="T23" fmla="*/ 74 h 14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5" h="148">
                      <a:moveTo>
                        <a:pt x="0" y="0"/>
                      </a:moveTo>
                      <a:lnTo>
                        <a:pt x="13" y="1"/>
                      </a:lnTo>
                      <a:lnTo>
                        <a:pt x="25" y="2"/>
                      </a:lnTo>
                      <a:lnTo>
                        <a:pt x="37" y="6"/>
                      </a:lnTo>
                      <a:lnTo>
                        <a:pt x="48" y="11"/>
                      </a:lnTo>
                      <a:lnTo>
                        <a:pt x="70" y="25"/>
                      </a:lnTo>
                      <a:lnTo>
                        <a:pt x="88" y="43"/>
                      </a:lnTo>
                      <a:lnTo>
                        <a:pt x="104" y="65"/>
                      </a:lnTo>
                      <a:lnTo>
                        <a:pt x="115" y="90"/>
                      </a:lnTo>
                      <a:lnTo>
                        <a:pt x="123" y="119"/>
                      </a:lnTo>
                      <a:lnTo>
                        <a:pt x="125" y="133"/>
                      </a:lnTo>
                      <a:lnTo>
                        <a:pt x="125" y="148"/>
                      </a:lnTo>
                    </a:path>
                  </a:pathLst>
                </a:custGeom>
                <a:gradFill rotWithShape="0">
                  <a:gsLst>
                    <a:gs pos="0">
                      <a:srgbClr val="800000"/>
                    </a:gs>
                    <a:gs pos="50000">
                      <a:srgbClr val="FFFFFF"/>
                    </a:gs>
                    <a:gs pos="100000">
                      <a:srgbClr val="800000"/>
                    </a:gs>
                  </a:gsLst>
                  <a:lin ang="5400000" scaled="1"/>
                </a:gradFill>
                <a:ln w="7938">
                  <a:solidFill>
                    <a:srgbClr val="000000"/>
                  </a:solidFill>
                  <a:prstDash val="solid"/>
                  <a:round/>
                  <a:headEnd/>
                  <a:tailEnd/>
                </a:ln>
              </p:spPr>
              <p:txBody>
                <a:bodyPr/>
                <a:lstStyle/>
                <a:p>
                  <a:endParaRPr lang="es-ES"/>
                </a:p>
              </p:txBody>
            </p:sp>
            <p:sp>
              <p:nvSpPr>
                <p:cNvPr id="74734" name="Freeform 75"/>
                <p:cNvSpPr>
                  <a:spLocks/>
                </p:cNvSpPr>
                <p:nvPr/>
              </p:nvSpPr>
              <p:spPr bwMode="auto">
                <a:xfrm>
                  <a:off x="1651" y="1144"/>
                  <a:ext cx="56" cy="62"/>
                </a:xfrm>
                <a:custGeom>
                  <a:avLst/>
                  <a:gdLst>
                    <a:gd name="T0" fmla="*/ 0 w 113"/>
                    <a:gd name="T1" fmla="*/ 0 h 125"/>
                    <a:gd name="T2" fmla="*/ 1 w 113"/>
                    <a:gd name="T3" fmla="*/ 0 h 125"/>
                    <a:gd name="T4" fmla="*/ 1 w 113"/>
                    <a:gd name="T5" fmla="*/ 0 h 125"/>
                    <a:gd name="T6" fmla="*/ 6 w 113"/>
                    <a:gd name="T7" fmla="*/ 1 h 125"/>
                    <a:gd name="T8" fmla="*/ 12 w 113"/>
                    <a:gd name="T9" fmla="*/ 1 h 125"/>
                    <a:gd name="T10" fmla="*/ 22 w 113"/>
                    <a:gd name="T11" fmla="*/ 5 h 125"/>
                    <a:gd name="T12" fmla="*/ 32 w 113"/>
                    <a:gd name="T13" fmla="*/ 10 h 125"/>
                    <a:gd name="T14" fmla="*/ 40 w 113"/>
                    <a:gd name="T15" fmla="*/ 18 h 125"/>
                    <a:gd name="T16" fmla="*/ 47 w 113"/>
                    <a:gd name="T17" fmla="*/ 27 h 125"/>
                    <a:gd name="T18" fmla="*/ 52 w 113"/>
                    <a:gd name="T19" fmla="*/ 38 h 125"/>
                    <a:gd name="T20" fmla="*/ 55 w 113"/>
                    <a:gd name="T21" fmla="*/ 49 h 125"/>
                    <a:gd name="T22" fmla="*/ 56 w 113"/>
                    <a:gd name="T23" fmla="*/ 62 h 1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3" h="125">
                      <a:moveTo>
                        <a:pt x="0" y="0"/>
                      </a:moveTo>
                      <a:lnTo>
                        <a:pt x="2" y="0"/>
                      </a:lnTo>
                      <a:lnTo>
                        <a:pt x="13" y="2"/>
                      </a:lnTo>
                      <a:lnTo>
                        <a:pt x="25" y="3"/>
                      </a:lnTo>
                      <a:lnTo>
                        <a:pt x="45" y="11"/>
                      </a:lnTo>
                      <a:lnTo>
                        <a:pt x="64" y="21"/>
                      </a:lnTo>
                      <a:lnTo>
                        <a:pt x="81" y="36"/>
                      </a:lnTo>
                      <a:lnTo>
                        <a:pt x="94" y="55"/>
                      </a:lnTo>
                      <a:lnTo>
                        <a:pt x="104" y="76"/>
                      </a:lnTo>
                      <a:lnTo>
                        <a:pt x="110" y="99"/>
                      </a:lnTo>
                      <a:lnTo>
                        <a:pt x="113" y="125"/>
                      </a:lnTo>
                    </a:path>
                  </a:pathLst>
                </a:custGeom>
                <a:gradFill rotWithShape="0">
                  <a:gsLst>
                    <a:gs pos="0">
                      <a:srgbClr val="800000"/>
                    </a:gs>
                    <a:gs pos="50000">
                      <a:srgbClr val="FFFFFF"/>
                    </a:gs>
                    <a:gs pos="100000">
                      <a:srgbClr val="800000"/>
                    </a:gs>
                  </a:gsLst>
                  <a:lin ang="5400000" scaled="1"/>
                </a:gradFill>
                <a:ln w="7938">
                  <a:solidFill>
                    <a:srgbClr val="000000"/>
                  </a:solidFill>
                  <a:prstDash val="solid"/>
                  <a:round/>
                  <a:headEnd/>
                  <a:tailEnd/>
                </a:ln>
              </p:spPr>
              <p:txBody>
                <a:bodyPr/>
                <a:lstStyle/>
                <a:p>
                  <a:endParaRPr lang="es-ES"/>
                </a:p>
              </p:txBody>
            </p:sp>
          </p:grpSp>
        </p:grpSp>
        <p:grpSp>
          <p:nvGrpSpPr>
            <p:cNvPr id="74272" name="Group 76"/>
            <p:cNvGrpSpPr>
              <a:grpSpLocks/>
            </p:cNvGrpSpPr>
            <p:nvPr/>
          </p:nvGrpSpPr>
          <p:grpSpPr bwMode="auto">
            <a:xfrm>
              <a:off x="1320" y="1145"/>
              <a:ext cx="222" cy="236"/>
              <a:chOff x="1320" y="1145"/>
              <a:chExt cx="222" cy="236"/>
            </a:xfrm>
          </p:grpSpPr>
          <p:grpSp>
            <p:nvGrpSpPr>
              <p:cNvPr id="74274" name="Group 77"/>
              <p:cNvGrpSpPr>
                <a:grpSpLocks/>
              </p:cNvGrpSpPr>
              <p:nvPr/>
            </p:nvGrpSpPr>
            <p:grpSpPr bwMode="auto">
              <a:xfrm>
                <a:off x="1423" y="1145"/>
                <a:ext cx="119" cy="200"/>
                <a:chOff x="1423" y="1145"/>
                <a:chExt cx="119" cy="200"/>
              </a:xfrm>
            </p:grpSpPr>
            <p:sp>
              <p:nvSpPr>
                <p:cNvPr id="74728" name="Freeform 78"/>
                <p:cNvSpPr>
                  <a:spLocks/>
                </p:cNvSpPr>
                <p:nvPr/>
              </p:nvSpPr>
              <p:spPr bwMode="auto">
                <a:xfrm>
                  <a:off x="1423" y="1145"/>
                  <a:ext cx="118" cy="198"/>
                </a:xfrm>
                <a:custGeom>
                  <a:avLst/>
                  <a:gdLst>
                    <a:gd name="T0" fmla="*/ 82 w 1189"/>
                    <a:gd name="T1" fmla="*/ 197 h 1976"/>
                    <a:gd name="T2" fmla="*/ 80 w 1189"/>
                    <a:gd name="T3" fmla="*/ 198 h 1976"/>
                    <a:gd name="T4" fmla="*/ 0 w 1189"/>
                    <a:gd name="T5" fmla="*/ 125 h 1976"/>
                    <a:gd name="T6" fmla="*/ 27 w 1189"/>
                    <a:gd name="T7" fmla="*/ 5 h 1976"/>
                    <a:gd name="T8" fmla="*/ 31 w 1189"/>
                    <a:gd name="T9" fmla="*/ 2 h 1976"/>
                    <a:gd name="T10" fmla="*/ 34 w 1189"/>
                    <a:gd name="T11" fmla="*/ 0 h 1976"/>
                    <a:gd name="T12" fmla="*/ 38 w 1189"/>
                    <a:gd name="T13" fmla="*/ 1 h 1976"/>
                    <a:gd name="T14" fmla="*/ 114 w 1189"/>
                    <a:gd name="T15" fmla="*/ 34 h 1976"/>
                    <a:gd name="T16" fmla="*/ 117 w 1189"/>
                    <a:gd name="T17" fmla="*/ 36 h 1976"/>
                    <a:gd name="T18" fmla="*/ 118 w 1189"/>
                    <a:gd name="T19" fmla="*/ 36 h 1976"/>
                    <a:gd name="T20" fmla="*/ 118 w 1189"/>
                    <a:gd name="T21" fmla="*/ 38 h 1976"/>
                    <a:gd name="T22" fmla="*/ 84 w 1189"/>
                    <a:gd name="T23" fmla="*/ 198 h 1976"/>
                    <a:gd name="T24" fmla="*/ 82 w 1189"/>
                    <a:gd name="T25" fmla="*/ 197 h 19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89" h="1976">
                      <a:moveTo>
                        <a:pt x="827" y="1962"/>
                      </a:moveTo>
                      <a:lnTo>
                        <a:pt x="804" y="1976"/>
                      </a:lnTo>
                      <a:lnTo>
                        <a:pt x="0" y="1251"/>
                      </a:lnTo>
                      <a:lnTo>
                        <a:pt x="272" y="51"/>
                      </a:lnTo>
                      <a:lnTo>
                        <a:pt x="308" y="16"/>
                      </a:lnTo>
                      <a:lnTo>
                        <a:pt x="345" y="0"/>
                      </a:lnTo>
                      <a:lnTo>
                        <a:pt x="382" y="8"/>
                      </a:lnTo>
                      <a:lnTo>
                        <a:pt x="1152" y="343"/>
                      </a:lnTo>
                      <a:lnTo>
                        <a:pt x="1177" y="360"/>
                      </a:lnTo>
                      <a:lnTo>
                        <a:pt x="1186" y="363"/>
                      </a:lnTo>
                      <a:lnTo>
                        <a:pt x="1189" y="381"/>
                      </a:lnTo>
                      <a:lnTo>
                        <a:pt x="848" y="1974"/>
                      </a:lnTo>
                      <a:lnTo>
                        <a:pt x="827" y="1962"/>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29" name="Freeform 79"/>
                <p:cNvSpPr>
                  <a:spLocks/>
                </p:cNvSpPr>
                <p:nvPr/>
              </p:nvSpPr>
              <p:spPr bwMode="auto">
                <a:xfrm>
                  <a:off x="1494" y="1176"/>
                  <a:ext cx="48" cy="169"/>
                </a:xfrm>
                <a:custGeom>
                  <a:avLst/>
                  <a:gdLst>
                    <a:gd name="T0" fmla="*/ 48 w 477"/>
                    <a:gd name="T1" fmla="*/ 7 h 1694"/>
                    <a:gd name="T2" fmla="*/ 48 w 477"/>
                    <a:gd name="T3" fmla="*/ 11 h 1694"/>
                    <a:gd name="T4" fmla="*/ 13 w 477"/>
                    <a:gd name="T5" fmla="*/ 164 h 1694"/>
                    <a:gd name="T6" fmla="*/ 13 w 477"/>
                    <a:gd name="T7" fmla="*/ 167 h 1694"/>
                    <a:gd name="T8" fmla="*/ 12 w 477"/>
                    <a:gd name="T9" fmla="*/ 168 h 1694"/>
                    <a:gd name="T10" fmla="*/ 10 w 477"/>
                    <a:gd name="T11" fmla="*/ 169 h 1694"/>
                    <a:gd name="T12" fmla="*/ 9 w 477"/>
                    <a:gd name="T13" fmla="*/ 169 h 1694"/>
                    <a:gd name="T14" fmla="*/ 7 w 477"/>
                    <a:gd name="T15" fmla="*/ 167 h 1694"/>
                    <a:gd name="T16" fmla="*/ 0 w 477"/>
                    <a:gd name="T17" fmla="*/ 161 h 1694"/>
                    <a:gd name="T18" fmla="*/ 36 w 477"/>
                    <a:gd name="T19" fmla="*/ 3 h 1694"/>
                    <a:gd name="T20" fmla="*/ 35 w 477"/>
                    <a:gd name="T21" fmla="*/ 2 h 1694"/>
                    <a:gd name="T22" fmla="*/ 33 w 477"/>
                    <a:gd name="T23" fmla="*/ 0 h 1694"/>
                    <a:gd name="T24" fmla="*/ 37 w 477"/>
                    <a:gd name="T25" fmla="*/ 2 h 1694"/>
                    <a:gd name="T26" fmla="*/ 45 w 477"/>
                    <a:gd name="T27" fmla="*/ 5 h 1694"/>
                    <a:gd name="T28" fmla="*/ 47 w 477"/>
                    <a:gd name="T29" fmla="*/ 6 h 1694"/>
                    <a:gd name="T30" fmla="*/ 48 w 477"/>
                    <a:gd name="T31" fmla="*/ 7 h 16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77" h="1694">
                      <a:moveTo>
                        <a:pt x="477" y="74"/>
                      </a:moveTo>
                      <a:lnTo>
                        <a:pt x="473" y="113"/>
                      </a:lnTo>
                      <a:lnTo>
                        <a:pt x="129" y="1646"/>
                      </a:lnTo>
                      <a:lnTo>
                        <a:pt x="126" y="1673"/>
                      </a:lnTo>
                      <a:lnTo>
                        <a:pt x="116" y="1688"/>
                      </a:lnTo>
                      <a:lnTo>
                        <a:pt x="104" y="1694"/>
                      </a:lnTo>
                      <a:lnTo>
                        <a:pt x="92" y="1690"/>
                      </a:lnTo>
                      <a:lnTo>
                        <a:pt x="71" y="1673"/>
                      </a:lnTo>
                      <a:lnTo>
                        <a:pt x="0" y="1609"/>
                      </a:lnTo>
                      <a:lnTo>
                        <a:pt x="354" y="33"/>
                      </a:lnTo>
                      <a:lnTo>
                        <a:pt x="349" y="23"/>
                      </a:lnTo>
                      <a:lnTo>
                        <a:pt x="329" y="0"/>
                      </a:lnTo>
                      <a:lnTo>
                        <a:pt x="370" y="17"/>
                      </a:lnTo>
                      <a:lnTo>
                        <a:pt x="450" y="52"/>
                      </a:lnTo>
                      <a:lnTo>
                        <a:pt x="465" y="64"/>
                      </a:lnTo>
                      <a:lnTo>
                        <a:pt x="477" y="74"/>
                      </a:lnTo>
                      <a:close/>
                    </a:path>
                  </a:pathLst>
                </a:custGeom>
                <a:gradFill rotWithShape="0">
                  <a:gsLst>
                    <a:gs pos="0">
                      <a:srgbClr val="800000"/>
                    </a:gs>
                    <a:gs pos="50000">
                      <a:srgbClr val="FFFFFF"/>
                    </a:gs>
                    <a:gs pos="100000">
                      <a:srgbClr val="800000"/>
                    </a:gs>
                  </a:gsLst>
                  <a:lin ang="5400000" scaled="1"/>
                </a:gradFill>
                <a:ln w="1588">
                  <a:solidFill>
                    <a:srgbClr val="202020"/>
                  </a:solidFill>
                  <a:prstDash val="solid"/>
                  <a:round/>
                  <a:headEnd/>
                  <a:tailEnd/>
                </a:ln>
              </p:spPr>
              <p:txBody>
                <a:bodyPr/>
                <a:lstStyle/>
                <a:p>
                  <a:endParaRPr lang="es-ES"/>
                </a:p>
              </p:txBody>
            </p:sp>
          </p:grpSp>
          <p:sp>
            <p:nvSpPr>
              <p:cNvPr id="74275" name="Freeform 80"/>
              <p:cNvSpPr>
                <a:spLocks/>
              </p:cNvSpPr>
              <p:nvPr/>
            </p:nvSpPr>
            <p:spPr bwMode="auto">
              <a:xfrm>
                <a:off x="1455" y="1146"/>
                <a:ext cx="87" cy="37"/>
              </a:xfrm>
              <a:custGeom>
                <a:avLst/>
                <a:gdLst>
                  <a:gd name="T0" fmla="*/ 0 w 870"/>
                  <a:gd name="T1" fmla="*/ 0 h 377"/>
                  <a:gd name="T2" fmla="*/ 3 w 870"/>
                  <a:gd name="T3" fmla="*/ 0 h 377"/>
                  <a:gd name="T4" fmla="*/ 5 w 870"/>
                  <a:gd name="T5" fmla="*/ 1 h 377"/>
                  <a:gd name="T6" fmla="*/ 84 w 870"/>
                  <a:gd name="T7" fmla="*/ 34 h 377"/>
                  <a:gd name="T8" fmla="*/ 86 w 870"/>
                  <a:gd name="T9" fmla="*/ 36 h 377"/>
                  <a:gd name="T10" fmla="*/ 87 w 870"/>
                  <a:gd name="T11" fmla="*/ 37 h 377"/>
                  <a:gd name="T12" fmla="*/ 0 w 870"/>
                  <a:gd name="T13" fmla="*/ 0 h 37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0" h="377">
                    <a:moveTo>
                      <a:pt x="0" y="0"/>
                    </a:moveTo>
                    <a:lnTo>
                      <a:pt x="26" y="1"/>
                    </a:lnTo>
                    <a:lnTo>
                      <a:pt x="51" y="8"/>
                    </a:lnTo>
                    <a:lnTo>
                      <a:pt x="838" y="350"/>
                    </a:lnTo>
                    <a:lnTo>
                      <a:pt x="864" y="365"/>
                    </a:lnTo>
                    <a:lnTo>
                      <a:pt x="870" y="377"/>
                    </a:lnTo>
                    <a:lnTo>
                      <a:pt x="0" y="0"/>
                    </a:lnTo>
                    <a:close/>
                  </a:path>
                </a:pathLst>
              </a:custGeom>
              <a:gradFill rotWithShape="0">
                <a:gsLst>
                  <a:gs pos="0">
                    <a:srgbClr val="800000"/>
                  </a:gs>
                  <a:gs pos="50000">
                    <a:srgbClr val="FFFFFF"/>
                  </a:gs>
                  <a:gs pos="100000">
                    <a:srgbClr val="800000"/>
                  </a:gs>
                </a:gsLst>
                <a:lin ang="5400000" scaled="1"/>
              </a:gradFill>
              <a:ln w="1588">
                <a:solidFill>
                  <a:srgbClr val="202020"/>
                </a:solidFill>
                <a:prstDash val="solid"/>
                <a:round/>
                <a:headEnd/>
                <a:tailEnd/>
              </a:ln>
            </p:spPr>
            <p:txBody>
              <a:bodyPr/>
              <a:lstStyle/>
              <a:p>
                <a:endParaRPr lang="es-ES"/>
              </a:p>
            </p:txBody>
          </p:sp>
          <p:grpSp>
            <p:nvGrpSpPr>
              <p:cNvPr id="74276" name="Group 81"/>
              <p:cNvGrpSpPr>
                <a:grpSpLocks/>
              </p:cNvGrpSpPr>
              <p:nvPr/>
            </p:nvGrpSpPr>
            <p:grpSpPr bwMode="auto">
              <a:xfrm>
                <a:off x="1422" y="1145"/>
                <a:ext cx="93" cy="170"/>
                <a:chOff x="1422" y="1145"/>
                <a:chExt cx="93" cy="170"/>
              </a:xfrm>
            </p:grpSpPr>
            <p:sp>
              <p:nvSpPr>
                <p:cNvPr id="74725" name="Freeform 82"/>
                <p:cNvSpPr>
                  <a:spLocks/>
                </p:cNvSpPr>
                <p:nvPr/>
              </p:nvSpPr>
              <p:spPr bwMode="auto">
                <a:xfrm>
                  <a:off x="1436" y="1168"/>
                  <a:ext cx="79" cy="147"/>
                </a:xfrm>
                <a:custGeom>
                  <a:avLst/>
                  <a:gdLst>
                    <a:gd name="T0" fmla="*/ 51 w 796"/>
                    <a:gd name="T1" fmla="*/ 147 h 1472"/>
                    <a:gd name="T2" fmla="*/ 0 w 796"/>
                    <a:gd name="T3" fmla="*/ 104 h 1472"/>
                    <a:gd name="T4" fmla="*/ 24 w 796"/>
                    <a:gd name="T5" fmla="*/ 0 h 1472"/>
                    <a:gd name="T6" fmla="*/ 79 w 796"/>
                    <a:gd name="T7" fmla="*/ 27 h 1472"/>
                    <a:gd name="T8" fmla="*/ 51 w 796"/>
                    <a:gd name="T9" fmla="*/ 147 h 14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96" h="1472">
                      <a:moveTo>
                        <a:pt x="516" y="1472"/>
                      </a:moveTo>
                      <a:lnTo>
                        <a:pt x="0" y="1037"/>
                      </a:lnTo>
                      <a:lnTo>
                        <a:pt x="242" y="0"/>
                      </a:lnTo>
                      <a:lnTo>
                        <a:pt x="796" y="268"/>
                      </a:lnTo>
                      <a:lnTo>
                        <a:pt x="516" y="1472"/>
                      </a:lnTo>
                      <a:close/>
                    </a:path>
                  </a:pathLst>
                </a:custGeom>
                <a:gradFill rotWithShape="0">
                  <a:gsLst>
                    <a:gs pos="0">
                      <a:srgbClr val="800000"/>
                    </a:gs>
                    <a:gs pos="50000">
                      <a:srgbClr val="FFFFFF"/>
                    </a:gs>
                    <a:gs pos="100000">
                      <a:srgbClr val="800000"/>
                    </a:gs>
                  </a:gsLst>
                  <a:lin ang="5400000" scaled="1"/>
                </a:gradFill>
                <a:ln w="1588">
                  <a:solidFill>
                    <a:srgbClr val="808080"/>
                  </a:solidFill>
                  <a:prstDash val="solid"/>
                  <a:round/>
                  <a:headEnd/>
                  <a:tailEnd/>
                </a:ln>
              </p:spPr>
              <p:txBody>
                <a:bodyPr/>
                <a:lstStyle/>
                <a:p>
                  <a:endParaRPr lang="es-ES"/>
                </a:p>
              </p:txBody>
            </p:sp>
            <p:sp>
              <p:nvSpPr>
                <p:cNvPr id="74726" name="Freeform 83"/>
                <p:cNvSpPr>
                  <a:spLocks/>
                </p:cNvSpPr>
                <p:nvPr/>
              </p:nvSpPr>
              <p:spPr bwMode="auto">
                <a:xfrm>
                  <a:off x="1439" y="1173"/>
                  <a:ext cx="72" cy="136"/>
                </a:xfrm>
                <a:custGeom>
                  <a:avLst/>
                  <a:gdLst>
                    <a:gd name="T0" fmla="*/ 46 w 718"/>
                    <a:gd name="T1" fmla="*/ 136 h 1358"/>
                    <a:gd name="T2" fmla="*/ 0 w 718"/>
                    <a:gd name="T3" fmla="*/ 97 h 1358"/>
                    <a:gd name="T4" fmla="*/ 23 w 718"/>
                    <a:gd name="T5" fmla="*/ 0 h 1358"/>
                    <a:gd name="T6" fmla="*/ 72 w 718"/>
                    <a:gd name="T7" fmla="*/ 23 h 1358"/>
                    <a:gd name="T8" fmla="*/ 46 w 718"/>
                    <a:gd name="T9" fmla="*/ 136 h 13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18" h="1358">
                      <a:moveTo>
                        <a:pt x="454" y="1358"/>
                      </a:moveTo>
                      <a:lnTo>
                        <a:pt x="0" y="970"/>
                      </a:lnTo>
                      <a:lnTo>
                        <a:pt x="227" y="0"/>
                      </a:lnTo>
                      <a:lnTo>
                        <a:pt x="718" y="229"/>
                      </a:lnTo>
                      <a:lnTo>
                        <a:pt x="454" y="1358"/>
                      </a:lnTo>
                      <a:close/>
                    </a:path>
                  </a:pathLst>
                </a:custGeom>
                <a:gradFill rotWithShape="0">
                  <a:gsLst>
                    <a:gs pos="0">
                      <a:srgbClr val="800000"/>
                    </a:gs>
                    <a:gs pos="50000">
                      <a:srgbClr val="FFFFFF"/>
                    </a:gs>
                    <a:gs pos="100000">
                      <a:srgbClr val="800000"/>
                    </a:gs>
                  </a:gsLst>
                  <a:lin ang="5400000" scaled="1"/>
                </a:gradFill>
                <a:ln w="1588">
                  <a:solidFill>
                    <a:srgbClr val="404040"/>
                  </a:solidFill>
                  <a:prstDash val="solid"/>
                  <a:round/>
                  <a:headEnd/>
                  <a:tailEnd/>
                </a:ln>
              </p:spPr>
              <p:txBody>
                <a:bodyPr/>
                <a:lstStyle/>
                <a:p>
                  <a:endParaRPr lang="es-ES"/>
                </a:p>
              </p:txBody>
            </p:sp>
            <p:sp>
              <p:nvSpPr>
                <p:cNvPr id="74727" name="Freeform 84"/>
                <p:cNvSpPr>
                  <a:spLocks/>
                </p:cNvSpPr>
                <p:nvPr/>
              </p:nvSpPr>
              <p:spPr bwMode="auto">
                <a:xfrm>
                  <a:off x="1422" y="1145"/>
                  <a:ext cx="34" cy="127"/>
                </a:xfrm>
                <a:custGeom>
                  <a:avLst/>
                  <a:gdLst>
                    <a:gd name="T0" fmla="*/ 33 w 339"/>
                    <a:gd name="T1" fmla="*/ 0 h 1266"/>
                    <a:gd name="T2" fmla="*/ 31 w 339"/>
                    <a:gd name="T3" fmla="*/ 1 h 1266"/>
                    <a:gd name="T4" fmla="*/ 30 w 339"/>
                    <a:gd name="T5" fmla="*/ 2 h 1266"/>
                    <a:gd name="T6" fmla="*/ 28 w 339"/>
                    <a:gd name="T7" fmla="*/ 3 h 1266"/>
                    <a:gd name="T8" fmla="*/ 27 w 339"/>
                    <a:gd name="T9" fmla="*/ 5 h 1266"/>
                    <a:gd name="T10" fmla="*/ 27 w 339"/>
                    <a:gd name="T11" fmla="*/ 7 h 1266"/>
                    <a:gd name="T12" fmla="*/ 0 w 339"/>
                    <a:gd name="T13" fmla="*/ 125 h 1266"/>
                    <a:gd name="T14" fmla="*/ 1 w 339"/>
                    <a:gd name="T15" fmla="*/ 127 h 1266"/>
                    <a:gd name="T16" fmla="*/ 28 w 339"/>
                    <a:gd name="T17" fmla="*/ 7 h 1266"/>
                    <a:gd name="T18" fmla="*/ 29 w 339"/>
                    <a:gd name="T19" fmla="*/ 5 h 1266"/>
                    <a:gd name="T20" fmla="*/ 30 w 339"/>
                    <a:gd name="T21" fmla="*/ 4 h 1266"/>
                    <a:gd name="T22" fmla="*/ 31 w 339"/>
                    <a:gd name="T23" fmla="*/ 3 h 1266"/>
                    <a:gd name="T24" fmla="*/ 32 w 339"/>
                    <a:gd name="T25" fmla="*/ 2 h 1266"/>
                    <a:gd name="T26" fmla="*/ 33 w 339"/>
                    <a:gd name="T27" fmla="*/ 1 h 1266"/>
                    <a:gd name="T28" fmla="*/ 34 w 339"/>
                    <a:gd name="T29" fmla="*/ 1 h 1266"/>
                    <a:gd name="T30" fmla="*/ 33 w 339"/>
                    <a:gd name="T31" fmla="*/ 0 h 126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39" h="1266">
                      <a:moveTo>
                        <a:pt x="327" y="0"/>
                      </a:moveTo>
                      <a:lnTo>
                        <a:pt x="307" y="9"/>
                      </a:lnTo>
                      <a:lnTo>
                        <a:pt x="296" y="17"/>
                      </a:lnTo>
                      <a:lnTo>
                        <a:pt x="281" y="32"/>
                      </a:lnTo>
                      <a:lnTo>
                        <a:pt x="270" y="51"/>
                      </a:lnTo>
                      <a:lnTo>
                        <a:pt x="266" y="66"/>
                      </a:lnTo>
                      <a:lnTo>
                        <a:pt x="0" y="1249"/>
                      </a:lnTo>
                      <a:lnTo>
                        <a:pt x="9" y="1266"/>
                      </a:lnTo>
                      <a:lnTo>
                        <a:pt x="280" y="66"/>
                      </a:lnTo>
                      <a:lnTo>
                        <a:pt x="288" y="48"/>
                      </a:lnTo>
                      <a:lnTo>
                        <a:pt x="295" y="36"/>
                      </a:lnTo>
                      <a:lnTo>
                        <a:pt x="306" y="25"/>
                      </a:lnTo>
                      <a:lnTo>
                        <a:pt x="319" y="17"/>
                      </a:lnTo>
                      <a:lnTo>
                        <a:pt x="333" y="10"/>
                      </a:lnTo>
                      <a:lnTo>
                        <a:pt x="339" y="5"/>
                      </a:lnTo>
                      <a:lnTo>
                        <a:pt x="327"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277" name="Group 85"/>
              <p:cNvGrpSpPr>
                <a:grpSpLocks/>
              </p:cNvGrpSpPr>
              <p:nvPr/>
            </p:nvGrpSpPr>
            <p:grpSpPr bwMode="auto">
              <a:xfrm>
                <a:off x="1320" y="1276"/>
                <a:ext cx="186" cy="105"/>
                <a:chOff x="1320" y="1276"/>
                <a:chExt cx="186" cy="105"/>
              </a:xfrm>
            </p:grpSpPr>
            <p:grpSp>
              <p:nvGrpSpPr>
                <p:cNvPr id="74278" name="Group 86"/>
                <p:cNvGrpSpPr>
                  <a:grpSpLocks/>
                </p:cNvGrpSpPr>
                <p:nvPr/>
              </p:nvGrpSpPr>
              <p:grpSpPr bwMode="auto">
                <a:xfrm>
                  <a:off x="1320" y="1276"/>
                  <a:ext cx="186" cy="105"/>
                  <a:chOff x="1320" y="1276"/>
                  <a:chExt cx="186" cy="105"/>
                </a:xfrm>
              </p:grpSpPr>
              <p:sp>
                <p:nvSpPr>
                  <p:cNvPr id="74719" name="Freeform 87"/>
                  <p:cNvSpPr>
                    <a:spLocks/>
                  </p:cNvSpPr>
                  <p:nvPr/>
                </p:nvSpPr>
                <p:spPr bwMode="auto">
                  <a:xfrm>
                    <a:off x="1417" y="1276"/>
                    <a:ext cx="89" cy="83"/>
                  </a:xfrm>
                  <a:custGeom>
                    <a:avLst/>
                    <a:gdLst>
                      <a:gd name="T0" fmla="*/ 89 w 888"/>
                      <a:gd name="T1" fmla="*/ 83 h 824"/>
                      <a:gd name="T2" fmla="*/ 87 w 888"/>
                      <a:gd name="T3" fmla="*/ 72 h 824"/>
                      <a:gd name="T4" fmla="*/ 85 w 888"/>
                      <a:gd name="T5" fmla="*/ 67 h 824"/>
                      <a:gd name="T6" fmla="*/ 11 w 888"/>
                      <a:gd name="T7" fmla="*/ 0 h 824"/>
                      <a:gd name="T8" fmla="*/ 8 w 888"/>
                      <a:gd name="T9" fmla="*/ 0 h 824"/>
                      <a:gd name="T10" fmla="*/ 5 w 888"/>
                      <a:gd name="T11" fmla="*/ 0 h 824"/>
                      <a:gd name="T12" fmla="*/ 3 w 888"/>
                      <a:gd name="T13" fmla="*/ 4 h 824"/>
                      <a:gd name="T14" fmla="*/ 0 w 888"/>
                      <a:gd name="T15" fmla="*/ 12 h 824"/>
                      <a:gd name="T16" fmla="*/ 72 w 888"/>
                      <a:gd name="T17" fmla="*/ 82 h 824"/>
                      <a:gd name="T18" fmla="*/ 89 w 888"/>
                      <a:gd name="T19" fmla="*/ 83 h 8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88" h="824">
                        <a:moveTo>
                          <a:pt x="888" y="824"/>
                        </a:moveTo>
                        <a:lnTo>
                          <a:pt x="872" y="714"/>
                        </a:lnTo>
                        <a:lnTo>
                          <a:pt x="846" y="664"/>
                        </a:lnTo>
                        <a:lnTo>
                          <a:pt x="114" y="3"/>
                        </a:lnTo>
                        <a:lnTo>
                          <a:pt x="80" y="0"/>
                        </a:lnTo>
                        <a:lnTo>
                          <a:pt x="50" y="3"/>
                        </a:lnTo>
                        <a:lnTo>
                          <a:pt x="27" y="37"/>
                        </a:lnTo>
                        <a:lnTo>
                          <a:pt x="0" y="124"/>
                        </a:lnTo>
                        <a:lnTo>
                          <a:pt x="721" y="817"/>
                        </a:lnTo>
                        <a:lnTo>
                          <a:pt x="888" y="824"/>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20" name="Freeform 88"/>
                  <p:cNvSpPr>
                    <a:spLocks/>
                  </p:cNvSpPr>
                  <p:nvPr/>
                </p:nvSpPr>
                <p:spPr bwMode="auto">
                  <a:xfrm>
                    <a:off x="1323" y="1287"/>
                    <a:ext cx="164" cy="74"/>
                  </a:xfrm>
                  <a:custGeom>
                    <a:avLst/>
                    <a:gdLst>
                      <a:gd name="T0" fmla="*/ 0 w 1641"/>
                      <a:gd name="T1" fmla="*/ 0 h 738"/>
                      <a:gd name="T2" fmla="*/ 93 w 1641"/>
                      <a:gd name="T3" fmla="*/ 2 h 738"/>
                      <a:gd name="T4" fmla="*/ 164 w 1641"/>
                      <a:gd name="T5" fmla="*/ 70 h 738"/>
                      <a:gd name="T6" fmla="*/ 40 w 1641"/>
                      <a:gd name="T7" fmla="*/ 74 h 738"/>
                      <a:gd name="T8" fmla="*/ 0 w 1641"/>
                      <a:gd name="T9" fmla="*/ 0 h 7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41" h="738">
                        <a:moveTo>
                          <a:pt x="0" y="0"/>
                        </a:moveTo>
                        <a:lnTo>
                          <a:pt x="934" y="20"/>
                        </a:lnTo>
                        <a:lnTo>
                          <a:pt x="1641" y="696"/>
                        </a:lnTo>
                        <a:lnTo>
                          <a:pt x="399" y="738"/>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21" name="Freeform 89"/>
                  <p:cNvSpPr>
                    <a:spLocks/>
                  </p:cNvSpPr>
                  <p:nvPr/>
                </p:nvSpPr>
                <p:spPr bwMode="auto">
                  <a:xfrm>
                    <a:off x="1358" y="1356"/>
                    <a:ext cx="148" cy="25"/>
                  </a:xfrm>
                  <a:custGeom>
                    <a:avLst/>
                    <a:gdLst>
                      <a:gd name="T0" fmla="*/ 4 w 1481"/>
                      <a:gd name="T1" fmla="*/ 4 h 254"/>
                      <a:gd name="T2" fmla="*/ 0 w 1481"/>
                      <a:gd name="T3" fmla="*/ 25 h 254"/>
                      <a:gd name="T4" fmla="*/ 147 w 1481"/>
                      <a:gd name="T5" fmla="*/ 22 h 254"/>
                      <a:gd name="T6" fmla="*/ 148 w 1481"/>
                      <a:gd name="T7" fmla="*/ 15 h 254"/>
                      <a:gd name="T8" fmla="*/ 148 w 1481"/>
                      <a:gd name="T9" fmla="*/ 6 h 254"/>
                      <a:gd name="T10" fmla="*/ 147 w 1481"/>
                      <a:gd name="T11" fmla="*/ 0 h 254"/>
                      <a:gd name="T12" fmla="*/ 4 w 1481"/>
                      <a:gd name="T13" fmla="*/ 4 h 2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81" h="254">
                        <a:moveTo>
                          <a:pt x="45" y="45"/>
                        </a:moveTo>
                        <a:lnTo>
                          <a:pt x="0" y="254"/>
                        </a:lnTo>
                        <a:lnTo>
                          <a:pt x="1466" y="220"/>
                        </a:lnTo>
                        <a:lnTo>
                          <a:pt x="1481" y="148"/>
                        </a:lnTo>
                        <a:lnTo>
                          <a:pt x="1478" y="64"/>
                        </a:lnTo>
                        <a:lnTo>
                          <a:pt x="1474" y="0"/>
                        </a:lnTo>
                        <a:lnTo>
                          <a:pt x="45" y="45"/>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22" name="Freeform 90"/>
                  <p:cNvSpPr>
                    <a:spLocks/>
                  </p:cNvSpPr>
                  <p:nvPr/>
                </p:nvSpPr>
                <p:spPr bwMode="auto">
                  <a:xfrm>
                    <a:off x="1320" y="1287"/>
                    <a:ext cx="43" cy="94"/>
                  </a:xfrm>
                  <a:custGeom>
                    <a:avLst/>
                    <a:gdLst>
                      <a:gd name="T0" fmla="*/ 3 w 428"/>
                      <a:gd name="T1" fmla="*/ 0 h 946"/>
                      <a:gd name="T2" fmla="*/ 0 w 428"/>
                      <a:gd name="T3" fmla="*/ 17 h 946"/>
                      <a:gd name="T4" fmla="*/ 38 w 428"/>
                      <a:gd name="T5" fmla="*/ 94 h 946"/>
                      <a:gd name="T6" fmla="*/ 43 w 428"/>
                      <a:gd name="T7" fmla="*/ 73 h 946"/>
                      <a:gd name="T8" fmla="*/ 3 w 428"/>
                      <a:gd name="T9" fmla="*/ 0 h 94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8" h="946">
                        <a:moveTo>
                          <a:pt x="31" y="0"/>
                        </a:moveTo>
                        <a:lnTo>
                          <a:pt x="0" y="171"/>
                        </a:lnTo>
                        <a:lnTo>
                          <a:pt x="382" y="946"/>
                        </a:lnTo>
                        <a:lnTo>
                          <a:pt x="428" y="738"/>
                        </a:lnTo>
                        <a:lnTo>
                          <a:pt x="3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23" name="Freeform 91"/>
                  <p:cNvSpPr>
                    <a:spLocks/>
                  </p:cNvSpPr>
                  <p:nvPr/>
                </p:nvSpPr>
                <p:spPr bwMode="auto">
                  <a:xfrm>
                    <a:off x="1417" y="1356"/>
                    <a:ext cx="22" cy="3"/>
                  </a:xfrm>
                  <a:custGeom>
                    <a:avLst/>
                    <a:gdLst>
                      <a:gd name="T0" fmla="*/ 0 w 219"/>
                      <a:gd name="T1" fmla="*/ 3 h 22"/>
                      <a:gd name="T2" fmla="*/ 0 w 219"/>
                      <a:gd name="T3" fmla="*/ 0 h 22"/>
                      <a:gd name="T4" fmla="*/ 21 w 219"/>
                      <a:gd name="T5" fmla="*/ 0 h 22"/>
                      <a:gd name="T6" fmla="*/ 22 w 219"/>
                      <a:gd name="T7" fmla="*/ 2 h 22"/>
                      <a:gd name="T8" fmla="*/ 0 w 219"/>
                      <a:gd name="T9" fmla="*/ 3 h 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9" h="22">
                        <a:moveTo>
                          <a:pt x="2" y="22"/>
                        </a:moveTo>
                        <a:lnTo>
                          <a:pt x="0" y="0"/>
                        </a:lnTo>
                        <a:lnTo>
                          <a:pt x="208" y="0"/>
                        </a:lnTo>
                        <a:lnTo>
                          <a:pt x="219" y="17"/>
                        </a:lnTo>
                        <a:lnTo>
                          <a:pt x="2" y="22"/>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24" name="Freeform 92"/>
                  <p:cNvSpPr>
                    <a:spLocks/>
                  </p:cNvSpPr>
                  <p:nvPr/>
                </p:nvSpPr>
                <p:spPr bwMode="auto">
                  <a:xfrm>
                    <a:off x="1371" y="1287"/>
                    <a:ext cx="47" cy="72"/>
                  </a:xfrm>
                  <a:custGeom>
                    <a:avLst/>
                    <a:gdLst>
                      <a:gd name="T0" fmla="*/ 47 w 468"/>
                      <a:gd name="T1" fmla="*/ 69 h 715"/>
                      <a:gd name="T2" fmla="*/ 0 w 468"/>
                      <a:gd name="T3" fmla="*/ 0 h 715"/>
                      <a:gd name="T4" fmla="*/ 47 w 468"/>
                      <a:gd name="T5" fmla="*/ 72 h 715"/>
                      <a:gd name="T6" fmla="*/ 47 w 468"/>
                      <a:gd name="T7" fmla="*/ 69 h 7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8" h="715">
                        <a:moveTo>
                          <a:pt x="465" y="686"/>
                        </a:moveTo>
                        <a:lnTo>
                          <a:pt x="0" y="0"/>
                        </a:lnTo>
                        <a:lnTo>
                          <a:pt x="468" y="715"/>
                        </a:lnTo>
                        <a:lnTo>
                          <a:pt x="465" y="686"/>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279" name="Group 93"/>
                <p:cNvGrpSpPr>
                  <a:grpSpLocks/>
                </p:cNvGrpSpPr>
                <p:nvPr/>
              </p:nvGrpSpPr>
              <p:grpSpPr bwMode="auto">
                <a:xfrm>
                  <a:off x="1333" y="1289"/>
                  <a:ext cx="86" cy="69"/>
                  <a:chOff x="1333" y="1289"/>
                  <a:chExt cx="86" cy="69"/>
                </a:xfrm>
              </p:grpSpPr>
              <p:grpSp>
                <p:nvGrpSpPr>
                  <p:cNvPr id="74305" name="Group 94"/>
                  <p:cNvGrpSpPr>
                    <a:grpSpLocks/>
                  </p:cNvGrpSpPr>
                  <p:nvPr/>
                </p:nvGrpSpPr>
                <p:grpSpPr bwMode="auto">
                  <a:xfrm>
                    <a:off x="1339" y="1291"/>
                    <a:ext cx="8" cy="5"/>
                    <a:chOff x="1339" y="1291"/>
                    <a:chExt cx="8" cy="5"/>
                  </a:xfrm>
                </p:grpSpPr>
                <p:sp>
                  <p:nvSpPr>
                    <p:cNvPr id="74716" name="Freeform 95"/>
                    <p:cNvSpPr>
                      <a:spLocks/>
                    </p:cNvSpPr>
                    <p:nvPr/>
                  </p:nvSpPr>
                  <p:spPr bwMode="auto">
                    <a:xfrm>
                      <a:off x="1339" y="1291"/>
                      <a:ext cx="2" cy="5"/>
                    </a:xfrm>
                    <a:custGeom>
                      <a:avLst/>
                      <a:gdLst>
                        <a:gd name="T0" fmla="*/ 1 w 18"/>
                        <a:gd name="T1" fmla="*/ 5 h 58"/>
                        <a:gd name="T2" fmla="*/ 0 w 18"/>
                        <a:gd name="T3" fmla="*/ 2 h 58"/>
                        <a:gd name="T4" fmla="*/ 1 w 18"/>
                        <a:gd name="T5" fmla="*/ 0 h 58"/>
                        <a:gd name="T6" fmla="*/ 2 w 18"/>
                        <a:gd name="T7" fmla="*/ 2 h 58"/>
                        <a:gd name="T8" fmla="*/ 1 w 18"/>
                        <a:gd name="T9" fmla="*/ 5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58">
                          <a:moveTo>
                            <a:pt x="11" y="58"/>
                          </a:moveTo>
                          <a:lnTo>
                            <a:pt x="0" y="23"/>
                          </a:lnTo>
                          <a:lnTo>
                            <a:pt x="7" y="0"/>
                          </a:lnTo>
                          <a:lnTo>
                            <a:pt x="18" y="26"/>
                          </a:lnTo>
                          <a:lnTo>
                            <a:pt x="11"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17" name="Freeform 96"/>
                    <p:cNvSpPr>
                      <a:spLocks/>
                    </p:cNvSpPr>
                    <p:nvPr/>
                  </p:nvSpPr>
                  <p:spPr bwMode="auto">
                    <a:xfrm>
                      <a:off x="1340" y="1291"/>
                      <a:ext cx="6" cy="2"/>
                    </a:xfrm>
                    <a:custGeom>
                      <a:avLst/>
                      <a:gdLst>
                        <a:gd name="T0" fmla="*/ 0 w 61"/>
                        <a:gd name="T1" fmla="*/ 0 h 25"/>
                        <a:gd name="T2" fmla="*/ 4 w 61"/>
                        <a:gd name="T3" fmla="*/ 0 h 25"/>
                        <a:gd name="T4" fmla="*/ 4 w 61"/>
                        <a:gd name="T5" fmla="*/ 0 h 25"/>
                        <a:gd name="T6" fmla="*/ 5 w 61"/>
                        <a:gd name="T7" fmla="*/ 1 h 25"/>
                        <a:gd name="T8" fmla="*/ 6 w 61"/>
                        <a:gd name="T9" fmla="*/ 2 h 25"/>
                        <a:gd name="T10" fmla="*/ 1 w 61"/>
                        <a:gd name="T11" fmla="*/ 2 h 25"/>
                        <a:gd name="T12" fmla="*/ 1 w 61"/>
                        <a:gd name="T13" fmla="*/ 1 h 25"/>
                        <a:gd name="T14" fmla="*/ 0 w 61"/>
                        <a:gd name="T15" fmla="*/ 0 h 25"/>
                        <a:gd name="T16" fmla="*/ 0 w 61"/>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5">
                          <a:moveTo>
                            <a:pt x="1" y="0"/>
                          </a:moveTo>
                          <a:lnTo>
                            <a:pt x="42" y="0"/>
                          </a:lnTo>
                          <a:lnTo>
                            <a:pt x="43" y="2"/>
                          </a:lnTo>
                          <a:lnTo>
                            <a:pt x="46" y="10"/>
                          </a:lnTo>
                          <a:lnTo>
                            <a:pt x="61" y="25"/>
                          </a:lnTo>
                          <a:lnTo>
                            <a:pt x="15" y="25"/>
                          </a:lnTo>
                          <a:lnTo>
                            <a:pt x="7" y="18"/>
                          </a:lnTo>
                          <a:lnTo>
                            <a:pt x="0" y="6"/>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18" name="Freeform 97"/>
                    <p:cNvSpPr>
                      <a:spLocks/>
                    </p:cNvSpPr>
                    <p:nvPr/>
                  </p:nvSpPr>
                  <p:spPr bwMode="auto">
                    <a:xfrm>
                      <a:off x="1340" y="1293"/>
                      <a:ext cx="7" cy="3"/>
                    </a:xfrm>
                    <a:custGeom>
                      <a:avLst/>
                      <a:gdLst>
                        <a:gd name="T0" fmla="*/ 0 w 69"/>
                        <a:gd name="T1" fmla="*/ 3 h 31"/>
                        <a:gd name="T2" fmla="*/ 0 w 69"/>
                        <a:gd name="T3" fmla="*/ 2 h 31"/>
                        <a:gd name="T4" fmla="*/ 1 w 69"/>
                        <a:gd name="T5" fmla="*/ 1 h 31"/>
                        <a:gd name="T6" fmla="*/ 1 w 69"/>
                        <a:gd name="T7" fmla="*/ 0 h 31"/>
                        <a:gd name="T8" fmla="*/ 6 w 69"/>
                        <a:gd name="T9" fmla="*/ 0 h 31"/>
                        <a:gd name="T10" fmla="*/ 7 w 69"/>
                        <a:gd name="T11" fmla="*/ 3 h 31"/>
                        <a:gd name="T12" fmla="*/ 0 w 69"/>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1" y="17"/>
                          </a:lnTo>
                          <a:lnTo>
                            <a:pt x="5" y="7"/>
                          </a:lnTo>
                          <a:lnTo>
                            <a:pt x="9" y="0"/>
                          </a:lnTo>
                          <a:lnTo>
                            <a:pt x="56"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06" name="Group 98"/>
                  <p:cNvGrpSpPr>
                    <a:grpSpLocks/>
                  </p:cNvGrpSpPr>
                  <p:nvPr/>
                </p:nvGrpSpPr>
                <p:grpSpPr bwMode="auto">
                  <a:xfrm>
                    <a:off x="1341" y="1294"/>
                    <a:ext cx="8" cy="6"/>
                    <a:chOff x="1341" y="1294"/>
                    <a:chExt cx="8" cy="6"/>
                  </a:xfrm>
                </p:grpSpPr>
                <p:sp>
                  <p:nvSpPr>
                    <p:cNvPr id="74713" name="Freeform 99"/>
                    <p:cNvSpPr>
                      <a:spLocks/>
                    </p:cNvSpPr>
                    <p:nvPr/>
                  </p:nvSpPr>
                  <p:spPr bwMode="auto">
                    <a:xfrm>
                      <a:off x="1341" y="1294"/>
                      <a:ext cx="2" cy="6"/>
                    </a:xfrm>
                    <a:custGeom>
                      <a:avLst/>
                      <a:gdLst>
                        <a:gd name="T0" fmla="*/ 1 w 21"/>
                        <a:gd name="T1" fmla="*/ 6 h 58"/>
                        <a:gd name="T2" fmla="*/ 0 w 21"/>
                        <a:gd name="T3" fmla="*/ 2 h 58"/>
                        <a:gd name="T4" fmla="*/ 1 w 21"/>
                        <a:gd name="T5" fmla="*/ 0 h 58"/>
                        <a:gd name="T6" fmla="*/ 2 w 21"/>
                        <a:gd name="T7" fmla="*/ 3 h 58"/>
                        <a:gd name="T8" fmla="*/ 1 w 21"/>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8">
                          <a:moveTo>
                            <a:pt x="13" y="58"/>
                          </a:moveTo>
                          <a:lnTo>
                            <a:pt x="0" y="23"/>
                          </a:lnTo>
                          <a:lnTo>
                            <a:pt x="9" y="0"/>
                          </a:lnTo>
                          <a:lnTo>
                            <a:pt x="21" y="26"/>
                          </a:lnTo>
                          <a:lnTo>
                            <a:pt x="13"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14" name="Freeform 100"/>
                    <p:cNvSpPr>
                      <a:spLocks/>
                    </p:cNvSpPr>
                    <p:nvPr/>
                  </p:nvSpPr>
                  <p:spPr bwMode="auto">
                    <a:xfrm>
                      <a:off x="1342" y="1294"/>
                      <a:ext cx="6" cy="3"/>
                    </a:xfrm>
                    <a:custGeom>
                      <a:avLst/>
                      <a:gdLst>
                        <a:gd name="T0" fmla="*/ 0 w 61"/>
                        <a:gd name="T1" fmla="*/ 0 h 25"/>
                        <a:gd name="T2" fmla="*/ 4 w 61"/>
                        <a:gd name="T3" fmla="*/ 0 h 25"/>
                        <a:gd name="T4" fmla="*/ 4 w 61"/>
                        <a:gd name="T5" fmla="*/ 0 h 25"/>
                        <a:gd name="T6" fmla="*/ 5 w 61"/>
                        <a:gd name="T7" fmla="*/ 1 h 25"/>
                        <a:gd name="T8" fmla="*/ 6 w 61"/>
                        <a:gd name="T9" fmla="*/ 3 h 25"/>
                        <a:gd name="T10" fmla="*/ 1 w 61"/>
                        <a:gd name="T11" fmla="*/ 3 h 25"/>
                        <a:gd name="T12" fmla="*/ 1 w 61"/>
                        <a:gd name="T13" fmla="*/ 2 h 25"/>
                        <a:gd name="T14" fmla="*/ 0 w 61"/>
                        <a:gd name="T15" fmla="*/ 1 h 25"/>
                        <a:gd name="T16" fmla="*/ 0 w 61"/>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5">
                          <a:moveTo>
                            <a:pt x="1" y="0"/>
                          </a:moveTo>
                          <a:lnTo>
                            <a:pt x="41" y="0"/>
                          </a:lnTo>
                          <a:lnTo>
                            <a:pt x="42" y="2"/>
                          </a:lnTo>
                          <a:lnTo>
                            <a:pt x="47" y="10"/>
                          </a:lnTo>
                          <a:lnTo>
                            <a:pt x="61" y="25"/>
                          </a:lnTo>
                          <a:lnTo>
                            <a:pt x="15" y="25"/>
                          </a:lnTo>
                          <a:lnTo>
                            <a:pt x="8" y="18"/>
                          </a:lnTo>
                          <a:lnTo>
                            <a:pt x="0" y="6"/>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15" name="Freeform 101"/>
                    <p:cNvSpPr>
                      <a:spLocks/>
                    </p:cNvSpPr>
                    <p:nvPr/>
                  </p:nvSpPr>
                  <p:spPr bwMode="auto">
                    <a:xfrm>
                      <a:off x="1342" y="1297"/>
                      <a:ext cx="7" cy="3"/>
                    </a:xfrm>
                    <a:custGeom>
                      <a:avLst/>
                      <a:gdLst>
                        <a:gd name="T0" fmla="*/ 0 w 67"/>
                        <a:gd name="T1" fmla="*/ 3 h 31"/>
                        <a:gd name="T2" fmla="*/ 0 w 67"/>
                        <a:gd name="T3" fmla="*/ 2 h 31"/>
                        <a:gd name="T4" fmla="*/ 0 w 67"/>
                        <a:gd name="T5" fmla="*/ 1 h 31"/>
                        <a:gd name="T6" fmla="*/ 1 w 67"/>
                        <a:gd name="T7" fmla="*/ 0 h 31"/>
                        <a:gd name="T8" fmla="*/ 6 w 67"/>
                        <a:gd name="T9" fmla="*/ 0 h 31"/>
                        <a:gd name="T10" fmla="*/ 7 w 67"/>
                        <a:gd name="T11" fmla="*/ 3 h 31"/>
                        <a:gd name="T12" fmla="*/ 0 w 67"/>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7" h="31">
                          <a:moveTo>
                            <a:pt x="0" y="31"/>
                          </a:moveTo>
                          <a:lnTo>
                            <a:pt x="1" y="17"/>
                          </a:lnTo>
                          <a:lnTo>
                            <a:pt x="4" y="7"/>
                          </a:lnTo>
                          <a:lnTo>
                            <a:pt x="8" y="0"/>
                          </a:lnTo>
                          <a:lnTo>
                            <a:pt x="55" y="0"/>
                          </a:lnTo>
                          <a:lnTo>
                            <a:pt x="67"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74307" name="Freeform 102"/>
                  <p:cNvSpPr>
                    <a:spLocks/>
                  </p:cNvSpPr>
                  <p:nvPr/>
                </p:nvSpPr>
                <p:spPr bwMode="auto">
                  <a:xfrm>
                    <a:off x="1375" y="1291"/>
                    <a:ext cx="7" cy="4"/>
                  </a:xfrm>
                  <a:custGeom>
                    <a:avLst/>
                    <a:gdLst>
                      <a:gd name="T0" fmla="*/ 0 w 66"/>
                      <a:gd name="T1" fmla="*/ 0 h 30"/>
                      <a:gd name="T2" fmla="*/ 2 w 66"/>
                      <a:gd name="T3" fmla="*/ 4 h 30"/>
                      <a:gd name="T4" fmla="*/ 7 w 66"/>
                      <a:gd name="T5" fmla="*/ 4 h 30"/>
                      <a:gd name="T6" fmla="*/ 4 w 66"/>
                      <a:gd name="T7" fmla="*/ 0 h 30"/>
                      <a:gd name="T8" fmla="*/ 0 w 66"/>
                      <a:gd name="T9" fmla="*/ 0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6" h="30">
                        <a:moveTo>
                          <a:pt x="0" y="0"/>
                        </a:moveTo>
                        <a:lnTo>
                          <a:pt x="23" y="30"/>
                        </a:lnTo>
                        <a:lnTo>
                          <a:pt x="66" y="30"/>
                        </a:lnTo>
                        <a:lnTo>
                          <a:pt x="42" y="0"/>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08" name="Freeform 103"/>
                  <p:cNvSpPr>
                    <a:spLocks/>
                  </p:cNvSpPr>
                  <p:nvPr/>
                </p:nvSpPr>
                <p:spPr bwMode="auto">
                  <a:xfrm>
                    <a:off x="1360" y="1291"/>
                    <a:ext cx="2" cy="6"/>
                  </a:xfrm>
                  <a:custGeom>
                    <a:avLst/>
                    <a:gdLst>
                      <a:gd name="T0" fmla="*/ 1 w 19"/>
                      <a:gd name="T1" fmla="*/ 6 h 58"/>
                      <a:gd name="T2" fmla="*/ 0 w 19"/>
                      <a:gd name="T3" fmla="*/ 2 h 58"/>
                      <a:gd name="T4" fmla="*/ 1 w 19"/>
                      <a:gd name="T5" fmla="*/ 0 h 58"/>
                      <a:gd name="T6" fmla="*/ 2 w 19"/>
                      <a:gd name="T7" fmla="*/ 3 h 58"/>
                      <a:gd name="T8" fmla="*/ 1 w 19"/>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58">
                        <a:moveTo>
                          <a:pt x="12" y="58"/>
                        </a:moveTo>
                        <a:lnTo>
                          <a:pt x="0" y="23"/>
                        </a:lnTo>
                        <a:lnTo>
                          <a:pt x="8" y="0"/>
                        </a:lnTo>
                        <a:lnTo>
                          <a:pt x="19" y="26"/>
                        </a:lnTo>
                        <a:lnTo>
                          <a:pt x="12"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09" name="Freeform 104"/>
                  <p:cNvSpPr>
                    <a:spLocks/>
                  </p:cNvSpPr>
                  <p:nvPr/>
                </p:nvSpPr>
                <p:spPr bwMode="auto">
                  <a:xfrm>
                    <a:off x="1361" y="1291"/>
                    <a:ext cx="6" cy="2"/>
                  </a:xfrm>
                  <a:custGeom>
                    <a:avLst/>
                    <a:gdLst>
                      <a:gd name="T0" fmla="*/ 0 w 58"/>
                      <a:gd name="T1" fmla="*/ 0 h 25"/>
                      <a:gd name="T2" fmla="*/ 4 w 58"/>
                      <a:gd name="T3" fmla="*/ 0 h 25"/>
                      <a:gd name="T4" fmla="*/ 4 w 58"/>
                      <a:gd name="T5" fmla="*/ 0 h 25"/>
                      <a:gd name="T6" fmla="*/ 5 w 58"/>
                      <a:gd name="T7" fmla="*/ 1 h 25"/>
                      <a:gd name="T8" fmla="*/ 6 w 58"/>
                      <a:gd name="T9" fmla="*/ 2 h 25"/>
                      <a:gd name="T10" fmla="*/ 1 w 58"/>
                      <a:gd name="T11" fmla="*/ 2 h 25"/>
                      <a:gd name="T12" fmla="*/ 1 w 58"/>
                      <a:gd name="T13" fmla="*/ 1 h 25"/>
                      <a:gd name="T14" fmla="*/ 0 w 58"/>
                      <a:gd name="T15" fmla="*/ 0 h 25"/>
                      <a:gd name="T16" fmla="*/ 0 w 58"/>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8" h="25">
                        <a:moveTo>
                          <a:pt x="0" y="0"/>
                        </a:moveTo>
                        <a:lnTo>
                          <a:pt x="40" y="0"/>
                        </a:lnTo>
                        <a:lnTo>
                          <a:pt x="41" y="2"/>
                        </a:lnTo>
                        <a:lnTo>
                          <a:pt x="44" y="11"/>
                        </a:lnTo>
                        <a:lnTo>
                          <a:pt x="58" y="25"/>
                        </a:lnTo>
                        <a:lnTo>
                          <a:pt x="13" y="25"/>
                        </a:lnTo>
                        <a:lnTo>
                          <a:pt x="5" y="18"/>
                        </a:lnTo>
                        <a:lnTo>
                          <a:pt x="0" y="6"/>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10" name="Freeform 105"/>
                  <p:cNvSpPr>
                    <a:spLocks/>
                  </p:cNvSpPr>
                  <p:nvPr/>
                </p:nvSpPr>
                <p:spPr bwMode="auto">
                  <a:xfrm>
                    <a:off x="1361" y="1293"/>
                    <a:ext cx="7" cy="4"/>
                  </a:xfrm>
                  <a:custGeom>
                    <a:avLst/>
                    <a:gdLst>
                      <a:gd name="T0" fmla="*/ 0 w 69"/>
                      <a:gd name="T1" fmla="*/ 4 h 31"/>
                      <a:gd name="T2" fmla="*/ 0 w 69"/>
                      <a:gd name="T3" fmla="*/ 2 h 31"/>
                      <a:gd name="T4" fmla="*/ 1 w 69"/>
                      <a:gd name="T5" fmla="*/ 1 h 31"/>
                      <a:gd name="T6" fmla="*/ 1 w 69"/>
                      <a:gd name="T7" fmla="*/ 0 h 31"/>
                      <a:gd name="T8" fmla="*/ 6 w 69"/>
                      <a:gd name="T9" fmla="*/ 0 h 31"/>
                      <a:gd name="T10" fmla="*/ 7 w 69"/>
                      <a:gd name="T11" fmla="*/ 4 h 31"/>
                      <a:gd name="T12" fmla="*/ 0 w 69"/>
                      <a:gd name="T13" fmla="*/ 4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1" y="17"/>
                        </a:lnTo>
                        <a:lnTo>
                          <a:pt x="5" y="7"/>
                        </a:lnTo>
                        <a:lnTo>
                          <a:pt x="9" y="0"/>
                        </a:lnTo>
                        <a:lnTo>
                          <a:pt x="56"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74311" name="Group 106"/>
                  <p:cNvGrpSpPr>
                    <a:grpSpLocks/>
                  </p:cNvGrpSpPr>
                  <p:nvPr/>
                </p:nvGrpSpPr>
                <p:grpSpPr bwMode="auto">
                  <a:xfrm>
                    <a:off x="1362" y="1294"/>
                    <a:ext cx="8" cy="6"/>
                    <a:chOff x="1362" y="1294"/>
                    <a:chExt cx="8" cy="6"/>
                  </a:xfrm>
                </p:grpSpPr>
                <p:sp>
                  <p:nvSpPr>
                    <p:cNvPr id="74710" name="Freeform 107"/>
                    <p:cNvSpPr>
                      <a:spLocks/>
                    </p:cNvSpPr>
                    <p:nvPr/>
                  </p:nvSpPr>
                  <p:spPr bwMode="auto">
                    <a:xfrm>
                      <a:off x="1362" y="1294"/>
                      <a:ext cx="2" cy="6"/>
                    </a:xfrm>
                    <a:custGeom>
                      <a:avLst/>
                      <a:gdLst>
                        <a:gd name="T0" fmla="*/ 1 w 21"/>
                        <a:gd name="T1" fmla="*/ 6 h 58"/>
                        <a:gd name="T2" fmla="*/ 0 w 21"/>
                        <a:gd name="T3" fmla="*/ 2 h 58"/>
                        <a:gd name="T4" fmla="*/ 1 w 21"/>
                        <a:gd name="T5" fmla="*/ 0 h 58"/>
                        <a:gd name="T6" fmla="*/ 2 w 21"/>
                        <a:gd name="T7" fmla="*/ 3 h 58"/>
                        <a:gd name="T8" fmla="*/ 1 w 21"/>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8">
                          <a:moveTo>
                            <a:pt x="12" y="58"/>
                          </a:moveTo>
                          <a:lnTo>
                            <a:pt x="0" y="23"/>
                          </a:lnTo>
                          <a:lnTo>
                            <a:pt x="9" y="0"/>
                          </a:lnTo>
                          <a:lnTo>
                            <a:pt x="21" y="26"/>
                          </a:lnTo>
                          <a:lnTo>
                            <a:pt x="12"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11" name="Freeform 108"/>
                    <p:cNvSpPr>
                      <a:spLocks/>
                    </p:cNvSpPr>
                    <p:nvPr/>
                  </p:nvSpPr>
                  <p:spPr bwMode="auto">
                    <a:xfrm>
                      <a:off x="1363" y="1294"/>
                      <a:ext cx="6" cy="3"/>
                    </a:xfrm>
                    <a:custGeom>
                      <a:avLst/>
                      <a:gdLst>
                        <a:gd name="T0" fmla="*/ 0 w 60"/>
                        <a:gd name="T1" fmla="*/ 0 h 25"/>
                        <a:gd name="T2" fmla="*/ 4 w 60"/>
                        <a:gd name="T3" fmla="*/ 0 h 25"/>
                        <a:gd name="T4" fmla="*/ 4 w 60"/>
                        <a:gd name="T5" fmla="*/ 0 h 25"/>
                        <a:gd name="T6" fmla="*/ 5 w 60"/>
                        <a:gd name="T7" fmla="*/ 1 h 25"/>
                        <a:gd name="T8" fmla="*/ 6 w 60"/>
                        <a:gd name="T9" fmla="*/ 3 h 25"/>
                        <a:gd name="T10" fmla="*/ 2 w 60"/>
                        <a:gd name="T11" fmla="*/ 3 h 25"/>
                        <a:gd name="T12" fmla="*/ 1 w 60"/>
                        <a:gd name="T13" fmla="*/ 2 h 25"/>
                        <a:gd name="T14" fmla="*/ 0 w 60"/>
                        <a:gd name="T15" fmla="*/ 1 h 25"/>
                        <a:gd name="T16" fmla="*/ 0 w 60"/>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 h="25">
                          <a:moveTo>
                            <a:pt x="1" y="0"/>
                          </a:moveTo>
                          <a:lnTo>
                            <a:pt x="41" y="0"/>
                          </a:lnTo>
                          <a:lnTo>
                            <a:pt x="42" y="2"/>
                          </a:lnTo>
                          <a:lnTo>
                            <a:pt x="47" y="10"/>
                          </a:lnTo>
                          <a:lnTo>
                            <a:pt x="60" y="25"/>
                          </a:lnTo>
                          <a:lnTo>
                            <a:pt x="15" y="25"/>
                          </a:lnTo>
                          <a:lnTo>
                            <a:pt x="8" y="18"/>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12" name="Freeform 109"/>
                    <p:cNvSpPr>
                      <a:spLocks/>
                    </p:cNvSpPr>
                    <p:nvPr/>
                  </p:nvSpPr>
                  <p:spPr bwMode="auto">
                    <a:xfrm>
                      <a:off x="1363" y="1297"/>
                      <a:ext cx="7" cy="3"/>
                    </a:xfrm>
                    <a:custGeom>
                      <a:avLst/>
                      <a:gdLst>
                        <a:gd name="T0" fmla="*/ 0 w 69"/>
                        <a:gd name="T1" fmla="*/ 3 h 31"/>
                        <a:gd name="T2" fmla="*/ 0 w 69"/>
                        <a:gd name="T3" fmla="*/ 2 h 31"/>
                        <a:gd name="T4" fmla="*/ 1 w 69"/>
                        <a:gd name="T5" fmla="*/ 1 h 31"/>
                        <a:gd name="T6" fmla="*/ 1 w 69"/>
                        <a:gd name="T7" fmla="*/ 0 h 31"/>
                        <a:gd name="T8" fmla="*/ 6 w 69"/>
                        <a:gd name="T9" fmla="*/ 0 h 31"/>
                        <a:gd name="T10" fmla="*/ 7 w 69"/>
                        <a:gd name="T11" fmla="*/ 3 h 31"/>
                        <a:gd name="T12" fmla="*/ 0 w 69"/>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2" y="17"/>
                          </a:lnTo>
                          <a:lnTo>
                            <a:pt x="5" y="7"/>
                          </a:lnTo>
                          <a:lnTo>
                            <a:pt x="9" y="0"/>
                          </a:lnTo>
                          <a:lnTo>
                            <a:pt x="55"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12" name="Group 110"/>
                  <p:cNvGrpSpPr>
                    <a:grpSpLocks/>
                  </p:cNvGrpSpPr>
                  <p:nvPr/>
                </p:nvGrpSpPr>
                <p:grpSpPr bwMode="auto">
                  <a:xfrm>
                    <a:off x="1364" y="1297"/>
                    <a:ext cx="8" cy="6"/>
                    <a:chOff x="1364" y="1297"/>
                    <a:chExt cx="8" cy="6"/>
                  </a:xfrm>
                </p:grpSpPr>
                <p:sp>
                  <p:nvSpPr>
                    <p:cNvPr id="74707" name="Freeform 111"/>
                    <p:cNvSpPr>
                      <a:spLocks/>
                    </p:cNvSpPr>
                    <p:nvPr/>
                  </p:nvSpPr>
                  <p:spPr bwMode="auto">
                    <a:xfrm>
                      <a:off x="1364" y="1297"/>
                      <a:ext cx="2" cy="6"/>
                    </a:xfrm>
                    <a:custGeom>
                      <a:avLst/>
                      <a:gdLst>
                        <a:gd name="T0" fmla="*/ 1 w 21"/>
                        <a:gd name="T1" fmla="*/ 6 h 58"/>
                        <a:gd name="T2" fmla="*/ 0 w 21"/>
                        <a:gd name="T3" fmla="*/ 2 h 58"/>
                        <a:gd name="T4" fmla="*/ 1 w 21"/>
                        <a:gd name="T5" fmla="*/ 0 h 58"/>
                        <a:gd name="T6" fmla="*/ 2 w 21"/>
                        <a:gd name="T7" fmla="*/ 3 h 58"/>
                        <a:gd name="T8" fmla="*/ 1 w 21"/>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8">
                          <a:moveTo>
                            <a:pt x="13" y="58"/>
                          </a:moveTo>
                          <a:lnTo>
                            <a:pt x="0" y="22"/>
                          </a:lnTo>
                          <a:lnTo>
                            <a:pt x="10" y="0"/>
                          </a:lnTo>
                          <a:lnTo>
                            <a:pt x="21" y="26"/>
                          </a:lnTo>
                          <a:lnTo>
                            <a:pt x="13"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08" name="Freeform 112"/>
                    <p:cNvSpPr>
                      <a:spLocks/>
                    </p:cNvSpPr>
                    <p:nvPr/>
                  </p:nvSpPr>
                  <p:spPr bwMode="auto">
                    <a:xfrm>
                      <a:off x="1365" y="1297"/>
                      <a:ext cx="6" cy="3"/>
                    </a:xfrm>
                    <a:custGeom>
                      <a:avLst/>
                      <a:gdLst>
                        <a:gd name="T0" fmla="*/ 0 w 61"/>
                        <a:gd name="T1" fmla="*/ 0 h 25"/>
                        <a:gd name="T2" fmla="*/ 4 w 61"/>
                        <a:gd name="T3" fmla="*/ 0 h 25"/>
                        <a:gd name="T4" fmla="*/ 4 w 61"/>
                        <a:gd name="T5" fmla="*/ 0 h 25"/>
                        <a:gd name="T6" fmla="*/ 5 w 61"/>
                        <a:gd name="T7" fmla="*/ 1 h 25"/>
                        <a:gd name="T8" fmla="*/ 6 w 61"/>
                        <a:gd name="T9" fmla="*/ 3 h 25"/>
                        <a:gd name="T10" fmla="*/ 1 w 61"/>
                        <a:gd name="T11" fmla="*/ 3 h 25"/>
                        <a:gd name="T12" fmla="*/ 1 w 61"/>
                        <a:gd name="T13" fmla="*/ 2 h 25"/>
                        <a:gd name="T14" fmla="*/ 0 w 61"/>
                        <a:gd name="T15" fmla="*/ 0 h 25"/>
                        <a:gd name="T16" fmla="*/ 0 w 61"/>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5">
                          <a:moveTo>
                            <a:pt x="2" y="0"/>
                          </a:moveTo>
                          <a:lnTo>
                            <a:pt x="40" y="0"/>
                          </a:lnTo>
                          <a:lnTo>
                            <a:pt x="43" y="2"/>
                          </a:lnTo>
                          <a:lnTo>
                            <a:pt x="47" y="10"/>
                          </a:lnTo>
                          <a:lnTo>
                            <a:pt x="61" y="25"/>
                          </a:lnTo>
                          <a:lnTo>
                            <a:pt x="15" y="25"/>
                          </a:lnTo>
                          <a:lnTo>
                            <a:pt x="8" y="17"/>
                          </a:lnTo>
                          <a:lnTo>
                            <a:pt x="0" y="4"/>
                          </a:lnTo>
                          <a:lnTo>
                            <a:pt x="2"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09" name="Freeform 113"/>
                    <p:cNvSpPr>
                      <a:spLocks/>
                    </p:cNvSpPr>
                    <p:nvPr/>
                  </p:nvSpPr>
                  <p:spPr bwMode="auto">
                    <a:xfrm>
                      <a:off x="1365" y="1300"/>
                      <a:ext cx="7" cy="3"/>
                    </a:xfrm>
                    <a:custGeom>
                      <a:avLst/>
                      <a:gdLst>
                        <a:gd name="T0" fmla="*/ 0 w 69"/>
                        <a:gd name="T1" fmla="*/ 3 h 31"/>
                        <a:gd name="T2" fmla="*/ 0 w 69"/>
                        <a:gd name="T3" fmla="*/ 2 h 31"/>
                        <a:gd name="T4" fmla="*/ 1 w 69"/>
                        <a:gd name="T5" fmla="*/ 1 h 31"/>
                        <a:gd name="T6" fmla="*/ 1 w 69"/>
                        <a:gd name="T7" fmla="*/ 0 h 31"/>
                        <a:gd name="T8" fmla="*/ 6 w 69"/>
                        <a:gd name="T9" fmla="*/ 0 h 31"/>
                        <a:gd name="T10" fmla="*/ 7 w 69"/>
                        <a:gd name="T11" fmla="*/ 3 h 31"/>
                        <a:gd name="T12" fmla="*/ 0 w 69"/>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2" y="17"/>
                          </a:lnTo>
                          <a:lnTo>
                            <a:pt x="6" y="7"/>
                          </a:lnTo>
                          <a:lnTo>
                            <a:pt x="9" y="0"/>
                          </a:lnTo>
                          <a:lnTo>
                            <a:pt x="56"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13" name="Group 114"/>
                  <p:cNvGrpSpPr>
                    <a:grpSpLocks/>
                  </p:cNvGrpSpPr>
                  <p:nvPr/>
                </p:nvGrpSpPr>
                <p:grpSpPr bwMode="auto">
                  <a:xfrm>
                    <a:off x="1366" y="1300"/>
                    <a:ext cx="8" cy="6"/>
                    <a:chOff x="1366" y="1300"/>
                    <a:chExt cx="8" cy="6"/>
                  </a:xfrm>
                </p:grpSpPr>
                <p:sp>
                  <p:nvSpPr>
                    <p:cNvPr id="74704" name="Freeform 115"/>
                    <p:cNvSpPr>
                      <a:spLocks/>
                    </p:cNvSpPr>
                    <p:nvPr/>
                  </p:nvSpPr>
                  <p:spPr bwMode="auto">
                    <a:xfrm>
                      <a:off x="1366" y="1300"/>
                      <a:ext cx="2" cy="6"/>
                    </a:xfrm>
                    <a:custGeom>
                      <a:avLst/>
                      <a:gdLst>
                        <a:gd name="T0" fmla="*/ 1 w 21"/>
                        <a:gd name="T1" fmla="*/ 6 h 60"/>
                        <a:gd name="T2" fmla="*/ 0 w 21"/>
                        <a:gd name="T3" fmla="*/ 2 h 60"/>
                        <a:gd name="T4" fmla="*/ 1 w 21"/>
                        <a:gd name="T5" fmla="*/ 0 h 60"/>
                        <a:gd name="T6" fmla="*/ 2 w 21"/>
                        <a:gd name="T7" fmla="*/ 3 h 60"/>
                        <a:gd name="T8" fmla="*/ 1 w 21"/>
                        <a:gd name="T9" fmla="*/ 6 h 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0">
                          <a:moveTo>
                            <a:pt x="13" y="60"/>
                          </a:moveTo>
                          <a:lnTo>
                            <a:pt x="0" y="23"/>
                          </a:lnTo>
                          <a:lnTo>
                            <a:pt x="8" y="0"/>
                          </a:lnTo>
                          <a:lnTo>
                            <a:pt x="21" y="28"/>
                          </a:lnTo>
                          <a:lnTo>
                            <a:pt x="13" y="6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05" name="Freeform 116"/>
                    <p:cNvSpPr>
                      <a:spLocks/>
                    </p:cNvSpPr>
                    <p:nvPr/>
                  </p:nvSpPr>
                  <p:spPr bwMode="auto">
                    <a:xfrm>
                      <a:off x="1367" y="1300"/>
                      <a:ext cx="6" cy="3"/>
                    </a:xfrm>
                    <a:custGeom>
                      <a:avLst/>
                      <a:gdLst>
                        <a:gd name="T0" fmla="*/ 0 w 62"/>
                        <a:gd name="T1" fmla="*/ 0 h 25"/>
                        <a:gd name="T2" fmla="*/ 4 w 62"/>
                        <a:gd name="T3" fmla="*/ 0 h 25"/>
                        <a:gd name="T4" fmla="*/ 4 w 62"/>
                        <a:gd name="T5" fmla="*/ 0 h 25"/>
                        <a:gd name="T6" fmla="*/ 5 w 62"/>
                        <a:gd name="T7" fmla="*/ 1 h 25"/>
                        <a:gd name="T8" fmla="*/ 6 w 62"/>
                        <a:gd name="T9" fmla="*/ 3 h 25"/>
                        <a:gd name="T10" fmla="*/ 1 w 62"/>
                        <a:gd name="T11" fmla="*/ 3 h 25"/>
                        <a:gd name="T12" fmla="*/ 1 w 62"/>
                        <a:gd name="T13" fmla="*/ 2 h 25"/>
                        <a:gd name="T14" fmla="*/ 0 w 62"/>
                        <a:gd name="T15" fmla="*/ 0 h 25"/>
                        <a:gd name="T16" fmla="*/ 0 w 62"/>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5">
                          <a:moveTo>
                            <a:pt x="1" y="0"/>
                          </a:moveTo>
                          <a:lnTo>
                            <a:pt x="41" y="0"/>
                          </a:lnTo>
                          <a:lnTo>
                            <a:pt x="42" y="2"/>
                          </a:lnTo>
                          <a:lnTo>
                            <a:pt x="47" y="9"/>
                          </a:lnTo>
                          <a:lnTo>
                            <a:pt x="62" y="25"/>
                          </a:lnTo>
                          <a:lnTo>
                            <a:pt x="15" y="25"/>
                          </a:lnTo>
                          <a:lnTo>
                            <a:pt x="9" y="17"/>
                          </a:lnTo>
                          <a:lnTo>
                            <a:pt x="0" y="4"/>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06" name="Freeform 117"/>
                    <p:cNvSpPr>
                      <a:spLocks/>
                    </p:cNvSpPr>
                    <p:nvPr/>
                  </p:nvSpPr>
                  <p:spPr bwMode="auto">
                    <a:xfrm>
                      <a:off x="1367" y="1303"/>
                      <a:ext cx="7" cy="3"/>
                    </a:xfrm>
                    <a:custGeom>
                      <a:avLst/>
                      <a:gdLst>
                        <a:gd name="T0" fmla="*/ 0 w 68"/>
                        <a:gd name="T1" fmla="*/ 3 h 31"/>
                        <a:gd name="T2" fmla="*/ 0 w 68"/>
                        <a:gd name="T3" fmla="*/ 2 h 31"/>
                        <a:gd name="T4" fmla="*/ 1 w 68"/>
                        <a:gd name="T5" fmla="*/ 0 h 31"/>
                        <a:gd name="T6" fmla="*/ 1 w 68"/>
                        <a:gd name="T7" fmla="*/ 0 h 31"/>
                        <a:gd name="T8" fmla="*/ 6 w 68"/>
                        <a:gd name="T9" fmla="*/ 0 h 31"/>
                        <a:gd name="T10" fmla="*/ 7 w 68"/>
                        <a:gd name="T11" fmla="*/ 3 h 31"/>
                        <a:gd name="T12" fmla="*/ 0 w 68"/>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1">
                          <a:moveTo>
                            <a:pt x="0" y="31"/>
                          </a:moveTo>
                          <a:lnTo>
                            <a:pt x="1" y="16"/>
                          </a:lnTo>
                          <a:lnTo>
                            <a:pt x="5" y="5"/>
                          </a:lnTo>
                          <a:lnTo>
                            <a:pt x="9" y="0"/>
                          </a:lnTo>
                          <a:lnTo>
                            <a:pt x="56" y="0"/>
                          </a:lnTo>
                          <a:lnTo>
                            <a:pt x="68"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14" name="Group 118"/>
                  <p:cNvGrpSpPr>
                    <a:grpSpLocks/>
                  </p:cNvGrpSpPr>
                  <p:nvPr/>
                </p:nvGrpSpPr>
                <p:grpSpPr bwMode="auto">
                  <a:xfrm>
                    <a:off x="1368" y="1304"/>
                    <a:ext cx="8" cy="5"/>
                    <a:chOff x="1368" y="1304"/>
                    <a:chExt cx="8" cy="5"/>
                  </a:xfrm>
                </p:grpSpPr>
                <p:sp>
                  <p:nvSpPr>
                    <p:cNvPr id="74701" name="Freeform 119"/>
                    <p:cNvSpPr>
                      <a:spLocks/>
                    </p:cNvSpPr>
                    <p:nvPr/>
                  </p:nvSpPr>
                  <p:spPr bwMode="auto">
                    <a:xfrm>
                      <a:off x="1368" y="1304"/>
                      <a:ext cx="2" cy="5"/>
                    </a:xfrm>
                    <a:custGeom>
                      <a:avLst/>
                      <a:gdLst>
                        <a:gd name="T0" fmla="*/ 1 w 20"/>
                        <a:gd name="T1" fmla="*/ 5 h 60"/>
                        <a:gd name="T2" fmla="*/ 0 w 20"/>
                        <a:gd name="T3" fmla="*/ 2 h 60"/>
                        <a:gd name="T4" fmla="*/ 1 w 20"/>
                        <a:gd name="T5" fmla="*/ 0 h 60"/>
                        <a:gd name="T6" fmla="*/ 2 w 20"/>
                        <a:gd name="T7" fmla="*/ 2 h 60"/>
                        <a:gd name="T8" fmla="*/ 1 w 20"/>
                        <a:gd name="T9" fmla="*/ 5 h 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60">
                          <a:moveTo>
                            <a:pt x="12" y="60"/>
                          </a:moveTo>
                          <a:lnTo>
                            <a:pt x="0" y="23"/>
                          </a:lnTo>
                          <a:lnTo>
                            <a:pt x="8" y="0"/>
                          </a:lnTo>
                          <a:lnTo>
                            <a:pt x="20" y="28"/>
                          </a:lnTo>
                          <a:lnTo>
                            <a:pt x="12" y="6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02" name="Freeform 120"/>
                    <p:cNvSpPr>
                      <a:spLocks/>
                    </p:cNvSpPr>
                    <p:nvPr/>
                  </p:nvSpPr>
                  <p:spPr bwMode="auto">
                    <a:xfrm>
                      <a:off x="1369" y="1304"/>
                      <a:ext cx="6" cy="2"/>
                    </a:xfrm>
                    <a:custGeom>
                      <a:avLst/>
                      <a:gdLst>
                        <a:gd name="T0" fmla="*/ 0 w 62"/>
                        <a:gd name="T1" fmla="*/ 0 h 25"/>
                        <a:gd name="T2" fmla="*/ 4 w 62"/>
                        <a:gd name="T3" fmla="*/ 0 h 25"/>
                        <a:gd name="T4" fmla="*/ 4 w 62"/>
                        <a:gd name="T5" fmla="*/ 0 h 25"/>
                        <a:gd name="T6" fmla="*/ 5 w 62"/>
                        <a:gd name="T7" fmla="*/ 1 h 25"/>
                        <a:gd name="T8" fmla="*/ 6 w 62"/>
                        <a:gd name="T9" fmla="*/ 2 h 25"/>
                        <a:gd name="T10" fmla="*/ 1 w 62"/>
                        <a:gd name="T11" fmla="*/ 2 h 25"/>
                        <a:gd name="T12" fmla="*/ 1 w 62"/>
                        <a:gd name="T13" fmla="*/ 1 h 25"/>
                        <a:gd name="T14" fmla="*/ 0 w 62"/>
                        <a:gd name="T15" fmla="*/ 0 h 25"/>
                        <a:gd name="T16" fmla="*/ 0 w 62"/>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5">
                          <a:moveTo>
                            <a:pt x="2" y="0"/>
                          </a:moveTo>
                          <a:lnTo>
                            <a:pt x="42" y="0"/>
                          </a:lnTo>
                          <a:lnTo>
                            <a:pt x="43" y="2"/>
                          </a:lnTo>
                          <a:lnTo>
                            <a:pt x="47" y="9"/>
                          </a:lnTo>
                          <a:lnTo>
                            <a:pt x="62" y="25"/>
                          </a:lnTo>
                          <a:lnTo>
                            <a:pt x="15" y="25"/>
                          </a:lnTo>
                          <a:lnTo>
                            <a:pt x="8" y="17"/>
                          </a:lnTo>
                          <a:lnTo>
                            <a:pt x="0" y="4"/>
                          </a:lnTo>
                          <a:lnTo>
                            <a:pt x="2"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03" name="Freeform 121"/>
                    <p:cNvSpPr>
                      <a:spLocks/>
                    </p:cNvSpPr>
                    <p:nvPr/>
                  </p:nvSpPr>
                  <p:spPr bwMode="auto">
                    <a:xfrm>
                      <a:off x="1370" y="1306"/>
                      <a:ext cx="6" cy="3"/>
                    </a:xfrm>
                    <a:custGeom>
                      <a:avLst/>
                      <a:gdLst>
                        <a:gd name="T0" fmla="*/ 0 w 68"/>
                        <a:gd name="T1" fmla="*/ 3 h 31"/>
                        <a:gd name="T2" fmla="*/ 0 w 68"/>
                        <a:gd name="T3" fmla="*/ 2 h 31"/>
                        <a:gd name="T4" fmla="*/ 1 w 68"/>
                        <a:gd name="T5" fmla="*/ 1 h 31"/>
                        <a:gd name="T6" fmla="*/ 1 w 68"/>
                        <a:gd name="T7" fmla="*/ 0 h 31"/>
                        <a:gd name="T8" fmla="*/ 5 w 68"/>
                        <a:gd name="T9" fmla="*/ 0 h 31"/>
                        <a:gd name="T10" fmla="*/ 6 w 68"/>
                        <a:gd name="T11" fmla="*/ 3 h 31"/>
                        <a:gd name="T12" fmla="*/ 0 w 68"/>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1">
                          <a:moveTo>
                            <a:pt x="0" y="31"/>
                          </a:moveTo>
                          <a:lnTo>
                            <a:pt x="1" y="16"/>
                          </a:lnTo>
                          <a:lnTo>
                            <a:pt x="6" y="7"/>
                          </a:lnTo>
                          <a:lnTo>
                            <a:pt x="9" y="0"/>
                          </a:lnTo>
                          <a:lnTo>
                            <a:pt x="56" y="0"/>
                          </a:lnTo>
                          <a:lnTo>
                            <a:pt x="68"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15" name="Group 122"/>
                  <p:cNvGrpSpPr>
                    <a:grpSpLocks/>
                  </p:cNvGrpSpPr>
                  <p:nvPr/>
                </p:nvGrpSpPr>
                <p:grpSpPr bwMode="auto">
                  <a:xfrm>
                    <a:off x="1370" y="1307"/>
                    <a:ext cx="17" cy="19"/>
                    <a:chOff x="1370" y="1307"/>
                    <a:chExt cx="17" cy="19"/>
                  </a:xfrm>
                </p:grpSpPr>
                <p:grpSp>
                  <p:nvGrpSpPr>
                    <p:cNvPr id="74681" name="Group 123"/>
                    <p:cNvGrpSpPr>
                      <a:grpSpLocks/>
                    </p:cNvGrpSpPr>
                    <p:nvPr/>
                  </p:nvGrpSpPr>
                  <p:grpSpPr bwMode="auto">
                    <a:xfrm>
                      <a:off x="1370" y="1307"/>
                      <a:ext cx="8" cy="6"/>
                      <a:chOff x="1370" y="1307"/>
                      <a:chExt cx="8" cy="6"/>
                    </a:xfrm>
                  </p:grpSpPr>
                  <p:sp>
                    <p:nvSpPr>
                      <p:cNvPr id="74698" name="Freeform 124"/>
                      <p:cNvSpPr>
                        <a:spLocks/>
                      </p:cNvSpPr>
                      <p:nvPr/>
                    </p:nvSpPr>
                    <p:spPr bwMode="auto">
                      <a:xfrm>
                        <a:off x="1370" y="1307"/>
                        <a:ext cx="2" cy="6"/>
                      </a:xfrm>
                      <a:custGeom>
                        <a:avLst/>
                        <a:gdLst>
                          <a:gd name="T0" fmla="*/ 1 w 21"/>
                          <a:gd name="T1" fmla="*/ 6 h 59"/>
                          <a:gd name="T2" fmla="*/ 0 w 21"/>
                          <a:gd name="T3" fmla="*/ 2 h 59"/>
                          <a:gd name="T4" fmla="*/ 1 w 21"/>
                          <a:gd name="T5" fmla="*/ 0 h 59"/>
                          <a:gd name="T6" fmla="*/ 2 w 21"/>
                          <a:gd name="T7" fmla="*/ 3 h 59"/>
                          <a:gd name="T8" fmla="*/ 1 w 21"/>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9">
                            <a:moveTo>
                              <a:pt x="11" y="59"/>
                            </a:moveTo>
                            <a:lnTo>
                              <a:pt x="0" y="23"/>
                            </a:lnTo>
                            <a:lnTo>
                              <a:pt x="7" y="0"/>
                            </a:lnTo>
                            <a:lnTo>
                              <a:pt x="21" y="26"/>
                            </a:lnTo>
                            <a:lnTo>
                              <a:pt x="11"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99" name="Freeform 125"/>
                      <p:cNvSpPr>
                        <a:spLocks/>
                      </p:cNvSpPr>
                      <p:nvPr/>
                    </p:nvSpPr>
                    <p:spPr bwMode="auto">
                      <a:xfrm>
                        <a:off x="1371" y="1307"/>
                        <a:ext cx="6" cy="3"/>
                      </a:xfrm>
                      <a:custGeom>
                        <a:avLst/>
                        <a:gdLst>
                          <a:gd name="T0" fmla="*/ 0 w 63"/>
                          <a:gd name="T1" fmla="*/ 0 h 25"/>
                          <a:gd name="T2" fmla="*/ 4 w 63"/>
                          <a:gd name="T3" fmla="*/ 0 h 25"/>
                          <a:gd name="T4" fmla="*/ 4 w 63"/>
                          <a:gd name="T5" fmla="*/ 0 h 25"/>
                          <a:gd name="T6" fmla="*/ 4 w 63"/>
                          <a:gd name="T7" fmla="*/ 1 h 25"/>
                          <a:gd name="T8" fmla="*/ 6 w 63"/>
                          <a:gd name="T9" fmla="*/ 3 h 25"/>
                          <a:gd name="T10" fmla="*/ 2 w 63"/>
                          <a:gd name="T11" fmla="*/ 3 h 25"/>
                          <a:gd name="T12" fmla="*/ 1 w 63"/>
                          <a:gd name="T13" fmla="*/ 2 h 25"/>
                          <a:gd name="T14" fmla="*/ 0 w 63"/>
                          <a:gd name="T15" fmla="*/ 1 h 25"/>
                          <a:gd name="T16" fmla="*/ 0 w 63"/>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25">
                            <a:moveTo>
                              <a:pt x="1" y="0"/>
                            </a:moveTo>
                            <a:lnTo>
                              <a:pt x="42" y="0"/>
                            </a:lnTo>
                            <a:lnTo>
                              <a:pt x="43" y="2"/>
                            </a:lnTo>
                            <a:lnTo>
                              <a:pt x="47" y="10"/>
                            </a:lnTo>
                            <a:lnTo>
                              <a:pt x="63" y="25"/>
                            </a:lnTo>
                            <a:lnTo>
                              <a:pt x="16" y="25"/>
                            </a:lnTo>
                            <a:lnTo>
                              <a:pt x="8" y="17"/>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700" name="Freeform 126"/>
                      <p:cNvSpPr>
                        <a:spLocks/>
                      </p:cNvSpPr>
                      <p:nvPr/>
                    </p:nvSpPr>
                    <p:spPr bwMode="auto">
                      <a:xfrm>
                        <a:off x="1371" y="1310"/>
                        <a:ext cx="7" cy="3"/>
                      </a:xfrm>
                      <a:custGeom>
                        <a:avLst/>
                        <a:gdLst>
                          <a:gd name="T0" fmla="*/ 0 w 69"/>
                          <a:gd name="T1" fmla="*/ 3 h 32"/>
                          <a:gd name="T2" fmla="*/ 0 w 69"/>
                          <a:gd name="T3" fmla="*/ 2 h 32"/>
                          <a:gd name="T4" fmla="*/ 1 w 69"/>
                          <a:gd name="T5" fmla="*/ 1 h 32"/>
                          <a:gd name="T6" fmla="*/ 1 w 69"/>
                          <a:gd name="T7" fmla="*/ 0 h 32"/>
                          <a:gd name="T8" fmla="*/ 6 w 69"/>
                          <a:gd name="T9" fmla="*/ 0 h 32"/>
                          <a:gd name="T10" fmla="*/ 7 w 69"/>
                          <a:gd name="T11" fmla="*/ 3 h 32"/>
                          <a:gd name="T12" fmla="*/ 0 w 69"/>
                          <a:gd name="T13" fmla="*/ 3 h 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2">
                            <a:moveTo>
                              <a:pt x="0" y="32"/>
                            </a:moveTo>
                            <a:lnTo>
                              <a:pt x="2" y="19"/>
                            </a:lnTo>
                            <a:lnTo>
                              <a:pt x="6" y="7"/>
                            </a:lnTo>
                            <a:lnTo>
                              <a:pt x="11" y="0"/>
                            </a:lnTo>
                            <a:lnTo>
                              <a:pt x="58" y="0"/>
                            </a:lnTo>
                            <a:lnTo>
                              <a:pt x="69" y="32"/>
                            </a:lnTo>
                            <a:lnTo>
                              <a:pt x="0" y="32"/>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682" name="Group 127"/>
                    <p:cNvGrpSpPr>
                      <a:grpSpLocks/>
                    </p:cNvGrpSpPr>
                    <p:nvPr/>
                  </p:nvGrpSpPr>
                  <p:grpSpPr bwMode="auto">
                    <a:xfrm>
                      <a:off x="1372" y="1311"/>
                      <a:ext cx="8" cy="5"/>
                      <a:chOff x="1372" y="1311"/>
                      <a:chExt cx="8" cy="5"/>
                    </a:xfrm>
                  </p:grpSpPr>
                  <p:sp>
                    <p:nvSpPr>
                      <p:cNvPr id="74695" name="Freeform 128"/>
                      <p:cNvSpPr>
                        <a:spLocks/>
                      </p:cNvSpPr>
                      <p:nvPr/>
                    </p:nvSpPr>
                    <p:spPr bwMode="auto">
                      <a:xfrm>
                        <a:off x="1372" y="1311"/>
                        <a:ext cx="2" cy="5"/>
                      </a:xfrm>
                      <a:custGeom>
                        <a:avLst/>
                        <a:gdLst>
                          <a:gd name="T0" fmla="*/ 1 w 21"/>
                          <a:gd name="T1" fmla="*/ 5 h 59"/>
                          <a:gd name="T2" fmla="*/ 0 w 21"/>
                          <a:gd name="T3" fmla="*/ 2 h 59"/>
                          <a:gd name="T4" fmla="*/ 1 w 21"/>
                          <a:gd name="T5" fmla="*/ 0 h 59"/>
                          <a:gd name="T6" fmla="*/ 2 w 21"/>
                          <a:gd name="T7" fmla="*/ 2 h 59"/>
                          <a:gd name="T8" fmla="*/ 1 w 21"/>
                          <a:gd name="T9" fmla="*/ 5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9">
                            <a:moveTo>
                              <a:pt x="12" y="59"/>
                            </a:moveTo>
                            <a:lnTo>
                              <a:pt x="0" y="24"/>
                            </a:lnTo>
                            <a:lnTo>
                              <a:pt x="8" y="0"/>
                            </a:lnTo>
                            <a:lnTo>
                              <a:pt x="21" y="27"/>
                            </a:lnTo>
                            <a:lnTo>
                              <a:pt x="12"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96" name="Freeform 129"/>
                      <p:cNvSpPr>
                        <a:spLocks/>
                      </p:cNvSpPr>
                      <p:nvPr/>
                    </p:nvSpPr>
                    <p:spPr bwMode="auto">
                      <a:xfrm>
                        <a:off x="1373" y="1311"/>
                        <a:ext cx="6" cy="2"/>
                      </a:xfrm>
                      <a:custGeom>
                        <a:avLst/>
                        <a:gdLst>
                          <a:gd name="T0" fmla="*/ 0 w 63"/>
                          <a:gd name="T1" fmla="*/ 0 h 26"/>
                          <a:gd name="T2" fmla="*/ 4 w 63"/>
                          <a:gd name="T3" fmla="*/ 0 h 26"/>
                          <a:gd name="T4" fmla="*/ 4 w 63"/>
                          <a:gd name="T5" fmla="*/ 0 h 26"/>
                          <a:gd name="T6" fmla="*/ 4 w 63"/>
                          <a:gd name="T7" fmla="*/ 1 h 26"/>
                          <a:gd name="T8" fmla="*/ 6 w 63"/>
                          <a:gd name="T9" fmla="*/ 2 h 26"/>
                          <a:gd name="T10" fmla="*/ 1 w 63"/>
                          <a:gd name="T11" fmla="*/ 2 h 26"/>
                          <a:gd name="T12" fmla="*/ 1 w 63"/>
                          <a:gd name="T13" fmla="*/ 1 h 26"/>
                          <a:gd name="T14" fmla="*/ 0 w 63"/>
                          <a:gd name="T15" fmla="*/ 0 h 26"/>
                          <a:gd name="T16" fmla="*/ 0 w 63"/>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26">
                            <a:moveTo>
                              <a:pt x="1" y="0"/>
                            </a:moveTo>
                            <a:lnTo>
                              <a:pt x="42" y="0"/>
                            </a:lnTo>
                            <a:lnTo>
                              <a:pt x="44" y="2"/>
                            </a:lnTo>
                            <a:lnTo>
                              <a:pt x="47" y="11"/>
                            </a:lnTo>
                            <a:lnTo>
                              <a:pt x="63" y="26"/>
                            </a:lnTo>
                            <a:lnTo>
                              <a:pt x="15" y="26"/>
                            </a:lnTo>
                            <a:lnTo>
                              <a:pt x="8" y="18"/>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97" name="Freeform 130"/>
                      <p:cNvSpPr>
                        <a:spLocks/>
                      </p:cNvSpPr>
                      <p:nvPr/>
                    </p:nvSpPr>
                    <p:spPr bwMode="auto">
                      <a:xfrm>
                        <a:off x="1373" y="1313"/>
                        <a:ext cx="7" cy="3"/>
                      </a:xfrm>
                      <a:custGeom>
                        <a:avLst/>
                        <a:gdLst>
                          <a:gd name="T0" fmla="*/ 0 w 67"/>
                          <a:gd name="T1" fmla="*/ 3 h 31"/>
                          <a:gd name="T2" fmla="*/ 0 w 67"/>
                          <a:gd name="T3" fmla="*/ 2 h 31"/>
                          <a:gd name="T4" fmla="*/ 0 w 67"/>
                          <a:gd name="T5" fmla="*/ 1 h 31"/>
                          <a:gd name="T6" fmla="*/ 1 w 67"/>
                          <a:gd name="T7" fmla="*/ 0 h 31"/>
                          <a:gd name="T8" fmla="*/ 6 w 67"/>
                          <a:gd name="T9" fmla="*/ 0 h 31"/>
                          <a:gd name="T10" fmla="*/ 7 w 67"/>
                          <a:gd name="T11" fmla="*/ 3 h 31"/>
                          <a:gd name="T12" fmla="*/ 0 w 67"/>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7" h="31">
                            <a:moveTo>
                              <a:pt x="0" y="31"/>
                            </a:moveTo>
                            <a:lnTo>
                              <a:pt x="1" y="17"/>
                            </a:lnTo>
                            <a:lnTo>
                              <a:pt x="4" y="7"/>
                            </a:lnTo>
                            <a:lnTo>
                              <a:pt x="9" y="0"/>
                            </a:lnTo>
                            <a:lnTo>
                              <a:pt x="57" y="0"/>
                            </a:lnTo>
                            <a:lnTo>
                              <a:pt x="67"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683" name="Group 131"/>
                    <p:cNvGrpSpPr>
                      <a:grpSpLocks/>
                    </p:cNvGrpSpPr>
                    <p:nvPr/>
                  </p:nvGrpSpPr>
                  <p:grpSpPr bwMode="auto">
                    <a:xfrm>
                      <a:off x="1374" y="1314"/>
                      <a:ext cx="8" cy="6"/>
                      <a:chOff x="1374" y="1314"/>
                      <a:chExt cx="8" cy="6"/>
                    </a:xfrm>
                  </p:grpSpPr>
                  <p:sp>
                    <p:nvSpPr>
                      <p:cNvPr id="74692" name="Freeform 132"/>
                      <p:cNvSpPr>
                        <a:spLocks/>
                      </p:cNvSpPr>
                      <p:nvPr/>
                    </p:nvSpPr>
                    <p:spPr bwMode="auto">
                      <a:xfrm>
                        <a:off x="1374" y="1314"/>
                        <a:ext cx="2" cy="6"/>
                      </a:xfrm>
                      <a:custGeom>
                        <a:avLst/>
                        <a:gdLst>
                          <a:gd name="T0" fmla="*/ 1 w 21"/>
                          <a:gd name="T1" fmla="*/ 6 h 58"/>
                          <a:gd name="T2" fmla="*/ 0 w 21"/>
                          <a:gd name="T3" fmla="*/ 2 h 58"/>
                          <a:gd name="T4" fmla="*/ 1 w 21"/>
                          <a:gd name="T5" fmla="*/ 0 h 58"/>
                          <a:gd name="T6" fmla="*/ 2 w 21"/>
                          <a:gd name="T7" fmla="*/ 3 h 58"/>
                          <a:gd name="T8" fmla="*/ 1 w 21"/>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8">
                            <a:moveTo>
                              <a:pt x="12" y="58"/>
                            </a:moveTo>
                            <a:lnTo>
                              <a:pt x="0" y="23"/>
                            </a:lnTo>
                            <a:lnTo>
                              <a:pt x="9" y="0"/>
                            </a:lnTo>
                            <a:lnTo>
                              <a:pt x="21" y="26"/>
                            </a:lnTo>
                            <a:lnTo>
                              <a:pt x="12"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93" name="Freeform 133"/>
                      <p:cNvSpPr>
                        <a:spLocks/>
                      </p:cNvSpPr>
                      <p:nvPr/>
                    </p:nvSpPr>
                    <p:spPr bwMode="auto">
                      <a:xfrm>
                        <a:off x="1375" y="1314"/>
                        <a:ext cx="6" cy="2"/>
                      </a:xfrm>
                      <a:custGeom>
                        <a:avLst/>
                        <a:gdLst>
                          <a:gd name="T0" fmla="*/ 0 w 60"/>
                          <a:gd name="T1" fmla="*/ 0 h 25"/>
                          <a:gd name="T2" fmla="*/ 4 w 60"/>
                          <a:gd name="T3" fmla="*/ 0 h 25"/>
                          <a:gd name="T4" fmla="*/ 4 w 60"/>
                          <a:gd name="T5" fmla="*/ 0 h 25"/>
                          <a:gd name="T6" fmla="*/ 5 w 60"/>
                          <a:gd name="T7" fmla="*/ 1 h 25"/>
                          <a:gd name="T8" fmla="*/ 6 w 60"/>
                          <a:gd name="T9" fmla="*/ 2 h 25"/>
                          <a:gd name="T10" fmla="*/ 2 w 60"/>
                          <a:gd name="T11" fmla="*/ 2 h 25"/>
                          <a:gd name="T12" fmla="*/ 1 w 60"/>
                          <a:gd name="T13" fmla="*/ 1 h 25"/>
                          <a:gd name="T14" fmla="*/ 0 w 60"/>
                          <a:gd name="T15" fmla="*/ 0 h 25"/>
                          <a:gd name="T16" fmla="*/ 0 w 60"/>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 h="25">
                            <a:moveTo>
                              <a:pt x="1" y="0"/>
                            </a:moveTo>
                            <a:lnTo>
                              <a:pt x="42" y="0"/>
                            </a:lnTo>
                            <a:lnTo>
                              <a:pt x="43" y="2"/>
                            </a:lnTo>
                            <a:lnTo>
                              <a:pt x="47" y="10"/>
                            </a:lnTo>
                            <a:lnTo>
                              <a:pt x="60" y="25"/>
                            </a:lnTo>
                            <a:lnTo>
                              <a:pt x="15" y="25"/>
                            </a:lnTo>
                            <a:lnTo>
                              <a:pt x="8" y="17"/>
                            </a:lnTo>
                            <a:lnTo>
                              <a:pt x="0" y="4"/>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94" name="Freeform 134"/>
                      <p:cNvSpPr>
                        <a:spLocks/>
                      </p:cNvSpPr>
                      <p:nvPr/>
                    </p:nvSpPr>
                    <p:spPr bwMode="auto">
                      <a:xfrm>
                        <a:off x="1376" y="1317"/>
                        <a:ext cx="6" cy="3"/>
                      </a:xfrm>
                      <a:custGeom>
                        <a:avLst/>
                        <a:gdLst>
                          <a:gd name="T0" fmla="*/ 0 w 69"/>
                          <a:gd name="T1" fmla="*/ 3 h 31"/>
                          <a:gd name="T2" fmla="*/ 0 w 69"/>
                          <a:gd name="T3" fmla="*/ 2 h 31"/>
                          <a:gd name="T4" fmla="*/ 1 w 69"/>
                          <a:gd name="T5" fmla="*/ 1 h 31"/>
                          <a:gd name="T6" fmla="*/ 1 w 69"/>
                          <a:gd name="T7" fmla="*/ 0 h 31"/>
                          <a:gd name="T8" fmla="*/ 5 w 69"/>
                          <a:gd name="T9" fmla="*/ 0 h 31"/>
                          <a:gd name="T10" fmla="*/ 6 w 69"/>
                          <a:gd name="T11" fmla="*/ 3 h 31"/>
                          <a:gd name="T12" fmla="*/ 0 w 69"/>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3" y="16"/>
                            </a:lnTo>
                            <a:lnTo>
                              <a:pt x="6" y="7"/>
                            </a:lnTo>
                            <a:lnTo>
                              <a:pt x="10" y="0"/>
                            </a:lnTo>
                            <a:lnTo>
                              <a:pt x="56"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684" name="Group 135"/>
                    <p:cNvGrpSpPr>
                      <a:grpSpLocks/>
                    </p:cNvGrpSpPr>
                    <p:nvPr/>
                  </p:nvGrpSpPr>
                  <p:grpSpPr bwMode="auto">
                    <a:xfrm>
                      <a:off x="1376" y="1317"/>
                      <a:ext cx="9" cy="6"/>
                      <a:chOff x="1376" y="1317"/>
                      <a:chExt cx="9" cy="6"/>
                    </a:xfrm>
                  </p:grpSpPr>
                  <p:sp>
                    <p:nvSpPr>
                      <p:cNvPr id="74689" name="Freeform 136"/>
                      <p:cNvSpPr>
                        <a:spLocks/>
                      </p:cNvSpPr>
                      <p:nvPr/>
                    </p:nvSpPr>
                    <p:spPr bwMode="auto">
                      <a:xfrm>
                        <a:off x="1376" y="1317"/>
                        <a:ext cx="2" cy="6"/>
                      </a:xfrm>
                      <a:custGeom>
                        <a:avLst/>
                        <a:gdLst>
                          <a:gd name="T0" fmla="*/ 1 w 21"/>
                          <a:gd name="T1" fmla="*/ 6 h 60"/>
                          <a:gd name="T2" fmla="*/ 0 w 21"/>
                          <a:gd name="T3" fmla="*/ 2 h 60"/>
                          <a:gd name="T4" fmla="*/ 1 w 21"/>
                          <a:gd name="T5" fmla="*/ 0 h 60"/>
                          <a:gd name="T6" fmla="*/ 2 w 21"/>
                          <a:gd name="T7" fmla="*/ 3 h 60"/>
                          <a:gd name="T8" fmla="*/ 1 w 21"/>
                          <a:gd name="T9" fmla="*/ 6 h 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0">
                            <a:moveTo>
                              <a:pt x="13" y="60"/>
                            </a:moveTo>
                            <a:lnTo>
                              <a:pt x="0" y="23"/>
                            </a:lnTo>
                            <a:lnTo>
                              <a:pt x="10" y="0"/>
                            </a:lnTo>
                            <a:lnTo>
                              <a:pt x="21" y="28"/>
                            </a:lnTo>
                            <a:lnTo>
                              <a:pt x="13" y="6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90" name="Freeform 137"/>
                      <p:cNvSpPr>
                        <a:spLocks/>
                      </p:cNvSpPr>
                      <p:nvPr/>
                    </p:nvSpPr>
                    <p:spPr bwMode="auto">
                      <a:xfrm>
                        <a:off x="1377" y="1317"/>
                        <a:ext cx="6" cy="3"/>
                      </a:xfrm>
                      <a:custGeom>
                        <a:avLst/>
                        <a:gdLst>
                          <a:gd name="T0" fmla="*/ 0 w 61"/>
                          <a:gd name="T1" fmla="*/ 0 h 26"/>
                          <a:gd name="T2" fmla="*/ 4 w 61"/>
                          <a:gd name="T3" fmla="*/ 0 h 26"/>
                          <a:gd name="T4" fmla="*/ 4 w 61"/>
                          <a:gd name="T5" fmla="*/ 0 h 26"/>
                          <a:gd name="T6" fmla="*/ 5 w 61"/>
                          <a:gd name="T7" fmla="*/ 1 h 26"/>
                          <a:gd name="T8" fmla="*/ 6 w 61"/>
                          <a:gd name="T9" fmla="*/ 3 h 26"/>
                          <a:gd name="T10" fmla="*/ 1 w 61"/>
                          <a:gd name="T11" fmla="*/ 3 h 26"/>
                          <a:gd name="T12" fmla="*/ 1 w 61"/>
                          <a:gd name="T13" fmla="*/ 2 h 26"/>
                          <a:gd name="T14" fmla="*/ 0 w 61"/>
                          <a:gd name="T15" fmla="*/ 1 h 26"/>
                          <a:gd name="T16" fmla="*/ 0 w 61"/>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6">
                            <a:moveTo>
                              <a:pt x="2" y="0"/>
                            </a:moveTo>
                            <a:lnTo>
                              <a:pt x="40" y="0"/>
                            </a:lnTo>
                            <a:lnTo>
                              <a:pt x="44" y="3"/>
                            </a:lnTo>
                            <a:lnTo>
                              <a:pt x="47" y="10"/>
                            </a:lnTo>
                            <a:lnTo>
                              <a:pt x="61" y="26"/>
                            </a:lnTo>
                            <a:lnTo>
                              <a:pt x="15" y="26"/>
                            </a:lnTo>
                            <a:lnTo>
                              <a:pt x="7" y="18"/>
                            </a:lnTo>
                            <a:lnTo>
                              <a:pt x="0" y="5"/>
                            </a:lnTo>
                            <a:lnTo>
                              <a:pt x="2"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91" name="Freeform 138"/>
                      <p:cNvSpPr>
                        <a:spLocks/>
                      </p:cNvSpPr>
                      <p:nvPr/>
                    </p:nvSpPr>
                    <p:spPr bwMode="auto">
                      <a:xfrm>
                        <a:off x="1378" y="1320"/>
                        <a:ext cx="7" cy="3"/>
                      </a:xfrm>
                      <a:custGeom>
                        <a:avLst/>
                        <a:gdLst>
                          <a:gd name="T0" fmla="*/ 0 w 69"/>
                          <a:gd name="T1" fmla="*/ 3 h 31"/>
                          <a:gd name="T2" fmla="*/ 0 w 69"/>
                          <a:gd name="T3" fmla="*/ 2 h 31"/>
                          <a:gd name="T4" fmla="*/ 1 w 69"/>
                          <a:gd name="T5" fmla="*/ 1 h 31"/>
                          <a:gd name="T6" fmla="*/ 1 w 69"/>
                          <a:gd name="T7" fmla="*/ 0 h 31"/>
                          <a:gd name="T8" fmla="*/ 6 w 69"/>
                          <a:gd name="T9" fmla="*/ 0 h 31"/>
                          <a:gd name="T10" fmla="*/ 7 w 69"/>
                          <a:gd name="T11" fmla="*/ 3 h 31"/>
                          <a:gd name="T12" fmla="*/ 0 w 69"/>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1" y="16"/>
                            </a:lnTo>
                            <a:lnTo>
                              <a:pt x="6" y="6"/>
                            </a:lnTo>
                            <a:lnTo>
                              <a:pt x="9" y="0"/>
                            </a:lnTo>
                            <a:lnTo>
                              <a:pt x="56"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685" name="Group 139"/>
                    <p:cNvGrpSpPr>
                      <a:grpSpLocks/>
                    </p:cNvGrpSpPr>
                    <p:nvPr/>
                  </p:nvGrpSpPr>
                  <p:grpSpPr bwMode="auto">
                    <a:xfrm>
                      <a:off x="1378" y="1320"/>
                      <a:ext cx="9" cy="6"/>
                      <a:chOff x="1378" y="1320"/>
                      <a:chExt cx="9" cy="6"/>
                    </a:xfrm>
                  </p:grpSpPr>
                  <p:sp>
                    <p:nvSpPr>
                      <p:cNvPr id="74686" name="Freeform 140"/>
                      <p:cNvSpPr>
                        <a:spLocks/>
                      </p:cNvSpPr>
                      <p:nvPr/>
                    </p:nvSpPr>
                    <p:spPr bwMode="auto">
                      <a:xfrm>
                        <a:off x="1378" y="1320"/>
                        <a:ext cx="3" cy="6"/>
                      </a:xfrm>
                      <a:custGeom>
                        <a:avLst/>
                        <a:gdLst>
                          <a:gd name="T0" fmla="*/ 2 w 21"/>
                          <a:gd name="T1" fmla="*/ 6 h 59"/>
                          <a:gd name="T2" fmla="*/ 0 w 21"/>
                          <a:gd name="T3" fmla="*/ 2 h 59"/>
                          <a:gd name="T4" fmla="*/ 1 w 21"/>
                          <a:gd name="T5" fmla="*/ 0 h 59"/>
                          <a:gd name="T6" fmla="*/ 3 w 21"/>
                          <a:gd name="T7" fmla="*/ 3 h 59"/>
                          <a:gd name="T8" fmla="*/ 2 w 21"/>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9">
                            <a:moveTo>
                              <a:pt x="13" y="59"/>
                            </a:moveTo>
                            <a:lnTo>
                              <a:pt x="0" y="22"/>
                            </a:lnTo>
                            <a:lnTo>
                              <a:pt x="9" y="0"/>
                            </a:lnTo>
                            <a:lnTo>
                              <a:pt x="21" y="27"/>
                            </a:lnTo>
                            <a:lnTo>
                              <a:pt x="13"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87" name="Freeform 141"/>
                      <p:cNvSpPr>
                        <a:spLocks/>
                      </p:cNvSpPr>
                      <p:nvPr/>
                    </p:nvSpPr>
                    <p:spPr bwMode="auto">
                      <a:xfrm>
                        <a:off x="1379" y="1321"/>
                        <a:ext cx="7" cy="2"/>
                      </a:xfrm>
                      <a:custGeom>
                        <a:avLst/>
                        <a:gdLst>
                          <a:gd name="T0" fmla="*/ 0 w 61"/>
                          <a:gd name="T1" fmla="*/ 0 h 26"/>
                          <a:gd name="T2" fmla="*/ 5 w 61"/>
                          <a:gd name="T3" fmla="*/ 0 h 26"/>
                          <a:gd name="T4" fmla="*/ 5 w 61"/>
                          <a:gd name="T5" fmla="*/ 0 h 26"/>
                          <a:gd name="T6" fmla="*/ 5 w 61"/>
                          <a:gd name="T7" fmla="*/ 1 h 26"/>
                          <a:gd name="T8" fmla="*/ 7 w 61"/>
                          <a:gd name="T9" fmla="*/ 2 h 26"/>
                          <a:gd name="T10" fmla="*/ 2 w 61"/>
                          <a:gd name="T11" fmla="*/ 2 h 26"/>
                          <a:gd name="T12" fmla="*/ 1 w 61"/>
                          <a:gd name="T13" fmla="*/ 1 h 26"/>
                          <a:gd name="T14" fmla="*/ 0 w 61"/>
                          <a:gd name="T15" fmla="*/ 0 h 26"/>
                          <a:gd name="T16" fmla="*/ 0 w 61"/>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6">
                            <a:moveTo>
                              <a:pt x="1" y="0"/>
                            </a:moveTo>
                            <a:lnTo>
                              <a:pt x="40" y="0"/>
                            </a:lnTo>
                            <a:lnTo>
                              <a:pt x="41" y="3"/>
                            </a:lnTo>
                            <a:lnTo>
                              <a:pt x="47" y="10"/>
                            </a:lnTo>
                            <a:lnTo>
                              <a:pt x="61" y="26"/>
                            </a:lnTo>
                            <a:lnTo>
                              <a:pt x="15" y="26"/>
                            </a:lnTo>
                            <a:lnTo>
                              <a:pt x="7" y="18"/>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88" name="Freeform 142"/>
                      <p:cNvSpPr>
                        <a:spLocks/>
                      </p:cNvSpPr>
                      <p:nvPr/>
                    </p:nvSpPr>
                    <p:spPr bwMode="auto">
                      <a:xfrm>
                        <a:off x="1380" y="1323"/>
                        <a:ext cx="7" cy="3"/>
                      </a:xfrm>
                      <a:custGeom>
                        <a:avLst/>
                        <a:gdLst>
                          <a:gd name="T0" fmla="*/ 0 w 68"/>
                          <a:gd name="T1" fmla="*/ 3 h 31"/>
                          <a:gd name="T2" fmla="*/ 0 w 68"/>
                          <a:gd name="T3" fmla="*/ 2 h 31"/>
                          <a:gd name="T4" fmla="*/ 1 w 68"/>
                          <a:gd name="T5" fmla="*/ 1 h 31"/>
                          <a:gd name="T6" fmla="*/ 1 w 68"/>
                          <a:gd name="T7" fmla="*/ 0 h 31"/>
                          <a:gd name="T8" fmla="*/ 6 w 68"/>
                          <a:gd name="T9" fmla="*/ 0 h 31"/>
                          <a:gd name="T10" fmla="*/ 7 w 68"/>
                          <a:gd name="T11" fmla="*/ 3 h 31"/>
                          <a:gd name="T12" fmla="*/ 0 w 68"/>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1">
                            <a:moveTo>
                              <a:pt x="0" y="31"/>
                            </a:moveTo>
                            <a:lnTo>
                              <a:pt x="1" y="16"/>
                            </a:lnTo>
                            <a:lnTo>
                              <a:pt x="5" y="6"/>
                            </a:lnTo>
                            <a:lnTo>
                              <a:pt x="9" y="0"/>
                            </a:lnTo>
                            <a:lnTo>
                              <a:pt x="56" y="0"/>
                            </a:lnTo>
                            <a:lnTo>
                              <a:pt x="68"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nvGrpSpPr>
                  <p:cNvPr id="74316" name="Group 143"/>
                  <p:cNvGrpSpPr>
                    <a:grpSpLocks/>
                  </p:cNvGrpSpPr>
                  <p:nvPr/>
                </p:nvGrpSpPr>
                <p:grpSpPr bwMode="auto">
                  <a:xfrm>
                    <a:off x="1380" y="1324"/>
                    <a:ext cx="17" cy="19"/>
                    <a:chOff x="1380" y="1324"/>
                    <a:chExt cx="17" cy="19"/>
                  </a:xfrm>
                </p:grpSpPr>
                <p:grpSp>
                  <p:nvGrpSpPr>
                    <p:cNvPr id="74661" name="Group 144"/>
                    <p:cNvGrpSpPr>
                      <a:grpSpLocks/>
                    </p:cNvGrpSpPr>
                    <p:nvPr/>
                  </p:nvGrpSpPr>
                  <p:grpSpPr bwMode="auto">
                    <a:xfrm>
                      <a:off x="1380" y="1324"/>
                      <a:ext cx="9" cy="6"/>
                      <a:chOff x="1380" y="1324"/>
                      <a:chExt cx="9" cy="6"/>
                    </a:xfrm>
                  </p:grpSpPr>
                  <p:sp>
                    <p:nvSpPr>
                      <p:cNvPr id="74678" name="Freeform 145"/>
                      <p:cNvSpPr>
                        <a:spLocks/>
                      </p:cNvSpPr>
                      <p:nvPr/>
                    </p:nvSpPr>
                    <p:spPr bwMode="auto">
                      <a:xfrm>
                        <a:off x="1380" y="1324"/>
                        <a:ext cx="3" cy="6"/>
                      </a:xfrm>
                      <a:custGeom>
                        <a:avLst/>
                        <a:gdLst>
                          <a:gd name="T0" fmla="*/ 2 w 20"/>
                          <a:gd name="T1" fmla="*/ 6 h 58"/>
                          <a:gd name="T2" fmla="*/ 0 w 20"/>
                          <a:gd name="T3" fmla="*/ 2 h 58"/>
                          <a:gd name="T4" fmla="*/ 1 w 20"/>
                          <a:gd name="T5" fmla="*/ 0 h 58"/>
                          <a:gd name="T6" fmla="*/ 3 w 20"/>
                          <a:gd name="T7" fmla="*/ 3 h 58"/>
                          <a:gd name="T8" fmla="*/ 2 w 20"/>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58">
                            <a:moveTo>
                              <a:pt x="13" y="58"/>
                            </a:moveTo>
                            <a:lnTo>
                              <a:pt x="0" y="23"/>
                            </a:lnTo>
                            <a:lnTo>
                              <a:pt x="7" y="0"/>
                            </a:lnTo>
                            <a:lnTo>
                              <a:pt x="20" y="26"/>
                            </a:lnTo>
                            <a:lnTo>
                              <a:pt x="13"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79" name="Freeform 146"/>
                      <p:cNvSpPr>
                        <a:spLocks/>
                      </p:cNvSpPr>
                      <p:nvPr/>
                    </p:nvSpPr>
                    <p:spPr bwMode="auto">
                      <a:xfrm>
                        <a:off x="1381" y="1324"/>
                        <a:ext cx="6" cy="3"/>
                      </a:xfrm>
                      <a:custGeom>
                        <a:avLst/>
                        <a:gdLst>
                          <a:gd name="T0" fmla="*/ 0 w 63"/>
                          <a:gd name="T1" fmla="*/ 0 h 26"/>
                          <a:gd name="T2" fmla="*/ 4 w 63"/>
                          <a:gd name="T3" fmla="*/ 0 h 26"/>
                          <a:gd name="T4" fmla="*/ 4 w 63"/>
                          <a:gd name="T5" fmla="*/ 0 h 26"/>
                          <a:gd name="T6" fmla="*/ 4 w 63"/>
                          <a:gd name="T7" fmla="*/ 1 h 26"/>
                          <a:gd name="T8" fmla="*/ 6 w 63"/>
                          <a:gd name="T9" fmla="*/ 3 h 26"/>
                          <a:gd name="T10" fmla="*/ 2 w 63"/>
                          <a:gd name="T11" fmla="*/ 3 h 26"/>
                          <a:gd name="T12" fmla="*/ 1 w 63"/>
                          <a:gd name="T13" fmla="*/ 2 h 26"/>
                          <a:gd name="T14" fmla="*/ 0 w 63"/>
                          <a:gd name="T15" fmla="*/ 1 h 26"/>
                          <a:gd name="T16" fmla="*/ 0 w 63"/>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26">
                            <a:moveTo>
                              <a:pt x="1" y="0"/>
                            </a:moveTo>
                            <a:lnTo>
                              <a:pt x="42" y="0"/>
                            </a:lnTo>
                            <a:lnTo>
                              <a:pt x="44" y="3"/>
                            </a:lnTo>
                            <a:lnTo>
                              <a:pt x="47" y="11"/>
                            </a:lnTo>
                            <a:lnTo>
                              <a:pt x="63" y="26"/>
                            </a:lnTo>
                            <a:lnTo>
                              <a:pt x="16" y="26"/>
                            </a:lnTo>
                            <a:lnTo>
                              <a:pt x="9" y="18"/>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80" name="Freeform 147"/>
                      <p:cNvSpPr>
                        <a:spLocks/>
                      </p:cNvSpPr>
                      <p:nvPr/>
                    </p:nvSpPr>
                    <p:spPr bwMode="auto">
                      <a:xfrm>
                        <a:off x="1382" y="1327"/>
                        <a:ext cx="7" cy="3"/>
                      </a:xfrm>
                      <a:custGeom>
                        <a:avLst/>
                        <a:gdLst>
                          <a:gd name="T0" fmla="*/ 0 w 69"/>
                          <a:gd name="T1" fmla="*/ 3 h 31"/>
                          <a:gd name="T2" fmla="*/ 0 w 69"/>
                          <a:gd name="T3" fmla="*/ 2 h 31"/>
                          <a:gd name="T4" fmla="*/ 1 w 69"/>
                          <a:gd name="T5" fmla="*/ 1 h 31"/>
                          <a:gd name="T6" fmla="*/ 1 w 69"/>
                          <a:gd name="T7" fmla="*/ 0 h 31"/>
                          <a:gd name="T8" fmla="*/ 6 w 69"/>
                          <a:gd name="T9" fmla="*/ 0 h 31"/>
                          <a:gd name="T10" fmla="*/ 7 w 69"/>
                          <a:gd name="T11" fmla="*/ 3 h 31"/>
                          <a:gd name="T12" fmla="*/ 0 w 69"/>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1" y="18"/>
                            </a:lnTo>
                            <a:lnTo>
                              <a:pt x="5" y="7"/>
                            </a:lnTo>
                            <a:lnTo>
                              <a:pt x="9" y="0"/>
                            </a:lnTo>
                            <a:lnTo>
                              <a:pt x="56"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662" name="Group 148"/>
                    <p:cNvGrpSpPr>
                      <a:grpSpLocks/>
                    </p:cNvGrpSpPr>
                    <p:nvPr/>
                  </p:nvGrpSpPr>
                  <p:grpSpPr bwMode="auto">
                    <a:xfrm>
                      <a:off x="1383" y="1327"/>
                      <a:ext cx="8" cy="6"/>
                      <a:chOff x="1383" y="1327"/>
                      <a:chExt cx="8" cy="6"/>
                    </a:xfrm>
                  </p:grpSpPr>
                  <p:sp>
                    <p:nvSpPr>
                      <p:cNvPr id="74675" name="Freeform 149"/>
                      <p:cNvSpPr>
                        <a:spLocks/>
                      </p:cNvSpPr>
                      <p:nvPr/>
                    </p:nvSpPr>
                    <p:spPr bwMode="auto">
                      <a:xfrm>
                        <a:off x="1383" y="1327"/>
                        <a:ext cx="2" cy="6"/>
                      </a:xfrm>
                      <a:custGeom>
                        <a:avLst/>
                        <a:gdLst>
                          <a:gd name="T0" fmla="*/ 1 w 21"/>
                          <a:gd name="T1" fmla="*/ 6 h 59"/>
                          <a:gd name="T2" fmla="*/ 0 w 21"/>
                          <a:gd name="T3" fmla="*/ 2 h 59"/>
                          <a:gd name="T4" fmla="*/ 1 w 21"/>
                          <a:gd name="T5" fmla="*/ 0 h 59"/>
                          <a:gd name="T6" fmla="*/ 2 w 21"/>
                          <a:gd name="T7" fmla="*/ 3 h 59"/>
                          <a:gd name="T8" fmla="*/ 1 w 21"/>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9">
                            <a:moveTo>
                              <a:pt x="11" y="59"/>
                            </a:moveTo>
                            <a:lnTo>
                              <a:pt x="0" y="23"/>
                            </a:lnTo>
                            <a:lnTo>
                              <a:pt x="8" y="0"/>
                            </a:lnTo>
                            <a:lnTo>
                              <a:pt x="21" y="26"/>
                            </a:lnTo>
                            <a:lnTo>
                              <a:pt x="11"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76" name="Freeform 150"/>
                      <p:cNvSpPr>
                        <a:spLocks/>
                      </p:cNvSpPr>
                      <p:nvPr/>
                    </p:nvSpPr>
                    <p:spPr bwMode="auto">
                      <a:xfrm>
                        <a:off x="1383" y="1327"/>
                        <a:ext cx="6" cy="3"/>
                      </a:xfrm>
                      <a:custGeom>
                        <a:avLst/>
                        <a:gdLst>
                          <a:gd name="T0" fmla="*/ 0 w 61"/>
                          <a:gd name="T1" fmla="*/ 0 h 25"/>
                          <a:gd name="T2" fmla="*/ 4 w 61"/>
                          <a:gd name="T3" fmla="*/ 0 h 25"/>
                          <a:gd name="T4" fmla="*/ 4 w 61"/>
                          <a:gd name="T5" fmla="*/ 0 h 25"/>
                          <a:gd name="T6" fmla="*/ 5 w 61"/>
                          <a:gd name="T7" fmla="*/ 1 h 25"/>
                          <a:gd name="T8" fmla="*/ 6 w 61"/>
                          <a:gd name="T9" fmla="*/ 3 h 25"/>
                          <a:gd name="T10" fmla="*/ 1 w 61"/>
                          <a:gd name="T11" fmla="*/ 3 h 25"/>
                          <a:gd name="T12" fmla="*/ 1 w 61"/>
                          <a:gd name="T13" fmla="*/ 2 h 25"/>
                          <a:gd name="T14" fmla="*/ 0 w 61"/>
                          <a:gd name="T15" fmla="*/ 1 h 25"/>
                          <a:gd name="T16" fmla="*/ 0 w 61"/>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5">
                            <a:moveTo>
                              <a:pt x="1" y="0"/>
                            </a:moveTo>
                            <a:lnTo>
                              <a:pt x="42" y="0"/>
                            </a:lnTo>
                            <a:lnTo>
                              <a:pt x="43" y="2"/>
                            </a:lnTo>
                            <a:lnTo>
                              <a:pt x="47" y="9"/>
                            </a:lnTo>
                            <a:lnTo>
                              <a:pt x="61" y="25"/>
                            </a:lnTo>
                            <a:lnTo>
                              <a:pt x="15" y="25"/>
                            </a:lnTo>
                            <a:lnTo>
                              <a:pt x="9" y="17"/>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77" name="Freeform 151"/>
                      <p:cNvSpPr>
                        <a:spLocks/>
                      </p:cNvSpPr>
                      <p:nvPr/>
                    </p:nvSpPr>
                    <p:spPr bwMode="auto">
                      <a:xfrm>
                        <a:off x="1384" y="1330"/>
                        <a:ext cx="7" cy="3"/>
                      </a:xfrm>
                      <a:custGeom>
                        <a:avLst/>
                        <a:gdLst>
                          <a:gd name="T0" fmla="*/ 0 w 69"/>
                          <a:gd name="T1" fmla="*/ 3 h 32"/>
                          <a:gd name="T2" fmla="*/ 0 w 69"/>
                          <a:gd name="T3" fmla="*/ 2 h 32"/>
                          <a:gd name="T4" fmla="*/ 1 w 69"/>
                          <a:gd name="T5" fmla="*/ 1 h 32"/>
                          <a:gd name="T6" fmla="*/ 1 w 69"/>
                          <a:gd name="T7" fmla="*/ 0 h 32"/>
                          <a:gd name="T8" fmla="*/ 6 w 69"/>
                          <a:gd name="T9" fmla="*/ 0 h 32"/>
                          <a:gd name="T10" fmla="*/ 7 w 69"/>
                          <a:gd name="T11" fmla="*/ 3 h 32"/>
                          <a:gd name="T12" fmla="*/ 0 w 69"/>
                          <a:gd name="T13" fmla="*/ 3 h 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2">
                            <a:moveTo>
                              <a:pt x="0" y="32"/>
                            </a:moveTo>
                            <a:lnTo>
                              <a:pt x="3" y="16"/>
                            </a:lnTo>
                            <a:lnTo>
                              <a:pt x="6" y="7"/>
                            </a:lnTo>
                            <a:lnTo>
                              <a:pt x="10" y="0"/>
                            </a:lnTo>
                            <a:lnTo>
                              <a:pt x="56" y="0"/>
                            </a:lnTo>
                            <a:lnTo>
                              <a:pt x="69" y="32"/>
                            </a:lnTo>
                            <a:lnTo>
                              <a:pt x="0" y="32"/>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663" name="Group 152"/>
                    <p:cNvGrpSpPr>
                      <a:grpSpLocks/>
                    </p:cNvGrpSpPr>
                    <p:nvPr/>
                  </p:nvGrpSpPr>
                  <p:grpSpPr bwMode="auto">
                    <a:xfrm>
                      <a:off x="1385" y="1331"/>
                      <a:ext cx="8" cy="5"/>
                      <a:chOff x="1385" y="1331"/>
                      <a:chExt cx="8" cy="5"/>
                    </a:xfrm>
                  </p:grpSpPr>
                  <p:sp>
                    <p:nvSpPr>
                      <p:cNvPr id="74672" name="Freeform 153"/>
                      <p:cNvSpPr>
                        <a:spLocks/>
                      </p:cNvSpPr>
                      <p:nvPr/>
                    </p:nvSpPr>
                    <p:spPr bwMode="auto">
                      <a:xfrm>
                        <a:off x="1385" y="1331"/>
                        <a:ext cx="2" cy="5"/>
                      </a:xfrm>
                      <a:custGeom>
                        <a:avLst/>
                        <a:gdLst>
                          <a:gd name="T0" fmla="*/ 1 w 21"/>
                          <a:gd name="T1" fmla="*/ 5 h 60"/>
                          <a:gd name="T2" fmla="*/ 0 w 21"/>
                          <a:gd name="T3" fmla="*/ 2 h 60"/>
                          <a:gd name="T4" fmla="*/ 1 w 21"/>
                          <a:gd name="T5" fmla="*/ 0 h 60"/>
                          <a:gd name="T6" fmla="*/ 2 w 21"/>
                          <a:gd name="T7" fmla="*/ 2 h 60"/>
                          <a:gd name="T8" fmla="*/ 1 w 21"/>
                          <a:gd name="T9" fmla="*/ 5 h 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0">
                            <a:moveTo>
                              <a:pt x="12" y="60"/>
                            </a:moveTo>
                            <a:lnTo>
                              <a:pt x="0" y="24"/>
                            </a:lnTo>
                            <a:lnTo>
                              <a:pt x="8" y="0"/>
                            </a:lnTo>
                            <a:lnTo>
                              <a:pt x="21" y="28"/>
                            </a:lnTo>
                            <a:lnTo>
                              <a:pt x="12" y="6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73" name="Freeform 154"/>
                      <p:cNvSpPr>
                        <a:spLocks/>
                      </p:cNvSpPr>
                      <p:nvPr/>
                    </p:nvSpPr>
                    <p:spPr bwMode="auto">
                      <a:xfrm>
                        <a:off x="1385" y="1331"/>
                        <a:ext cx="7" cy="2"/>
                      </a:xfrm>
                      <a:custGeom>
                        <a:avLst/>
                        <a:gdLst>
                          <a:gd name="T0" fmla="*/ 0 w 62"/>
                          <a:gd name="T1" fmla="*/ 0 h 27"/>
                          <a:gd name="T2" fmla="*/ 5 w 62"/>
                          <a:gd name="T3" fmla="*/ 0 h 27"/>
                          <a:gd name="T4" fmla="*/ 5 w 62"/>
                          <a:gd name="T5" fmla="*/ 0 h 27"/>
                          <a:gd name="T6" fmla="*/ 5 w 62"/>
                          <a:gd name="T7" fmla="*/ 1 h 27"/>
                          <a:gd name="T8" fmla="*/ 7 w 62"/>
                          <a:gd name="T9" fmla="*/ 2 h 27"/>
                          <a:gd name="T10" fmla="*/ 2 w 62"/>
                          <a:gd name="T11" fmla="*/ 2 h 27"/>
                          <a:gd name="T12" fmla="*/ 1 w 62"/>
                          <a:gd name="T13" fmla="*/ 1 h 27"/>
                          <a:gd name="T14" fmla="*/ 0 w 62"/>
                          <a:gd name="T15" fmla="*/ 0 h 27"/>
                          <a:gd name="T16" fmla="*/ 0 w 62"/>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7">
                            <a:moveTo>
                              <a:pt x="1" y="0"/>
                            </a:moveTo>
                            <a:lnTo>
                              <a:pt x="42" y="0"/>
                            </a:lnTo>
                            <a:lnTo>
                              <a:pt x="44" y="3"/>
                            </a:lnTo>
                            <a:lnTo>
                              <a:pt x="47" y="10"/>
                            </a:lnTo>
                            <a:lnTo>
                              <a:pt x="62" y="27"/>
                            </a:lnTo>
                            <a:lnTo>
                              <a:pt x="15" y="27"/>
                            </a:lnTo>
                            <a:lnTo>
                              <a:pt x="8" y="19"/>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74" name="Freeform 155"/>
                      <p:cNvSpPr>
                        <a:spLocks/>
                      </p:cNvSpPr>
                      <p:nvPr/>
                    </p:nvSpPr>
                    <p:spPr bwMode="auto">
                      <a:xfrm>
                        <a:off x="1386" y="1333"/>
                        <a:ext cx="7" cy="3"/>
                      </a:xfrm>
                      <a:custGeom>
                        <a:avLst/>
                        <a:gdLst>
                          <a:gd name="T0" fmla="*/ 0 w 68"/>
                          <a:gd name="T1" fmla="*/ 3 h 31"/>
                          <a:gd name="T2" fmla="*/ 0 w 68"/>
                          <a:gd name="T3" fmla="*/ 2 h 31"/>
                          <a:gd name="T4" fmla="*/ 1 w 68"/>
                          <a:gd name="T5" fmla="*/ 1 h 31"/>
                          <a:gd name="T6" fmla="*/ 1 w 68"/>
                          <a:gd name="T7" fmla="*/ 0 h 31"/>
                          <a:gd name="T8" fmla="*/ 6 w 68"/>
                          <a:gd name="T9" fmla="*/ 0 h 31"/>
                          <a:gd name="T10" fmla="*/ 7 w 68"/>
                          <a:gd name="T11" fmla="*/ 3 h 31"/>
                          <a:gd name="T12" fmla="*/ 0 w 68"/>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1">
                            <a:moveTo>
                              <a:pt x="0" y="31"/>
                            </a:moveTo>
                            <a:lnTo>
                              <a:pt x="2" y="16"/>
                            </a:lnTo>
                            <a:lnTo>
                              <a:pt x="7" y="6"/>
                            </a:lnTo>
                            <a:lnTo>
                              <a:pt x="10" y="0"/>
                            </a:lnTo>
                            <a:lnTo>
                              <a:pt x="57" y="0"/>
                            </a:lnTo>
                            <a:lnTo>
                              <a:pt x="68"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664" name="Group 156"/>
                    <p:cNvGrpSpPr>
                      <a:grpSpLocks/>
                    </p:cNvGrpSpPr>
                    <p:nvPr/>
                  </p:nvGrpSpPr>
                  <p:grpSpPr bwMode="auto">
                    <a:xfrm>
                      <a:off x="1387" y="1334"/>
                      <a:ext cx="8" cy="6"/>
                      <a:chOff x="1387" y="1334"/>
                      <a:chExt cx="8" cy="6"/>
                    </a:xfrm>
                  </p:grpSpPr>
                  <p:sp>
                    <p:nvSpPr>
                      <p:cNvPr id="74669" name="Freeform 157"/>
                      <p:cNvSpPr>
                        <a:spLocks/>
                      </p:cNvSpPr>
                      <p:nvPr/>
                    </p:nvSpPr>
                    <p:spPr bwMode="auto">
                      <a:xfrm>
                        <a:off x="1387" y="1334"/>
                        <a:ext cx="2" cy="6"/>
                      </a:xfrm>
                      <a:custGeom>
                        <a:avLst/>
                        <a:gdLst>
                          <a:gd name="T0" fmla="*/ 1 w 21"/>
                          <a:gd name="T1" fmla="*/ 6 h 58"/>
                          <a:gd name="T2" fmla="*/ 0 w 21"/>
                          <a:gd name="T3" fmla="*/ 2 h 58"/>
                          <a:gd name="T4" fmla="*/ 1 w 21"/>
                          <a:gd name="T5" fmla="*/ 0 h 58"/>
                          <a:gd name="T6" fmla="*/ 2 w 21"/>
                          <a:gd name="T7" fmla="*/ 3 h 58"/>
                          <a:gd name="T8" fmla="*/ 1 w 21"/>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8">
                            <a:moveTo>
                              <a:pt x="11" y="58"/>
                            </a:moveTo>
                            <a:lnTo>
                              <a:pt x="0" y="23"/>
                            </a:lnTo>
                            <a:lnTo>
                              <a:pt x="8" y="0"/>
                            </a:lnTo>
                            <a:lnTo>
                              <a:pt x="21" y="27"/>
                            </a:lnTo>
                            <a:lnTo>
                              <a:pt x="11"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70" name="Freeform 158"/>
                      <p:cNvSpPr>
                        <a:spLocks/>
                      </p:cNvSpPr>
                      <p:nvPr/>
                    </p:nvSpPr>
                    <p:spPr bwMode="auto">
                      <a:xfrm>
                        <a:off x="1388" y="1334"/>
                        <a:ext cx="6" cy="2"/>
                      </a:xfrm>
                      <a:custGeom>
                        <a:avLst/>
                        <a:gdLst>
                          <a:gd name="T0" fmla="*/ 0 w 62"/>
                          <a:gd name="T1" fmla="*/ 0 h 26"/>
                          <a:gd name="T2" fmla="*/ 4 w 62"/>
                          <a:gd name="T3" fmla="*/ 0 h 26"/>
                          <a:gd name="T4" fmla="*/ 4 w 62"/>
                          <a:gd name="T5" fmla="*/ 0 h 26"/>
                          <a:gd name="T6" fmla="*/ 5 w 62"/>
                          <a:gd name="T7" fmla="*/ 1 h 26"/>
                          <a:gd name="T8" fmla="*/ 6 w 62"/>
                          <a:gd name="T9" fmla="*/ 2 h 26"/>
                          <a:gd name="T10" fmla="*/ 1 w 62"/>
                          <a:gd name="T11" fmla="*/ 2 h 26"/>
                          <a:gd name="T12" fmla="*/ 1 w 62"/>
                          <a:gd name="T13" fmla="*/ 1 h 26"/>
                          <a:gd name="T14" fmla="*/ 0 w 62"/>
                          <a:gd name="T15" fmla="*/ 0 h 26"/>
                          <a:gd name="T16" fmla="*/ 0 w 62"/>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6">
                            <a:moveTo>
                              <a:pt x="1" y="0"/>
                            </a:moveTo>
                            <a:lnTo>
                              <a:pt x="41" y="0"/>
                            </a:lnTo>
                            <a:lnTo>
                              <a:pt x="43" y="3"/>
                            </a:lnTo>
                            <a:lnTo>
                              <a:pt x="47" y="10"/>
                            </a:lnTo>
                            <a:lnTo>
                              <a:pt x="62" y="26"/>
                            </a:lnTo>
                            <a:lnTo>
                              <a:pt x="15" y="26"/>
                            </a:lnTo>
                            <a:lnTo>
                              <a:pt x="8" y="18"/>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71" name="Freeform 159"/>
                      <p:cNvSpPr>
                        <a:spLocks/>
                      </p:cNvSpPr>
                      <p:nvPr/>
                    </p:nvSpPr>
                    <p:spPr bwMode="auto">
                      <a:xfrm>
                        <a:off x="1388" y="1337"/>
                        <a:ext cx="7" cy="3"/>
                      </a:xfrm>
                      <a:custGeom>
                        <a:avLst/>
                        <a:gdLst>
                          <a:gd name="T0" fmla="*/ 0 w 69"/>
                          <a:gd name="T1" fmla="*/ 3 h 30"/>
                          <a:gd name="T2" fmla="*/ 0 w 69"/>
                          <a:gd name="T3" fmla="*/ 2 h 30"/>
                          <a:gd name="T4" fmla="*/ 1 w 69"/>
                          <a:gd name="T5" fmla="*/ 1 h 30"/>
                          <a:gd name="T6" fmla="*/ 1 w 69"/>
                          <a:gd name="T7" fmla="*/ 0 h 30"/>
                          <a:gd name="T8" fmla="*/ 6 w 69"/>
                          <a:gd name="T9" fmla="*/ 0 h 30"/>
                          <a:gd name="T10" fmla="*/ 7 w 69"/>
                          <a:gd name="T11" fmla="*/ 3 h 30"/>
                          <a:gd name="T12" fmla="*/ 0 w 69"/>
                          <a:gd name="T13" fmla="*/ 3 h 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0">
                            <a:moveTo>
                              <a:pt x="0" y="30"/>
                            </a:moveTo>
                            <a:lnTo>
                              <a:pt x="2" y="16"/>
                            </a:lnTo>
                            <a:lnTo>
                              <a:pt x="6" y="6"/>
                            </a:lnTo>
                            <a:lnTo>
                              <a:pt x="11" y="0"/>
                            </a:lnTo>
                            <a:lnTo>
                              <a:pt x="58" y="0"/>
                            </a:lnTo>
                            <a:lnTo>
                              <a:pt x="69" y="30"/>
                            </a:lnTo>
                            <a:lnTo>
                              <a:pt x="0" y="3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665" name="Group 160"/>
                    <p:cNvGrpSpPr>
                      <a:grpSpLocks/>
                    </p:cNvGrpSpPr>
                    <p:nvPr/>
                  </p:nvGrpSpPr>
                  <p:grpSpPr bwMode="auto">
                    <a:xfrm>
                      <a:off x="1389" y="1337"/>
                      <a:ext cx="8" cy="6"/>
                      <a:chOff x="1389" y="1337"/>
                      <a:chExt cx="8" cy="6"/>
                    </a:xfrm>
                  </p:grpSpPr>
                  <p:sp>
                    <p:nvSpPr>
                      <p:cNvPr id="74666" name="Freeform 161"/>
                      <p:cNvSpPr>
                        <a:spLocks/>
                      </p:cNvSpPr>
                      <p:nvPr/>
                    </p:nvSpPr>
                    <p:spPr bwMode="auto">
                      <a:xfrm>
                        <a:off x="1389" y="1337"/>
                        <a:ext cx="2" cy="6"/>
                      </a:xfrm>
                      <a:custGeom>
                        <a:avLst/>
                        <a:gdLst>
                          <a:gd name="T0" fmla="*/ 1 w 19"/>
                          <a:gd name="T1" fmla="*/ 6 h 58"/>
                          <a:gd name="T2" fmla="*/ 0 w 19"/>
                          <a:gd name="T3" fmla="*/ 2 h 58"/>
                          <a:gd name="T4" fmla="*/ 1 w 19"/>
                          <a:gd name="T5" fmla="*/ 0 h 58"/>
                          <a:gd name="T6" fmla="*/ 2 w 19"/>
                          <a:gd name="T7" fmla="*/ 3 h 58"/>
                          <a:gd name="T8" fmla="*/ 1 w 19"/>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58">
                            <a:moveTo>
                              <a:pt x="11" y="58"/>
                            </a:moveTo>
                            <a:lnTo>
                              <a:pt x="0" y="23"/>
                            </a:lnTo>
                            <a:lnTo>
                              <a:pt x="8" y="0"/>
                            </a:lnTo>
                            <a:lnTo>
                              <a:pt x="19" y="27"/>
                            </a:lnTo>
                            <a:lnTo>
                              <a:pt x="11"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67" name="Freeform 162"/>
                      <p:cNvSpPr>
                        <a:spLocks/>
                      </p:cNvSpPr>
                      <p:nvPr/>
                    </p:nvSpPr>
                    <p:spPr bwMode="auto">
                      <a:xfrm>
                        <a:off x="1390" y="1337"/>
                        <a:ext cx="6" cy="3"/>
                      </a:xfrm>
                      <a:custGeom>
                        <a:avLst/>
                        <a:gdLst>
                          <a:gd name="T0" fmla="*/ 0 w 62"/>
                          <a:gd name="T1" fmla="*/ 0 h 26"/>
                          <a:gd name="T2" fmla="*/ 4 w 62"/>
                          <a:gd name="T3" fmla="*/ 0 h 26"/>
                          <a:gd name="T4" fmla="*/ 4 w 62"/>
                          <a:gd name="T5" fmla="*/ 0 h 26"/>
                          <a:gd name="T6" fmla="*/ 5 w 62"/>
                          <a:gd name="T7" fmla="*/ 1 h 26"/>
                          <a:gd name="T8" fmla="*/ 6 w 62"/>
                          <a:gd name="T9" fmla="*/ 3 h 26"/>
                          <a:gd name="T10" fmla="*/ 1 w 62"/>
                          <a:gd name="T11" fmla="*/ 3 h 26"/>
                          <a:gd name="T12" fmla="*/ 1 w 62"/>
                          <a:gd name="T13" fmla="*/ 2 h 26"/>
                          <a:gd name="T14" fmla="*/ 0 w 62"/>
                          <a:gd name="T15" fmla="*/ 1 h 26"/>
                          <a:gd name="T16" fmla="*/ 0 w 62"/>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6">
                            <a:moveTo>
                              <a:pt x="2" y="0"/>
                            </a:moveTo>
                            <a:lnTo>
                              <a:pt x="42" y="0"/>
                            </a:lnTo>
                            <a:lnTo>
                              <a:pt x="43" y="3"/>
                            </a:lnTo>
                            <a:lnTo>
                              <a:pt x="47" y="10"/>
                            </a:lnTo>
                            <a:lnTo>
                              <a:pt x="62" y="26"/>
                            </a:lnTo>
                            <a:lnTo>
                              <a:pt x="15" y="26"/>
                            </a:lnTo>
                            <a:lnTo>
                              <a:pt x="7" y="18"/>
                            </a:lnTo>
                            <a:lnTo>
                              <a:pt x="0" y="5"/>
                            </a:lnTo>
                            <a:lnTo>
                              <a:pt x="2"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68" name="Freeform 163"/>
                      <p:cNvSpPr>
                        <a:spLocks/>
                      </p:cNvSpPr>
                      <p:nvPr/>
                    </p:nvSpPr>
                    <p:spPr bwMode="auto">
                      <a:xfrm>
                        <a:off x="1390" y="1340"/>
                        <a:ext cx="7" cy="3"/>
                      </a:xfrm>
                      <a:custGeom>
                        <a:avLst/>
                        <a:gdLst>
                          <a:gd name="T0" fmla="*/ 0 w 69"/>
                          <a:gd name="T1" fmla="*/ 3 h 30"/>
                          <a:gd name="T2" fmla="*/ 0 w 69"/>
                          <a:gd name="T3" fmla="*/ 2 h 30"/>
                          <a:gd name="T4" fmla="*/ 1 w 69"/>
                          <a:gd name="T5" fmla="*/ 1 h 30"/>
                          <a:gd name="T6" fmla="*/ 1 w 69"/>
                          <a:gd name="T7" fmla="*/ 0 h 30"/>
                          <a:gd name="T8" fmla="*/ 6 w 69"/>
                          <a:gd name="T9" fmla="*/ 0 h 30"/>
                          <a:gd name="T10" fmla="*/ 7 w 69"/>
                          <a:gd name="T11" fmla="*/ 3 h 30"/>
                          <a:gd name="T12" fmla="*/ 0 w 69"/>
                          <a:gd name="T13" fmla="*/ 3 h 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0">
                            <a:moveTo>
                              <a:pt x="0" y="30"/>
                            </a:moveTo>
                            <a:lnTo>
                              <a:pt x="1" y="16"/>
                            </a:lnTo>
                            <a:lnTo>
                              <a:pt x="6" y="6"/>
                            </a:lnTo>
                            <a:lnTo>
                              <a:pt x="9" y="0"/>
                            </a:lnTo>
                            <a:lnTo>
                              <a:pt x="57" y="0"/>
                            </a:lnTo>
                            <a:lnTo>
                              <a:pt x="69" y="30"/>
                            </a:lnTo>
                            <a:lnTo>
                              <a:pt x="0" y="3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nvGrpSpPr>
                  <p:cNvPr id="74317" name="Group 164"/>
                  <p:cNvGrpSpPr>
                    <a:grpSpLocks/>
                  </p:cNvGrpSpPr>
                  <p:nvPr/>
                </p:nvGrpSpPr>
                <p:grpSpPr bwMode="auto">
                  <a:xfrm>
                    <a:off x="1391" y="1340"/>
                    <a:ext cx="8" cy="6"/>
                    <a:chOff x="1391" y="1340"/>
                    <a:chExt cx="8" cy="6"/>
                  </a:xfrm>
                </p:grpSpPr>
                <p:sp>
                  <p:nvSpPr>
                    <p:cNvPr id="74658" name="Freeform 165"/>
                    <p:cNvSpPr>
                      <a:spLocks/>
                    </p:cNvSpPr>
                    <p:nvPr/>
                  </p:nvSpPr>
                  <p:spPr bwMode="auto">
                    <a:xfrm>
                      <a:off x="1391" y="1340"/>
                      <a:ext cx="2" cy="6"/>
                    </a:xfrm>
                    <a:custGeom>
                      <a:avLst/>
                      <a:gdLst>
                        <a:gd name="T0" fmla="*/ 1 w 19"/>
                        <a:gd name="T1" fmla="*/ 6 h 58"/>
                        <a:gd name="T2" fmla="*/ 0 w 19"/>
                        <a:gd name="T3" fmla="*/ 2 h 58"/>
                        <a:gd name="T4" fmla="*/ 1 w 19"/>
                        <a:gd name="T5" fmla="*/ 0 h 58"/>
                        <a:gd name="T6" fmla="*/ 2 w 19"/>
                        <a:gd name="T7" fmla="*/ 3 h 58"/>
                        <a:gd name="T8" fmla="*/ 1 w 19"/>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58">
                          <a:moveTo>
                            <a:pt x="12" y="58"/>
                          </a:moveTo>
                          <a:lnTo>
                            <a:pt x="0" y="23"/>
                          </a:lnTo>
                          <a:lnTo>
                            <a:pt x="8" y="0"/>
                          </a:lnTo>
                          <a:lnTo>
                            <a:pt x="19" y="27"/>
                          </a:lnTo>
                          <a:lnTo>
                            <a:pt x="12"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59" name="Freeform 166"/>
                    <p:cNvSpPr>
                      <a:spLocks/>
                    </p:cNvSpPr>
                    <p:nvPr/>
                  </p:nvSpPr>
                  <p:spPr bwMode="auto">
                    <a:xfrm>
                      <a:off x="1392" y="1340"/>
                      <a:ext cx="6" cy="3"/>
                    </a:xfrm>
                    <a:custGeom>
                      <a:avLst/>
                      <a:gdLst>
                        <a:gd name="T0" fmla="*/ 0 w 61"/>
                        <a:gd name="T1" fmla="*/ 0 h 26"/>
                        <a:gd name="T2" fmla="*/ 4 w 61"/>
                        <a:gd name="T3" fmla="*/ 0 h 26"/>
                        <a:gd name="T4" fmla="*/ 4 w 61"/>
                        <a:gd name="T5" fmla="*/ 0 h 26"/>
                        <a:gd name="T6" fmla="*/ 5 w 61"/>
                        <a:gd name="T7" fmla="*/ 1 h 26"/>
                        <a:gd name="T8" fmla="*/ 6 w 61"/>
                        <a:gd name="T9" fmla="*/ 3 h 26"/>
                        <a:gd name="T10" fmla="*/ 1 w 61"/>
                        <a:gd name="T11" fmla="*/ 3 h 26"/>
                        <a:gd name="T12" fmla="*/ 1 w 61"/>
                        <a:gd name="T13" fmla="*/ 2 h 26"/>
                        <a:gd name="T14" fmla="*/ 0 w 61"/>
                        <a:gd name="T15" fmla="*/ 1 h 26"/>
                        <a:gd name="T16" fmla="*/ 0 w 61"/>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6">
                          <a:moveTo>
                            <a:pt x="1" y="0"/>
                          </a:moveTo>
                          <a:lnTo>
                            <a:pt x="41" y="0"/>
                          </a:lnTo>
                          <a:lnTo>
                            <a:pt x="42" y="3"/>
                          </a:lnTo>
                          <a:lnTo>
                            <a:pt x="47" y="11"/>
                          </a:lnTo>
                          <a:lnTo>
                            <a:pt x="61" y="26"/>
                          </a:lnTo>
                          <a:lnTo>
                            <a:pt x="15" y="26"/>
                          </a:lnTo>
                          <a:lnTo>
                            <a:pt x="8" y="19"/>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60" name="Freeform 167"/>
                    <p:cNvSpPr>
                      <a:spLocks/>
                    </p:cNvSpPr>
                    <p:nvPr/>
                  </p:nvSpPr>
                  <p:spPr bwMode="auto">
                    <a:xfrm>
                      <a:off x="1392" y="1343"/>
                      <a:ext cx="7" cy="3"/>
                    </a:xfrm>
                    <a:custGeom>
                      <a:avLst/>
                      <a:gdLst>
                        <a:gd name="T0" fmla="*/ 0 w 69"/>
                        <a:gd name="T1" fmla="*/ 3 h 30"/>
                        <a:gd name="T2" fmla="*/ 0 w 69"/>
                        <a:gd name="T3" fmla="*/ 2 h 30"/>
                        <a:gd name="T4" fmla="*/ 1 w 69"/>
                        <a:gd name="T5" fmla="*/ 1 h 30"/>
                        <a:gd name="T6" fmla="*/ 1 w 69"/>
                        <a:gd name="T7" fmla="*/ 0 h 30"/>
                        <a:gd name="T8" fmla="*/ 6 w 69"/>
                        <a:gd name="T9" fmla="*/ 0 h 30"/>
                        <a:gd name="T10" fmla="*/ 7 w 69"/>
                        <a:gd name="T11" fmla="*/ 3 h 30"/>
                        <a:gd name="T12" fmla="*/ 0 w 69"/>
                        <a:gd name="T13" fmla="*/ 3 h 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0">
                          <a:moveTo>
                            <a:pt x="0" y="30"/>
                          </a:moveTo>
                          <a:lnTo>
                            <a:pt x="1" y="17"/>
                          </a:lnTo>
                          <a:lnTo>
                            <a:pt x="5" y="6"/>
                          </a:lnTo>
                          <a:lnTo>
                            <a:pt x="8" y="0"/>
                          </a:lnTo>
                          <a:lnTo>
                            <a:pt x="56" y="0"/>
                          </a:lnTo>
                          <a:lnTo>
                            <a:pt x="69" y="30"/>
                          </a:lnTo>
                          <a:lnTo>
                            <a:pt x="0" y="3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18" name="Group 168"/>
                  <p:cNvGrpSpPr>
                    <a:grpSpLocks/>
                  </p:cNvGrpSpPr>
                  <p:nvPr/>
                </p:nvGrpSpPr>
                <p:grpSpPr bwMode="auto">
                  <a:xfrm>
                    <a:off x="1393" y="1343"/>
                    <a:ext cx="8" cy="6"/>
                    <a:chOff x="1393" y="1343"/>
                    <a:chExt cx="8" cy="6"/>
                  </a:xfrm>
                </p:grpSpPr>
                <p:sp>
                  <p:nvSpPr>
                    <p:cNvPr id="74655" name="Freeform 169"/>
                    <p:cNvSpPr>
                      <a:spLocks/>
                    </p:cNvSpPr>
                    <p:nvPr/>
                  </p:nvSpPr>
                  <p:spPr bwMode="auto">
                    <a:xfrm>
                      <a:off x="1393" y="1343"/>
                      <a:ext cx="2" cy="6"/>
                    </a:xfrm>
                    <a:custGeom>
                      <a:avLst/>
                      <a:gdLst>
                        <a:gd name="T0" fmla="*/ 1 w 21"/>
                        <a:gd name="T1" fmla="*/ 6 h 58"/>
                        <a:gd name="T2" fmla="*/ 0 w 21"/>
                        <a:gd name="T3" fmla="*/ 2 h 58"/>
                        <a:gd name="T4" fmla="*/ 1 w 21"/>
                        <a:gd name="T5" fmla="*/ 0 h 58"/>
                        <a:gd name="T6" fmla="*/ 2 w 21"/>
                        <a:gd name="T7" fmla="*/ 3 h 58"/>
                        <a:gd name="T8" fmla="*/ 1 w 21"/>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8">
                          <a:moveTo>
                            <a:pt x="13" y="58"/>
                          </a:moveTo>
                          <a:lnTo>
                            <a:pt x="0" y="23"/>
                          </a:lnTo>
                          <a:lnTo>
                            <a:pt x="9" y="0"/>
                          </a:lnTo>
                          <a:lnTo>
                            <a:pt x="21" y="26"/>
                          </a:lnTo>
                          <a:lnTo>
                            <a:pt x="13"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56" name="Freeform 170"/>
                    <p:cNvSpPr>
                      <a:spLocks/>
                    </p:cNvSpPr>
                    <p:nvPr/>
                  </p:nvSpPr>
                  <p:spPr bwMode="auto">
                    <a:xfrm>
                      <a:off x="1394" y="1343"/>
                      <a:ext cx="6" cy="3"/>
                    </a:xfrm>
                    <a:custGeom>
                      <a:avLst/>
                      <a:gdLst>
                        <a:gd name="T0" fmla="*/ 0 w 62"/>
                        <a:gd name="T1" fmla="*/ 0 h 25"/>
                        <a:gd name="T2" fmla="*/ 4 w 62"/>
                        <a:gd name="T3" fmla="*/ 0 h 25"/>
                        <a:gd name="T4" fmla="*/ 4 w 62"/>
                        <a:gd name="T5" fmla="*/ 0 h 25"/>
                        <a:gd name="T6" fmla="*/ 5 w 62"/>
                        <a:gd name="T7" fmla="*/ 1 h 25"/>
                        <a:gd name="T8" fmla="*/ 6 w 62"/>
                        <a:gd name="T9" fmla="*/ 3 h 25"/>
                        <a:gd name="T10" fmla="*/ 1 w 62"/>
                        <a:gd name="T11" fmla="*/ 3 h 25"/>
                        <a:gd name="T12" fmla="*/ 1 w 62"/>
                        <a:gd name="T13" fmla="*/ 2 h 25"/>
                        <a:gd name="T14" fmla="*/ 0 w 62"/>
                        <a:gd name="T15" fmla="*/ 1 h 25"/>
                        <a:gd name="T16" fmla="*/ 0 w 62"/>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5">
                          <a:moveTo>
                            <a:pt x="2" y="0"/>
                          </a:moveTo>
                          <a:lnTo>
                            <a:pt x="42" y="0"/>
                          </a:lnTo>
                          <a:lnTo>
                            <a:pt x="43" y="2"/>
                          </a:lnTo>
                          <a:lnTo>
                            <a:pt x="48" y="10"/>
                          </a:lnTo>
                          <a:lnTo>
                            <a:pt x="62" y="25"/>
                          </a:lnTo>
                          <a:lnTo>
                            <a:pt x="15" y="25"/>
                          </a:lnTo>
                          <a:lnTo>
                            <a:pt x="9" y="17"/>
                          </a:lnTo>
                          <a:lnTo>
                            <a:pt x="0" y="5"/>
                          </a:lnTo>
                          <a:lnTo>
                            <a:pt x="2"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57" name="Freeform 171"/>
                    <p:cNvSpPr>
                      <a:spLocks/>
                    </p:cNvSpPr>
                    <p:nvPr/>
                  </p:nvSpPr>
                  <p:spPr bwMode="auto">
                    <a:xfrm>
                      <a:off x="1394" y="1346"/>
                      <a:ext cx="7" cy="3"/>
                    </a:xfrm>
                    <a:custGeom>
                      <a:avLst/>
                      <a:gdLst>
                        <a:gd name="T0" fmla="*/ 0 w 68"/>
                        <a:gd name="T1" fmla="*/ 3 h 31"/>
                        <a:gd name="T2" fmla="*/ 0 w 68"/>
                        <a:gd name="T3" fmla="*/ 2 h 31"/>
                        <a:gd name="T4" fmla="*/ 0 w 68"/>
                        <a:gd name="T5" fmla="*/ 1 h 31"/>
                        <a:gd name="T6" fmla="*/ 1 w 68"/>
                        <a:gd name="T7" fmla="*/ 0 h 31"/>
                        <a:gd name="T8" fmla="*/ 6 w 68"/>
                        <a:gd name="T9" fmla="*/ 0 h 31"/>
                        <a:gd name="T10" fmla="*/ 7 w 68"/>
                        <a:gd name="T11" fmla="*/ 3 h 31"/>
                        <a:gd name="T12" fmla="*/ 0 w 68"/>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1">
                          <a:moveTo>
                            <a:pt x="0" y="31"/>
                          </a:moveTo>
                          <a:lnTo>
                            <a:pt x="1" y="16"/>
                          </a:lnTo>
                          <a:lnTo>
                            <a:pt x="4" y="7"/>
                          </a:lnTo>
                          <a:lnTo>
                            <a:pt x="8" y="0"/>
                          </a:lnTo>
                          <a:lnTo>
                            <a:pt x="55" y="0"/>
                          </a:lnTo>
                          <a:lnTo>
                            <a:pt x="68"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19" name="Group 172"/>
                  <p:cNvGrpSpPr>
                    <a:grpSpLocks/>
                  </p:cNvGrpSpPr>
                  <p:nvPr/>
                </p:nvGrpSpPr>
                <p:grpSpPr bwMode="auto">
                  <a:xfrm>
                    <a:off x="1395" y="1347"/>
                    <a:ext cx="8" cy="5"/>
                    <a:chOff x="1395" y="1347"/>
                    <a:chExt cx="8" cy="5"/>
                  </a:xfrm>
                </p:grpSpPr>
                <p:sp>
                  <p:nvSpPr>
                    <p:cNvPr id="74652" name="Freeform 173"/>
                    <p:cNvSpPr>
                      <a:spLocks/>
                    </p:cNvSpPr>
                    <p:nvPr/>
                  </p:nvSpPr>
                  <p:spPr bwMode="auto">
                    <a:xfrm>
                      <a:off x="1395" y="1347"/>
                      <a:ext cx="2" cy="5"/>
                    </a:xfrm>
                    <a:custGeom>
                      <a:avLst/>
                      <a:gdLst>
                        <a:gd name="T0" fmla="*/ 1 w 20"/>
                        <a:gd name="T1" fmla="*/ 5 h 58"/>
                        <a:gd name="T2" fmla="*/ 0 w 20"/>
                        <a:gd name="T3" fmla="*/ 2 h 58"/>
                        <a:gd name="T4" fmla="*/ 1 w 20"/>
                        <a:gd name="T5" fmla="*/ 0 h 58"/>
                        <a:gd name="T6" fmla="*/ 2 w 20"/>
                        <a:gd name="T7" fmla="*/ 2 h 58"/>
                        <a:gd name="T8" fmla="*/ 1 w 20"/>
                        <a:gd name="T9" fmla="*/ 5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58">
                          <a:moveTo>
                            <a:pt x="12" y="58"/>
                          </a:moveTo>
                          <a:lnTo>
                            <a:pt x="0" y="23"/>
                          </a:lnTo>
                          <a:lnTo>
                            <a:pt x="8" y="0"/>
                          </a:lnTo>
                          <a:lnTo>
                            <a:pt x="20" y="26"/>
                          </a:lnTo>
                          <a:lnTo>
                            <a:pt x="12"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53" name="Freeform 174"/>
                    <p:cNvSpPr>
                      <a:spLocks/>
                    </p:cNvSpPr>
                    <p:nvPr/>
                  </p:nvSpPr>
                  <p:spPr bwMode="auto">
                    <a:xfrm>
                      <a:off x="1396" y="1347"/>
                      <a:ext cx="6" cy="2"/>
                    </a:xfrm>
                    <a:custGeom>
                      <a:avLst/>
                      <a:gdLst>
                        <a:gd name="T0" fmla="*/ 0 w 61"/>
                        <a:gd name="T1" fmla="*/ 0 h 26"/>
                        <a:gd name="T2" fmla="*/ 4 w 61"/>
                        <a:gd name="T3" fmla="*/ 0 h 26"/>
                        <a:gd name="T4" fmla="*/ 4 w 61"/>
                        <a:gd name="T5" fmla="*/ 0 h 26"/>
                        <a:gd name="T6" fmla="*/ 5 w 61"/>
                        <a:gd name="T7" fmla="*/ 1 h 26"/>
                        <a:gd name="T8" fmla="*/ 6 w 61"/>
                        <a:gd name="T9" fmla="*/ 2 h 26"/>
                        <a:gd name="T10" fmla="*/ 1 w 61"/>
                        <a:gd name="T11" fmla="*/ 2 h 26"/>
                        <a:gd name="T12" fmla="*/ 1 w 61"/>
                        <a:gd name="T13" fmla="*/ 1 h 26"/>
                        <a:gd name="T14" fmla="*/ 0 w 61"/>
                        <a:gd name="T15" fmla="*/ 0 h 26"/>
                        <a:gd name="T16" fmla="*/ 0 w 61"/>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6">
                          <a:moveTo>
                            <a:pt x="1" y="0"/>
                          </a:moveTo>
                          <a:lnTo>
                            <a:pt x="42" y="0"/>
                          </a:lnTo>
                          <a:lnTo>
                            <a:pt x="43" y="3"/>
                          </a:lnTo>
                          <a:lnTo>
                            <a:pt x="47" y="11"/>
                          </a:lnTo>
                          <a:lnTo>
                            <a:pt x="61" y="26"/>
                          </a:lnTo>
                          <a:lnTo>
                            <a:pt x="15" y="26"/>
                          </a:lnTo>
                          <a:lnTo>
                            <a:pt x="9" y="17"/>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54" name="Freeform 175"/>
                    <p:cNvSpPr>
                      <a:spLocks/>
                    </p:cNvSpPr>
                    <p:nvPr/>
                  </p:nvSpPr>
                  <p:spPr bwMode="auto">
                    <a:xfrm>
                      <a:off x="1396" y="1349"/>
                      <a:ext cx="7" cy="3"/>
                    </a:xfrm>
                    <a:custGeom>
                      <a:avLst/>
                      <a:gdLst>
                        <a:gd name="T0" fmla="*/ 0 w 68"/>
                        <a:gd name="T1" fmla="*/ 3 h 31"/>
                        <a:gd name="T2" fmla="*/ 0 w 68"/>
                        <a:gd name="T3" fmla="*/ 2 h 31"/>
                        <a:gd name="T4" fmla="*/ 1 w 68"/>
                        <a:gd name="T5" fmla="*/ 1 h 31"/>
                        <a:gd name="T6" fmla="*/ 1 w 68"/>
                        <a:gd name="T7" fmla="*/ 0 h 31"/>
                        <a:gd name="T8" fmla="*/ 6 w 68"/>
                        <a:gd name="T9" fmla="*/ 0 h 31"/>
                        <a:gd name="T10" fmla="*/ 7 w 68"/>
                        <a:gd name="T11" fmla="*/ 3 h 31"/>
                        <a:gd name="T12" fmla="*/ 0 w 68"/>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1">
                          <a:moveTo>
                            <a:pt x="0" y="31"/>
                          </a:moveTo>
                          <a:lnTo>
                            <a:pt x="3" y="18"/>
                          </a:lnTo>
                          <a:lnTo>
                            <a:pt x="6" y="7"/>
                          </a:lnTo>
                          <a:lnTo>
                            <a:pt x="9" y="0"/>
                          </a:lnTo>
                          <a:lnTo>
                            <a:pt x="56" y="0"/>
                          </a:lnTo>
                          <a:lnTo>
                            <a:pt x="68"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74320" name="Freeform 176"/>
                  <p:cNvSpPr>
                    <a:spLocks/>
                  </p:cNvSpPr>
                  <p:nvPr/>
                </p:nvSpPr>
                <p:spPr bwMode="auto">
                  <a:xfrm>
                    <a:off x="1353" y="1291"/>
                    <a:ext cx="2" cy="6"/>
                  </a:xfrm>
                  <a:custGeom>
                    <a:avLst/>
                    <a:gdLst>
                      <a:gd name="T0" fmla="*/ 1 w 19"/>
                      <a:gd name="T1" fmla="*/ 6 h 58"/>
                      <a:gd name="T2" fmla="*/ 0 w 19"/>
                      <a:gd name="T3" fmla="*/ 2 h 58"/>
                      <a:gd name="T4" fmla="*/ 1 w 19"/>
                      <a:gd name="T5" fmla="*/ 0 h 58"/>
                      <a:gd name="T6" fmla="*/ 2 w 19"/>
                      <a:gd name="T7" fmla="*/ 3 h 58"/>
                      <a:gd name="T8" fmla="*/ 1 w 19"/>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58">
                        <a:moveTo>
                          <a:pt x="12" y="58"/>
                        </a:moveTo>
                        <a:lnTo>
                          <a:pt x="0" y="23"/>
                        </a:lnTo>
                        <a:lnTo>
                          <a:pt x="7" y="0"/>
                        </a:lnTo>
                        <a:lnTo>
                          <a:pt x="19" y="26"/>
                        </a:lnTo>
                        <a:lnTo>
                          <a:pt x="12"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21" name="Freeform 177"/>
                  <p:cNvSpPr>
                    <a:spLocks/>
                  </p:cNvSpPr>
                  <p:nvPr/>
                </p:nvSpPr>
                <p:spPr bwMode="auto">
                  <a:xfrm>
                    <a:off x="1354" y="1291"/>
                    <a:ext cx="6" cy="2"/>
                  </a:xfrm>
                  <a:custGeom>
                    <a:avLst/>
                    <a:gdLst>
                      <a:gd name="T0" fmla="*/ 0 w 59"/>
                      <a:gd name="T1" fmla="*/ 0 h 23"/>
                      <a:gd name="T2" fmla="*/ 4 w 59"/>
                      <a:gd name="T3" fmla="*/ 0 h 23"/>
                      <a:gd name="T4" fmla="*/ 4 w 59"/>
                      <a:gd name="T5" fmla="*/ 0 h 23"/>
                      <a:gd name="T6" fmla="*/ 5 w 59"/>
                      <a:gd name="T7" fmla="*/ 1 h 23"/>
                      <a:gd name="T8" fmla="*/ 6 w 59"/>
                      <a:gd name="T9" fmla="*/ 2 h 23"/>
                      <a:gd name="T10" fmla="*/ 1 w 59"/>
                      <a:gd name="T11" fmla="*/ 2 h 23"/>
                      <a:gd name="T12" fmla="*/ 1 w 59"/>
                      <a:gd name="T13" fmla="*/ 1 h 23"/>
                      <a:gd name="T14" fmla="*/ 0 w 59"/>
                      <a:gd name="T15" fmla="*/ 0 h 23"/>
                      <a:gd name="T16" fmla="*/ 0 w 59"/>
                      <a:gd name="T17" fmla="*/ 0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9" h="23">
                        <a:moveTo>
                          <a:pt x="0" y="0"/>
                        </a:moveTo>
                        <a:lnTo>
                          <a:pt x="40" y="0"/>
                        </a:lnTo>
                        <a:lnTo>
                          <a:pt x="42" y="1"/>
                        </a:lnTo>
                        <a:lnTo>
                          <a:pt x="46" y="10"/>
                        </a:lnTo>
                        <a:lnTo>
                          <a:pt x="59" y="23"/>
                        </a:lnTo>
                        <a:lnTo>
                          <a:pt x="14" y="23"/>
                        </a:lnTo>
                        <a:lnTo>
                          <a:pt x="6" y="17"/>
                        </a:lnTo>
                        <a:lnTo>
                          <a:pt x="0" y="5"/>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22" name="Freeform 178"/>
                  <p:cNvSpPr>
                    <a:spLocks/>
                  </p:cNvSpPr>
                  <p:nvPr/>
                </p:nvSpPr>
                <p:spPr bwMode="auto">
                  <a:xfrm>
                    <a:off x="1354" y="1294"/>
                    <a:ext cx="7" cy="3"/>
                  </a:xfrm>
                  <a:custGeom>
                    <a:avLst/>
                    <a:gdLst>
                      <a:gd name="T0" fmla="*/ 0 w 68"/>
                      <a:gd name="T1" fmla="*/ 3 h 30"/>
                      <a:gd name="T2" fmla="*/ 0 w 68"/>
                      <a:gd name="T3" fmla="*/ 2 h 30"/>
                      <a:gd name="T4" fmla="*/ 0 w 68"/>
                      <a:gd name="T5" fmla="*/ 1 h 30"/>
                      <a:gd name="T6" fmla="*/ 1 w 68"/>
                      <a:gd name="T7" fmla="*/ 0 h 30"/>
                      <a:gd name="T8" fmla="*/ 6 w 68"/>
                      <a:gd name="T9" fmla="*/ 0 h 30"/>
                      <a:gd name="T10" fmla="*/ 7 w 68"/>
                      <a:gd name="T11" fmla="*/ 3 h 30"/>
                      <a:gd name="T12" fmla="*/ 0 w 68"/>
                      <a:gd name="T13" fmla="*/ 3 h 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0">
                        <a:moveTo>
                          <a:pt x="0" y="30"/>
                        </a:moveTo>
                        <a:lnTo>
                          <a:pt x="1" y="17"/>
                        </a:lnTo>
                        <a:lnTo>
                          <a:pt x="4" y="6"/>
                        </a:lnTo>
                        <a:lnTo>
                          <a:pt x="9" y="0"/>
                        </a:lnTo>
                        <a:lnTo>
                          <a:pt x="56" y="0"/>
                        </a:lnTo>
                        <a:lnTo>
                          <a:pt x="68" y="30"/>
                        </a:lnTo>
                        <a:lnTo>
                          <a:pt x="0" y="3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74323" name="Group 179"/>
                  <p:cNvGrpSpPr>
                    <a:grpSpLocks/>
                  </p:cNvGrpSpPr>
                  <p:nvPr/>
                </p:nvGrpSpPr>
                <p:grpSpPr bwMode="auto">
                  <a:xfrm>
                    <a:off x="1355" y="1294"/>
                    <a:ext cx="8" cy="6"/>
                    <a:chOff x="1355" y="1294"/>
                    <a:chExt cx="8" cy="6"/>
                  </a:xfrm>
                </p:grpSpPr>
                <p:sp>
                  <p:nvSpPr>
                    <p:cNvPr id="74649" name="Freeform 180"/>
                    <p:cNvSpPr>
                      <a:spLocks/>
                    </p:cNvSpPr>
                    <p:nvPr/>
                  </p:nvSpPr>
                  <p:spPr bwMode="auto">
                    <a:xfrm>
                      <a:off x="1355" y="1294"/>
                      <a:ext cx="2" cy="6"/>
                    </a:xfrm>
                    <a:custGeom>
                      <a:avLst/>
                      <a:gdLst>
                        <a:gd name="T0" fmla="*/ 1 w 20"/>
                        <a:gd name="T1" fmla="*/ 6 h 58"/>
                        <a:gd name="T2" fmla="*/ 0 w 20"/>
                        <a:gd name="T3" fmla="*/ 2 h 58"/>
                        <a:gd name="T4" fmla="*/ 1 w 20"/>
                        <a:gd name="T5" fmla="*/ 0 h 58"/>
                        <a:gd name="T6" fmla="*/ 2 w 20"/>
                        <a:gd name="T7" fmla="*/ 3 h 58"/>
                        <a:gd name="T8" fmla="*/ 1 w 20"/>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58">
                          <a:moveTo>
                            <a:pt x="13" y="58"/>
                          </a:moveTo>
                          <a:lnTo>
                            <a:pt x="0" y="23"/>
                          </a:lnTo>
                          <a:lnTo>
                            <a:pt x="9" y="0"/>
                          </a:lnTo>
                          <a:lnTo>
                            <a:pt x="20" y="26"/>
                          </a:lnTo>
                          <a:lnTo>
                            <a:pt x="13"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50" name="Freeform 181"/>
                    <p:cNvSpPr>
                      <a:spLocks/>
                    </p:cNvSpPr>
                    <p:nvPr/>
                  </p:nvSpPr>
                  <p:spPr bwMode="auto">
                    <a:xfrm>
                      <a:off x="1356" y="1294"/>
                      <a:ext cx="6" cy="3"/>
                    </a:xfrm>
                    <a:custGeom>
                      <a:avLst/>
                      <a:gdLst>
                        <a:gd name="T0" fmla="*/ 0 w 60"/>
                        <a:gd name="T1" fmla="*/ 0 h 25"/>
                        <a:gd name="T2" fmla="*/ 4 w 60"/>
                        <a:gd name="T3" fmla="*/ 0 h 25"/>
                        <a:gd name="T4" fmla="*/ 4 w 60"/>
                        <a:gd name="T5" fmla="*/ 0 h 25"/>
                        <a:gd name="T6" fmla="*/ 5 w 60"/>
                        <a:gd name="T7" fmla="*/ 1 h 25"/>
                        <a:gd name="T8" fmla="*/ 6 w 60"/>
                        <a:gd name="T9" fmla="*/ 3 h 25"/>
                        <a:gd name="T10" fmla="*/ 1 w 60"/>
                        <a:gd name="T11" fmla="*/ 3 h 25"/>
                        <a:gd name="T12" fmla="*/ 1 w 60"/>
                        <a:gd name="T13" fmla="*/ 2 h 25"/>
                        <a:gd name="T14" fmla="*/ 0 w 60"/>
                        <a:gd name="T15" fmla="*/ 1 h 25"/>
                        <a:gd name="T16" fmla="*/ 0 w 60"/>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 h="25">
                          <a:moveTo>
                            <a:pt x="1" y="0"/>
                          </a:moveTo>
                          <a:lnTo>
                            <a:pt x="41" y="0"/>
                          </a:lnTo>
                          <a:lnTo>
                            <a:pt x="42" y="2"/>
                          </a:lnTo>
                          <a:lnTo>
                            <a:pt x="47" y="10"/>
                          </a:lnTo>
                          <a:lnTo>
                            <a:pt x="60" y="25"/>
                          </a:lnTo>
                          <a:lnTo>
                            <a:pt x="14" y="25"/>
                          </a:lnTo>
                          <a:lnTo>
                            <a:pt x="8" y="18"/>
                          </a:lnTo>
                          <a:lnTo>
                            <a:pt x="0" y="6"/>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51" name="Freeform 182"/>
                    <p:cNvSpPr>
                      <a:spLocks/>
                    </p:cNvSpPr>
                    <p:nvPr/>
                  </p:nvSpPr>
                  <p:spPr bwMode="auto">
                    <a:xfrm>
                      <a:off x="1356" y="1297"/>
                      <a:ext cx="7" cy="3"/>
                    </a:xfrm>
                    <a:custGeom>
                      <a:avLst/>
                      <a:gdLst>
                        <a:gd name="T0" fmla="*/ 0 w 69"/>
                        <a:gd name="T1" fmla="*/ 3 h 31"/>
                        <a:gd name="T2" fmla="*/ 0 w 69"/>
                        <a:gd name="T3" fmla="*/ 2 h 31"/>
                        <a:gd name="T4" fmla="*/ 1 w 69"/>
                        <a:gd name="T5" fmla="*/ 1 h 31"/>
                        <a:gd name="T6" fmla="*/ 1 w 69"/>
                        <a:gd name="T7" fmla="*/ 0 h 31"/>
                        <a:gd name="T8" fmla="*/ 6 w 69"/>
                        <a:gd name="T9" fmla="*/ 0 h 31"/>
                        <a:gd name="T10" fmla="*/ 7 w 69"/>
                        <a:gd name="T11" fmla="*/ 3 h 31"/>
                        <a:gd name="T12" fmla="*/ 0 w 69"/>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1" y="17"/>
                          </a:lnTo>
                          <a:lnTo>
                            <a:pt x="5" y="7"/>
                          </a:lnTo>
                          <a:lnTo>
                            <a:pt x="8" y="0"/>
                          </a:lnTo>
                          <a:lnTo>
                            <a:pt x="55"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24" name="Group 183"/>
                  <p:cNvGrpSpPr>
                    <a:grpSpLocks/>
                  </p:cNvGrpSpPr>
                  <p:nvPr/>
                </p:nvGrpSpPr>
                <p:grpSpPr bwMode="auto">
                  <a:xfrm>
                    <a:off x="1357" y="1297"/>
                    <a:ext cx="8" cy="6"/>
                    <a:chOff x="1357" y="1297"/>
                    <a:chExt cx="8" cy="6"/>
                  </a:xfrm>
                </p:grpSpPr>
                <p:sp>
                  <p:nvSpPr>
                    <p:cNvPr id="74646" name="Freeform 184"/>
                    <p:cNvSpPr>
                      <a:spLocks/>
                    </p:cNvSpPr>
                    <p:nvPr/>
                  </p:nvSpPr>
                  <p:spPr bwMode="auto">
                    <a:xfrm>
                      <a:off x="1357" y="1297"/>
                      <a:ext cx="2" cy="6"/>
                    </a:xfrm>
                    <a:custGeom>
                      <a:avLst/>
                      <a:gdLst>
                        <a:gd name="T0" fmla="*/ 1 w 21"/>
                        <a:gd name="T1" fmla="*/ 6 h 58"/>
                        <a:gd name="T2" fmla="*/ 0 w 21"/>
                        <a:gd name="T3" fmla="*/ 2 h 58"/>
                        <a:gd name="T4" fmla="*/ 1 w 21"/>
                        <a:gd name="T5" fmla="*/ 0 h 58"/>
                        <a:gd name="T6" fmla="*/ 2 w 21"/>
                        <a:gd name="T7" fmla="*/ 3 h 58"/>
                        <a:gd name="T8" fmla="*/ 1 w 21"/>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8">
                          <a:moveTo>
                            <a:pt x="13" y="58"/>
                          </a:moveTo>
                          <a:lnTo>
                            <a:pt x="0" y="23"/>
                          </a:lnTo>
                          <a:lnTo>
                            <a:pt x="9" y="0"/>
                          </a:lnTo>
                          <a:lnTo>
                            <a:pt x="21" y="26"/>
                          </a:lnTo>
                          <a:lnTo>
                            <a:pt x="13"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47" name="Freeform 185"/>
                    <p:cNvSpPr>
                      <a:spLocks/>
                    </p:cNvSpPr>
                    <p:nvPr/>
                  </p:nvSpPr>
                  <p:spPr bwMode="auto">
                    <a:xfrm>
                      <a:off x="1358" y="1297"/>
                      <a:ext cx="6" cy="3"/>
                    </a:xfrm>
                    <a:custGeom>
                      <a:avLst/>
                      <a:gdLst>
                        <a:gd name="T0" fmla="*/ 0 w 61"/>
                        <a:gd name="T1" fmla="*/ 0 h 25"/>
                        <a:gd name="T2" fmla="*/ 4 w 61"/>
                        <a:gd name="T3" fmla="*/ 0 h 25"/>
                        <a:gd name="T4" fmla="*/ 4 w 61"/>
                        <a:gd name="T5" fmla="*/ 0 h 25"/>
                        <a:gd name="T6" fmla="*/ 5 w 61"/>
                        <a:gd name="T7" fmla="*/ 1 h 25"/>
                        <a:gd name="T8" fmla="*/ 6 w 61"/>
                        <a:gd name="T9" fmla="*/ 3 h 25"/>
                        <a:gd name="T10" fmla="*/ 1 w 61"/>
                        <a:gd name="T11" fmla="*/ 3 h 25"/>
                        <a:gd name="T12" fmla="*/ 1 w 61"/>
                        <a:gd name="T13" fmla="*/ 2 h 25"/>
                        <a:gd name="T14" fmla="*/ 0 w 61"/>
                        <a:gd name="T15" fmla="*/ 0 h 25"/>
                        <a:gd name="T16" fmla="*/ 0 w 61"/>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5">
                          <a:moveTo>
                            <a:pt x="1" y="0"/>
                          </a:moveTo>
                          <a:lnTo>
                            <a:pt x="41" y="0"/>
                          </a:lnTo>
                          <a:lnTo>
                            <a:pt x="42" y="2"/>
                          </a:lnTo>
                          <a:lnTo>
                            <a:pt x="47" y="10"/>
                          </a:lnTo>
                          <a:lnTo>
                            <a:pt x="61" y="25"/>
                          </a:lnTo>
                          <a:lnTo>
                            <a:pt x="15" y="25"/>
                          </a:lnTo>
                          <a:lnTo>
                            <a:pt x="8" y="17"/>
                          </a:lnTo>
                          <a:lnTo>
                            <a:pt x="0" y="4"/>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48" name="Freeform 186"/>
                    <p:cNvSpPr>
                      <a:spLocks/>
                    </p:cNvSpPr>
                    <p:nvPr/>
                  </p:nvSpPr>
                  <p:spPr bwMode="auto">
                    <a:xfrm>
                      <a:off x="1358" y="1300"/>
                      <a:ext cx="7" cy="3"/>
                    </a:xfrm>
                    <a:custGeom>
                      <a:avLst/>
                      <a:gdLst>
                        <a:gd name="T0" fmla="*/ 0 w 67"/>
                        <a:gd name="T1" fmla="*/ 3 h 31"/>
                        <a:gd name="T2" fmla="*/ 0 w 67"/>
                        <a:gd name="T3" fmla="*/ 2 h 31"/>
                        <a:gd name="T4" fmla="*/ 0 w 67"/>
                        <a:gd name="T5" fmla="*/ 1 h 31"/>
                        <a:gd name="T6" fmla="*/ 1 w 67"/>
                        <a:gd name="T7" fmla="*/ 0 h 31"/>
                        <a:gd name="T8" fmla="*/ 6 w 67"/>
                        <a:gd name="T9" fmla="*/ 0 h 31"/>
                        <a:gd name="T10" fmla="*/ 7 w 67"/>
                        <a:gd name="T11" fmla="*/ 3 h 31"/>
                        <a:gd name="T12" fmla="*/ 0 w 67"/>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7" h="31">
                          <a:moveTo>
                            <a:pt x="0" y="31"/>
                          </a:moveTo>
                          <a:lnTo>
                            <a:pt x="1" y="17"/>
                          </a:lnTo>
                          <a:lnTo>
                            <a:pt x="4" y="7"/>
                          </a:lnTo>
                          <a:lnTo>
                            <a:pt x="8" y="0"/>
                          </a:lnTo>
                          <a:lnTo>
                            <a:pt x="55" y="0"/>
                          </a:lnTo>
                          <a:lnTo>
                            <a:pt x="67"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25" name="Group 187"/>
                  <p:cNvGrpSpPr>
                    <a:grpSpLocks/>
                  </p:cNvGrpSpPr>
                  <p:nvPr/>
                </p:nvGrpSpPr>
                <p:grpSpPr bwMode="auto">
                  <a:xfrm>
                    <a:off x="1359" y="1300"/>
                    <a:ext cx="8" cy="6"/>
                    <a:chOff x="1359" y="1300"/>
                    <a:chExt cx="8" cy="6"/>
                  </a:xfrm>
                </p:grpSpPr>
                <p:sp>
                  <p:nvSpPr>
                    <p:cNvPr id="74643" name="Freeform 188"/>
                    <p:cNvSpPr>
                      <a:spLocks/>
                    </p:cNvSpPr>
                    <p:nvPr/>
                  </p:nvSpPr>
                  <p:spPr bwMode="auto">
                    <a:xfrm>
                      <a:off x="1359" y="1300"/>
                      <a:ext cx="2" cy="6"/>
                    </a:xfrm>
                    <a:custGeom>
                      <a:avLst/>
                      <a:gdLst>
                        <a:gd name="T0" fmla="*/ 1 w 20"/>
                        <a:gd name="T1" fmla="*/ 6 h 58"/>
                        <a:gd name="T2" fmla="*/ 0 w 20"/>
                        <a:gd name="T3" fmla="*/ 2 h 58"/>
                        <a:gd name="T4" fmla="*/ 1 w 20"/>
                        <a:gd name="T5" fmla="*/ 0 h 58"/>
                        <a:gd name="T6" fmla="*/ 2 w 20"/>
                        <a:gd name="T7" fmla="*/ 3 h 58"/>
                        <a:gd name="T8" fmla="*/ 1 w 20"/>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58">
                          <a:moveTo>
                            <a:pt x="12" y="58"/>
                          </a:moveTo>
                          <a:lnTo>
                            <a:pt x="0" y="22"/>
                          </a:lnTo>
                          <a:lnTo>
                            <a:pt x="8" y="0"/>
                          </a:lnTo>
                          <a:lnTo>
                            <a:pt x="20" y="26"/>
                          </a:lnTo>
                          <a:lnTo>
                            <a:pt x="12"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44" name="Freeform 189"/>
                    <p:cNvSpPr>
                      <a:spLocks/>
                    </p:cNvSpPr>
                    <p:nvPr/>
                  </p:nvSpPr>
                  <p:spPr bwMode="auto">
                    <a:xfrm>
                      <a:off x="1360" y="1300"/>
                      <a:ext cx="6" cy="3"/>
                    </a:xfrm>
                    <a:custGeom>
                      <a:avLst/>
                      <a:gdLst>
                        <a:gd name="T0" fmla="*/ 0 w 61"/>
                        <a:gd name="T1" fmla="*/ 0 h 25"/>
                        <a:gd name="T2" fmla="*/ 4 w 61"/>
                        <a:gd name="T3" fmla="*/ 0 h 25"/>
                        <a:gd name="T4" fmla="*/ 4 w 61"/>
                        <a:gd name="T5" fmla="*/ 0 h 25"/>
                        <a:gd name="T6" fmla="*/ 5 w 61"/>
                        <a:gd name="T7" fmla="*/ 1 h 25"/>
                        <a:gd name="T8" fmla="*/ 6 w 61"/>
                        <a:gd name="T9" fmla="*/ 3 h 25"/>
                        <a:gd name="T10" fmla="*/ 1 w 61"/>
                        <a:gd name="T11" fmla="*/ 3 h 25"/>
                        <a:gd name="T12" fmla="*/ 1 w 61"/>
                        <a:gd name="T13" fmla="*/ 2 h 25"/>
                        <a:gd name="T14" fmla="*/ 0 w 61"/>
                        <a:gd name="T15" fmla="*/ 0 h 25"/>
                        <a:gd name="T16" fmla="*/ 0 w 61"/>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5">
                          <a:moveTo>
                            <a:pt x="1" y="0"/>
                          </a:moveTo>
                          <a:lnTo>
                            <a:pt x="41" y="0"/>
                          </a:lnTo>
                          <a:lnTo>
                            <a:pt x="43" y="2"/>
                          </a:lnTo>
                          <a:lnTo>
                            <a:pt x="47" y="10"/>
                          </a:lnTo>
                          <a:lnTo>
                            <a:pt x="61" y="25"/>
                          </a:lnTo>
                          <a:lnTo>
                            <a:pt x="15" y="25"/>
                          </a:lnTo>
                          <a:lnTo>
                            <a:pt x="9" y="17"/>
                          </a:lnTo>
                          <a:lnTo>
                            <a:pt x="0" y="4"/>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45" name="Freeform 190"/>
                    <p:cNvSpPr>
                      <a:spLocks/>
                    </p:cNvSpPr>
                    <p:nvPr/>
                  </p:nvSpPr>
                  <p:spPr bwMode="auto">
                    <a:xfrm>
                      <a:off x="1361" y="1303"/>
                      <a:ext cx="6" cy="3"/>
                    </a:xfrm>
                    <a:custGeom>
                      <a:avLst/>
                      <a:gdLst>
                        <a:gd name="T0" fmla="*/ 0 w 69"/>
                        <a:gd name="T1" fmla="*/ 3 h 31"/>
                        <a:gd name="T2" fmla="*/ 0 w 69"/>
                        <a:gd name="T3" fmla="*/ 2 h 31"/>
                        <a:gd name="T4" fmla="*/ 1 w 69"/>
                        <a:gd name="T5" fmla="*/ 1 h 31"/>
                        <a:gd name="T6" fmla="*/ 1 w 69"/>
                        <a:gd name="T7" fmla="*/ 0 h 31"/>
                        <a:gd name="T8" fmla="*/ 5 w 69"/>
                        <a:gd name="T9" fmla="*/ 0 h 31"/>
                        <a:gd name="T10" fmla="*/ 6 w 69"/>
                        <a:gd name="T11" fmla="*/ 3 h 31"/>
                        <a:gd name="T12" fmla="*/ 0 w 69"/>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3" y="16"/>
                          </a:lnTo>
                          <a:lnTo>
                            <a:pt x="6" y="7"/>
                          </a:lnTo>
                          <a:lnTo>
                            <a:pt x="9" y="0"/>
                          </a:lnTo>
                          <a:lnTo>
                            <a:pt x="56"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26" name="Group 191"/>
                  <p:cNvGrpSpPr>
                    <a:grpSpLocks/>
                  </p:cNvGrpSpPr>
                  <p:nvPr/>
                </p:nvGrpSpPr>
                <p:grpSpPr bwMode="auto">
                  <a:xfrm>
                    <a:off x="1361" y="1304"/>
                    <a:ext cx="8" cy="6"/>
                    <a:chOff x="1361" y="1304"/>
                    <a:chExt cx="8" cy="6"/>
                  </a:xfrm>
                </p:grpSpPr>
                <p:sp>
                  <p:nvSpPr>
                    <p:cNvPr id="74640" name="Freeform 192"/>
                    <p:cNvSpPr>
                      <a:spLocks/>
                    </p:cNvSpPr>
                    <p:nvPr/>
                  </p:nvSpPr>
                  <p:spPr bwMode="auto">
                    <a:xfrm>
                      <a:off x="1361" y="1304"/>
                      <a:ext cx="2" cy="6"/>
                    </a:xfrm>
                    <a:custGeom>
                      <a:avLst/>
                      <a:gdLst>
                        <a:gd name="T0" fmla="*/ 1 w 21"/>
                        <a:gd name="T1" fmla="*/ 6 h 58"/>
                        <a:gd name="T2" fmla="*/ 0 w 21"/>
                        <a:gd name="T3" fmla="*/ 2 h 58"/>
                        <a:gd name="T4" fmla="*/ 1 w 21"/>
                        <a:gd name="T5" fmla="*/ 0 h 58"/>
                        <a:gd name="T6" fmla="*/ 2 w 21"/>
                        <a:gd name="T7" fmla="*/ 3 h 58"/>
                        <a:gd name="T8" fmla="*/ 1 w 21"/>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8">
                          <a:moveTo>
                            <a:pt x="13" y="58"/>
                          </a:moveTo>
                          <a:lnTo>
                            <a:pt x="0" y="22"/>
                          </a:lnTo>
                          <a:lnTo>
                            <a:pt x="8" y="0"/>
                          </a:lnTo>
                          <a:lnTo>
                            <a:pt x="21" y="26"/>
                          </a:lnTo>
                          <a:lnTo>
                            <a:pt x="13"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41" name="Freeform 193"/>
                    <p:cNvSpPr>
                      <a:spLocks/>
                    </p:cNvSpPr>
                    <p:nvPr/>
                  </p:nvSpPr>
                  <p:spPr bwMode="auto">
                    <a:xfrm>
                      <a:off x="1362" y="1304"/>
                      <a:ext cx="6" cy="2"/>
                    </a:xfrm>
                    <a:custGeom>
                      <a:avLst/>
                      <a:gdLst>
                        <a:gd name="T0" fmla="*/ 0 w 62"/>
                        <a:gd name="T1" fmla="*/ 0 h 25"/>
                        <a:gd name="T2" fmla="*/ 4 w 62"/>
                        <a:gd name="T3" fmla="*/ 0 h 25"/>
                        <a:gd name="T4" fmla="*/ 4 w 62"/>
                        <a:gd name="T5" fmla="*/ 0 h 25"/>
                        <a:gd name="T6" fmla="*/ 5 w 62"/>
                        <a:gd name="T7" fmla="*/ 1 h 25"/>
                        <a:gd name="T8" fmla="*/ 6 w 62"/>
                        <a:gd name="T9" fmla="*/ 2 h 25"/>
                        <a:gd name="T10" fmla="*/ 1 w 62"/>
                        <a:gd name="T11" fmla="*/ 2 h 25"/>
                        <a:gd name="T12" fmla="*/ 1 w 62"/>
                        <a:gd name="T13" fmla="*/ 1 h 25"/>
                        <a:gd name="T14" fmla="*/ 0 w 62"/>
                        <a:gd name="T15" fmla="*/ 0 h 25"/>
                        <a:gd name="T16" fmla="*/ 0 w 62"/>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5">
                          <a:moveTo>
                            <a:pt x="1" y="0"/>
                          </a:moveTo>
                          <a:lnTo>
                            <a:pt x="41" y="0"/>
                          </a:lnTo>
                          <a:lnTo>
                            <a:pt x="43" y="2"/>
                          </a:lnTo>
                          <a:lnTo>
                            <a:pt x="47" y="10"/>
                          </a:lnTo>
                          <a:lnTo>
                            <a:pt x="62" y="25"/>
                          </a:lnTo>
                          <a:lnTo>
                            <a:pt x="15" y="25"/>
                          </a:lnTo>
                          <a:lnTo>
                            <a:pt x="8" y="17"/>
                          </a:lnTo>
                          <a:lnTo>
                            <a:pt x="0" y="4"/>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42" name="Freeform 194"/>
                    <p:cNvSpPr>
                      <a:spLocks/>
                    </p:cNvSpPr>
                    <p:nvPr/>
                  </p:nvSpPr>
                  <p:spPr bwMode="auto">
                    <a:xfrm>
                      <a:off x="1363" y="1307"/>
                      <a:ext cx="6" cy="3"/>
                    </a:xfrm>
                    <a:custGeom>
                      <a:avLst/>
                      <a:gdLst>
                        <a:gd name="T0" fmla="*/ 0 w 67"/>
                        <a:gd name="T1" fmla="*/ 3 h 31"/>
                        <a:gd name="T2" fmla="*/ 0 w 67"/>
                        <a:gd name="T3" fmla="*/ 2 h 31"/>
                        <a:gd name="T4" fmla="*/ 1 w 67"/>
                        <a:gd name="T5" fmla="*/ 1 h 31"/>
                        <a:gd name="T6" fmla="*/ 1 w 67"/>
                        <a:gd name="T7" fmla="*/ 0 h 31"/>
                        <a:gd name="T8" fmla="*/ 5 w 67"/>
                        <a:gd name="T9" fmla="*/ 0 h 31"/>
                        <a:gd name="T10" fmla="*/ 6 w 67"/>
                        <a:gd name="T11" fmla="*/ 3 h 31"/>
                        <a:gd name="T12" fmla="*/ 0 w 67"/>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7" h="31">
                          <a:moveTo>
                            <a:pt x="0" y="31"/>
                          </a:moveTo>
                          <a:lnTo>
                            <a:pt x="1" y="16"/>
                          </a:lnTo>
                          <a:lnTo>
                            <a:pt x="6" y="7"/>
                          </a:lnTo>
                          <a:lnTo>
                            <a:pt x="9" y="0"/>
                          </a:lnTo>
                          <a:lnTo>
                            <a:pt x="56" y="0"/>
                          </a:lnTo>
                          <a:lnTo>
                            <a:pt x="67"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27" name="Group 195"/>
                  <p:cNvGrpSpPr>
                    <a:grpSpLocks/>
                  </p:cNvGrpSpPr>
                  <p:nvPr/>
                </p:nvGrpSpPr>
                <p:grpSpPr bwMode="auto">
                  <a:xfrm>
                    <a:off x="1363" y="1307"/>
                    <a:ext cx="17" cy="19"/>
                    <a:chOff x="1363" y="1307"/>
                    <a:chExt cx="17" cy="19"/>
                  </a:xfrm>
                </p:grpSpPr>
                <p:grpSp>
                  <p:nvGrpSpPr>
                    <p:cNvPr id="74620" name="Group 196"/>
                    <p:cNvGrpSpPr>
                      <a:grpSpLocks/>
                    </p:cNvGrpSpPr>
                    <p:nvPr/>
                  </p:nvGrpSpPr>
                  <p:grpSpPr bwMode="auto">
                    <a:xfrm>
                      <a:off x="1363" y="1307"/>
                      <a:ext cx="8" cy="7"/>
                      <a:chOff x="1363" y="1307"/>
                      <a:chExt cx="8" cy="7"/>
                    </a:xfrm>
                  </p:grpSpPr>
                  <p:sp>
                    <p:nvSpPr>
                      <p:cNvPr id="74637" name="Freeform 197"/>
                      <p:cNvSpPr>
                        <a:spLocks/>
                      </p:cNvSpPr>
                      <p:nvPr/>
                    </p:nvSpPr>
                    <p:spPr bwMode="auto">
                      <a:xfrm>
                        <a:off x="1363" y="1307"/>
                        <a:ext cx="2" cy="7"/>
                      </a:xfrm>
                      <a:custGeom>
                        <a:avLst/>
                        <a:gdLst>
                          <a:gd name="T0" fmla="*/ 1 w 20"/>
                          <a:gd name="T1" fmla="*/ 7 h 60"/>
                          <a:gd name="T2" fmla="*/ 0 w 20"/>
                          <a:gd name="T3" fmla="*/ 3 h 60"/>
                          <a:gd name="T4" fmla="*/ 1 w 20"/>
                          <a:gd name="T5" fmla="*/ 0 h 60"/>
                          <a:gd name="T6" fmla="*/ 2 w 20"/>
                          <a:gd name="T7" fmla="*/ 3 h 60"/>
                          <a:gd name="T8" fmla="*/ 1 w 20"/>
                          <a:gd name="T9" fmla="*/ 7 h 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60">
                            <a:moveTo>
                              <a:pt x="11" y="60"/>
                            </a:moveTo>
                            <a:lnTo>
                              <a:pt x="0" y="23"/>
                            </a:lnTo>
                            <a:lnTo>
                              <a:pt x="7" y="0"/>
                            </a:lnTo>
                            <a:lnTo>
                              <a:pt x="20" y="26"/>
                            </a:lnTo>
                            <a:lnTo>
                              <a:pt x="11" y="6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38" name="Freeform 198"/>
                      <p:cNvSpPr>
                        <a:spLocks/>
                      </p:cNvSpPr>
                      <p:nvPr/>
                    </p:nvSpPr>
                    <p:spPr bwMode="auto">
                      <a:xfrm>
                        <a:off x="1364" y="1308"/>
                        <a:ext cx="6" cy="2"/>
                      </a:xfrm>
                      <a:custGeom>
                        <a:avLst/>
                        <a:gdLst>
                          <a:gd name="T0" fmla="*/ 0 w 62"/>
                          <a:gd name="T1" fmla="*/ 0 h 26"/>
                          <a:gd name="T2" fmla="*/ 4 w 62"/>
                          <a:gd name="T3" fmla="*/ 0 h 26"/>
                          <a:gd name="T4" fmla="*/ 4 w 62"/>
                          <a:gd name="T5" fmla="*/ 0 h 26"/>
                          <a:gd name="T6" fmla="*/ 5 w 62"/>
                          <a:gd name="T7" fmla="*/ 1 h 26"/>
                          <a:gd name="T8" fmla="*/ 6 w 62"/>
                          <a:gd name="T9" fmla="*/ 2 h 26"/>
                          <a:gd name="T10" fmla="*/ 2 w 62"/>
                          <a:gd name="T11" fmla="*/ 2 h 26"/>
                          <a:gd name="T12" fmla="*/ 1 w 62"/>
                          <a:gd name="T13" fmla="*/ 1 h 26"/>
                          <a:gd name="T14" fmla="*/ 0 w 62"/>
                          <a:gd name="T15" fmla="*/ 0 h 26"/>
                          <a:gd name="T16" fmla="*/ 0 w 62"/>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6">
                            <a:moveTo>
                              <a:pt x="2" y="0"/>
                            </a:moveTo>
                            <a:lnTo>
                              <a:pt x="42" y="0"/>
                            </a:lnTo>
                            <a:lnTo>
                              <a:pt x="43" y="3"/>
                            </a:lnTo>
                            <a:lnTo>
                              <a:pt x="48" y="11"/>
                            </a:lnTo>
                            <a:lnTo>
                              <a:pt x="62" y="26"/>
                            </a:lnTo>
                            <a:lnTo>
                              <a:pt x="16" y="26"/>
                            </a:lnTo>
                            <a:lnTo>
                              <a:pt x="8" y="19"/>
                            </a:lnTo>
                            <a:lnTo>
                              <a:pt x="0" y="5"/>
                            </a:lnTo>
                            <a:lnTo>
                              <a:pt x="2"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39" name="Freeform 199"/>
                      <p:cNvSpPr>
                        <a:spLocks/>
                      </p:cNvSpPr>
                      <p:nvPr/>
                    </p:nvSpPr>
                    <p:spPr bwMode="auto">
                      <a:xfrm>
                        <a:off x="1365" y="1310"/>
                        <a:ext cx="6" cy="4"/>
                      </a:xfrm>
                      <a:custGeom>
                        <a:avLst/>
                        <a:gdLst>
                          <a:gd name="T0" fmla="*/ 0 w 69"/>
                          <a:gd name="T1" fmla="*/ 4 h 33"/>
                          <a:gd name="T2" fmla="*/ 0 w 69"/>
                          <a:gd name="T3" fmla="*/ 2 h 33"/>
                          <a:gd name="T4" fmla="*/ 1 w 69"/>
                          <a:gd name="T5" fmla="*/ 1 h 33"/>
                          <a:gd name="T6" fmla="*/ 1 w 69"/>
                          <a:gd name="T7" fmla="*/ 0 h 33"/>
                          <a:gd name="T8" fmla="*/ 5 w 69"/>
                          <a:gd name="T9" fmla="*/ 0 h 33"/>
                          <a:gd name="T10" fmla="*/ 6 w 69"/>
                          <a:gd name="T11" fmla="*/ 4 h 33"/>
                          <a:gd name="T12" fmla="*/ 0 w 69"/>
                          <a:gd name="T13" fmla="*/ 4 h 3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3">
                            <a:moveTo>
                              <a:pt x="0" y="33"/>
                            </a:moveTo>
                            <a:lnTo>
                              <a:pt x="1" y="19"/>
                            </a:lnTo>
                            <a:lnTo>
                              <a:pt x="6" y="7"/>
                            </a:lnTo>
                            <a:lnTo>
                              <a:pt x="10" y="0"/>
                            </a:lnTo>
                            <a:lnTo>
                              <a:pt x="57" y="0"/>
                            </a:lnTo>
                            <a:lnTo>
                              <a:pt x="69" y="33"/>
                            </a:lnTo>
                            <a:lnTo>
                              <a:pt x="0" y="33"/>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621" name="Group 200"/>
                    <p:cNvGrpSpPr>
                      <a:grpSpLocks/>
                    </p:cNvGrpSpPr>
                    <p:nvPr/>
                  </p:nvGrpSpPr>
                  <p:grpSpPr bwMode="auto">
                    <a:xfrm>
                      <a:off x="1365" y="1311"/>
                      <a:ext cx="8" cy="6"/>
                      <a:chOff x="1365" y="1311"/>
                      <a:chExt cx="8" cy="6"/>
                    </a:xfrm>
                  </p:grpSpPr>
                  <p:sp>
                    <p:nvSpPr>
                      <p:cNvPr id="74634" name="Freeform 201"/>
                      <p:cNvSpPr>
                        <a:spLocks/>
                      </p:cNvSpPr>
                      <p:nvPr/>
                    </p:nvSpPr>
                    <p:spPr bwMode="auto">
                      <a:xfrm>
                        <a:off x="1365" y="1311"/>
                        <a:ext cx="2" cy="6"/>
                      </a:xfrm>
                      <a:custGeom>
                        <a:avLst/>
                        <a:gdLst>
                          <a:gd name="T0" fmla="*/ 1 w 20"/>
                          <a:gd name="T1" fmla="*/ 6 h 59"/>
                          <a:gd name="T2" fmla="*/ 0 w 20"/>
                          <a:gd name="T3" fmla="*/ 2 h 59"/>
                          <a:gd name="T4" fmla="*/ 1 w 20"/>
                          <a:gd name="T5" fmla="*/ 0 h 59"/>
                          <a:gd name="T6" fmla="*/ 2 w 20"/>
                          <a:gd name="T7" fmla="*/ 3 h 59"/>
                          <a:gd name="T8" fmla="*/ 1 w 20"/>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59">
                            <a:moveTo>
                              <a:pt x="12" y="59"/>
                            </a:moveTo>
                            <a:lnTo>
                              <a:pt x="0" y="24"/>
                            </a:lnTo>
                            <a:lnTo>
                              <a:pt x="7" y="0"/>
                            </a:lnTo>
                            <a:lnTo>
                              <a:pt x="20" y="27"/>
                            </a:lnTo>
                            <a:lnTo>
                              <a:pt x="12"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35" name="Freeform 202"/>
                      <p:cNvSpPr>
                        <a:spLocks/>
                      </p:cNvSpPr>
                      <p:nvPr/>
                    </p:nvSpPr>
                    <p:spPr bwMode="auto">
                      <a:xfrm>
                        <a:off x="1366" y="1311"/>
                        <a:ext cx="6" cy="3"/>
                      </a:xfrm>
                      <a:custGeom>
                        <a:avLst/>
                        <a:gdLst>
                          <a:gd name="T0" fmla="*/ 0 w 63"/>
                          <a:gd name="T1" fmla="*/ 0 h 27"/>
                          <a:gd name="T2" fmla="*/ 4 w 63"/>
                          <a:gd name="T3" fmla="*/ 0 h 27"/>
                          <a:gd name="T4" fmla="*/ 4 w 63"/>
                          <a:gd name="T5" fmla="*/ 0 h 27"/>
                          <a:gd name="T6" fmla="*/ 4 w 63"/>
                          <a:gd name="T7" fmla="*/ 1 h 27"/>
                          <a:gd name="T8" fmla="*/ 6 w 63"/>
                          <a:gd name="T9" fmla="*/ 3 h 27"/>
                          <a:gd name="T10" fmla="*/ 2 w 63"/>
                          <a:gd name="T11" fmla="*/ 3 h 27"/>
                          <a:gd name="T12" fmla="*/ 1 w 63"/>
                          <a:gd name="T13" fmla="*/ 2 h 27"/>
                          <a:gd name="T14" fmla="*/ 0 w 63"/>
                          <a:gd name="T15" fmla="*/ 1 h 27"/>
                          <a:gd name="T16" fmla="*/ 0 w 63"/>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27">
                            <a:moveTo>
                              <a:pt x="1" y="0"/>
                            </a:moveTo>
                            <a:lnTo>
                              <a:pt x="42" y="0"/>
                            </a:lnTo>
                            <a:lnTo>
                              <a:pt x="43" y="2"/>
                            </a:lnTo>
                            <a:lnTo>
                              <a:pt x="47" y="12"/>
                            </a:lnTo>
                            <a:lnTo>
                              <a:pt x="63" y="27"/>
                            </a:lnTo>
                            <a:lnTo>
                              <a:pt x="16" y="27"/>
                            </a:lnTo>
                            <a:lnTo>
                              <a:pt x="8" y="18"/>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36" name="Freeform 203"/>
                      <p:cNvSpPr>
                        <a:spLocks/>
                      </p:cNvSpPr>
                      <p:nvPr/>
                    </p:nvSpPr>
                    <p:spPr bwMode="auto">
                      <a:xfrm>
                        <a:off x="1367" y="1314"/>
                        <a:ext cx="6" cy="3"/>
                      </a:xfrm>
                      <a:custGeom>
                        <a:avLst/>
                        <a:gdLst>
                          <a:gd name="T0" fmla="*/ 0 w 68"/>
                          <a:gd name="T1" fmla="*/ 3 h 31"/>
                          <a:gd name="T2" fmla="*/ 0 w 68"/>
                          <a:gd name="T3" fmla="*/ 2 h 31"/>
                          <a:gd name="T4" fmla="*/ 0 w 68"/>
                          <a:gd name="T5" fmla="*/ 1 h 31"/>
                          <a:gd name="T6" fmla="*/ 1 w 68"/>
                          <a:gd name="T7" fmla="*/ 0 h 31"/>
                          <a:gd name="T8" fmla="*/ 5 w 68"/>
                          <a:gd name="T9" fmla="*/ 0 h 31"/>
                          <a:gd name="T10" fmla="*/ 6 w 68"/>
                          <a:gd name="T11" fmla="*/ 3 h 31"/>
                          <a:gd name="T12" fmla="*/ 0 w 68"/>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1">
                            <a:moveTo>
                              <a:pt x="0" y="31"/>
                            </a:moveTo>
                            <a:lnTo>
                              <a:pt x="1" y="18"/>
                            </a:lnTo>
                            <a:lnTo>
                              <a:pt x="4" y="7"/>
                            </a:lnTo>
                            <a:lnTo>
                              <a:pt x="10" y="0"/>
                            </a:lnTo>
                            <a:lnTo>
                              <a:pt x="57" y="0"/>
                            </a:lnTo>
                            <a:lnTo>
                              <a:pt x="68"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622" name="Group 204"/>
                    <p:cNvGrpSpPr>
                      <a:grpSpLocks/>
                    </p:cNvGrpSpPr>
                    <p:nvPr/>
                  </p:nvGrpSpPr>
                  <p:grpSpPr bwMode="auto">
                    <a:xfrm>
                      <a:off x="1367" y="1314"/>
                      <a:ext cx="9" cy="6"/>
                      <a:chOff x="1367" y="1314"/>
                      <a:chExt cx="9" cy="6"/>
                    </a:xfrm>
                  </p:grpSpPr>
                  <p:sp>
                    <p:nvSpPr>
                      <p:cNvPr id="74631" name="Freeform 205"/>
                      <p:cNvSpPr>
                        <a:spLocks/>
                      </p:cNvSpPr>
                      <p:nvPr/>
                    </p:nvSpPr>
                    <p:spPr bwMode="auto">
                      <a:xfrm>
                        <a:off x="1367" y="1314"/>
                        <a:ext cx="2" cy="6"/>
                      </a:xfrm>
                      <a:custGeom>
                        <a:avLst/>
                        <a:gdLst>
                          <a:gd name="T0" fmla="*/ 1 w 20"/>
                          <a:gd name="T1" fmla="*/ 6 h 58"/>
                          <a:gd name="T2" fmla="*/ 0 w 20"/>
                          <a:gd name="T3" fmla="*/ 2 h 58"/>
                          <a:gd name="T4" fmla="*/ 1 w 20"/>
                          <a:gd name="T5" fmla="*/ 0 h 58"/>
                          <a:gd name="T6" fmla="*/ 2 w 20"/>
                          <a:gd name="T7" fmla="*/ 3 h 58"/>
                          <a:gd name="T8" fmla="*/ 1 w 20"/>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58">
                            <a:moveTo>
                              <a:pt x="12" y="58"/>
                            </a:moveTo>
                            <a:lnTo>
                              <a:pt x="0" y="23"/>
                            </a:lnTo>
                            <a:lnTo>
                              <a:pt x="9" y="0"/>
                            </a:lnTo>
                            <a:lnTo>
                              <a:pt x="20" y="26"/>
                            </a:lnTo>
                            <a:lnTo>
                              <a:pt x="12"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32" name="Freeform 206"/>
                      <p:cNvSpPr>
                        <a:spLocks/>
                      </p:cNvSpPr>
                      <p:nvPr/>
                    </p:nvSpPr>
                    <p:spPr bwMode="auto">
                      <a:xfrm>
                        <a:off x="1368" y="1314"/>
                        <a:ext cx="6" cy="3"/>
                      </a:xfrm>
                      <a:custGeom>
                        <a:avLst/>
                        <a:gdLst>
                          <a:gd name="T0" fmla="*/ 0 w 60"/>
                          <a:gd name="T1" fmla="*/ 0 h 25"/>
                          <a:gd name="T2" fmla="*/ 4 w 60"/>
                          <a:gd name="T3" fmla="*/ 0 h 25"/>
                          <a:gd name="T4" fmla="*/ 4 w 60"/>
                          <a:gd name="T5" fmla="*/ 0 h 25"/>
                          <a:gd name="T6" fmla="*/ 5 w 60"/>
                          <a:gd name="T7" fmla="*/ 1 h 25"/>
                          <a:gd name="T8" fmla="*/ 6 w 60"/>
                          <a:gd name="T9" fmla="*/ 3 h 25"/>
                          <a:gd name="T10" fmla="*/ 1 w 60"/>
                          <a:gd name="T11" fmla="*/ 3 h 25"/>
                          <a:gd name="T12" fmla="*/ 1 w 60"/>
                          <a:gd name="T13" fmla="*/ 2 h 25"/>
                          <a:gd name="T14" fmla="*/ 0 w 60"/>
                          <a:gd name="T15" fmla="*/ 1 h 25"/>
                          <a:gd name="T16" fmla="*/ 0 w 60"/>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 h="25">
                            <a:moveTo>
                              <a:pt x="1" y="0"/>
                            </a:moveTo>
                            <a:lnTo>
                              <a:pt x="42" y="0"/>
                            </a:lnTo>
                            <a:lnTo>
                              <a:pt x="43" y="2"/>
                            </a:lnTo>
                            <a:lnTo>
                              <a:pt x="47" y="10"/>
                            </a:lnTo>
                            <a:lnTo>
                              <a:pt x="60" y="25"/>
                            </a:lnTo>
                            <a:lnTo>
                              <a:pt x="14" y="25"/>
                            </a:lnTo>
                            <a:lnTo>
                              <a:pt x="8" y="17"/>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33" name="Freeform 207"/>
                      <p:cNvSpPr>
                        <a:spLocks/>
                      </p:cNvSpPr>
                      <p:nvPr/>
                    </p:nvSpPr>
                    <p:spPr bwMode="auto">
                      <a:xfrm>
                        <a:off x="1369" y="1317"/>
                        <a:ext cx="7" cy="3"/>
                      </a:xfrm>
                      <a:custGeom>
                        <a:avLst/>
                        <a:gdLst>
                          <a:gd name="T0" fmla="*/ 0 w 69"/>
                          <a:gd name="T1" fmla="*/ 3 h 31"/>
                          <a:gd name="T2" fmla="*/ 0 w 69"/>
                          <a:gd name="T3" fmla="*/ 2 h 31"/>
                          <a:gd name="T4" fmla="*/ 1 w 69"/>
                          <a:gd name="T5" fmla="*/ 1 h 31"/>
                          <a:gd name="T6" fmla="*/ 1 w 69"/>
                          <a:gd name="T7" fmla="*/ 0 h 31"/>
                          <a:gd name="T8" fmla="*/ 6 w 69"/>
                          <a:gd name="T9" fmla="*/ 0 h 31"/>
                          <a:gd name="T10" fmla="*/ 7 w 69"/>
                          <a:gd name="T11" fmla="*/ 3 h 31"/>
                          <a:gd name="T12" fmla="*/ 0 w 69"/>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2" y="17"/>
                            </a:lnTo>
                            <a:lnTo>
                              <a:pt x="6" y="7"/>
                            </a:lnTo>
                            <a:lnTo>
                              <a:pt x="9" y="0"/>
                            </a:lnTo>
                            <a:lnTo>
                              <a:pt x="56"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623" name="Group 208"/>
                    <p:cNvGrpSpPr>
                      <a:grpSpLocks/>
                    </p:cNvGrpSpPr>
                    <p:nvPr/>
                  </p:nvGrpSpPr>
                  <p:grpSpPr bwMode="auto">
                    <a:xfrm>
                      <a:off x="1370" y="1317"/>
                      <a:ext cx="8" cy="6"/>
                      <a:chOff x="1370" y="1317"/>
                      <a:chExt cx="8" cy="6"/>
                    </a:xfrm>
                  </p:grpSpPr>
                  <p:sp>
                    <p:nvSpPr>
                      <p:cNvPr id="74628" name="Freeform 209"/>
                      <p:cNvSpPr>
                        <a:spLocks/>
                      </p:cNvSpPr>
                      <p:nvPr/>
                    </p:nvSpPr>
                    <p:spPr bwMode="auto">
                      <a:xfrm>
                        <a:off x="1370" y="1317"/>
                        <a:ext cx="2" cy="6"/>
                      </a:xfrm>
                      <a:custGeom>
                        <a:avLst/>
                        <a:gdLst>
                          <a:gd name="T0" fmla="*/ 1 w 21"/>
                          <a:gd name="T1" fmla="*/ 6 h 59"/>
                          <a:gd name="T2" fmla="*/ 0 w 21"/>
                          <a:gd name="T3" fmla="*/ 2 h 59"/>
                          <a:gd name="T4" fmla="*/ 1 w 21"/>
                          <a:gd name="T5" fmla="*/ 0 h 59"/>
                          <a:gd name="T6" fmla="*/ 2 w 21"/>
                          <a:gd name="T7" fmla="*/ 3 h 59"/>
                          <a:gd name="T8" fmla="*/ 1 w 21"/>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9">
                            <a:moveTo>
                              <a:pt x="13" y="59"/>
                            </a:moveTo>
                            <a:lnTo>
                              <a:pt x="0" y="24"/>
                            </a:lnTo>
                            <a:lnTo>
                              <a:pt x="9" y="0"/>
                            </a:lnTo>
                            <a:lnTo>
                              <a:pt x="21" y="27"/>
                            </a:lnTo>
                            <a:lnTo>
                              <a:pt x="13"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29" name="Freeform 210"/>
                      <p:cNvSpPr>
                        <a:spLocks/>
                      </p:cNvSpPr>
                      <p:nvPr/>
                    </p:nvSpPr>
                    <p:spPr bwMode="auto">
                      <a:xfrm>
                        <a:off x="1370" y="1317"/>
                        <a:ext cx="7" cy="3"/>
                      </a:xfrm>
                      <a:custGeom>
                        <a:avLst/>
                        <a:gdLst>
                          <a:gd name="T0" fmla="*/ 0 w 61"/>
                          <a:gd name="T1" fmla="*/ 0 h 25"/>
                          <a:gd name="T2" fmla="*/ 5 w 61"/>
                          <a:gd name="T3" fmla="*/ 0 h 25"/>
                          <a:gd name="T4" fmla="*/ 5 w 61"/>
                          <a:gd name="T5" fmla="*/ 0 h 25"/>
                          <a:gd name="T6" fmla="*/ 5 w 61"/>
                          <a:gd name="T7" fmla="*/ 1 h 25"/>
                          <a:gd name="T8" fmla="*/ 7 w 61"/>
                          <a:gd name="T9" fmla="*/ 3 h 25"/>
                          <a:gd name="T10" fmla="*/ 2 w 61"/>
                          <a:gd name="T11" fmla="*/ 3 h 25"/>
                          <a:gd name="T12" fmla="*/ 1 w 61"/>
                          <a:gd name="T13" fmla="*/ 2 h 25"/>
                          <a:gd name="T14" fmla="*/ 0 w 61"/>
                          <a:gd name="T15" fmla="*/ 0 h 25"/>
                          <a:gd name="T16" fmla="*/ 0 w 61"/>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5">
                            <a:moveTo>
                              <a:pt x="1" y="0"/>
                            </a:moveTo>
                            <a:lnTo>
                              <a:pt x="40" y="0"/>
                            </a:lnTo>
                            <a:lnTo>
                              <a:pt x="44" y="2"/>
                            </a:lnTo>
                            <a:lnTo>
                              <a:pt x="47" y="9"/>
                            </a:lnTo>
                            <a:lnTo>
                              <a:pt x="61" y="25"/>
                            </a:lnTo>
                            <a:lnTo>
                              <a:pt x="15" y="25"/>
                            </a:lnTo>
                            <a:lnTo>
                              <a:pt x="8" y="17"/>
                            </a:lnTo>
                            <a:lnTo>
                              <a:pt x="0" y="4"/>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30" name="Freeform 211"/>
                      <p:cNvSpPr>
                        <a:spLocks/>
                      </p:cNvSpPr>
                      <p:nvPr/>
                    </p:nvSpPr>
                    <p:spPr bwMode="auto">
                      <a:xfrm>
                        <a:off x="1371" y="1320"/>
                        <a:ext cx="7" cy="3"/>
                      </a:xfrm>
                      <a:custGeom>
                        <a:avLst/>
                        <a:gdLst>
                          <a:gd name="T0" fmla="*/ 0 w 68"/>
                          <a:gd name="T1" fmla="*/ 3 h 31"/>
                          <a:gd name="T2" fmla="*/ 0 w 68"/>
                          <a:gd name="T3" fmla="*/ 2 h 31"/>
                          <a:gd name="T4" fmla="*/ 1 w 68"/>
                          <a:gd name="T5" fmla="*/ 1 h 31"/>
                          <a:gd name="T6" fmla="*/ 1 w 68"/>
                          <a:gd name="T7" fmla="*/ 0 h 31"/>
                          <a:gd name="T8" fmla="*/ 6 w 68"/>
                          <a:gd name="T9" fmla="*/ 0 h 31"/>
                          <a:gd name="T10" fmla="*/ 7 w 68"/>
                          <a:gd name="T11" fmla="*/ 3 h 31"/>
                          <a:gd name="T12" fmla="*/ 0 w 68"/>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1">
                            <a:moveTo>
                              <a:pt x="0" y="31"/>
                            </a:moveTo>
                            <a:lnTo>
                              <a:pt x="1" y="16"/>
                            </a:lnTo>
                            <a:lnTo>
                              <a:pt x="5" y="6"/>
                            </a:lnTo>
                            <a:lnTo>
                              <a:pt x="9" y="0"/>
                            </a:lnTo>
                            <a:lnTo>
                              <a:pt x="56" y="0"/>
                            </a:lnTo>
                            <a:lnTo>
                              <a:pt x="68"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624" name="Group 212"/>
                    <p:cNvGrpSpPr>
                      <a:grpSpLocks/>
                    </p:cNvGrpSpPr>
                    <p:nvPr/>
                  </p:nvGrpSpPr>
                  <p:grpSpPr bwMode="auto">
                    <a:xfrm>
                      <a:off x="1372" y="1321"/>
                      <a:ext cx="8" cy="5"/>
                      <a:chOff x="1372" y="1321"/>
                      <a:chExt cx="8" cy="5"/>
                    </a:xfrm>
                  </p:grpSpPr>
                  <p:sp>
                    <p:nvSpPr>
                      <p:cNvPr id="74625" name="Freeform 213"/>
                      <p:cNvSpPr>
                        <a:spLocks/>
                      </p:cNvSpPr>
                      <p:nvPr/>
                    </p:nvSpPr>
                    <p:spPr bwMode="auto">
                      <a:xfrm>
                        <a:off x="1372" y="1321"/>
                        <a:ext cx="2" cy="5"/>
                      </a:xfrm>
                      <a:custGeom>
                        <a:avLst/>
                        <a:gdLst>
                          <a:gd name="T0" fmla="*/ 1 w 20"/>
                          <a:gd name="T1" fmla="*/ 5 h 59"/>
                          <a:gd name="T2" fmla="*/ 0 w 20"/>
                          <a:gd name="T3" fmla="*/ 2 h 59"/>
                          <a:gd name="T4" fmla="*/ 1 w 20"/>
                          <a:gd name="T5" fmla="*/ 0 h 59"/>
                          <a:gd name="T6" fmla="*/ 2 w 20"/>
                          <a:gd name="T7" fmla="*/ 2 h 59"/>
                          <a:gd name="T8" fmla="*/ 1 w 20"/>
                          <a:gd name="T9" fmla="*/ 5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59">
                            <a:moveTo>
                              <a:pt x="12" y="59"/>
                            </a:moveTo>
                            <a:lnTo>
                              <a:pt x="0" y="24"/>
                            </a:lnTo>
                            <a:lnTo>
                              <a:pt x="9" y="0"/>
                            </a:lnTo>
                            <a:lnTo>
                              <a:pt x="20" y="27"/>
                            </a:lnTo>
                            <a:lnTo>
                              <a:pt x="12"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26" name="Freeform 214"/>
                      <p:cNvSpPr>
                        <a:spLocks/>
                      </p:cNvSpPr>
                      <p:nvPr/>
                    </p:nvSpPr>
                    <p:spPr bwMode="auto">
                      <a:xfrm>
                        <a:off x="1373" y="1321"/>
                        <a:ext cx="6" cy="2"/>
                      </a:xfrm>
                      <a:custGeom>
                        <a:avLst/>
                        <a:gdLst>
                          <a:gd name="T0" fmla="*/ 0 w 60"/>
                          <a:gd name="T1" fmla="*/ 0 h 25"/>
                          <a:gd name="T2" fmla="*/ 4 w 60"/>
                          <a:gd name="T3" fmla="*/ 0 h 25"/>
                          <a:gd name="T4" fmla="*/ 4 w 60"/>
                          <a:gd name="T5" fmla="*/ 0 h 25"/>
                          <a:gd name="T6" fmla="*/ 5 w 60"/>
                          <a:gd name="T7" fmla="*/ 1 h 25"/>
                          <a:gd name="T8" fmla="*/ 6 w 60"/>
                          <a:gd name="T9" fmla="*/ 2 h 25"/>
                          <a:gd name="T10" fmla="*/ 2 w 60"/>
                          <a:gd name="T11" fmla="*/ 2 h 25"/>
                          <a:gd name="T12" fmla="*/ 1 w 60"/>
                          <a:gd name="T13" fmla="*/ 1 h 25"/>
                          <a:gd name="T14" fmla="*/ 0 w 60"/>
                          <a:gd name="T15" fmla="*/ 0 h 25"/>
                          <a:gd name="T16" fmla="*/ 0 w 60"/>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 h="25">
                            <a:moveTo>
                              <a:pt x="1" y="0"/>
                            </a:moveTo>
                            <a:lnTo>
                              <a:pt x="40" y="0"/>
                            </a:lnTo>
                            <a:lnTo>
                              <a:pt x="41" y="2"/>
                            </a:lnTo>
                            <a:lnTo>
                              <a:pt x="47" y="9"/>
                            </a:lnTo>
                            <a:lnTo>
                              <a:pt x="60" y="25"/>
                            </a:lnTo>
                            <a:lnTo>
                              <a:pt x="15" y="25"/>
                            </a:lnTo>
                            <a:lnTo>
                              <a:pt x="7" y="17"/>
                            </a:lnTo>
                            <a:lnTo>
                              <a:pt x="0" y="4"/>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27" name="Freeform 215"/>
                      <p:cNvSpPr>
                        <a:spLocks/>
                      </p:cNvSpPr>
                      <p:nvPr/>
                    </p:nvSpPr>
                    <p:spPr bwMode="auto">
                      <a:xfrm>
                        <a:off x="1373" y="1323"/>
                        <a:ext cx="7" cy="3"/>
                      </a:xfrm>
                      <a:custGeom>
                        <a:avLst/>
                        <a:gdLst>
                          <a:gd name="T0" fmla="*/ 0 w 69"/>
                          <a:gd name="T1" fmla="*/ 3 h 31"/>
                          <a:gd name="T2" fmla="*/ 0 w 69"/>
                          <a:gd name="T3" fmla="*/ 2 h 31"/>
                          <a:gd name="T4" fmla="*/ 1 w 69"/>
                          <a:gd name="T5" fmla="*/ 1 h 31"/>
                          <a:gd name="T6" fmla="*/ 1 w 69"/>
                          <a:gd name="T7" fmla="*/ 0 h 31"/>
                          <a:gd name="T8" fmla="*/ 6 w 69"/>
                          <a:gd name="T9" fmla="*/ 0 h 31"/>
                          <a:gd name="T10" fmla="*/ 7 w 69"/>
                          <a:gd name="T11" fmla="*/ 3 h 31"/>
                          <a:gd name="T12" fmla="*/ 0 w 69"/>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2" y="16"/>
                            </a:lnTo>
                            <a:lnTo>
                              <a:pt x="6" y="6"/>
                            </a:lnTo>
                            <a:lnTo>
                              <a:pt x="9" y="0"/>
                            </a:lnTo>
                            <a:lnTo>
                              <a:pt x="56"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nvGrpSpPr>
                  <p:cNvPr id="74328" name="Group 216"/>
                  <p:cNvGrpSpPr>
                    <a:grpSpLocks/>
                  </p:cNvGrpSpPr>
                  <p:nvPr/>
                </p:nvGrpSpPr>
                <p:grpSpPr bwMode="auto">
                  <a:xfrm>
                    <a:off x="1374" y="1324"/>
                    <a:ext cx="16" cy="19"/>
                    <a:chOff x="1374" y="1324"/>
                    <a:chExt cx="16" cy="19"/>
                  </a:xfrm>
                </p:grpSpPr>
                <p:grpSp>
                  <p:nvGrpSpPr>
                    <p:cNvPr id="74600" name="Group 217"/>
                    <p:cNvGrpSpPr>
                      <a:grpSpLocks/>
                    </p:cNvGrpSpPr>
                    <p:nvPr/>
                  </p:nvGrpSpPr>
                  <p:grpSpPr bwMode="auto">
                    <a:xfrm>
                      <a:off x="1374" y="1324"/>
                      <a:ext cx="8" cy="6"/>
                      <a:chOff x="1374" y="1324"/>
                      <a:chExt cx="8" cy="6"/>
                    </a:xfrm>
                  </p:grpSpPr>
                  <p:sp>
                    <p:nvSpPr>
                      <p:cNvPr id="74617" name="Freeform 218"/>
                      <p:cNvSpPr>
                        <a:spLocks/>
                      </p:cNvSpPr>
                      <p:nvPr/>
                    </p:nvSpPr>
                    <p:spPr bwMode="auto">
                      <a:xfrm>
                        <a:off x="1374" y="1324"/>
                        <a:ext cx="2" cy="6"/>
                      </a:xfrm>
                      <a:custGeom>
                        <a:avLst/>
                        <a:gdLst>
                          <a:gd name="T0" fmla="*/ 1 w 21"/>
                          <a:gd name="T1" fmla="*/ 6 h 59"/>
                          <a:gd name="T2" fmla="*/ 0 w 21"/>
                          <a:gd name="T3" fmla="*/ 2 h 59"/>
                          <a:gd name="T4" fmla="*/ 1 w 21"/>
                          <a:gd name="T5" fmla="*/ 0 h 59"/>
                          <a:gd name="T6" fmla="*/ 2 w 21"/>
                          <a:gd name="T7" fmla="*/ 3 h 59"/>
                          <a:gd name="T8" fmla="*/ 1 w 21"/>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9">
                            <a:moveTo>
                              <a:pt x="13" y="59"/>
                            </a:moveTo>
                            <a:lnTo>
                              <a:pt x="0" y="23"/>
                            </a:lnTo>
                            <a:lnTo>
                              <a:pt x="7" y="0"/>
                            </a:lnTo>
                            <a:lnTo>
                              <a:pt x="21" y="27"/>
                            </a:lnTo>
                            <a:lnTo>
                              <a:pt x="13"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18" name="Freeform 219"/>
                      <p:cNvSpPr>
                        <a:spLocks/>
                      </p:cNvSpPr>
                      <p:nvPr/>
                    </p:nvSpPr>
                    <p:spPr bwMode="auto">
                      <a:xfrm>
                        <a:off x="1374" y="1324"/>
                        <a:ext cx="7" cy="3"/>
                      </a:xfrm>
                      <a:custGeom>
                        <a:avLst/>
                        <a:gdLst>
                          <a:gd name="T0" fmla="*/ 0 w 63"/>
                          <a:gd name="T1" fmla="*/ 0 h 26"/>
                          <a:gd name="T2" fmla="*/ 5 w 63"/>
                          <a:gd name="T3" fmla="*/ 0 h 26"/>
                          <a:gd name="T4" fmla="*/ 5 w 63"/>
                          <a:gd name="T5" fmla="*/ 0 h 26"/>
                          <a:gd name="T6" fmla="*/ 5 w 63"/>
                          <a:gd name="T7" fmla="*/ 1 h 26"/>
                          <a:gd name="T8" fmla="*/ 7 w 63"/>
                          <a:gd name="T9" fmla="*/ 3 h 26"/>
                          <a:gd name="T10" fmla="*/ 2 w 63"/>
                          <a:gd name="T11" fmla="*/ 3 h 26"/>
                          <a:gd name="T12" fmla="*/ 1 w 63"/>
                          <a:gd name="T13" fmla="*/ 2 h 26"/>
                          <a:gd name="T14" fmla="*/ 0 w 63"/>
                          <a:gd name="T15" fmla="*/ 1 h 26"/>
                          <a:gd name="T16" fmla="*/ 0 w 63"/>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26">
                            <a:moveTo>
                              <a:pt x="2" y="0"/>
                            </a:moveTo>
                            <a:lnTo>
                              <a:pt x="42" y="0"/>
                            </a:lnTo>
                            <a:lnTo>
                              <a:pt x="43" y="3"/>
                            </a:lnTo>
                            <a:lnTo>
                              <a:pt x="48" y="11"/>
                            </a:lnTo>
                            <a:lnTo>
                              <a:pt x="63" y="26"/>
                            </a:lnTo>
                            <a:lnTo>
                              <a:pt x="16" y="26"/>
                            </a:lnTo>
                            <a:lnTo>
                              <a:pt x="9" y="19"/>
                            </a:lnTo>
                            <a:lnTo>
                              <a:pt x="0" y="5"/>
                            </a:lnTo>
                            <a:lnTo>
                              <a:pt x="2"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19" name="Freeform 220"/>
                      <p:cNvSpPr>
                        <a:spLocks/>
                      </p:cNvSpPr>
                      <p:nvPr/>
                    </p:nvSpPr>
                    <p:spPr bwMode="auto">
                      <a:xfrm>
                        <a:off x="1375" y="1327"/>
                        <a:ext cx="7" cy="3"/>
                      </a:xfrm>
                      <a:custGeom>
                        <a:avLst/>
                        <a:gdLst>
                          <a:gd name="T0" fmla="*/ 0 w 68"/>
                          <a:gd name="T1" fmla="*/ 3 h 31"/>
                          <a:gd name="T2" fmla="*/ 0 w 68"/>
                          <a:gd name="T3" fmla="*/ 2 h 31"/>
                          <a:gd name="T4" fmla="*/ 0 w 68"/>
                          <a:gd name="T5" fmla="*/ 1 h 31"/>
                          <a:gd name="T6" fmla="*/ 1 w 68"/>
                          <a:gd name="T7" fmla="*/ 0 h 31"/>
                          <a:gd name="T8" fmla="*/ 6 w 68"/>
                          <a:gd name="T9" fmla="*/ 0 h 31"/>
                          <a:gd name="T10" fmla="*/ 7 w 68"/>
                          <a:gd name="T11" fmla="*/ 3 h 31"/>
                          <a:gd name="T12" fmla="*/ 0 w 68"/>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1">
                            <a:moveTo>
                              <a:pt x="0" y="31"/>
                            </a:moveTo>
                            <a:lnTo>
                              <a:pt x="1" y="17"/>
                            </a:lnTo>
                            <a:lnTo>
                              <a:pt x="4" y="6"/>
                            </a:lnTo>
                            <a:lnTo>
                              <a:pt x="9" y="0"/>
                            </a:lnTo>
                            <a:lnTo>
                              <a:pt x="56" y="0"/>
                            </a:lnTo>
                            <a:lnTo>
                              <a:pt x="68"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601" name="Group 221"/>
                    <p:cNvGrpSpPr>
                      <a:grpSpLocks/>
                    </p:cNvGrpSpPr>
                    <p:nvPr/>
                  </p:nvGrpSpPr>
                  <p:grpSpPr bwMode="auto">
                    <a:xfrm>
                      <a:off x="1376" y="1327"/>
                      <a:ext cx="8" cy="6"/>
                      <a:chOff x="1376" y="1327"/>
                      <a:chExt cx="8" cy="6"/>
                    </a:xfrm>
                  </p:grpSpPr>
                  <p:sp>
                    <p:nvSpPr>
                      <p:cNvPr id="74614" name="Freeform 222"/>
                      <p:cNvSpPr>
                        <a:spLocks/>
                      </p:cNvSpPr>
                      <p:nvPr/>
                    </p:nvSpPr>
                    <p:spPr bwMode="auto">
                      <a:xfrm>
                        <a:off x="1376" y="1327"/>
                        <a:ext cx="2" cy="6"/>
                      </a:xfrm>
                      <a:custGeom>
                        <a:avLst/>
                        <a:gdLst>
                          <a:gd name="T0" fmla="*/ 1 w 19"/>
                          <a:gd name="T1" fmla="*/ 6 h 59"/>
                          <a:gd name="T2" fmla="*/ 0 w 19"/>
                          <a:gd name="T3" fmla="*/ 2 h 59"/>
                          <a:gd name="T4" fmla="*/ 1 w 19"/>
                          <a:gd name="T5" fmla="*/ 0 h 59"/>
                          <a:gd name="T6" fmla="*/ 2 w 19"/>
                          <a:gd name="T7" fmla="*/ 3 h 59"/>
                          <a:gd name="T8" fmla="*/ 1 w 19"/>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59">
                            <a:moveTo>
                              <a:pt x="11" y="59"/>
                            </a:moveTo>
                            <a:lnTo>
                              <a:pt x="0" y="23"/>
                            </a:lnTo>
                            <a:lnTo>
                              <a:pt x="7" y="0"/>
                            </a:lnTo>
                            <a:lnTo>
                              <a:pt x="19" y="26"/>
                            </a:lnTo>
                            <a:lnTo>
                              <a:pt x="11"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15" name="Freeform 223"/>
                      <p:cNvSpPr>
                        <a:spLocks/>
                      </p:cNvSpPr>
                      <p:nvPr/>
                    </p:nvSpPr>
                    <p:spPr bwMode="auto">
                      <a:xfrm>
                        <a:off x="1377" y="1328"/>
                        <a:ext cx="6" cy="2"/>
                      </a:xfrm>
                      <a:custGeom>
                        <a:avLst/>
                        <a:gdLst>
                          <a:gd name="T0" fmla="*/ 0 w 62"/>
                          <a:gd name="T1" fmla="*/ 0 h 26"/>
                          <a:gd name="T2" fmla="*/ 4 w 62"/>
                          <a:gd name="T3" fmla="*/ 0 h 26"/>
                          <a:gd name="T4" fmla="*/ 4 w 62"/>
                          <a:gd name="T5" fmla="*/ 0 h 26"/>
                          <a:gd name="T6" fmla="*/ 4 w 62"/>
                          <a:gd name="T7" fmla="*/ 1 h 26"/>
                          <a:gd name="T8" fmla="*/ 6 w 62"/>
                          <a:gd name="T9" fmla="*/ 2 h 26"/>
                          <a:gd name="T10" fmla="*/ 2 w 62"/>
                          <a:gd name="T11" fmla="*/ 2 h 26"/>
                          <a:gd name="T12" fmla="*/ 1 w 62"/>
                          <a:gd name="T13" fmla="*/ 1 h 26"/>
                          <a:gd name="T14" fmla="*/ 0 w 62"/>
                          <a:gd name="T15" fmla="*/ 0 h 26"/>
                          <a:gd name="T16" fmla="*/ 0 w 62"/>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6">
                            <a:moveTo>
                              <a:pt x="1" y="0"/>
                            </a:moveTo>
                            <a:lnTo>
                              <a:pt x="42" y="0"/>
                            </a:lnTo>
                            <a:lnTo>
                              <a:pt x="43" y="3"/>
                            </a:lnTo>
                            <a:lnTo>
                              <a:pt x="46" y="11"/>
                            </a:lnTo>
                            <a:lnTo>
                              <a:pt x="62" y="26"/>
                            </a:lnTo>
                            <a:lnTo>
                              <a:pt x="16" y="26"/>
                            </a:lnTo>
                            <a:lnTo>
                              <a:pt x="9" y="17"/>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16" name="Freeform 224"/>
                      <p:cNvSpPr>
                        <a:spLocks/>
                      </p:cNvSpPr>
                      <p:nvPr/>
                    </p:nvSpPr>
                    <p:spPr bwMode="auto">
                      <a:xfrm>
                        <a:off x="1377" y="1330"/>
                        <a:ext cx="7" cy="3"/>
                      </a:xfrm>
                      <a:custGeom>
                        <a:avLst/>
                        <a:gdLst>
                          <a:gd name="T0" fmla="*/ 0 w 69"/>
                          <a:gd name="T1" fmla="*/ 3 h 32"/>
                          <a:gd name="T2" fmla="*/ 0 w 69"/>
                          <a:gd name="T3" fmla="*/ 2 h 32"/>
                          <a:gd name="T4" fmla="*/ 1 w 69"/>
                          <a:gd name="T5" fmla="*/ 1 h 32"/>
                          <a:gd name="T6" fmla="*/ 1 w 69"/>
                          <a:gd name="T7" fmla="*/ 0 h 32"/>
                          <a:gd name="T8" fmla="*/ 6 w 69"/>
                          <a:gd name="T9" fmla="*/ 0 h 32"/>
                          <a:gd name="T10" fmla="*/ 7 w 69"/>
                          <a:gd name="T11" fmla="*/ 3 h 32"/>
                          <a:gd name="T12" fmla="*/ 0 w 69"/>
                          <a:gd name="T13" fmla="*/ 3 h 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2">
                            <a:moveTo>
                              <a:pt x="0" y="32"/>
                            </a:moveTo>
                            <a:lnTo>
                              <a:pt x="2" y="18"/>
                            </a:lnTo>
                            <a:lnTo>
                              <a:pt x="6" y="7"/>
                            </a:lnTo>
                            <a:lnTo>
                              <a:pt x="9" y="0"/>
                            </a:lnTo>
                            <a:lnTo>
                              <a:pt x="57" y="0"/>
                            </a:lnTo>
                            <a:lnTo>
                              <a:pt x="69" y="32"/>
                            </a:lnTo>
                            <a:lnTo>
                              <a:pt x="0" y="32"/>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602" name="Group 225"/>
                    <p:cNvGrpSpPr>
                      <a:grpSpLocks/>
                    </p:cNvGrpSpPr>
                    <p:nvPr/>
                  </p:nvGrpSpPr>
                  <p:grpSpPr bwMode="auto">
                    <a:xfrm>
                      <a:off x="1378" y="1331"/>
                      <a:ext cx="8" cy="6"/>
                      <a:chOff x="1378" y="1331"/>
                      <a:chExt cx="8" cy="6"/>
                    </a:xfrm>
                  </p:grpSpPr>
                  <p:sp>
                    <p:nvSpPr>
                      <p:cNvPr id="74611" name="Freeform 226"/>
                      <p:cNvSpPr>
                        <a:spLocks/>
                      </p:cNvSpPr>
                      <p:nvPr/>
                    </p:nvSpPr>
                    <p:spPr bwMode="auto">
                      <a:xfrm>
                        <a:off x="1378" y="1331"/>
                        <a:ext cx="2" cy="6"/>
                      </a:xfrm>
                      <a:custGeom>
                        <a:avLst/>
                        <a:gdLst>
                          <a:gd name="T0" fmla="*/ 1 w 21"/>
                          <a:gd name="T1" fmla="*/ 6 h 60"/>
                          <a:gd name="T2" fmla="*/ 0 w 21"/>
                          <a:gd name="T3" fmla="*/ 3 h 60"/>
                          <a:gd name="T4" fmla="*/ 1 w 21"/>
                          <a:gd name="T5" fmla="*/ 0 h 60"/>
                          <a:gd name="T6" fmla="*/ 2 w 21"/>
                          <a:gd name="T7" fmla="*/ 3 h 60"/>
                          <a:gd name="T8" fmla="*/ 1 w 21"/>
                          <a:gd name="T9" fmla="*/ 6 h 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0">
                            <a:moveTo>
                              <a:pt x="12" y="60"/>
                            </a:moveTo>
                            <a:lnTo>
                              <a:pt x="0" y="25"/>
                            </a:lnTo>
                            <a:lnTo>
                              <a:pt x="8" y="0"/>
                            </a:lnTo>
                            <a:lnTo>
                              <a:pt x="21" y="28"/>
                            </a:lnTo>
                            <a:lnTo>
                              <a:pt x="12" y="6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12" name="Freeform 227"/>
                      <p:cNvSpPr>
                        <a:spLocks/>
                      </p:cNvSpPr>
                      <p:nvPr/>
                    </p:nvSpPr>
                    <p:spPr bwMode="auto">
                      <a:xfrm>
                        <a:off x="1379" y="1331"/>
                        <a:ext cx="6" cy="2"/>
                      </a:xfrm>
                      <a:custGeom>
                        <a:avLst/>
                        <a:gdLst>
                          <a:gd name="T0" fmla="*/ 0 w 62"/>
                          <a:gd name="T1" fmla="*/ 0 h 26"/>
                          <a:gd name="T2" fmla="*/ 4 w 62"/>
                          <a:gd name="T3" fmla="*/ 0 h 26"/>
                          <a:gd name="T4" fmla="*/ 4 w 62"/>
                          <a:gd name="T5" fmla="*/ 0 h 26"/>
                          <a:gd name="T6" fmla="*/ 5 w 62"/>
                          <a:gd name="T7" fmla="*/ 1 h 26"/>
                          <a:gd name="T8" fmla="*/ 6 w 62"/>
                          <a:gd name="T9" fmla="*/ 2 h 26"/>
                          <a:gd name="T10" fmla="*/ 1 w 62"/>
                          <a:gd name="T11" fmla="*/ 2 h 26"/>
                          <a:gd name="T12" fmla="*/ 1 w 62"/>
                          <a:gd name="T13" fmla="*/ 1 h 26"/>
                          <a:gd name="T14" fmla="*/ 0 w 62"/>
                          <a:gd name="T15" fmla="*/ 0 h 26"/>
                          <a:gd name="T16" fmla="*/ 0 w 62"/>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6">
                            <a:moveTo>
                              <a:pt x="1" y="0"/>
                            </a:moveTo>
                            <a:lnTo>
                              <a:pt x="42" y="0"/>
                            </a:lnTo>
                            <a:lnTo>
                              <a:pt x="43" y="2"/>
                            </a:lnTo>
                            <a:lnTo>
                              <a:pt x="47" y="9"/>
                            </a:lnTo>
                            <a:lnTo>
                              <a:pt x="62" y="26"/>
                            </a:lnTo>
                            <a:lnTo>
                              <a:pt x="15" y="26"/>
                            </a:lnTo>
                            <a:lnTo>
                              <a:pt x="8" y="18"/>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13" name="Freeform 228"/>
                      <p:cNvSpPr>
                        <a:spLocks/>
                      </p:cNvSpPr>
                      <p:nvPr/>
                    </p:nvSpPr>
                    <p:spPr bwMode="auto">
                      <a:xfrm>
                        <a:off x="1379" y="1333"/>
                        <a:ext cx="7" cy="4"/>
                      </a:xfrm>
                      <a:custGeom>
                        <a:avLst/>
                        <a:gdLst>
                          <a:gd name="T0" fmla="*/ 0 w 67"/>
                          <a:gd name="T1" fmla="*/ 4 h 31"/>
                          <a:gd name="T2" fmla="*/ 0 w 67"/>
                          <a:gd name="T3" fmla="*/ 2 h 31"/>
                          <a:gd name="T4" fmla="*/ 1 w 67"/>
                          <a:gd name="T5" fmla="*/ 1 h 31"/>
                          <a:gd name="T6" fmla="*/ 1 w 67"/>
                          <a:gd name="T7" fmla="*/ 0 h 31"/>
                          <a:gd name="T8" fmla="*/ 6 w 67"/>
                          <a:gd name="T9" fmla="*/ 0 h 31"/>
                          <a:gd name="T10" fmla="*/ 7 w 67"/>
                          <a:gd name="T11" fmla="*/ 4 h 31"/>
                          <a:gd name="T12" fmla="*/ 0 w 67"/>
                          <a:gd name="T13" fmla="*/ 4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7" h="31">
                            <a:moveTo>
                              <a:pt x="0" y="31"/>
                            </a:moveTo>
                            <a:lnTo>
                              <a:pt x="1" y="16"/>
                            </a:lnTo>
                            <a:lnTo>
                              <a:pt x="5" y="7"/>
                            </a:lnTo>
                            <a:lnTo>
                              <a:pt x="9" y="0"/>
                            </a:lnTo>
                            <a:lnTo>
                              <a:pt x="56" y="0"/>
                            </a:lnTo>
                            <a:lnTo>
                              <a:pt x="67"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603" name="Group 229"/>
                    <p:cNvGrpSpPr>
                      <a:grpSpLocks/>
                    </p:cNvGrpSpPr>
                    <p:nvPr/>
                  </p:nvGrpSpPr>
                  <p:grpSpPr bwMode="auto">
                    <a:xfrm>
                      <a:off x="1380" y="1334"/>
                      <a:ext cx="8" cy="6"/>
                      <a:chOff x="1380" y="1334"/>
                      <a:chExt cx="8" cy="6"/>
                    </a:xfrm>
                  </p:grpSpPr>
                  <p:sp>
                    <p:nvSpPr>
                      <p:cNvPr id="74608" name="Freeform 230"/>
                      <p:cNvSpPr>
                        <a:spLocks/>
                      </p:cNvSpPr>
                      <p:nvPr/>
                    </p:nvSpPr>
                    <p:spPr bwMode="auto">
                      <a:xfrm>
                        <a:off x="1380" y="1334"/>
                        <a:ext cx="2" cy="6"/>
                      </a:xfrm>
                      <a:custGeom>
                        <a:avLst/>
                        <a:gdLst>
                          <a:gd name="T0" fmla="*/ 1 w 21"/>
                          <a:gd name="T1" fmla="*/ 6 h 58"/>
                          <a:gd name="T2" fmla="*/ 0 w 21"/>
                          <a:gd name="T3" fmla="*/ 2 h 58"/>
                          <a:gd name="T4" fmla="*/ 1 w 21"/>
                          <a:gd name="T5" fmla="*/ 0 h 58"/>
                          <a:gd name="T6" fmla="*/ 2 w 21"/>
                          <a:gd name="T7" fmla="*/ 3 h 58"/>
                          <a:gd name="T8" fmla="*/ 1 w 21"/>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8">
                            <a:moveTo>
                              <a:pt x="11" y="58"/>
                            </a:moveTo>
                            <a:lnTo>
                              <a:pt x="0" y="23"/>
                            </a:lnTo>
                            <a:lnTo>
                              <a:pt x="8" y="0"/>
                            </a:lnTo>
                            <a:lnTo>
                              <a:pt x="21" y="27"/>
                            </a:lnTo>
                            <a:lnTo>
                              <a:pt x="11"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09" name="Freeform 231"/>
                      <p:cNvSpPr>
                        <a:spLocks/>
                      </p:cNvSpPr>
                      <p:nvPr/>
                    </p:nvSpPr>
                    <p:spPr bwMode="auto">
                      <a:xfrm>
                        <a:off x="1381" y="1334"/>
                        <a:ext cx="6" cy="3"/>
                      </a:xfrm>
                      <a:custGeom>
                        <a:avLst/>
                        <a:gdLst>
                          <a:gd name="T0" fmla="*/ 0 w 61"/>
                          <a:gd name="T1" fmla="*/ 0 h 26"/>
                          <a:gd name="T2" fmla="*/ 4 w 61"/>
                          <a:gd name="T3" fmla="*/ 0 h 26"/>
                          <a:gd name="T4" fmla="*/ 4 w 61"/>
                          <a:gd name="T5" fmla="*/ 0 h 26"/>
                          <a:gd name="T6" fmla="*/ 5 w 61"/>
                          <a:gd name="T7" fmla="*/ 1 h 26"/>
                          <a:gd name="T8" fmla="*/ 6 w 61"/>
                          <a:gd name="T9" fmla="*/ 3 h 26"/>
                          <a:gd name="T10" fmla="*/ 1 w 61"/>
                          <a:gd name="T11" fmla="*/ 3 h 26"/>
                          <a:gd name="T12" fmla="*/ 1 w 61"/>
                          <a:gd name="T13" fmla="*/ 2 h 26"/>
                          <a:gd name="T14" fmla="*/ 0 w 61"/>
                          <a:gd name="T15" fmla="*/ 1 h 26"/>
                          <a:gd name="T16" fmla="*/ 0 w 61"/>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6">
                            <a:moveTo>
                              <a:pt x="1" y="0"/>
                            </a:moveTo>
                            <a:lnTo>
                              <a:pt x="42" y="0"/>
                            </a:lnTo>
                            <a:lnTo>
                              <a:pt x="43" y="3"/>
                            </a:lnTo>
                            <a:lnTo>
                              <a:pt x="47" y="10"/>
                            </a:lnTo>
                            <a:lnTo>
                              <a:pt x="61" y="26"/>
                            </a:lnTo>
                            <a:lnTo>
                              <a:pt x="15" y="26"/>
                            </a:lnTo>
                            <a:lnTo>
                              <a:pt x="8" y="18"/>
                            </a:lnTo>
                            <a:lnTo>
                              <a:pt x="0" y="6"/>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10" name="Freeform 232"/>
                      <p:cNvSpPr>
                        <a:spLocks/>
                      </p:cNvSpPr>
                      <p:nvPr/>
                    </p:nvSpPr>
                    <p:spPr bwMode="auto">
                      <a:xfrm>
                        <a:off x="1381" y="1337"/>
                        <a:ext cx="7" cy="3"/>
                      </a:xfrm>
                      <a:custGeom>
                        <a:avLst/>
                        <a:gdLst>
                          <a:gd name="T0" fmla="*/ 0 w 69"/>
                          <a:gd name="T1" fmla="*/ 3 h 30"/>
                          <a:gd name="T2" fmla="*/ 0 w 69"/>
                          <a:gd name="T3" fmla="*/ 2 h 30"/>
                          <a:gd name="T4" fmla="*/ 1 w 69"/>
                          <a:gd name="T5" fmla="*/ 1 h 30"/>
                          <a:gd name="T6" fmla="*/ 1 w 69"/>
                          <a:gd name="T7" fmla="*/ 0 h 30"/>
                          <a:gd name="T8" fmla="*/ 6 w 69"/>
                          <a:gd name="T9" fmla="*/ 0 h 30"/>
                          <a:gd name="T10" fmla="*/ 7 w 69"/>
                          <a:gd name="T11" fmla="*/ 3 h 30"/>
                          <a:gd name="T12" fmla="*/ 0 w 69"/>
                          <a:gd name="T13" fmla="*/ 3 h 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0">
                            <a:moveTo>
                              <a:pt x="0" y="30"/>
                            </a:moveTo>
                            <a:lnTo>
                              <a:pt x="1" y="16"/>
                            </a:lnTo>
                            <a:lnTo>
                              <a:pt x="6" y="6"/>
                            </a:lnTo>
                            <a:lnTo>
                              <a:pt x="11" y="0"/>
                            </a:lnTo>
                            <a:lnTo>
                              <a:pt x="57" y="0"/>
                            </a:lnTo>
                            <a:lnTo>
                              <a:pt x="69" y="30"/>
                            </a:lnTo>
                            <a:lnTo>
                              <a:pt x="0" y="3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604" name="Group 233"/>
                    <p:cNvGrpSpPr>
                      <a:grpSpLocks/>
                    </p:cNvGrpSpPr>
                    <p:nvPr/>
                  </p:nvGrpSpPr>
                  <p:grpSpPr bwMode="auto">
                    <a:xfrm>
                      <a:off x="1382" y="1337"/>
                      <a:ext cx="8" cy="6"/>
                      <a:chOff x="1382" y="1337"/>
                      <a:chExt cx="8" cy="6"/>
                    </a:xfrm>
                  </p:grpSpPr>
                  <p:sp>
                    <p:nvSpPr>
                      <p:cNvPr id="74605" name="Freeform 234"/>
                      <p:cNvSpPr>
                        <a:spLocks/>
                      </p:cNvSpPr>
                      <p:nvPr/>
                    </p:nvSpPr>
                    <p:spPr bwMode="auto">
                      <a:xfrm>
                        <a:off x="1382" y="1337"/>
                        <a:ext cx="2" cy="6"/>
                      </a:xfrm>
                      <a:custGeom>
                        <a:avLst/>
                        <a:gdLst>
                          <a:gd name="T0" fmla="*/ 1 w 20"/>
                          <a:gd name="T1" fmla="*/ 6 h 59"/>
                          <a:gd name="T2" fmla="*/ 0 w 20"/>
                          <a:gd name="T3" fmla="*/ 2 h 59"/>
                          <a:gd name="T4" fmla="*/ 1 w 20"/>
                          <a:gd name="T5" fmla="*/ 0 h 59"/>
                          <a:gd name="T6" fmla="*/ 2 w 20"/>
                          <a:gd name="T7" fmla="*/ 3 h 59"/>
                          <a:gd name="T8" fmla="*/ 1 w 20"/>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59">
                            <a:moveTo>
                              <a:pt x="12" y="59"/>
                            </a:moveTo>
                            <a:lnTo>
                              <a:pt x="0" y="23"/>
                            </a:lnTo>
                            <a:lnTo>
                              <a:pt x="8" y="0"/>
                            </a:lnTo>
                            <a:lnTo>
                              <a:pt x="20" y="27"/>
                            </a:lnTo>
                            <a:lnTo>
                              <a:pt x="12"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06" name="Freeform 235"/>
                      <p:cNvSpPr>
                        <a:spLocks/>
                      </p:cNvSpPr>
                      <p:nvPr/>
                    </p:nvSpPr>
                    <p:spPr bwMode="auto">
                      <a:xfrm>
                        <a:off x="1383" y="1337"/>
                        <a:ext cx="6" cy="3"/>
                      </a:xfrm>
                      <a:custGeom>
                        <a:avLst/>
                        <a:gdLst>
                          <a:gd name="T0" fmla="*/ 0 w 62"/>
                          <a:gd name="T1" fmla="*/ 0 h 26"/>
                          <a:gd name="T2" fmla="*/ 4 w 62"/>
                          <a:gd name="T3" fmla="*/ 0 h 26"/>
                          <a:gd name="T4" fmla="*/ 4 w 62"/>
                          <a:gd name="T5" fmla="*/ 0 h 26"/>
                          <a:gd name="T6" fmla="*/ 5 w 62"/>
                          <a:gd name="T7" fmla="*/ 1 h 26"/>
                          <a:gd name="T8" fmla="*/ 6 w 62"/>
                          <a:gd name="T9" fmla="*/ 3 h 26"/>
                          <a:gd name="T10" fmla="*/ 1 w 62"/>
                          <a:gd name="T11" fmla="*/ 3 h 26"/>
                          <a:gd name="T12" fmla="*/ 1 w 62"/>
                          <a:gd name="T13" fmla="*/ 2 h 26"/>
                          <a:gd name="T14" fmla="*/ 0 w 62"/>
                          <a:gd name="T15" fmla="*/ 1 h 26"/>
                          <a:gd name="T16" fmla="*/ 0 w 62"/>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6">
                            <a:moveTo>
                              <a:pt x="1" y="0"/>
                            </a:moveTo>
                            <a:lnTo>
                              <a:pt x="41" y="0"/>
                            </a:lnTo>
                            <a:lnTo>
                              <a:pt x="44" y="3"/>
                            </a:lnTo>
                            <a:lnTo>
                              <a:pt x="47" y="10"/>
                            </a:lnTo>
                            <a:lnTo>
                              <a:pt x="62" y="26"/>
                            </a:lnTo>
                            <a:lnTo>
                              <a:pt x="15" y="26"/>
                            </a:lnTo>
                            <a:lnTo>
                              <a:pt x="7" y="18"/>
                            </a:lnTo>
                            <a:lnTo>
                              <a:pt x="0" y="6"/>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607" name="Freeform 236"/>
                      <p:cNvSpPr>
                        <a:spLocks/>
                      </p:cNvSpPr>
                      <p:nvPr/>
                    </p:nvSpPr>
                    <p:spPr bwMode="auto">
                      <a:xfrm>
                        <a:off x="1383" y="1340"/>
                        <a:ext cx="7" cy="3"/>
                      </a:xfrm>
                      <a:custGeom>
                        <a:avLst/>
                        <a:gdLst>
                          <a:gd name="T0" fmla="*/ 0 w 68"/>
                          <a:gd name="T1" fmla="*/ 3 h 31"/>
                          <a:gd name="T2" fmla="*/ 0 w 68"/>
                          <a:gd name="T3" fmla="*/ 2 h 31"/>
                          <a:gd name="T4" fmla="*/ 1 w 68"/>
                          <a:gd name="T5" fmla="*/ 1 h 31"/>
                          <a:gd name="T6" fmla="*/ 1 w 68"/>
                          <a:gd name="T7" fmla="*/ 0 h 31"/>
                          <a:gd name="T8" fmla="*/ 6 w 68"/>
                          <a:gd name="T9" fmla="*/ 0 h 31"/>
                          <a:gd name="T10" fmla="*/ 7 w 68"/>
                          <a:gd name="T11" fmla="*/ 3 h 31"/>
                          <a:gd name="T12" fmla="*/ 0 w 68"/>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1">
                            <a:moveTo>
                              <a:pt x="0" y="31"/>
                            </a:moveTo>
                            <a:lnTo>
                              <a:pt x="1" y="16"/>
                            </a:lnTo>
                            <a:lnTo>
                              <a:pt x="5" y="6"/>
                            </a:lnTo>
                            <a:lnTo>
                              <a:pt x="9" y="0"/>
                            </a:lnTo>
                            <a:lnTo>
                              <a:pt x="57" y="0"/>
                            </a:lnTo>
                            <a:lnTo>
                              <a:pt x="68"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nvGrpSpPr>
                  <p:cNvPr id="74329" name="Group 237"/>
                  <p:cNvGrpSpPr>
                    <a:grpSpLocks/>
                  </p:cNvGrpSpPr>
                  <p:nvPr/>
                </p:nvGrpSpPr>
                <p:grpSpPr bwMode="auto">
                  <a:xfrm>
                    <a:off x="1384" y="1340"/>
                    <a:ext cx="8" cy="6"/>
                    <a:chOff x="1384" y="1340"/>
                    <a:chExt cx="8" cy="6"/>
                  </a:xfrm>
                </p:grpSpPr>
                <p:sp>
                  <p:nvSpPr>
                    <p:cNvPr id="74597" name="Freeform 238"/>
                    <p:cNvSpPr>
                      <a:spLocks/>
                    </p:cNvSpPr>
                    <p:nvPr/>
                  </p:nvSpPr>
                  <p:spPr bwMode="auto">
                    <a:xfrm>
                      <a:off x="1384" y="1340"/>
                      <a:ext cx="2" cy="6"/>
                    </a:xfrm>
                    <a:custGeom>
                      <a:avLst/>
                      <a:gdLst>
                        <a:gd name="T0" fmla="*/ 1 w 20"/>
                        <a:gd name="T1" fmla="*/ 6 h 59"/>
                        <a:gd name="T2" fmla="*/ 0 w 20"/>
                        <a:gd name="T3" fmla="*/ 2 h 59"/>
                        <a:gd name="T4" fmla="*/ 1 w 20"/>
                        <a:gd name="T5" fmla="*/ 0 h 59"/>
                        <a:gd name="T6" fmla="*/ 2 w 20"/>
                        <a:gd name="T7" fmla="*/ 3 h 59"/>
                        <a:gd name="T8" fmla="*/ 1 w 20"/>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59">
                          <a:moveTo>
                            <a:pt x="13" y="59"/>
                          </a:moveTo>
                          <a:lnTo>
                            <a:pt x="0" y="23"/>
                          </a:lnTo>
                          <a:lnTo>
                            <a:pt x="9" y="0"/>
                          </a:lnTo>
                          <a:lnTo>
                            <a:pt x="20" y="27"/>
                          </a:lnTo>
                          <a:lnTo>
                            <a:pt x="13"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98" name="Freeform 239"/>
                    <p:cNvSpPr>
                      <a:spLocks/>
                    </p:cNvSpPr>
                    <p:nvPr/>
                  </p:nvSpPr>
                  <p:spPr bwMode="auto">
                    <a:xfrm>
                      <a:off x="1385" y="1340"/>
                      <a:ext cx="6" cy="3"/>
                    </a:xfrm>
                    <a:custGeom>
                      <a:avLst/>
                      <a:gdLst>
                        <a:gd name="T0" fmla="*/ 0 w 62"/>
                        <a:gd name="T1" fmla="*/ 0 h 26"/>
                        <a:gd name="T2" fmla="*/ 4 w 62"/>
                        <a:gd name="T3" fmla="*/ 0 h 26"/>
                        <a:gd name="T4" fmla="*/ 4 w 62"/>
                        <a:gd name="T5" fmla="*/ 0 h 26"/>
                        <a:gd name="T6" fmla="*/ 5 w 62"/>
                        <a:gd name="T7" fmla="*/ 1 h 26"/>
                        <a:gd name="T8" fmla="*/ 6 w 62"/>
                        <a:gd name="T9" fmla="*/ 3 h 26"/>
                        <a:gd name="T10" fmla="*/ 2 w 62"/>
                        <a:gd name="T11" fmla="*/ 3 h 26"/>
                        <a:gd name="T12" fmla="*/ 1 w 62"/>
                        <a:gd name="T13" fmla="*/ 2 h 26"/>
                        <a:gd name="T14" fmla="*/ 0 w 62"/>
                        <a:gd name="T15" fmla="*/ 1 h 26"/>
                        <a:gd name="T16" fmla="*/ 0 w 62"/>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6">
                          <a:moveTo>
                            <a:pt x="2" y="0"/>
                          </a:moveTo>
                          <a:lnTo>
                            <a:pt x="41" y="0"/>
                          </a:lnTo>
                          <a:lnTo>
                            <a:pt x="43" y="3"/>
                          </a:lnTo>
                          <a:lnTo>
                            <a:pt x="47" y="11"/>
                          </a:lnTo>
                          <a:lnTo>
                            <a:pt x="62" y="26"/>
                          </a:lnTo>
                          <a:lnTo>
                            <a:pt x="16" y="26"/>
                          </a:lnTo>
                          <a:lnTo>
                            <a:pt x="8" y="19"/>
                          </a:lnTo>
                          <a:lnTo>
                            <a:pt x="0" y="5"/>
                          </a:lnTo>
                          <a:lnTo>
                            <a:pt x="2"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99" name="Freeform 240"/>
                    <p:cNvSpPr>
                      <a:spLocks/>
                    </p:cNvSpPr>
                    <p:nvPr/>
                  </p:nvSpPr>
                  <p:spPr bwMode="auto">
                    <a:xfrm>
                      <a:off x="1385" y="1343"/>
                      <a:ext cx="7" cy="3"/>
                    </a:xfrm>
                    <a:custGeom>
                      <a:avLst/>
                      <a:gdLst>
                        <a:gd name="T0" fmla="*/ 0 w 69"/>
                        <a:gd name="T1" fmla="*/ 3 h 31"/>
                        <a:gd name="T2" fmla="*/ 0 w 69"/>
                        <a:gd name="T3" fmla="*/ 2 h 31"/>
                        <a:gd name="T4" fmla="*/ 1 w 69"/>
                        <a:gd name="T5" fmla="*/ 1 h 31"/>
                        <a:gd name="T6" fmla="*/ 1 w 69"/>
                        <a:gd name="T7" fmla="*/ 0 h 31"/>
                        <a:gd name="T8" fmla="*/ 6 w 69"/>
                        <a:gd name="T9" fmla="*/ 0 h 31"/>
                        <a:gd name="T10" fmla="*/ 7 w 69"/>
                        <a:gd name="T11" fmla="*/ 3 h 31"/>
                        <a:gd name="T12" fmla="*/ 0 w 69"/>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1" y="17"/>
                          </a:lnTo>
                          <a:lnTo>
                            <a:pt x="5" y="6"/>
                          </a:lnTo>
                          <a:lnTo>
                            <a:pt x="9" y="0"/>
                          </a:lnTo>
                          <a:lnTo>
                            <a:pt x="56"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30" name="Group 241"/>
                  <p:cNvGrpSpPr>
                    <a:grpSpLocks/>
                  </p:cNvGrpSpPr>
                  <p:nvPr/>
                </p:nvGrpSpPr>
                <p:grpSpPr bwMode="auto">
                  <a:xfrm>
                    <a:off x="1386" y="1343"/>
                    <a:ext cx="8" cy="6"/>
                    <a:chOff x="1386" y="1343"/>
                    <a:chExt cx="8" cy="6"/>
                  </a:xfrm>
                </p:grpSpPr>
                <p:sp>
                  <p:nvSpPr>
                    <p:cNvPr id="74594" name="Freeform 242"/>
                    <p:cNvSpPr>
                      <a:spLocks/>
                    </p:cNvSpPr>
                    <p:nvPr/>
                  </p:nvSpPr>
                  <p:spPr bwMode="auto">
                    <a:xfrm>
                      <a:off x="1386" y="1343"/>
                      <a:ext cx="2" cy="6"/>
                    </a:xfrm>
                    <a:custGeom>
                      <a:avLst/>
                      <a:gdLst>
                        <a:gd name="T0" fmla="*/ 1 w 21"/>
                        <a:gd name="T1" fmla="*/ 6 h 58"/>
                        <a:gd name="T2" fmla="*/ 0 w 21"/>
                        <a:gd name="T3" fmla="*/ 2 h 58"/>
                        <a:gd name="T4" fmla="*/ 1 w 21"/>
                        <a:gd name="T5" fmla="*/ 0 h 58"/>
                        <a:gd name="T6" fmla="*/ 2 w 21"/>
                        <a:gd name="T7" fmla="*/ 3 h 58"/>
                        <a:gd name="T8" fmla="*/ 1 w 21"/>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8">
                          <a:moveTo>
                            <a:pt x="14" y="58"/>
                          </a:moveTo>
                          <a:lnTo>
                            <a:pt x="0" y="23"/>
                          </a:lnTo>
                          <a:lnTo>
                            <a:pt x="9" y="0"/>
                          </a:lnTo>
                          <a:lnTo>
                            <a:pt x="21" y="26"/>
                          </a:lnTo>
                          <a:lnTo>
                            <a:pt x="14"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95" name="Freeform 243"/>
                    <p:cNvSpPr>
                      <a:spLocks/>
                    </p:cNvSpPr>
                    <p:nvPr/>
                  </p:nvSpPr>
                  <p:spPr bwMode="auto">
                    <a:xfrm>
                      <a:off x="1387" y="1343"/>
                      <a:ext cx="6" cy="3"/>
                    </a:xfrm>
                    <a:custGeom>
                      <a:avLst/>
                      <a:gdLst>
                        <a:gd name="T0" fmla="*/ 0 w 63"/>
                        <a:gd name="T1" fmla="*/ 0 h 26"/>
                        <a:gd name="T2" fmla="*/ 4 w 63"/>
                        <a:gd name="T3" fmla="*/ 0 h 26"/>
                        <a:gd name="T4" fmla="*/ 4 w 63"/>
                        <a:gd name="T5" fmla="*/ 0 h 26"/>
                        <a:gd name="T6" fmla="*/ 5 w 63"/>
                        <a:gd name="T7" fmla="*/ 1 h 26"/>
                        <a:gd name="T8" fmla="*/ 6 w 63"/>
                        <a:gd name="T9" fmla="*/ 3 h 26"/>
                        <a:gd name="T10" fmla="*/ 1 w 63"/>
                        <a:gd name="T11" fmla="*/ 3 h 26"/>
                        <a:gd name="T12" fmla="*/ 1 w 63"/>
                        <a:gd name="T13" fmla="*/ 2 h 26"/>
                        <a:gd name="T14" fmla="*/ 0 w 63"/>
                        <a:gd name="T15" fmla="*/ 1 h 26"/>
                        <a:gd name="T16" fmla="*/ 0 w 63"/>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26">
                          <a:moveTo>
                            <a:pt x="2" y="0"/>
                          </a:moveTo>
                          <a:lnTo>
                            <a:pt x="42" y="0"/>
                          </a:lnTo>
                          <a:lnTo>
                            <a:pt x="43" y="3"/>
                          </a:lnTo>
                          <a:lnTo>
                            <a:pt x="48" y="11"/>
                          </a:lnTo>
                          <a:lnTo>
                            <a:pt x="63" y="26"/>
                          </a:lnTo>
                          <a:lnTo>
                            <a:pt x="15" y="26"/>
                          </a:lnTo>
                          <a:lnTo>
                            <a:pt x="9" y="18"/>
                          </a:lnTo>
                          <a:lnTo>
                            <a:pt x="0" y="5"/>
                          </a:lnTo>
                          <a:lnTo>
                            <a:pt x="2"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96" name="Freeform 244"/>
                    <p:cNvSpPr>
                      <a:spLocks/>
                    </p:cNvSpPr>
                    <p:nvPr/>
                  </p:nvSpPr>
                  <p:spPr bwMode="auto">
                    <a:xfrm>
                      <a:off x="1387" y="1346"/>
                      <a:ext cx="7" cy="3"/>
                    </a:xfrm>
                    <a:custGeom>
                      <a:avLst/>
                      <a:gdLst>
                        <a:gd name="T0" fmla="*/ 0 w 68"/>
                        <a:gd name="T1" fmla="*/ 3 h 31"/>
                        <a:gd name="T2" fmla="*/ 0 w 68"/>
                        <a:gd name="T3" fmla="*/ 2 h 31"/>
                        <a:gd name="T4" fmla="*/ 0 w 68"/>
                        <a:gd name="T5" fmla="*/ 1 h 31"/>
                        <a:gd name="T6" fmla="*/ 1 w 68"/>
                        <a:gd name="T7" fmla="*/ 0 h 31"/>
                        <a:gd name="T8" fmla="*/ 6 w 68"/>
                        <a:gd name="T9" fmla="*/ 0 h 31"/>
                        <a:gd name="T10" fmla="*/ 7 w 68"/>
                        <a:gd name="T11" fmla="*/ 3 h 31"/>
                        <a:gd name="T12" fmla="*/ 0 w 68"/>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1">
                          <a:moveTo>
                            <a:pt x="0" y="31"/>
                          </a:moveTo>
                          <a:lnTo>
                            <a:pt x="1" y="18"/>
                          </a:lnTo>
                          <a:lnTo>
                            <a:pt x="4" y="7"/>
                          </a:lnTo>
                          <a:lnTo>
                            <a:pt x="8" y="0"/>
                          </a:lnTo>
                          <a:lnTo>
                            <a:pt x="56" y="0"/>
                          </a:lnTo>
                          <a:lnTo>
                            <a:pt x="68"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31" name="Group 245"/>
                  <p:cNvGrpSpPr>
                    <a:grpSpLocks/>
                  </p:cNvGrpSpPr>
                  <p:nvPr/>
                </p:nvGrpSpPr>
                <p:grpSpPr bwMode="auto">
                  <a:xfrm>
                    <a:off x="1388" y="1347"/>
                    <a:ext cx="8" cy="6"/>
                    <a:chOff x="1388" y="1347"/>
                    <a:chExt cx="8" cy="6"/>
                  </a:xfrm>
                </p:grpSpPr>
                <p:sp>
                  <p:nvSpPr>
                    <p:cNvPr id="74591" name="Freeform 246"/>
                    <p:cNvSpPr>
                      <a:spLocks/>
                    </p:cNvSpPr>
                    <p:nvPr/>
                  </p:nvSpPr>
                  <p:spPr bwMode="auto">
                    <a:xfrm>
                      <a:off x="1388" y="1347"/>
                      <a:ext cx="2" cy="6"/>
                    </a:xfrm>
                    <a:custGeom>
                      <a:avLst/>
                      <a:gdLst>
                        <a:gd name="T0" fmla="*/ 1 w 21"/>
                        <a:gd name="T1" fmla="*/ 6 h 58"/>
                        <a:gd name="T2" fmla="*/ 0 w 21"/>
                        <a:gd name="T3" fmla="*/ 2 h 58"/>
                        <a:gd name="T4" fmla="*/ 1 w 21"/>
                        <a:gd name="T5" fmla="*/ 0 h 58"/>
                        <a:gd name="T6" fmla="*/ 2 w 21"/>
                        <a:gd name="T7" fmla="*/ 3 h 58"/>
                        <a:gd name="T8" fmla="*/ 1 w 21"/>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8">
                          <a:moveTo>
                            <a:pt x="13" y="58"/>
                          </a:moveTo>
                          <a:lnTo>
                            <a:pt x="0" y="23"/>
                          </a:lnTo>
                          <a:lnTo>
                            <a:pt x="9" y="0"/>
                          </a:lnTo>
                          <a:lnTo>
                            <a:pt x="21" y="27"/>
                          </a:lnTo>
                          <a:lnTo>
                            <a:pt x="13"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92" name="Freeform 247"/>
                    <p:cNvSpPr>
                      <a:spLocks/>
                    </p:cNvSpPr>
                    <p:nvPr/>
                  </p:nvSpPr>
                  <p:spPr bwMode="auto">
                    <a:xfrm>
                      <a:off x="1389" y="1347"/>
                      <a:ext cx="6" cy="3"/>
                    </a:xfrm>
                    <a:custGeom>
                      <a:avLst/>
                      <a:gdLst>
                        <a:gd name="T0" fmla="*/ 0 w 62"/>
                        <a:gd name="T1" fmla="*/ 0 h 26"/>
                        <a:gd name="T2" fmla="*/ 4 w 62"/>
                        <a:gd name="T3" fmla="*/ 0 h 26"/>
                        <a:gd name="T4" fmla="*/ 4 w 62"/>
                        <a:gd name="T5" fmla="*/ 0 h 26"/>
                        <a:gd name="T6" fmla="*/ 5 w 62"/>
                        <a:gd name="T7" fmla="*/ 1 h 26"/>
                        <a:gd name="T8" fmla="*/ 6 w 62"/>
                        <a:gd name="T9" fmla="*/ 3 h 26"/>
                        <a:gd name="T10" fmla="*/ 1 w 62"/>
                        <a:gd name="T11" fmla="*/ 3 h 26"/>
                        <a:gd name="T12" fmla="*/ 1 w 62"/>
                        <a:gd name="T13" fmla="*/ 2 h 26"/>
                        <a:gd name="T14" fmla="*/ 0 w 62"/>
                        <a:gd name="T15" fmla="*/ 1 h 26"/>
                        <a:gd name="T16" fmla="*/ 0 w 62"/>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6">
                          <a:moveTo>
                            <a:pt x="2" y="0"/>
                          </a:moveTo>
                          <a:lnTo>
                            <a:pt x="43" y="0"/>
                          </a:lnTo>
                          <a:lnTo>
                            <a:pt x="44" y="3"/>
                          </a:lnTo>
                          <a:lnTo>
                            <a:pt x="47" y="11"/>
                          </a:lnTo>
                          <a:lnTo>
                            <a:pt x="62" y="26"/>
                          </a:lnTo>
                          <a:lnTo>
                            <a:pt x="15" y="26"/>
                          </a:lnTo>
                          <a:lnTo>
                            <a:pt x="9" y="18"/>
                          </a:lnTo>
                          <a:lnTo>
                            <a:pt x="0" y="5"/>
                          </a:lnTo>
                          <a:lnTo>
                            <a:pt x="2"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93" name="Freeform 248"/>
                    <p:cNvSpPr>
                      <a:spLocks/>
                    </p:cNvSpPr>
                    <p:nvPr/>
                  </p:nvSpPr>
                  <p:spPr bwMode="auto">
                    <a:xfrm>
                      <a:off x="1389" y="1350"/>
                      <a:ext cx="7" cy="3"/>
                    </a:xfrm>
                    <a:custGeom>
                      <a:avLst/>
                      <a:gdLst>
                        <a:gd name="T0" fmla="*/ 0 w 68"/>
                        <a:gd name="T1" fmla="*/ 3 h 30"/>
                        <a:gd name="T2" fmla="*/ 0 w 68"/>
                        <a:gd name="T3" fmla="*/ 2 h 30"/>
                        <a:gd name="T4" fmla="*/ 1 w 68"/>
                        <a:gd name="T5" fmla="*/ 1 h 30"/>
                        <a:gd name="T6" fmla="*/ 1 w 68"/>
                        <a:gd name="T7" fmla="*/ 0 h 30"/>
                        <a:gd name="T8" fmla="*/ 6 w 68"/>
                        <a:gd name="T9" fmla="*/ 0 h 30"/>
                        <a:gd name="T10" fmla="*/ 7 w 68"/>
                        <a:gd name="T11" fmla="*/ 3 h 30"/>
                        <a:gd name="T12" fmla="*/ 0 w 68"/>
                        <a:gd name="T13" fmla="*/ 3 h 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0">
                          <a:moveTo>
                            <a:pt x="0" y="30"/>
                          </a:moveTo>
                          <a:lnTo>
                            <a:pt x="2" y="17"/>
                          </a:lnTo>
                          <a:lnTo>
                            <a:pt x="6" y="6"/>
                          </a:lnTo>
                          <a:lnTo>
                            <a:pt x="9" y="0"/>
                          </a:lnTo>
                          <a:lnTo>
                            <a:pt x="56" y="0"/>
                          </a:lnTo>
                          <a:lnTo>
                            <a:pt x="68" y="30"/>
                          </a:lnTo>
                          <a:lnTo>
                            <a:pt x="0" y="3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74332" name="Freeform 249"/>
                  <p:cNvSpPr>
                    <a:spLocks/>
                  </p:cNvSpPr>
                  <p:nvPr/>
                </p:nvSpPr>
                <p:spPr bwMode="auto">
                  <a:xfrm>
                    <a:off x="1346" y="1291"/>
                    <a:ext cx="2" cy="6"/>
                  </a:xfrm>
                  <a:custGeom>
                    <a:avLst/>
                    <a:gdLst>
                      <a:gd name="T0" fmla="*/ 1 w 19"/>
                      <a:gd name="T1" fmla="*/ 6 h 58"/>
                      <a:gd name="T2" fmla="*/ 0 w 19"/>
                      <a:gd name="T3" fmla="*/ 2 h 58"/>
                      <a:gd name="T4" fmla="*/ 1 w 19"/>
                      <a:gd name="T5" fmla="*/ 0 h 58"/>
                      <a:gd name="T6" fmla="*/ 2 w 19"/>
                      <a:gd name="T7" fmla="*/ 3 h 58"/>
                      <a:gd name="T8" fmla="*/ 1 w 19"/>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58">
                        <a:moveTo>
                          <a:pt x="11" y="58"/>
                        </a:moveTo>
                        <a:lnTo>
                          <a:pt x="0" y="23"/>
                        </a:lnTo>
                        <a:lnTo>
                          <a:pt x="7" y="0"/>
                        </a:lnTo>
                        <a:lnTo>
                          <a:pt x="19" y="26"/>
                        </a:lnTo>
                        <a:lnTo>
                          <a:pt x="11"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33" name="Freeform 250"/>
                  <p:cNvSpPr>
                    <a:spLocks/>
                  </p:cNvSpPr>
                  <p:nvPr/>
                </p:nvSpPr>
                <p:spPr bwMode="auto">
                  <a:xfrm>
                    <a:off x="1347" y="1291"/>
                    <a:ext cx="6" cy="3"/>
                  </a:xfrm>
                  <a:custGeom>
                    <a:avLst/>
                    <a:gdLst>
                      <a:gd name="T0" fmla="*/ 0 w 61"/>
                      <a:gd name="T1" fmla="*/ 0 h 27"/>
                      <a:gd name="T2" fmla="*/ 4 w 61"/>
                      <a:gd name="T3" fmla="*/ 0 h 27"/>
                      <a:gd name="T4" fmla="*/ 4 w 61"/>
                      <a:gd name="T5" fmla="*/ 0 h 27"/>
                      <a:gd name="T6" fmla="*/ 5 w 61"/>
                      <a:gd name="T7" fmla="*/ 1 h 27"/>
                      <a:gd name="T8" fmla="*/ 6 w 61"/>
                      <a:gd name="T9" fmla="*/ 3 h 27"/>
                      <a:gd name="T10" fmla="*/ 2 w 61"/>
                      <a:gd name="T11" fmla="*/ 3 h 27"/>
                      <a:gd name="T12" fmla="*/ 1 w 61"/>
                      <a:gd name="T13" fmla="*/ 2 h 27"/>
                      <a:gd name="T14" fmla="*/ 0 w 61"/>
                      <a:gd name="T15" fmla="*/ 1 h 27"/>
                      <a:gd name="T16" fmla="*/ 0 w 61"/>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7">
                        <a:moveTo>
                          <a:pt x="1" y="0"/>
                        </a:moveTo>
                        <a:lnTo>
                          <a:pt x="42" y="0"/>
                        </a:lnTo>
                        <a:lnTo>
                          <a:pt x="43" y="4"/>
                        </a:lnTo>
                        <a:lnTo>
                          <a:pt x="48" y="11"/>
                        </a:lnTo>
                        <a:lnTo>
                          <a:pt x="61" y="27"/>
                        </a:lnTo>
                        <a:lnTo>
                          <a:pt x="16" y="27"/>
                        </a:lnTo>
                        <a:lnTo>
                          <a:pt x="8" y="19"/>
                        </a:lnTo>
                        <a:lnTo>
                          <a:pt x="0" y="6"/>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34" name="Freeform 251"/>
                  <p:cNvSpPr>
                    <a:spLocks/>
                  </p:cNvSpPr>
                  <p:nvPr/>
                </p:nvSpPr>
                <p:spPr bwMode="auto">
                  <a:xfrm>
                    <a:off x="1347" y="1294"/>
                    <a:ext cx="7" cy="3"/>
                  </a:xfrm>
                  <a:custGeom>
                    <a:avLst/>
                    <a:gdLst>
                      <a:gd name="T0" fmla="*/ 0 w 69"/>
                      <a:gd name="T1" fmla="*/ 3 h 30"/>
                      <a:gd name="T2" fmla="*/ 0 w 69"/>
                      <a:gd name="T3" fmla="*/ 2 h 30"/>
                      <a:gd name="T4" fmla="*/ 1 w 69"/>
                      <a:gd name="T5" fmla="*/ 1 h 30"/>
                      <a:gd name="T6" fmla="*/ 1 w 69"/>
                      <a:gd name="T7" fmla="*/ 0 h 30"/>
                      <a:gd name="T8" fmla="*/ 6 w 69"/>
                      <a:gd name="T9" fmla="*/ 0 h 30"/>
                      <a:gd name="T10" fmla="*/ 7 w 69"/>
                      <a:gd name="T11" fmla="*/ 3 h 30"/>
                      <a:gd name="T12" fmla="*/ 0 w 69"/>
                      <a:gd name="T13" fmla="*/ 3 h 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0">
                        <a:moveTo>
                          <a:pt x="0" y="30"/>
                        </a:moveTo>
                        <a:lnTo>
                          <a:pt x="2" y="17"/>
                        </a:lnTo>
                        <a:lnTo>
                          <a:pt x="5" y="6"/>
                        </a:lnTo>
                        <a:lnTo>
                          <a:pt x="10" y="0"/>
                        </a:lnTo>
                        <a:lnTo>
                          <a:pt x="56" y="0"/>
                        </a:lnTo>
                        <a:lnTo>
                          <a:pt x="69" y="30"/>
                        </a:lnTo>
                        <a:lnTo>
                          <a:pt x="0" y="3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74335" name="Group 252"/>
                  <p:cNvGrpSpPr>
                    <a:grpSpLocks/>
                  </p:cNvGrpSpPr>
                  <p:nvPr/>
                </p:nvGrpSpPr>
                <p:grpSpPr bwMode="auto">
                  <a:xfrm>
                    <a:off x="1348" y="1294"/>
                    <a:ext cx="8" cy="6"/>
                    <a:chOff x="1348" y="1294"/>
                    <a:chExt cx="8" cy="6"/>
                  </a:xfrm>
                </p:grpSpPr>
                <p:sp>
                  <p:nvSpPr>
                    <p:cNvPr id="74588" name="Freeform 253"/>
                    <p:cNvSpPr>
                      <a:spLocks/>
                    </p:cNvSpPr>
                    <p:nvPr/>
                  </p:nvSpPr>
                  <p:spPr bwMode="auto">
                    <a:xfrm>
                      <a:off x="1348" y="1294"/>
                      <a:ext cx="2" cy="6"/>
                    </a:xfrm>
                    <a:custGeom>
                      <a:avLst/>
                      <a:gdLst>
                        <a:gd name="T0" fmla="*/ 1 w 21"/>
                        <a:gd name="T1" fmla="*/ 6 h 58"/>
                        <a:gd name="T2" fmla="*/ 0 w 21"/>
                        <a:gd name="T3" fmla="*/ 2 h 58"/>
                        <a:gd name="T4" fmla="*/ 1 w 21"/>
                        <a:gd name="T5" fmla="*/ 0 h 58"/>
                        <a:gd name="T6" fmla="*/ 2 w 21"/>
                        <a:gd name="T7" fmla="*/ 3 h 58"/>
                        <a:gd name="T8" fmla="*/ 1 w 21"/>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8">
                          <a:moveTo>
                            <a:pt x="13" y="58"/>
                          </a:moveTo>
                          <a:lnTo>
                            <a:pt x="0" y="23"/>
                          </a:lnTo>
                          <a:lnTo>
                            <a:pt x="9" y="0"/>
                          </a:lnTo>
                          <a:lnTo>
                            <a:pt x="21" y="26"/>
                          </a:lnTo>
                          <a:lnTo>
                            <a:pt x="13"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89" name="Freeform 254"/>
                    <p:cNvSpPr>
                      <a:spLocks/>
                    </p:cNvSpPr>
                    <p:nvPr/>
                  </p:nvSpPr>
                  <p:spPr bwMode="auto">
                    <a:xfrm>
                      <a:off x="1349" y="1294"/>
                      <a:ext cx="6" cy="3"/>
                    </a:xfrm>
                    <a:custGeom>
                      <a:avLst/>
                      <a:gdLst>
                        <a:gd name="T0" fmla="*/ 0 w 61"/>
                        <a:gd name="T1" fmla="*/ 0 h 25"/>
                        <a:gd name="T2" fmla="*/ 4 w 61"/>
                        <a:gd name="T3" fmla="*/ 0 h 25"/>
                        <a:gd name="T4" fmla="*/ 4 w 61"/>
                        <a:gd name="T5" fmla="*/ 0 h 25"/>
                        <a:gd name="T6" fmla="*/ 5 w 61"/>
                        <a:gd name="T7" fmla="*/ 1 h 25"/>
                        <a:gd name="T8" fmla="*/ 6 w 61"/>
                        <a:gd name="T9" fmla="*/ 3 h 25"/>
                        <a:gd name="T10" fmla="*/ 1 w 61"/>
                        <a:gd name="T11" fmla="*/ 3 h 25"/>
                        <a:gd name="T12" fmla="*/ 1 w 61"/>
                        <a:gd name="T13" fmla="*/ 2 h 25"/>
                        <a:gd name="T14" fmla="*/ 0 w 61"/>
                        <a:gd name="T15" fmla="*/ 1 h 25"/>
                        <a:gd name="T16" fmla="*/ 0 w 61"/>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5">
                          <a:moveTo>
                            <a:pt x="1" y="0"/>
                          </a:moveTo>
                          <a:lnTo>
                            <a:pt x="41" y="0"/>
                          </a:lnTo>
                          <a:lnTo>
                            <a:pt x="42" y="2"/>
                          </a:lnTo>
                          <a:lnTo>
                            <a:pt x="47" y="10"/>
                          </a:lnTo>
                          <a:lnTo>
                            <a:pt x="61" y="25"/>
                          </a:lnTo>
                          <a:lnTo>
                            <a:pt x="15" y="25"/>
                          </a:lnTo>
                          <a:lnTo>
                            <a:pt x="8" y="18"/>
                          </a:lnTo>
                          <a:lnTo>
                            <a:pt x="0" y="6"/>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90" name="Freeform 255"/>
                    <p:cNvSpPr>
                      <a:spLocks/>
                    </p:cNvSpPr>
                    <p:nvPr/>
                  </p:nvSpPr>
                  <p:spPr bwMode="auto">
                    <a:xfrm>
                      <a:off x="1349" y="1297"/>
                      <a:ext cx="7" cy="3"/>
                    </a:xfrm>
                    <a:custGeom>
                      <a:avLst/>
                      <a:gdLst>
                        <a:gd name="T0" fmla="*/ 0 w 68"/>
                        <a:gd name="T1" fmla="*/ 3 h 31"/>
                        <a:gd name="T2" fmla="*/ 0 w 68"/>
                        <a:gd name="T3" fmla="*/ 2 h 31"/>
                        <a:gd name="T4" fmla="*/ 1 w 68"/>
                        <a:gd name="T5" fmla="*/ 1 h 31"/>
                        <a:gd name="T6" fmla="*/ 1 w 68"/>
                        <a:gd name="T7" fmla="*/ 0 h 31"/>
                        <a:gd name="T8" fmla="*/ 6 w 68"/>
                        <a:gd name="T9" fmla="*/ 0 h 31"/>
                        <a:gd name="T10" fmla="*/ 7 w 68"/>
                        <a:gd name="T11" fmla="*/ 3 h 31"/>
                        <a:gd name="T12" fmla="*/ 0 w 68"/>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1">
                          <a:moveTo>
                            <a:pt x="0" y="31"/>
                          </a:moveTo>
                          <a:lnTo>
                            <a:pt x="1" y="17"/>
                          </a:lnTo>
                          <a:lnTo>
                            <a:pt x="5" y="7"/>
                          </a:lnTo>
                          <a:lnTo>
                            <a:pt x="8" y="0"/>
                          </a:lnTo>
                          <a:lnTo>
                            <a:pt x="55" y="0"/>
                          </a:lnTo>
                          <a:lnTo>
                            <a:pt x="68"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36" name="Group 256"/>
                  <p:cNvGrpSpPr>
                    <a:grpSpLocks/>
                  </p:cNvGrpSpPr>
                  <p:nvPr/>
                </p:nvGrpSpPr>
                <p:grpSpPr bwMode="auto">
                  <a:xfrm>
                    <a:off x="1350" y="1297"/>
                    <a:ext cx="8" cy="6"/>
                    <a:chOff x="1350" y="1297"/>
                    <a:chExt cx="8" cy="6"/>
                  </a:xfrm>
                </p:grpSpPr>
                <p:sp>
                  <p:nvSpPr>
                    <p:cNvPr id="74585" name="Freeform 257"/>
                    <p:cNvSpPr>
                      <a:spLocks/>
                    </p:cNvSpPr>
                    <p:nvPr/>
                  </p:nvSpPr>
                  <p:spPr bwMode="auto">
                    <a:xfrm>
                      <a:off x="1350" y="1297"/>
                      <a:ext cx="2" cy="6"/>
                    </a:xfrm>
                    <a:custGeom>
                      <a:avLst/>
                      <a:gdLst>
                        <a:gd name="T0" fmla="*/ 1 w 21"/>
                        <a:gd name="T1" fmla="*/ 6 h 58"/>
                        <a:gd name="T2" fmla="*/ 0 w 21"/>
                        <a:gd name="T3" fmla="*/ 2 h 58"/>
                        <a:gd name="T4" fmla="*/ 1 w 21"/>
                        <a:gd name="T5" fmla="*/ 0 h 58"/>
                        <a:gd name="T6" fmla="*/ 2 w 21"/>
                        <a:gd name="T7" fmla="*/ 3 h 58"/>
                        <a:gd name="T8" fmla="*/ 1 w 21"/>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8">
                          <a:moveTo>
                            <a:pt x="12" y="58"/>
                          </a:moveTo>
                          <a:lnTo>
                            <a:pt x="0" y="23"/>
                          </a:lnTo>
                          <a:lnTo>
                            <a:pt x="9" y="0"/>
                          </a:lnTo>
                          <a:lnTo>
                            <a:pt x="21" y="26"/>
                          </a:lnTo>
                          <a:lnTo>
                            <a:pt x="12"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86" name="Freeform 258"/>
                    <p:cNvSpPr>
                      <a:spLocks/>
                    </p:cNvSpPr>
                    <p:nvPr/>
                  </p:nvSpPr>
                  <p:spPr bwMode="auto">
                    <a:xfrm>
                      <a:off x="1351" y="1297"/>
                      <a:ext cx="6" cy="3"/>
                    </a:xfrm>
                    <a:custGeom>
                      <a:avLst/>
                      <a:gdLst>
                        <a:gd name="T0" fmla="*/ 0 w 60"/>
                        <a:gd name="T1" fmla="*/ 0 h 25"/>
                        <a:gd name="T2" fmla="*/ 4 w 60"/>
                        <a:gd name="T3" fmla="*/ 0 h 25"/>
                        <a:gd name="T4" fmla="*/ 4 w 60"/>
                        <a:gd name="T5" fmla="*/ 0 h 25"/>
                        <a:gd name="T6" fmla="*/ 5 w 60"/>
                        <a:gd name="T7" fmla="*/ 1 h 25"/>
                        <a:gd name="T8" fmla="*/ 6 w 60"/>
                        <a:gd name="T9" fmla="*/ 3 h 25"/>
                        <a:gd name="T10" fmla="*/ 2 w 60"/>
                        <a:gd name="T11" fmla="*/ 3 h 25"/>
                        <a:gd name="T12" fmla="*/ 1 w 60"/>
                        <a:gd name="T13" fmla="*/ 2 h 25"/>
                        <a:gd name="T14" fmla="*/ 0 w 60"/>
                        <a:gd name="T15" fmla="*/ 0 h 25"/>
                        <a:gd name="T16" fmla="*/ 0 w 60"/>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 h="25">
                          <a:moveTo>
                            <a:pt x="1" y="0"/>
                          </a:moveTo>
                          <a:lnTo>
                            <a:pt x="41" y="0"/>
                          </a:lnTo>
                          <a:lnTo>
                            <a:pt x="42" y="2"/>
                          </a:lnTo>
                          <a:lnTo>
                            <a:pt x="47" y="10"/>
                          </a:lnTo>
                          <a:lnTo>
                            <a:pt x="60" y="25"/>
                          </a:lnTo>
                          <a:lnTo>
                            <a:pt x="15" y="25"/>
                          </a:lnTo>
                          <a:lnTo>
                            <a:pt x="8" y="17"/>
                          </a:lnTo>
                          <a:lnTo>
                            <a:pt x="0" y="4"/>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87" name="Freeform 259"/>
                    <p:cNvSpPr>
                      <a:spLocks/>
                    </p:cNvSpPr>
                    <p:nvPr/>
                  </p:nvSpPr>
                  <p:spPr bwMode="auto">
                    <a:xfrm>
                      <a:off x="1351" y="1300"/>
                      <a:ext cx="7" cy="3"/>
                    </a:xfrm>
                    <a:custGeom>
                      <a:avLst/>
                      <a:gdLst>
                        <a:gd name="T0" fmla="*/ 0 w 69"/>
                        <a:gd name="T1" fmla="*/ 3 h 31"/>
                        <a:gd name="T2" fmla="*/ 0 w 69"/>
                        <a:gd name="T3" fmla="*/ 2 h 31"/>
                        <a:gd name="T4" fmla="*/ 1 w 69"/>
                        <a:gd name="T5" fmla="*/ 1 h 31"/>
                        <a:gd name="T6" fmla="*/ 1 w 69"/>
                        <a:gd name="T7" fmla="*/ 0 h 31"/>
                        <a:gd name="T8" fmla="*/ 6 w 69"/>
                        <a:gd name="T9" fmla="*/ 0 h 31"/>
                        <a:gd name="T10" fmla="*/ 7 w 69"/>
                        <a:gd name="T11" fmla="*/ 3 h 31"/>
                        <a:gd name="T12" fmla="*/ 0 w 69"/>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3" y="17"/>
                          </a:lnTo>
                          <a:lnTo>
                            <a:pt x="6" y="7"/>
                          </a:lnTo>
                          <a:lnTo>
                            <a:pt x="10" y="0"/>
                          </a:lnTo>
                          <a:lnTo>
                            <a:pt x="56"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37" name="Group 260"/>
                  <p:cNvGrpSpPr>
                    <a:grpSpLocks/>
                  </p:cNvGrpSpPr>
                  <p:nvPr/>
                </p:nvGrpSpPr>
                <p:grpSpPr bwMode="auto">
                  <a:xfrm>
                    <a:off x="1352" y="1300"/>
                    <a:ext cx="9" cy="6"/>
                    <a:chOff x="1352" y="1300"/>
                    <a:chExt cx="9" cy="6"/>
                  </a:xfrm>
                </p:grpSpPr>
                <p:sp>
                  <p:nvSpPr>
                    <p:cNvPr id="74582" name="Freeform 261"/>
                    <p:cNvSpPr>
                      <a:spLocks/>
                    </p:cNvSpPr>
                    <p:nvPr/>
                  </p:nvSpPr>
                  <p:spPr bwMode="auto">
                    <a:xfrm>
                      <a:off x="1352" y="1300"/>
                      <a:ext cx="2" cy="6"/>
                    </a:xfrm>
                    <a:custGeom>
                      <a:avLst/>
                      <a:gdLst>
                        <a:gd name="T0" fmla="*/ 1 w 21"/>
                        <a:gd name="T1" fmla="*/ 6 h 58"/>
                        <a:gd name="T2" fmla="*/ 0 w 21"/>
                        <a:gd name="T3" fmla="*/ 2 h 58"/>
                        <a:gd name="T4" fmla="*/ 1 w 21"/>
                        <a:gd name="T5" fmla="*/ 0 h 58"/>
                        <a:gd name="T6" fmla="*/ 2 w 21"/>
                        <a:gd name="T7" fmla="*/ 3 h 58"/>
                        <a:gd name="T8" fmla="*/ 1 w 21"/>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8">
                          <a:moveTo>
                            <a:pt x="13" y="58"/>
                          </a:moveTo>
                          <a:lnTo>
                            <a:pt x="0" y="22"/>
                          </a:lnTo>
                          <a:lnTo>
                            <a:pt x="8" y="0"/>
                          </a:lnTo>
                          <a:lnTo>
                            <a:pt x="21" y="26"/>
                          </a:lnTo>
                          <a:lnTo>
                            <a:pt x="13"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83" name="Freeform 262"/>
                    <p:cNvSpPr>
                      <a:spLocks/>
                    </p:cNvSpPr>
                    <p:nvPr/>
                  </p:nvSpPr>
                  <p:spPr bwMode="auto">
                    <a:xfrm>
                      <a:off x="1353" y="1300"/>
                      <a:ext cx="6" cy="3"/>
                    </a:xfrm>
                    <a:custGeom>
                      <a:avLst/>
                      <a:gdLst>
                        <a:gd name="T0" fmla="*/ 0 w 62"/>
                        <a:gd name="T1" fmla="*/ 0 h 25"/>
                        <a:gd name="T2" fmla="*/ 4 w 62"/>
                        <a:gd name="T3" fmla="*/ 0 h 25"/>
                        <a:gd name="T4" fmla="*/ 4 w 62"/>
                        <a:gd name="T5" fmla="*/ 0 h 25"/>
                        <a:gd name="T6" fmla="*/ 5 w 62"/>
                        <a:gd name="T7" fmla="*/ 1 h 25"/>
                        <a:gd name="T8" fmla="*/ 6 w 62"/>
                        <a:gd name="T9" fmla="*/ 3 h 25"/>
                        <a:gd name="T10" fmla="*/ 1 w 62"/>
                        <a:gd name="T11" fmla="*/ 3 h 25"/>
                        <a:gd name="T12" fmla="*/ 1 w 62"/>
                        <a:gd name="T13" fmla="*/ 2 h 25"/>
                        <a:gd name="T14" fmla="*/ 0 w 62"/>
                        <a:gd name="T15" fmla="*/ 0 h 25"/>
                        <a:gd name="T16" fmla="*/ 0 w 62"/>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5">
                          <a:moveTo>
                            <a:pt x="1" y="0"/>
                          </a:moveTo>
                          <a:lnTo>
                            <a:pt x="41" y="0"/>
                          </a:lnTo>
                          <a:lnTo>
                            <a:pt x="44" y="2"/>
                          </a:lnTo>
                          <a:lnTo>
                            <a:pt x="47" y="10"/>
                          </a:lnTo>
                          <a:lnTo>
                            <a:pt x="62" y="25"/>
                          </a:lnTo>
                          <a:lnTo>
                            <a:pt x="15" y="25"/>
                          </a:lnTo>
                          <a:lnTo>
                            <a:pt x="9" y="17"/>
                          </a:lnTo>
                          <a:lnTo>
                            <a:pt x="0" y="4"/>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84" name="Freeform 263"/>
                    <p:cNvSpPr>
                      <a:spLocks/>
                    </p:cNvSpPr>
                    <p:nvPr/>
                  </p:nvSpPr>
                  <p:spPr bwMode="auto">
                    <a:xfrm>
                      <a:off x="1354" y="1303"/>
                      <a:ext cx="7" cy="3"/>
                    </a:xfrm>
                    <a:custGeom>
                      <a:avLst/>
                      <a:gdLst>
                        <a:gd name="T0" fmla="*/ 0 w 69"/>
                        <a:gd name="T1" fmla="*/ 3 h 31"/>
                        <a:gd name="T2" fmla="*/ 0 w 69"/>
                        <a:gd name="T3" fmla="*/ 2 h 31"/>
                        <a:gd name="T4" fmla="*/ 1 w 69"/>
                        <a:gd name="T5" fmla="*/ 1 h 31"/>
                        <a:gd name="T6" fmla="*/ 1 w 69"/>
                        <a:gd name="T7" fmla="*/ 0 h 31"/>
                        <a:gd name="T8" fmla="*/ 6 w 69"/>
                        <a:gd name="T9" fmla="*/ 0 h 31"/>
                        <a:gd name="T10" fmla="*/ 7 w 69"/>
                        <a:gd name="T11" fmla="*/ 3 h 31"/>
                        <a:gd name="T12" fmla="*/ 0 w 69"/>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1" y="16"/>
                          </a:lnTo>
                          <a:lnTo>
                            <a:pt x="6" y="7"/>
                          </a:lnTo>
                          <a:lnTo>
                            <a:pt x="9" y="0"/>
                          </a:lnTo>
                          <a:lnTo>
                            <a:pt x="56"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38" name="Group 264"/>
                  <p:cNvGrpSpPr>
                    <a:grpSpLocks/>
                  </p:cNvGrpSpPr>
                  <p:nvPr/>
                </p:nvGrpSpPr>
                <p:grpSpPr bwMode="auto">
                  <a:xfrm>
                    <a:off x="1354" y="1304"/>
                    <a:ext cx="9" cy="6"/>
                    <a:chOff x="1354" y="1304"/>
                    <a:chExt cx="9" cy="6"/>
                  </a:xfrm>
                </p:grpSpPr>
                <p:sp>
                  <p:nvSpPr>
                    <p:cNvPr id="74579" name="Freeform 265"/>
                    <p:cNvSpPr>
                      <a:spLocks/>
                    </p:cNvSpPr>
                    <p:nvPr/>
                  </p:nvSpPr>
                  <p:spPr bwMode="auto">
                    <a:xfrm>
                      <a:off x="1354" y="1304"/>
                      <a:ext cx="2" cy="6"/>
                    </a:xfrm>
                    <a:custGeom>
                      <a:avLst/>
                      <a:gdLst>
                        <a:gd name="T0" fmla="*/ 1 w 21"/>
                        <a:gd name="T1" fmla="*/ 6 h 58"/>
                        <a:gd name="T2" fmla="*/ 0 w 21"/>
                        <a:gd name="T3" fmla="*/ 2 h 58"/>
                        <a:gd name="T4" fmla="*/ 1 w 21"/>
                        <a:gd name="T5" fmla="*/ 0 h 58"/>
                        <a:gd name="T6" fmla="*/ 2 w 21"/>
                        <a:gd name="T7" fmla="*/ 3 h 58"/>
                        <a:gd name="T8" fmla="*/ 1 w 21"/>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8">
                          <a:moveTo>
                            <a:pt x="13" y="58"/>
                          </a:moveTo>
                          <a:lnTo>
                            <a:pt x="0" y="22"/>
                          </a:lnTo>
                          <a:lnTo>
                            <a:pt x="8" y="0"/>
                          </a:lnTo>
                          <a:lnTo>
                            <a:pt x="21" y="26"/>
                          </a:lnTo>
                          <a:lnTo>
                            <a:pt x="13"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80" name="Freeform 266"/>
                    <p:cNvSpPr>
                      <a:spLocks/>
                    </p:cNvSpPr>
                    <p:nvPr/>
                  </p:nvSpPr>
                  <p:spPr bwMode="auto">
                    <a:xfrm>
                      <a:off x="1355" y="1304"/>
                      <a:ext cx="6" cy="2"/>
                    </a:xfrm>
                    <a:custGeom>
                      <a:avLst/>
                      <a:gdLst>
                        <a:gd name="T0" fmla="*/ 0 w 62"/>
                        <a:gd name="T1" fmla="*/ 0 h 25"/>
                        <a:gd name="T2" fmla="*/ 4 w 62"/>
                        <a:gd name="T3" fmla="*/ 0 h 25"/>
                        <a:gd name="T4" fmla="*/ 4 w 62"/>
                        <a:gd name="T5" fmla="*/ 0 h 25"/>
                        <a:gd name="T6" fmla="*/ 5 w 62"/>
                        <a:gd name="T7" fmla="*/ 1 h 25"/>
                        <a:gd name="T8" fmla="*/ 6 w 62"/>
                        <a:gd name="T9" fmla="*/ 2 h 25"/>
                        <a:gd name="T10" fmla="*/ 1 w 62"/>
                        <a:gd name="T11" fmla="*/ 2 h 25"/>
                        <a:gd name="T12" fmla="*/ 1 w 62"/>
                        <a:gd name="T13" fmla="*/ 1 h 25"/>
                        <a:gd name="T14" fmla="*/ 0 w 62"/>
                        <a:gd name="T15" fmla="*/ 0 h 25"/>
                        <a:gd name="T16" fmla="*/ 0 w 62"/>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5">
                          <a:moveTo>
                            <a:pt x="1" y="0"/>
                          </a:moveTo>
                          <a:lnTo>
                            <a:pt x="41" y="0"/>
                          </a:lnTo>
                          <a:lnTo>
                            <a:pt x="42" y="2"/>
                          </a:lnTo>
                          <a:lnTo>
                            <a:pt x="47" y="10"/>
                          </a:lnTo>
                          <a:lnTo>
                            <a:pt x="62" y="25"/>
                          </a:lnTo>
                          <a:lnTo>
                            <a:pt x="15" y="25"/>
                          </a:lnTo>
                          <a:lnTo>
                            <a:pt x="8" y="17"/>
                          </a:lnTo>
                          <a:lnTo>
                            <a:pt x="0" y="4"/>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81" name="Freeform 267"/>
                    <p:cNvSpPr>
                      <a:spLocks/>
                    </p:cNvSpPr>
                    <p:nvPr/>
                  </p:nvSpPr>
                  <p:spPr bwMode="auto">
                    <a:xfrm>
                      <a:off x="1356" y="1307"/>
                      <a:ext cx="7" cy="3"/>
                    </a:xfrm>
                    <a:custGeom>
                      <a:avLst/>
                      <a:gdLst>
                        <a:gd name="T0" fmla="*/ 0 w 67"/>
                        <a:gd name="T1" fmla="*/ 3 h 31"/>
                        <a:gd name="T2" fmla="*/ 0 w 67"/>
                        <a:gd name="T3" fmla="*/ 2 h 31"/>
                        <a:gd name="T4" fmla="*/ 1 w 67"/>
                        <a:gd name="T5" fmla="*/ 1 h 31"/>
                        <a:gd name="T6" fmla="*/ 1 w 67"/>
                        <a:gd name="T7" fmla="*/ 0 h 31"/>
                        <a:gd name="T8" fmla="*/ 6 w 67"/>
                        <a:gd name="T9" fmla="*/ 0 h 31"/>
                        <a:gd name="T10" fmla="*/ 7 w 67"/>
                        <a:gd name="T11" fmla="*/ 3 h 31"/>
                        <a:gd name="T12" fmla="*/ 0 w 67"/>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7" h="31">
                          <a:moveTo>
                            <a:pt x="0" y="31"/>
                          </a:moveTo>
                          <a:lnTo>
                            <a:pt x="1" y="16"/>
                          </a:lnTo>
                          <a:lnTo>
                            <a:pt x="5" y="7"/>
                          </a:lnTo>
                          <a:lnTo>
                            <a:pt x="9" y="0"/>
                          </a:lnTo>
                          <a:lnTo>
                            <a:pt x="56" y="0"/>
                          </a:lnTo>
                          <a:lnTo>
                            <a:pt x="67"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39" name="Group 268"/>
                  <p:cNvGrpSpPr>
                    <a:grpSpLocks/>
                  </p:cNvGrpSpPr>
                  <p:nvPr/>
                </p:nvGrpSpPr>
                <p:grpSpPr bwMode="auto">
                  <a:xfrm>
                    <a:off x="1356" y="1307"/>
                    <a:ext cx="17" cy="19"/>
                    <a:chOff x="1356" y="1307"/>
                    <a:chExt cx="17" cy="19"/>
                  </a:xfrm>
                </p:grpSpPr>
                <p:grpSp>
                  <p:nvGrpSpPr>
                    <p:cNvPr id="74559" name="Group 269"/>
                    <p:cNvGrpSpPr>
                      <a:grpSpLocks/>
                    </p:cNvGrpSpPr>
                    <p:nvPr/>
                  </p:nvGrpSpPr>
                  <p:grpSpPr bwMode="auto">
                    <a:xfrm>
                      <a:off x="1356" y="1307"/>
                      <a:ext cx="8" cy="7"/>
                      <a:chOff x="1356" y="1307"/>
                      <a:chExt cx="8" cy="7"/>
                    </a:xfrm>
                  </p:grpSpPr>
                  <p:sp>
                    <p:nvSpPr>
                      <p:cNvPr id="74576" name="Freeform 270"/>
                      <p:cNvSpPr>
                        <a:spLocks/>
                      </p:cNvSpPr>
                      <p:nvPr/>
                    </p:nvSpPr>
                    <p:spPr bwMode="auto">
                      <a:xfrm>
                        <a:off x="1356" y="1307"/>
                        <a:ext cx="2" cy="7"/>
                      </a:xfrm>
                      <a:custGeom>
                        <a:avLst/>
                        <a:gdLst>
                          <a:gd name="T0" fmla="*/ 1 w 21"/>
                          <a:gd name="T1" fmla="*/ 7 h 60"/>
                          <a:gd name="T2" fmla="*/ 0 w 21"/>
                          <a:gd name="T3" fmla="*/ 3 h 60"/>
                          <a:gd name="T4" fmla="*/ 1 w 21"/>
                          <a:gd name="T5" fmla="*/ 0 h 60"/>
                          <a:gd name="T6" fmla="*/ 2 w 21"/>
                          <a:gd name="T7" fmla="*/ 3 h 60"/>
                          <a:gd name="T8" fmla="*/ 1 w 21"/>
                          <a:gd name="T9" fmla="*/ 7 h 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0">
                            <a:moveTo>
                              <a:pt x="12" y="60"/>
                            </a:moveTo>
                            <a:lnTo>
                              <a:pt x="0" y="23"/>
                            </a:lnTo>
                            <a:lnTo>
                              <a:pt x="7" y="0"/>
                            </a:lnTo>
                            <a:lnTo>
                              <a:pt x="21" y="26"/>
                            </a:lnTo>
                            <a:lnTo>
                              <a:pt x="12" y="6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77" name="Freeform 271"/>
                      <p:cNvSpPr>
                        <a:spLocks/>
                      </p:cNvSpPr>
                      <p:nvPr/>
                    </p:nvSpPr>
                    <p:spPr bwMode="auto">
                      <a:xfrm>
                        <a:off x="1357" y="1308"/>
                        <a:ext cx="6" cy="2"/>
                      </a:xfrm>
                      <a:custGeom>
                        <a:avLst/>
                        <a:gdLst>
                          <a:gd name="T0" fmla="*/ 0 w 63"/>
                          <a:gd name="T1" fmla="*/ 0 h 26"/>
                          <a:gd name="T2" fmla="*/ 4 w 63"/>
                          <a:gd name="T3" fmla="*/ 0 h 26"/>
                          <a:gd name="T4" fmla="*/ 4 w 63"/>
                          <a:gd name="T5" fmla="*/ 0 h 26"/>
                          <a:gd name="T6" fmla="*/ 4 w 63"/>
                          <a:gd name="T7" fmla="*/ 1 h 26"/>
                          <a:gd name="T8" fmla="*/ 6 w 63"/>
                          <a:gd name="T9" fmla="*/ 2 h 26"/>
                          <a:gd name="T10" fmla="*/ 2 w 63"/>
                          <a:gd name="T11" fmla="*/ 2 h 26"/>
                          <a:gd name="T12" fmla="*/ 1 w 63"/>
                          <a:gd name="T13" fmla="*/ 1 h 26"/>
                          <a:gd name="T14" fmla="*/ 0 w 63"/>
                          <a:gd name="T15" fmla="*/ 0 h 26"/>
                          <a:gd name="T16" fmla="*/ 0 w 63"/>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26">
                            <a:moveTo>
                              <a:pt x="1" y="0"/>
                            </a:moveTo>
                            <a:lnTo>
                              <a:pt x="42" y="0"/>
                            </a:lnTo>
                            <a:lnTo>
                              <a:pt x="44" y="3"/>
                            </a:lnTo>
                            <a:lnTo>
                              <a:pt x="47" y="11"/>
                            </a:lnTo>
                            <a:lnTo>
                              <a:pt x="63" y="26"/>
                            </a:lnTo>
                            <a:lnTo>
                              <a:pt x="16" y="26"/>
                            </a:lnTo>
                            <a:lnTo>
                              <a:pt x="8" y="19"/>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78" name="Freeform 272"/>
                      <p:cNvSpPr>
                        <a:spLocks/>
                      </p:cNvSpPr>
                      <p:nvPr/>
                    </p:nvSpPr>
                    <p:spPr bwMode="auto">
                      <a:xfrm>
                        <a:off x="1358" y="1310"/>
                        <a:ext cx="6" cy="4"/>
                      </a:xfrm>
                      <a:custGeom>
                        <a:avLst/>
                        <a:gdLst>
                          <a:gd name="T0" fmla="*/ 0 w 68"/>
                          <a:gd name="T1" fmla="*/ 4 h 33"/>
                          <a:gd name="T2" fmla="*/ 0 w 68"/>
                          <a:gd name="T3" fmla="*/ 2 h 33"/>
                          <a:gd name="T4" fmla="*/ 1 w 68"/>
                          <a:gd name="T5" fmla="*/ 1 h 33"/>
                          <a:gd name="T6" fmla="*/ 1 w 68"/>
                          <a:gd name="T7" fmla="*/ 0 h 33"/>
                          <a:gd name="T8" fmla="*/ 5 w 68"/>
                          <a:gd name="T9" fmla="*/ 0 h 33"/>
                          <a:gd name="T10" fmla="*/ 6 w 68"/>
                          <a:gd name="T11" fmla="*/ 4 h 33"/>
                          <a:gd name="T12" fmla="*/ 0 w 68"/>
                          <a:gd name="T13" fmla="*/ 4 h 3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3">
                            <a:moveTo>
                              <a:pt x="0" y="33"/>
                            </a:moveTo>
                            <a:lnTo>
                              <a:pt x="1" y="19"/>
                            </a:lnTo>
                            <a:lnTo>
                              <a:pt x="6" y="7"/>
                            </a:lnTo>
                            <a:lnTo>
                              <a:pt x="10" y="0"/>
                            </a:lnTo>
                            <a:lnTo>
                              <a:pt x="57" y="0"/>
                            </a:lnTo>
                            <a:lnTo>
                              <a:pt x="68" y="33"/>
                            </a:lnTo>
                            <a:lnTo>
                              <a:pt x="0" y="33"/>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560" name="Group 273"/>
                    <p:cNvGrpSpPr>
                      <a:grpSpLocks/>
                    </p:cNvGrpSpPr>
                    <p:nvPr/>
                  </p:nvGrpSpPr>
                  <p:grpSpPr bwMode="auto">
                    <a:xfrm>
                      <a:off x="1358" y="1311"/>
                      <a:ext cx="9" cy="6"/>
                      <a:chOff x="1358" y="1311"/>
                      <a:chExt cx="9" cy="6"/>
                    </a:xfrm>
                  </p:grpSpPr>
                  <p:sp>
                    <p:nvSpPr>
                      <p:cNvPr id="74573" name="Freeform 274"/>
                      <p:cNvSpPr>
                        <a:spLocks/>
                      </p:cNvSpPr>
                      <p:nvPr/>
                    </p:nvSpPr>
                    <p:spPr bwMode="auto">
                      <a:xfrm>
                        <a:off x="1358" y="1311"/>
                        <a:ext cx="3" cy="6"/>
                      </a:xfrm>
                      <a:custGeom>
                        <a:avLst/>
                        <a:gdLst>
                          <a:gd name="T0" fmla="*/ 2 w 20"/>
                          <a:gd name="T1" fmla="*/ 6 h 59"/>
                          <a:gd name="T2" fmla="*/ 0 w 20"/>
                          <a:gd name="T3" fmla="*/ 2 h 59"/>
                          <a:gd name="T4" fmla="*/ 1 w 20"/>
                          <a:gd name="T5" fmla="*/ 0 h 59"/>
                          <a:gd name="T6" fmla="*/ 3 w 20"/>
                          <a:gd name="T7" fmla="*/ 3 h 59"/>
                          <a:gd name="T8" fmla="*/ 2 w 20"/>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59">
                            <a:moveTo>
                              <a:pt x="10" y="59"/>
                            </a:moveTo>
                            <a:lnTo>
                              <a:pt x="0" y="24"/>
                            </a:lnTo>
                            <a:lnTo>
                              <a:pt x="7" y="0"/>
                            </a:lnTo>
                            <a:lnTo>
                              <a:pt x="20" y="27"/>
                            </a:lnTo>
                            <a:lnTo>
                              <a:pt x="10"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74" name="Freeform 275"/>
                      <p:cNvSpPr>
                        <a:spLocks/>
                      </p:cNvSpPr>
                      <p:nvPr/>
                    </p:nvSpPr>
                    <p:spPr bwMode="auto">
                      <a:xfrm>
                        <a:off x="1359" y="1311"/>
                        <a:ext cx="6" cy="3"/>
                      </a:xfrm>
                      <a:custGeom>
                        <a:avLst/>
                        <a:gdLst>
                          <a:gd name="T0" fmla="*/ 0 w 62"/>
                          <a:gd name="T1" fmla="*/ 0 h 27"/>
                          <a:gd name="T2" fmla="*/ 4 w 62"/>
                          <a:gd name="T3" fmla="*/ 0 h 27"/>
                          <a:gd name="T4" fmla="*/ 4 w 62"/>
                          <a:gd name="T5" fmla="*/ 0 h 27"/>
                          <a:gd name="T6" fmla="*/ 5 w 62"/>
                          <a:gd name="T7" fmla="*/ 1 h 27"/>
                          <a:gd name="T8" fmla="*/ 6 w 62"/>
                          <a:gd name="T9" fmla="*/ 3 h 27"/>
                          <a:gd name="T10" fmla="*/ 2 w 62"/>
                          <a:gd name="T11" fmla="*/ 3 h 27"/>
                          <a:gd name="T12" fmla="*/ 1 w 62"/>
                          <a:gd name="T13" fmla="*/ 2 h 27"/>
                          <a:gd name="T14" fmla="*/ 0 w 62"/>
                          <a:gd name="T15" fmla="*/ 1 h 27"/>
                          <a:gd name="T16" fmla="*/ 0 w 62"/>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7">
                            <a:moveTo>
                              <a:pt x="1" y="0"/>
                            </a:moveTo>
                            <a:lnTo>
                              <a:pt x="42" y="0"/>
                            </a:lnTo>
                            <a:lnTo>
                              <a:pt x="43" y="2"/>
                            </a:lnTo>
                            <a:lnTo>
                              <a:pt x="47" y="12"/>
                            </a:lnTo>
                            <a:lnTo>
                              <a:pt x="62" y="27"/>
                            </a:lnTo>
                            <a:lnTo>
                              <a:pt x="16" y="27"/>
                            </a:lnTo>
                            <a:lnTo>
                              <a:pt x="8" y="18"/>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75" name="Freeform 276"/>
                      <p:cNvSpPr>
                        <a:spLocks/>
                      </p:cNvSpPr>
                      <p:nvPr/>
                    </p:nvSpPr>
                    <p:spPr bwMode="auto">
                      <a:xfrm>
                        <a:off x="1360" y="1314"/>
                        <a:ext cx="7" cy="3"/>
                      </a:xfrm>
                      <a:custGeom>
                        <a:avLst/>
                        <a:gdLst>
                          <a:gd name="T0" fmla="*/ 0 w 69"/>
                          <a:gd name="T1" fmla="*/ 3 h 31"/>
                          <a:gd name="T2" fmla="*/ 0 w 69"/>
                          <a:gd name="T3" fmla="*/ 2 h 31"/>
                          <a:gd name="T4" fmla="*/ 1 w 69"/>
                          <a:gd name="T5" fmla="*/ 1 h 31"/>
                          <a:gd name="T6" fmla="*/ 1 w 69"/>
                          <a:gd name="T7" fmla="*/ 0 h 31"/>
                          <a:gd name="T8" fmla="*/ 6 w 69"/>
                          <a:gd name="T9" fmla="*/ 0 h 31"/>
                          <a:gd name="T10" fmla="*/ 7 w 69"/>
                          <a:gd name="T11" fmla="*/ 3 h 31"/>
                          <a:gd name="T12" fmla="*/ 0 w 69"/>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1" y="18"/>
                            </a:lnTo>
                            <a:lnTo>
                              <a:pt x="5" y="7"/>
                            </a:lnTo>
                            <a:lnTo>
                              <a:pt x="11" y="0"/>
                            </a:lnTo>
                            <a:lnTo>
                              <a:pt x="57"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561" name="Group 277"/>
                    <p:cNvGrpSpPr>
                      <a:grpSpLocks/>
                    </p:cNvGrpSpPr>
                    <p:nvPr/>
                  </p:nvGrpSpPr>
                  <p:grpSpPr bwMode="auto">
                    <a:xfrm>
                      <a:off x="1360" y="1314"/>
                      <a:ext cx="9" cy="6"/>
                      <a:chOff x="1360" y="1314"/>
                      <a:chExt cx="9" cy="6"/>
                    </a:xfrm>
                  </p:grpSpPr>
                  <p:sp>
                    <p:nvSpPr>
                      <p:cNvPr id="74570" name="Freeform 278"/>
                      <p:cNvSpPr>
                        <a:spLocks/>
                      </p:cNvSpPr>
                      <p:nvPr/>
                    </p:nvSpPr>
                    <p:spPr bwMode="auto">
                      <a:xfrm>
                        <a:off x="1360" y="1314"/>
                        <a:ext cx="3" cy="6"/>
                      </a:xfrm>
                      <a:custGeom>
                        <a:avLst/>
                        <a:gdLst>
                          <a:gd name="T0" fmla="*/ 2 w 21"/>
                          <a:gd name="T1" fmla="*/ 6 h 58"/>
                          <a:gd name="T2" fmla="*/ 0 w 21"/>
                          <a:gd name="T3" fmla="*/ 2 h 58"/>
                          <a:gd name="T4" fmla="*/ 1 w 21"/>
                          <a:gd name="T5" fmla="*/ 0 h 58"/>
                          <a:gd name="T6" fmla="*/ 3 w 21"/>
                          <a:gd name="T7" fmla="*/ 3 h 58"/>
                          <a:gd name="T8" fmla="*/ 2 w 21"/>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8">
                            <a:moveTo>
                              <a:pt x="13" y="58"/>
                            </a:moveTo>
                            <a:lnTo>
                              <a:pt x="0" y="23"/>
                            </a:lnTo>
                            <a:lnTo>
                              <a:pt x="9" y="0"/>
                            </a:lnTo>
                            <a:lnTo>
                              <a:pt x="21" y="26"/>
                            </a:lnTo>
                            <a:lnTo>
                              <a:pt x="13"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71" name="Freeform 279"/>
                      <p:cNvSpPr>
                        <a:spLocks/>
                      </p:cNvSpPr>
                      <p:nvPr/>
                    </p:nvSpPr>
                    <p:spPr bwMode="auto">
                      <a:xfrm>
                        <a:off x="1361" y="1314"/>
                        <a:ext cx="6" cy="3"/>
                      </a:xfrm>
                      <a:custGeom>
                        <a:avLst/>
                        <a:gdLst>
                          <a:gd name="T0" fmla="*/ 0 w 61"/>
                          <a:gd name="T1" fmla="*/ 0 h 25"/>
                          <a:gd name="T2" fmla="*/ 4 w 61"/>
                          <a:gd name="T3" fmla="*/ 0 h 25"/>
                          <a:gd name="T4" fmla="*/ 4 w 61"/>
                          <a:gd name="T5" fmla="*/ 0 h 25"/>
                          <a:gd name="T6" fmla="*/ 5 w 61"/>
                          <a:gd name="T7" fmla="*/ 1 h 25"/>
                          <a:gd name="T8" fmla="*/ 6 w 61"/>
                          <a:gd name="T9" fmla="*/ 3 h 25"/>
                          <a:gd name="T10" fmla="*/ 1 w 61"/>
                          <a:gd name="T11" fmla="*/ 3 h 25"/>
                          <a:gd name="T12" fmla="*/ 1 w 61"/>
                          <a:gd name="T13" fmla="*/ 2 h 25"/>
                          <a:gd name="T14" fmla="*/ 0 w 61"/>
                          <a:gd name="T15" fmla="*/ 1 h 25"/>
                          <a:gd name="T16" fmla="*/ 0 w 61"/>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5">
                            <a:moveTo>
                              <a:pt x="1" y="0"/>
                            </a:moveTo>
                            <a:lnTo>
                              <a:pt x="42" y="0"/>
                            </a:lnTo>
                            <a:lnTo>
                              <a:pt x="44" y="2"/>
                            </a:lnTo>
                            <a:lnTo>
                              <a:pt x="47" y="10"/>
                            </a:lnTo>
                            <a:lnTo>
                              <a:pt x="61" y="25"/>
                            </a:lnTo>
                            <a:lnTo>
                              <a:pt x="15" y="25"/>
                            </a:lnTo>
                            <a:lnTo>
                              <a:pt x="8" y="17"/>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72" name="Freeform 280"/>
                      <p:cNvSpPr>
                        <a:spLocks/>
                      </p:cNvSpPr>
                      <p:nvPr/>
                    </p:nvSpPr>
                    <p:spPr bwMode="auto">
                      <a:xfrm>
                        <a:off x="1362" y="1317"/>
                        <a:ext cx="7" cy="3"/>
                      </a:xfrm>
                      <a:custGeom>
                        <a:avLst/>
                        <a:gdLst>
                          <a:gd name="T0" fmla="*/ 0 w 68"/>
                          <a:gd name="T1" fmla="*/ 3 h 31"/>
                          <a:gd name="T2" fmla="*/ 0 w 68"/>
                          <a:gd name="T3" fmla="*/ 2 h 31"/>
                          <a:gd name="T4" fmla="*/ 1 w 68"/>
                          <a:gd name="T5" fmla="*/ 1 h 31"/>
                          <a:gd name="T6" fmla="*/ 1 w 68"/>
                          <a:gd name="T7" fmla="*/ 0 h 31"/>
                          <a:gd name="T8" fmla="*/ 6 w 68"/>
                          <a:gd name="T9" fmla="*/ 0 h 31"/>
                          <a:gd name="T10" fmla="*/ 7 w 68"/>
                          <a:gd name="T11" fmla="*/ 3 h 31"/>
                          <a:gd name="T12" fmla="*/ 0 w 68"/>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1">
                            <a:moveTo>
                              <a:pt x="0" y="31"/>
                            </a:moveTo>
                            <a:lnTo>
                              <a:pt x="2" y="17"/>
                            </a:lnTo>
                            <a:lnTo>
                              <a:pt x="6" y="7"/>
                            </a:lnTo>
                            <a:lnTo>
                              <a:pt x="9" y="0"/>
                            </a:lnTo>
                            <a:lnTo>
                              <a:pt x="56" y="0"/>
                            </a:lnTo>
                            <a:lnTo>
                              <a:pt x="68"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562" name="Group 281"/>
                    <p:cNvGrpSpPr>
                      <a:grpSpLocks/>
                    </p:cNvGrpSpPr>
                    <p:nvPr/>
                  </p:nvGrpSpPr>
                  <p:grpSpPr bwMode="auto">
                    <a:xfrm>
                      <a:off x="1363" y="1317"/>
                      <a:ext cx="8" cy="6"/>
                      <a:chOff x="1363" y="1317"/>
                      <a:chExt cx="8" cy="6"/>
                    </a:xfrm>
                  </p:grpSpPr>
                  <p:sp>
                    <p:nvSpPr>
                      <p:cNvPr id="74567" name="Freeform 282"/>
                      <p:cNvSpPr>
                        <a:spLocks/>
                      </p:cNvSpPr>
                      <p:nvPr/>
                    </p:nvSpPr>
                    <p:spPr bwMode="auto">
                      <a:xfrm>
                        <a:off x="1363" y="1317"/>
                        <a:ext cx="2" cy="6"/>
                      </a:xfrm>
                      <a:custGeom>
                        <a:avLst/>
                        <a:gdLst>
                          <a:gd name="T0" fmla="*/ 1 w 21"/>
                          <a:gd name="T1" fmla="*/ 6 h 59"/>
                          <a:gd name="T2" fmla="*/ 0 w 21"/>
                          <a:gd name="T3" fmla="*/ 2 h 59"/>
                          <a:gd name="T4" fmla="*/ 1 w 21"/>
                          <a:gd name="T5" fmla="*/ 0 h 59"/>
                          <a:gd name="T6" fmla="*/ 2 w 21"/>
                          <a:gd name="T7" fmla="*/ 3 h 59"/>
                          <a:gd name="T8" fmla="*/ 1 w 21"/>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9">
                            <a:moveTo>
                              <a:pt x="13" y="59"/>
                            </a:moveTo>
                            <a:lnTo>
                              <a:pt x="0" y="24"/>
                            </a:lnTo>
                            <a:lnTo>
                              <a:pt x="9" y="0"/>
                            </a:lnTo>
                            <a:lnTo>
                              <a:pt x="21" y="27"/>
                            </a:lnTo>
                            <a:lnTo>
                              <a:pt x="13"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68" name="Freeform 283"/>
                      <p:cNvSpPr>
                        <a:spLocks/>
                      </p:cNvSpPr>
                      <p:nvPr/>
                    </p:nvSpPr>
                    <p:spPr bwMode="auto">
                      <a:xfrm>
                        <a:off x="1363" y="1317"/>
                        <a:ext cx="7" cy="3"/>
                      </a:xfrm>
                      <a:custGeom>
                        <a:avLst/>
                        <a:gdLst>
                          <a:gd name="T0" fmla="*/ 0 w 60"/>
                          <a:gd name="T1" fmla="*/ 0 h 25"/>
                          <a:gd name="T2" fmla="*/ 5 w 60"/>
                          <a:gd name="T3" fmla="*/ 0 h 25"/>
                          <a:gd name="T4" fmla="*/ 5 w 60"/>
                          <a:gd name="T5" fmla="*/ 0 h 25"/>
                          <a:gd name="T6" fmla="*/ 5 w 60"/>
                          <a:gd name="T7" fmla="*/ 1 h 25"/>
                          <a:gd name="T8" fmla="*/ 7 w 60"/>
                          <a:gd name="T9" fmla="*/ 3 h 25"/>
                          <a:gd name="T10" fmla="*/ 2 w 60"/>
                          <a:gd name="T11" fmla="*/ 3 h 25"/>
                          <a:gd name="T12" fmla="*/ 1 w 60"/>
                          <a:gd name="T13" fmla="*/ 2 h 25"/>
                          <a:gd name="T14" fmla="*/ 0 w 60"/>
                          <a:gd name="T15" fmla="*/ 0 h 25"/>
                          <a:gd name="T16" fmla="*/ 0 w 60"/>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 h="25">
                            <a:moveTo>
                              <a:pt x="1" y="0"/>
                            </a:moveTo>
                            <a:lnTo>
                              <a:pt x="40" y="0"/>
                            </a:lnTo>
                            <a:lnTo>
                              <a:pt x="43" y="2"/>
                            </a:lnTo>
                            <a:lnTo>
                              <a:pt x="47" y="9"/>
                            </a:lnTo>
                            <a:lnTo>
                              <a:pt x="60" y="25"/>
                            </a:lnTo>
                            <a:lnTo>
                              <a:pt x="15" y="25"/>
                            </a:lnTo>
                            <a:lnTo>
                              <a:pt x="8" y="17"/>
                            </a:lnTo>
                            <a:lnTo>
                              <a:pt x="0" y="4"/>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69" name="Freeform 284"/>
                      <p:cNvSpPr>
                        <a:spLocks/>
                      </p:cNvSpPr>
                      <p:nvPr/>
                    </p:nvSpPr>
                    <p:spPr bwMode="auto">
                      <a:xfrm>
                        <a:off x="1364" y="1320"/>
                        <a:ext cx="7" cy="3"/>
                      </a:xfrm>
                      <a:custGeom>
                        <a:avLst/>
                        <a:gdLst>
                          <a:gd name="T0" fmla="*/ 0 w 68"/>
                          <a:gd name="T1" fmla="*/ 3 h 31"/>
                          <a:gd name="T2" fmla="*/ 0 w 68"/>
                          <a:gd name="T3" fmla="*/ 2 h 31"/>
                          <a:gd name="T4" fmla="*/ 1 w 68"/>
                          <a:gd name="T5" fmla="*/ 1 h 31"/>
                          <a:gd name="T6" fmla="*/ 1 w 68"/>
                          <a:gd name="T7" fmla="*/ 0 h 31"/>
                          <a:gd name="T8" fmla="*/ 6 w 68"/>
                          <a:gd name="T9" fmla="*/ 0 h 31"/>
                          <a:gd name="T10" fmla="*/ 7 w 68"/>
                          <a:gd name="T11" fmla="*/ 3 h 31"/>
                          <a:gd name="T12" fmla="*/ 0 w 68"/>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1">
                            <a:moveTo>
                              <a:pt x="0" y="31"/>
                            </a:moveTo>
                            <a:lnTo>
                              <a:pt x="1" y="16"/>
                            </a:lnTo>
                            <a:lnTo>
                              <a:pt x="5" y="6"/>
                            </a:lnTo>
                            <a:lnTo>
                              <a:pt x="9" y="0"/>
                            </a:lnTo>
                            <a:lnTo>
                              <a:pt x="55" y="0"/>
                            </a:lnTo>
                            <a:lnTo>
                              <a:pt x="68"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563" name="Group 285"/>
                    <p:cNvGrpSpPr>
                      <a:grpSpLocks/>
                    </p:cNvGrpSpPr>
                    <p:nvPr/>
                  </p:nvGrpSpPr>
                  <p:grpSpPr bwMode="auto">
                    <a:xfrm>
                      <a:off x="1365" y="1321"/>
                      <a:ext cx="8" cy="5"/>
                      <a:chOff x="1365" y="1321"/>
                      <a:chExt cx="8" cy="5"/>
                    </a:xfrm>
                  </p:grpSpPr>
                  <p:sp>
                    <p:nvSpPr>
                      <p:cNvPr id="74564" name="Freeform 286"/>
                      <p:cNvSpPr>
                        <a:spLocks/>
                      </p:cNvSpPr>
                      <p:nvPr/>
                    </p:nvSpPr>
                    <p:spPr bwMode="auto">
                      <a:xfrm>
                        <a:off x="1365" y="1321"/>
                        <a:ext cx="2" cy="5"/>
                      </a:xfrm>
                      <a:custGeom>
                        <a:avLst/>
                        <a:gdLst>
                          <a:gd name="T0" fmla="*/ 1 w 21"/>
                          <a:gd name="T1" fmla="*/ 5 h 59"/>
                          <a:gd name="T2" fmla="*/ 0 w 21"/>
                          <a:gd name="T3" fmla="*/ 2 h 59"/>
                          <a:gd name="T4" fmla="*/ 1 w 21"/>
                          <a:gd name="T5" fmla="*/ 0 h 59"/>
                          <a:gd name="T6" fmla="*/ 2 w 21"/>
                          <a:gd name="T7" fmla="*/ 2 h 59"/>
                          <a:gd name="T8" fmla="*/ 1 w 21"/>
                          <a:gd name="T9" fmla="*/ 5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9">
                            <a:moveTo>
                              <a:pt x="13" y="59"/>
                            </a:moveTo>
                            <a:lnTo>
                              <a:pt x="0" y="24"/>
                            </a:lnTo>
                            <a:lnTo>
                              <a:pt x="10" y="0"/>
                            </a:lnTo>
                            <a:lnTo>
                              <a:pt x="21" y="27"/>
                            </a:lnTo>
                            <a:lnTo>
                              <a:pt x="13"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65" name="Freeform 287"/>
                      <p:cNvSpPr>
                        <a:spLocks/>
                      </p:cNvSpPr>
                      <p:nvPr/>
                    </p:nvSpPr>
                    <p:spPr bwMode="auto">
                      <a:xfrm>
                        <a:off x="1366" y="1321"/>
                        <a:ext cx="6" cy="2"/>
                      </a:xfrm>
                      <a:custGeom>
                        <a:avLst/>
                        <a:gdLst>
                          <a:gd name="T0" fmla="*/ 0 w 61"/>
                          <a:gd name="T1" fmla="*/ 0 h 25"/>
                          <a:gd name="T2" fmla="*/ 4 w 61"/>
                          <a:gd name="T3" fmla="*/ 0 h 25"/>
                          <a:gd name="T4" fmla="*/ 4 w 61"/>
                          <a:gd name="T5" fmla="*/ 0 h 25"/>
                          <a:gd name="T6" fmla="*/ 5 w 61"/>
                          <a:gd name="T7" fmla="*/ 1 h 25"/>
                          <a:gd name="T8" fmla="*/ 6 w 61"/>
                          <a:gd name="T9" fmla="*/ 2 h 25"/>
                          <a:gd name="T10" fmla="*/ 1 w 61"/>
                          <a:gd name="T11" fmla="*/ 2 h 25"/>
                          <a:gd name="T12" fmla="*/ 1 w 61"/>
                          <a:gd name="T13" fmla="*/ 1 h 25"/>
                          <a:gd name="T14" fmla="*/ 0 w 61"/>
                          <a:gd name="T15" fmla="*/ 0 h 25"/>
                          <a:gd name="T16" fmla="*/ 0 w 61"/>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5">
                            <a:moveTo>
                              <a:pt x="2" y="0"/>
                            </a:moveTo>
                            <a:lnTo>
                              <a:pt x="40" y="0"/>
                            </a:lnTo>
                            <a:lnTo>
                              <a:pt x="42" y="2"/>
                            </a:lnTo>
                            <a:lnTo>
                              <a:pt x="47" y="9"/>
                            </a:lnTo>
                            <a:lnTo>
                              <a:pt x="61" y="25"/>
                            </a:lnTo>
                            <a:lnTo>
                              <a:pt x="15" y="25"/>
                            </a:lnTo>
                            <a:lnTo>
                              <a:pt x="7" y="17"/>
                            </a:lnTo>
                            <a:lnTo>
                              <a:pt x="0" y="4"/>
                            </a:lnTo>
                            <a:lnTo>
                              <a:pt x="2"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66" name="Freeform 288"/>
                      <p:cNvSpPr>
                        <a:spLocks/>
                      </p:cNvSpPr>
                      <p:nvPr/>
                    </p:nvSpPr>
                    <p:spPr bwMode="auto">
                      <a:xfrm>
                        <a:off x="1366" y="1323"/>
                        <a:ext cx="7" cy="3"/>
                      </a:xfrm>
                      <a:custGeom>
                        <a:avLst/>
                        <a:gdLst>
                          <a:gd name="T0" fmla="*/ 0 w 69"/>
                          <a:gd name="T1" fmla="*/ 3 h 31"/>
                          <a:gd name="T2" fmla="*/ 0 w 69"/>
                          <a:gd name="T3" fmla="*/ 2 h 31"/>
                          <a:gd name="T4" fmla="*/ 1 w 69"/>
                          <a:gd name="T5" fmla="*/ 1 h 31"/>
                          <a:gd name="T6" fmla="*/ 1 w 69"/>
                          <a:gd name="T7" fmla="*/ 0 h 31"/>
                          <a:gd name="T8" fmla="*/ 6 w 69"/>
                          <a:gd name="T9" fmla="*/ 0 h 31"/>
                          <a:gd name="T10" fmla="*/ 7 w 69"/>
                          <a:gd name="T11" fmla="*/ 3 h 31"/>
                          <a:gd name="T12" fmla="*/ 0 w 69"/>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1" y="16"/>
                            </a:lnTo>
                            <a:lnTo>
                              <a:pt x="6" y="6"/>
                            </a:lnTo>
                            <a:lnTo>
                              <a:pt x="9" y="0"/>
                            </a:lnTo>
                            <a:lnTo>
                              <a:pt x="56"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nvGrpSpPr>
                  <p:cNvPr id="74340" name="Group 289"/>
                  <p:cNvGrpSpPr>
                    <a:grpSpLocks/>
                  </p:cNvGrpSpPr>
                  <p:nvPr/>
                </p:nvGrpSpPr>
                <p:grpSpPr bwMode="auto">
                  <a:xfrm>
                    <a:off x="1367" y="1324"/>
                    <a:ext cx="16" cy="19"/>
                    <a:chOff x="1367" y="1324"/>
                    <a:chExt cx="16" cy="19"/>
                  </a:xfrm>
                </p:grpSpPr>
                <p:grpSp>
                  <p:nvGrpSpPr>
                    <p:cNvPr id="74539" name="Group 290"/>
                    <p:cNvGrpSpPr>
                      <a:grpSpLocks/>
                    </p:cNvGrpSpPr>
                    <p:nvPr/>
                  </p:nvGrpSpPr>
                  <p:grpSpPr bwMode="auto">
                    <a:xfrm>
                      <a:off x="1367" y="1324"/>
                      <a:ext cx="8" cy="6"/>
                      <a:chOff x="1367" y="1324"/>
                      <a:chExt cx="8" cy="6"/>
                    </a:xfrm>
                  </p:grpSpPr>
                  <p:sp>
                    <p:nvSpPr>
                      <p:cNvPr id="74556" name="Freeform 291"/>
                      <p:cNvSpPr>
                        <a:spLocks/>
                      </p:cNvSpPr>
                      <p:nvPr/>
                    </p:nvSpPr>
                    <p:spPr bwMode="auto">
                      <a:xfrm>
                        <a:off x="1367" y="1324"/>
                        <a:ext cx="2" cy="6"/>
                      </a:xfrm>
                      <a:custGeom>
                        <a:avLst/>
                        <a:gdLst>
                          <a:gd name="T0" fmla="*/ 1 w 21"/>
                          <a:gd name="T1" fmla="*/ 6 h 59"/>
                          <a:gd name="T2" fmla="*/ 0 w 21"/>
                          <a:gd name="T3" fmla="*/ 2 h 59"/>
                          <a:gd name="T4" fmla="*/ 1 w 21"/>
                          <a:gd name="T5" fmla="*/ 0 h 59"/>
                          <a:gd name="T6" fmla="*/ 2 w 21"/>
                          <a:gd name="T7" fmla="*/ 3 h 59"/>
                          <a:gd name="T8" fmla="*/ 1 w 21"/>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9">
                            <a:moveTo>
                              <a:pt x="13" y="59"/>
                            </a:moveTo>
                            <a:lnTo>
                              <a:pt x="0" y="23"/>
                            </a:lnTo>
                            <a:lnTo>
                              <a:pt x="7" y="0"/>
                            </a:lnTo>
                            <a:lnTo>
                              <a:pt x="21" y="27"/>
                            </a:lnTo>
                            <a:lnTo>
                              <a:pt x="13"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57" name="Freeform 292"/>
                      <p:cNvSpPr>
                        <a:spLocks/>
                      </p:cNvSpPr>
                      <p:nvPr/>
                    </p:nvSpPr>
                    <p:spPr bwMode="auto">
                      <a:xfrm>
                        <a:off x="1368" y="1324"/>
                        <a:ext cx="6" cy="3"/>
                      </a:xfrm>
                      <a:custGeom>
                        <a:avLst/>
                        <a:gdLst>
                          <a:gd name="T0" fmla="*/ 0 w 62"/>
                          <a:gd name="T1" fmla="*/ 0 h 26"/>
                          <a:gd name="T2" fmla="*/ 4 w 62"/>
                          <a:gd name="T3" fmla="*/ 0 h 26"/>
                          <a:gd name="T4" fmla="*/ 4 w 62"/>
                          <a:gd name="T5" fmla="*/ 0 h 26"/>
                          <a:gd name="T6" fmla="*/ 5 w 62"/>
                          <a:gd name="T7" fmla="*/ 1 h 26"/>
                          <a:gd name="T8" fmla="*/ 6 w 62"/>
                          <a:gd name="T9" fmla="*/ 3 h 26"/>
                          <a:gd name="T10" fmla="*/ 2 w 62"/>
                          <a:gd name="T11" fmla="*/ 3 h 26"/>
                          <a:gd name="T12" fmla="*/ 1 w 62"/>
                          <a:gd name="T13" fmla="*/ 2 h 26"/>
                          <a:gd name="T14" fmla="*/ 0 w 62"/>
                          <a:gd name="T15" fmla="*/ 1 h 26"/>
                          <a:gd name="T16" fmla="*/ 0 w 62"/>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6">
                            <a:moveTo>
                              <a:pt x="2" y="0"/>
                            </a:moveTo>
                            <a:lnTo>
                              <a:pt x="42" y="0"/>
                            </a:lnTo>
                            <a:lnTo>
                              <a:pt x="43" y="3"/>
                            </a:lnTo>
                            <a:lnTo>
                              <a:pt x="48" y="11"/>
                            </a:lnTo>
                            <a:lnTo>
                              <a:pt x="62" y="26"/>
                            </a:lnTo>
                            <a:lnTo>
                              <a:pt x="16" y="26"/>
                            </a:lnTo>
                            <a:lnTo>
                              <a:pt x="9" y="19"/>
                            </a:lnTo>
                            <a:lnTo>
                              <a:pt x="0" y="5"/>
                            </a:lnTo>
                            <a:lnTo>
                              <a:pt x="2"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58" name="Freeform 293"/>
                      <p:cNvSpPr>
                        <a:spLocks/>
                      </p:cNvSpPr>
                      <p:nvPr/>
                    </p:nvSpPr>
                    <p:spPr bwMode="auto">
                      <a:xfrm>
                        <a:off x="1368" y="1327"/>
                        <a:ext cx="7" cy="3"/>
                      </a:xfrm>
                      <a:custGeom>
                        <a:avLst/>
                        <a:gdLst>
                          <a:gd name="T0" fmla="*/ 0 w 68"/>
                          <a:gd name="T1" fmla="*/ 3 h 31"/>
                          <a:gd name="T2" fmla="*/ 0 w 68"/>
                          <a:gd name="T3" fmla="*/ 2 h 31"/>
                          <a:gd name="T4" fmla="*/ 0 w 68"/>
                          <a:gd name="T5" fmla="*/ 1 h 31"/>
                          <a:gd name="T6" fmla="*/ 1 w 68"/>
                          <a:gd name="T7" fmla="*/ 0 h 31"/>
                          <a:gd name="T8" fmla="*/ 6 w 68"/>
                          <a:gd name="T9" fmla="*/ 0 h 31"/>
                          <a:gd name="T10" fmla="*/ 7 w 68"/>
                          <a:gd name="T11" fmla="*/ 3 h 31"/>
                          <a:gd name="T12" fmla="*/ 0 w 68"/>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1">
                            <a:moveTo>
                              <a:pt x="0" y="31"/>
                            </a:moveTo>
                            <a:lnTo>
                              <a:pt x="1" y="17"/>
                            </a:lnTo>
                            <a:lnTo>
                              <a:pt x="4" y="6"/>
                            </a:lnTo>
                            <a:lnTo>
                              <a:pt x="9" y="0"/>
                            </a:lnTo>
                            <a:lnTo>
                              <a:pt x="55" y="0"/>
                            </a:lnTo>
                            <a:lnTo>
                              <a:pt x="68"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540" name="Group 294"/>
                    <p:cNvGrpSpPr>
                      <a:grpSpLocks/>
                    </p:cNvGrpSpPr>
                    <p:nvPr/>
                  </p:nvGrpSpPr>
                  <p:grpSpPr bwMode="auto">
                    <a:xfrm>
                      <a:off x="1369" y="1327"/>
                      <a:ext cx="8" cy="6"/>
                      <a:chOff x="1369" y="1327"/>
                      <a:chExt cx="8" cy="6"/>
                    </a:xfrm>
                  </p:grpSpPr>
                  <p:sp>
                    <p:nvSpPr>
                      <p:cNvPr id="74553" name="Freeform 295"/>
                      <p:cNvSpPr>
                        <a:spLocks/>
                      </p:cNvSpPr>
                      <p:nvPr/>
                    </p:nvSpPr>
                    <p:spPr bwMode="auto">
                      <a:xfrm>
                        <a:off x="1369" y="1327"/>
                        <a:ext cx="2" cy="6"/>
                      </a:xfrm>
                      <a:custGeom>
                        <a:avLst/>
                        <a:gdLst>
                          <a:gd name="T0" fmla="*/ 1 w 21"/>
                          <a:gd name="T1" fmla="*/ 6 h 59"/>
                          <a:gd name="T2" fmla="*/ 0 w 21"/>
                          <a:gd name="T3" fmla="*/ 2 h 59"/>
                          <a:gd name="T4" fmla="*/ 1 w 21"/>
                          <a:gd name="T5" fmla="*/ 0 h 59"/>
                          <a:gd name="T6" fmla="*/ 2 w 21"/>
                          <a:gd name="T7" fmla="*/ 3 h 59"/>
                          <a:gd name="T8" fmla="*/ 1 w 21"/>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9">
                            <a:moveTo>
                              <a:pt x="13" y="59"/>
                            </a:moveTo>
                            <a:lnTo>
                              <a:pt x="0" y="23"/>
                            </a:lnTo>
                            <a:lnTo>
                              <a:pt x="8" y="0"/>
                            </a:lnTo>
                            <a:lnTo>
                              <a:pt x="21" y="26"/>
                            </a:lnTo>
                            <a:lnTo>
                              <a:pt x="13"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54" name="Freeform 296"/>
                      <p:cNvSpPr>
                        <a:spLocks/>
                      </p:cNvSpPr>
                      <p:nvPr/>
                    </p:nvSpPr>
                    <p:spPr bwMode="auto">
                      <a:xfrm>
                        <a:off x="1370" y="1328"/>
                        <a:ext cx="6" cy="2"/>
                      </a:xfrm>
                      <a:custGeom>
                        <a:avLst/>
                        <a:gdLst>
                          <a:gd name="T0" fmla="*/ 0 w 63"/>
                          <a:gd name="T1" fmla="*/ 0 h 26"/>
                          <a:gd name="T2" fmla="*/ 4 w 63"/>
                          <a:gd name="T3" fmla="*/ 0 h 26"/>
                          <a:gd name="T4" fmla="*/ 4 w 63"/>
                          <a:gd name="T5" fmla="*/ 0 h 26"/>
                          <a:gd name="T6" fmla="*/ 4 w 63"/>
                          <a:gd name="T7" fmla="*/ 1 h 26"/>
                          <a:gd name="T8" fmla="*/ 6 w 63"/>
                          <a:gd name="T9" fmla="*/ 2 h 26"/>
                          <a:gd name="T10" fmla="*/ 1 w 63"/>
                          <a:gd name="T11" fmla="*/ 2 h 26"/>
                          <a:gd name="T12" fmla="*/ 1 w 63"/>
                          <a:gd name="T13" fmla="*/ 1 h 26"/>
                          <a:gd name="T14" fmla="*/ 0 w 63"/>
                          <a:gd name="T15" fmla="*/ 0 h 26"/>
                          <a:gd name="T16" fmla="*/ 0 w 63"/>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26">
                            <a:moveTo>
                              <a:pt x="1" y="0"/>
                            </a:moveTo>
                            <a:lnTo>
                              <a:pt x="42" y="0"/>
                            </a:lnTo>
                            <a:lnTo>
                              <a:pt x="43" y="3"/>
                            </a:lnTo>
                            <a:lnTo>
                              <a:pt x="47" y="11"/>
                            </a:lnTo>
                            <a:lnTo>
                              <a:pt x="63" y="26"/>
                            </a:lnTo>
                            <a:lnTo>
                              <a:pt x="15" y="26"/>
                            </a:lnTo>
                            <a:lnTo>
                              <a:pt x="9" y="17"/>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55" name="Freeform 297"/>
                      <p:cNvSpPr>
                        <a:spLocks/>
                      </p:cNvSpPr>
                      <p:nvPr/>
                    </p:nvSpPr>
                    <p:spPr bwMode="auto">
                      <a:xfrm>
                        <a:off x="1370" y="1330"/>
                        <a:ext cx="7" cy="3"/>
                      </a:xfrm>
                      <a:custGeom>
                        <a:avLst/>
                        <a:gdLst>
                          <a:gd name="T0" fmla="*/ 0 w 68"/>
                          <a:gd name="T1" fmla="*/ 3 h 32"/>
                          <a:gd name="T2" fmla="*/ 0 w 68"/>
                          <a:gd name="T3" fmla="*/ 2 h 32"/>
                          <a:gd name="T4" fmla="*/ 1 w 68"/>
                          <a:gd name="T5" fmla="*/ 1 h 32"/>
                          <a:gd name="T6" fmla="*/ 1 w 68"/>
                          <a:gd name="T7" fmla="*/ 0 h 32"/>
                          <a:gd name="T8" fmla="*/ 6 w 68"/>
                          <a:gd name="T9" fmla="*/ 0 h 32"/>
                          <a:gd name="T10" fmla="*/ 7 w 68"/>
                          <a:gd name="T11" fmla="*/ 3 h 32"/>
                          <a:gd name="T12" fmla="*/ 0 w 68"/>
                          <a:gd name="T13" fmla="*/ 3 h 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2">
                            <a:moveTo>
                              <a:pt x="0" y="32"/>
                            </a:moveTo>
                            <a:lnTo>
                              <a:pt x="2" y="18"/>
                            </a:lnTo>
                            <a:lnTo>
                              <a:pt x="6" y="7"/>
                            </a:lnTo>
                            <a:lnTo>
                              <a:pt x="9" y="0"/>
                            </a:lnTo>
                            <a:lnTo>
                              <a:pt x="57" y="0"/>
                            </a:lnTo>
                            <a:lnTo>
                              <a:pt x="68" y="32"/>
                            </a:lnTo>
                            <a:lnTo>
                              <a:pt x="0" y="32"/>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541" name="Group 298"/>
                    <p:cNvGrpSpPr>
                      <a:grpSpLocks/>
                    </p:cNvGrpSpPr>
                    <p:nvPr/>
                  </p:nvGrpSpPr>
                  <p:grpSpPr bwMode="auto">
                    <a:xfrm>
                      <a:off x="1371" y="1331"/>
                      <a:ext cx="8" cy="6"/>
                      <a:chOff x="1371" y="1331"/>
                      <a:chExt cx="8" cy="6"/>
                    </a:xfrm>
                  </p:grpSpPr>
                  <p:sp>
                    <p:nvSpPr>
                      <p:cNvPr id="74550" name="Freeform 299"/>
                      <p:cNvSpPr>
                        <a:spLocks/>
                      </p:cNvSpPr>
                      <p:nvPr/>
                    </p:nvSpPr>
                    <p:spPr bwMode="auto">
                      <a:xfrm>
                        <a:off x="1371" y="1331"/>
                        <a:ext cx="2" cy="6"/>
                      </a:xfrm>
                      <a:custGeom>
                        <a:avLst/>
                        <a:gdLst>
                          <a:gd name="T0" fmla="*/ 1 w 21"/>
                          <a:gd name="T1" fmla="*/ 6 h 60"/>
                          <a:gd name="T2" fmla="*/ 0 w 21"/>
                          <a:gd name="T3" fmla="*/ 3 h 60"/>
                          <a:gd name="T4" fmla="*/ 1 w 21"/>
                          <a:gd name="T5" fmla="*/ 0 h 60"/>
                          <a:gd name="T6" fmla="*/ 2 w 21"/>
                          <a:gd name="T7" fmla="*/ 3 h 60"/>
                          <a:gd name="T8" fmla="*/ 1 w 21"/>
                          <a:gd name="T9" fmla="*/ 6 h 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0">
                            <a:moveTo>
                              <a:pt x="11" y="60"/>
                            </a:moveTo>
                            <a:lnTo>
                              <a:pt x="0" y="25"/>
                            </a:lnTo>
                            <a:lnTo>
                              <a:pt x="8" y="0"/>
                            </a:lnTo>
                            <a:lnTo>
                              <a:pt x="21" y="28"/>
                            </a:lnTo>
                            <a:lnTo>
                              <a:pt x="11" y="6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51" name="Freeform 300"/>
                      <p:cNvSpPr>
                        <a:spLocks/>
                      </p:cNvSpPr>
                      <p:nvPr/>
                    </p:nvSpPr>
                    <p:spPr bwMode="auto">
                      <a:xfrm>
                        <a:off x="1372" y="1331"/>
                        <a:ext cx="6" cy="2"/>
                      </a:xfrm>
                      <a:custGeom>
                        <a:avLst/>
                        <a:gdLst>
                          <a:gd name="T0" fmla="*/ 0 w 62"/>
                          <a:gd name="T1" fmla="*/ 0 h 26"/>
                          <a:gd name="T2" fmla="*/ 4 w 62"/>
                          <a:gd name="T3" fmla="*/ 0 h 26"/>
                          <a:gd name="T4" fmla="*/ 4 w 62"/>
                          <a:gd name="T5" fmla="*/ 0 h 26"/>
                          <a:gd name="T6" fmla="*/ 5 w 62"/>
                          <a:gd name="T7" fmla="*/ 1 h 26"/>
                          <a:gd name="T8" fmla="*/ 6 w 62"/>
                          <a:gd name="T9" fmla="*/ 2 h 26"/>
                          <a:gd name="T10" fmla="*/ 1 w 62"/>
                          <a:gd name="T11" fmla="*/ 2 h 26"/>
                          <a:gd name="T12" fmla="*/ 1 w 62"/>
                          <a:gd name="T13" fmla="*/ 1 h 26"/>
                          <a:gd name="T14" fmla="*/ 0 w 62"/>
                          <a:gd name="T15" fmla="*/ 0 h 26"/>
                          <a:gd name="T16" fmla="*/ 0 w 62"/>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6">
                            <a:moveTo>
                              <a:pt x="1" y="0"/>
                            </a:moveTo>
                            <a:lnTo>
                              <a:pt x="42" y="0"/>
                            </a:lnTo>
                            <a:lnTo>
                              <a:pt x="43" y="2"/>
                            </a:lnTo>
                            <a:lnTo>
                              <a:pt x="47" y="9"/>
                            </a:lnTo>
                            <a:lnTo>
                              <a:pt x="62" y="26"/>
                            </a:lnTo>
                            <a:lnTo>
                              <a:pt x="15" y="26"/>
                            </a:lnTo>
                            <a:lnTo>
                              <a:pt x="8" y="18"/>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52" name="Freeform 301"/>
                      <p:cNvSpPr>
                        <a:spLocks/>
                      </p:cNvSpPr>
                      <p:nvPr/>
                    </p:nvSpPr>
                    <p:spPr bwMode="auto">
                      <a:xfrm>
                        <a:off x="1372" y="1333"/>
                        <a:ext cx="7" cy="4"/>
                      </a:xfrm>
                      <a:custGeom>
                        <a:avLst/>
                        <a:gdLst>
                          <a:gd name="T0" fmla="*/ 0 w 69"/>
                          <a:gd name="T1" fmla="*/ 4 h 31"/>
                          <a:gd name="T2" fmla="*/ 0 w 69"/>
                          <a:gd name="T3" fmla="*/ 2 h 31"/>
                          <a:gd name="T4" fmla="*/ 1 w 69"/>
                          <a:gd name="T5" fmla="*/ 1 h 31"/>
                          <a:gd name="T6" fmla="*/ 1 w 69"/>
                          <a:gd name="T7" fmla="*/ 0 h 31"/>
                          <a:gd name="T8" fmla="*/ 6 w 69"/>
                          <a:gd name="T9" fmla="*/ 0 h 31"/>
                          <a:gd name="T10" fmla="*/ 7 w 69"/>
                          <a:gd name="T11" fmla="*/ 4 h 31"/>
                          <a:gd name="T12" fmla="*/ 0 w 69"/>
                          <a:gd name="T13" fmla="*/ 4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3" y="16"/>
                            </a:lnTo>
                            <a:lnTo>
                              <a:pt x="7" y="7"/>
                            </a:lnTo>
                            <a:lnTo>
                              <a:pt x="11" y="0"/>
                            </a:lnTo>
                            <a:lnTo>
                              <a:pt x="58"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542" name="Group 302"/>
                    <p:cNvGrpSpPr>
                      <a:grpSpLocks/>
                    </p:cNvGrpSpPr>
                    <p:nvPr/>
                  </p:nvGrpSpPr>
                  <p:grpSpPr bwMode="auto">
                    <a:xfrm>
                      <a:off x="1373" y="1334"/>
                      <a:ext cx="8" cy="6"/>
                      <a:chOff x="1373" y="1334"/>
                      <a:chExt cx="8" cy="6"/>
                    </a:xfrm>
                  </p:grpSpPr>
                  <p:sp>
                    <p:nvSpPr>
                      <p:cNvPr id="74547" name="Freeform 303"/>
                      <p:cNvSpPr>
                        <a:spLocks/>
                      </p:cNvSpPr>
                      <p:nvPr/>
                    </p:nvSpPr>
                    <p:spPr bwMode="auto">
                      <a:xfrm>
                        <a:off x="1373" y="1334"/>
                        <a:ext cx="2" cy="6"/>
                      </a:xfrm>
                      <a:custGeom>
                        <a:avLst/>
                        <a:gdLst>
                          <a:gd name="T0" fmla="*/ 1 w 21"/>
                          <a:gd name="T1" fmla="*/ 6 h 58"/>
                          <a:gd name="T2" fmla="*/ 0 w 21"/>
                          <a:gd name="T3" fmla="*/ 2 h 58"/>
                          <a:gd name="T4" fmla="*/ 1 w 21"/>
                          <a:gd name="T5" fmla="*/ 0 h 58"/>
                          <a:gd name="T6" fmla="*/ 2 w 21"/>
                          <a:gd name="T7" fmla="*/ 3 h 58"/>
                          <a:gd name="T8" fmla="*/ 1 w 21"/>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8">
                            <a:moveTo>
                              <a:pt x="12" y="58"/>
                            </a:moveTo>
                            <a:lnTo>
                              <a:pt x="0" y="23"/>
                            </a:lnTo>
                            <a:lnTo>
                              <a:pt x="8" y="0"/>
                            </a:lnTo>
                            <a:lnTo>
                              <a:pt x="21" y="27"/>
                            </a:lnTo>
                            <a:lnTo>
                              <a:pt x="12"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48" name="Freeform 304"/>
                      <p:cNvSpPr>
                        <a:spLocks/>
                      </p:cNvSpPr>
                      <p:nvPr/>
                    </p:nvSpPr>
                    <p:spPr bwMode="auto">
                      <a:xfrm>
                        <a:off x="1374" y="1334"/>
                        <a:ext cx="6" cy="3"/>
                      </a:xfrm>
                      <a:custGeom>
                        <a:avLst/>
                        <a:gdLst>
                          <a:gd name="T0" fmla="*/ 0 w 62"/>
                          <a:gd name="T1" fmla="*/ 0 h 26"/>
                          <a:gd name="T2" fmla="*/ 4 w 62"/>
                          <a:gd name="T3" fmla="*/ 0 h 26"/>
                          <a:gd name="T4" fmla="*/ 4 w 62"/>
                          <a:gd name="T5" fmla="*/ 0 h 26"/>
                          <a:gd name="T6" fmla="*/ 5 w 62"/>
                          <a:gd name="T7" fmla="*/ 1 h 26"/>
                          <a:gd name="T8" fmla="*/ 6 w 62"/>
                          <a:gd name="T9" fmla="*/ 3 h 26"/>
                          <a:gd name="T10" fmla="*/ 1 w 62"/>
                          <a:gd name="T11" fmla="*/ 3 h 26"/>
                          <a:gd name="T12" fmla="*/ 1 w 62"/>
                          <a:gd name="T13" fmla="*/ 2 h 26"/>
                          <a:gd name="T14" fmla="*/ 0 w 62"/>
                          <a:gd name="T15" fmla="*/ 1 h 26"/>
                          <a:gd name="T16" fmla="*/ 0 w 62"/>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6">
                            <a:moveTo>
                              <a:pt x="1" y="0"/>
                            </a:moveTo>
                            <a:lnTo>
                              <a:pt x="43" y="0"/>
                            </a:lnTo>
                            <a:lnTo>
                              <a:pt x="44" y="3"/>
                            </a:lnTo>
                            <a:lnTo>
                              <a:pt x="47" y="10"/>
                            </a:lnTo>
                            <a:lnTo>
                              <a:pt x="62" y="26"/>
                            </a:lnTo>
                            <a:lnTo>
                              <a:pt x="15" y="26"/>
                            </a:lnTo>
                            <a:lnTo>
                              <a:pt x="8" y="18"/>
                            </a:lnTo>
                            <a:lnTo>
                              <a:pt x="0" y="6"/>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49" name="Freeform 305"/>
                      <p:cNvSpPr>
                        <a:spLocks/>
                      </p:cNvSpPr>
                      <p:nvPr/>
                    </p:nvSpPr>
                    <p:spPr bwMode="auto">
                      <a:xfrm>
                        <a:off x="1374" y="1337"/>
                        <a:ext cx="7" cy="3"/>
                      </a:xfrm>
                      <a:custGeom>
                        <a:avLst/>
                        <a:gdLst>
                          <a:gd name="T0" fmla="*/ 0 w 68"/>
                          <a:gd name="T1" fmla="*/ 3 h 30"/>
                          <a:gd name="T2" fmla="*/ 0 w 68"/>
                          <a:gd name="T3" fmla="*/ 2 h 30"/>
                          <a:gd name="T4" fmla="*/ 1 w 68"/>
                          <a:gd name="T5" fmla="*/ 1 h 30"/>
                          <a:gd name="T6" fmla="*/ 1 w 68"/>
                          <a:gd name="T7" fmla="*/ 0 h 30"/>
                          <a:gd name="T8" fmla="*/ 6 w 68"/>
                          <a:gd name="T9" fmla="*/ 0 h 30"/>
                          <a:gd name="T10" fmla="*/ 7 w 68"/>
                          <a:gd name="T11" fmla="*/ 3 h 30"/>
                          <a:gd name="T12" fmla="*/ 0 w 68"/>
                          <a:gd name="T13" fmla="*/ 3 h 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0">
                            <a:moveTo>
                              <a:pt x="0" y="30"/>
                            </a:moveTo>
                            <a:lnTo>
                              <a:pt x="1" y="16"/>
                            </a:lnTo>
                            <a:lnTo>
                              <a:pt x="6" y="6"/>
                            </a:lnTo>
                            <a:lnTo>
                              <a:pt x="10" y="0"/>
                            </a:lnTo>
                            <a:lnTo>
                              <a:pt x="57" y="0"/>
                            </a:lnTo>
                            <a:lnTo>
                              <a:pt x="68" y="30"/>
                            </a:lnTo>
                            <a:lnTo>
                              <a:pt x="0" y="3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543" name="Group 306"/>
                    <p:cNvGrpSpPr>
                      <a:grpSpLocks/>
                    </p:cNvGrpSpPr>
                    <p:nvPr/>
                  </p:nvGrpSpPr>
                  <p:grpSpPr bwMode="auto">
                    <a:xfrm>
                      <a:off x="1375" y="1337"/>
                      <a:ext cx="8" cy="6"/>
                      <a:chOff x="1375" y="1337"/>
                      <a:chExt cx="8" cy="6"/>
                    </a:xfrm>
                  </p:grpSpPr>
                  <p:sp>
                    <p:nvSpPr>
                      <p:cNvPr id="74544" name="Freeform 307"/>
                      <p:cNvSpPr>
                        <a:spLocks/>
                      </p:cNvSpPr>
                      <p:nvPr/>
                    </p:nvSpPr>
                    <p:spPr bwMode="auto">
                      <a:xfrm>
                        <a:off x="1375" y="1337"/>
                        <a:ext cx="2" cy="6"/>
                      </a:xfrm>
                      <a:custGeom>
                        <a:avLst/>
                        <a:gdLst>
                          <a:gd name="T0" fmla="*/ 1 w 20"/>
                          <a:gd name="T1" fmla="*/ 6 h 59"/>
                          <a:gd name="T2" fmla="*/ 0 w 20"/>
                          <a:gd name="T3" fmla="*/ 2 h 59"/>
                          <a:gd name="T4" fmla="*/ 1 w 20"/>
                          <a:gd name="T5" fmla="*/ 0 h 59"/>
                          <a:gd name="T6" fmla="*/ 2 w 20"/>
                          <a:gd name="T7" fmla="*/ 3 h 59"/>
                          <a:gd name="T8" fmla="*/ 1 w 20"/>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59">
                            <a:moveTo>
                              <a:pt x="12" y="59"/>
                            </a:moveTo>
                            <a:lnTo>
                              <a:pt x="0" y="23"/>
                            </a:lnTo>
                            <a:lnTo>
                              <a:pt x="8" y="0"/>
                            </a:lnTo>
                            <a:lnTo>
                              <a:pt x="20" y="27"/>
                            </a:lnTo>
                            <a:lnTo>
                              <a:pt x="12"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45" name="Freeform 308"/>
                      <p:cNvSpPr>
                        <a:spLocks/>
                      </p:cNvSpPr>
                      <p:nvPr/>
                    </p:nvSpPr>
                    <p:spPr bwMode="auto">
                      <a:xfrm>
                        <a:off x="1376" y="1337"/>
                        <a:ext cx="6" cy="3"/>
                      </a:xfrm>
                      <a:custGeom>
                        <a:avLst/>
                        <a:gdLst>
                          <a:gd name="T0" fmla="*/ 0 w 62"/>
                          <a:gd name="T1" fmla="*/ 0 h 26"/>
                          <a:gd name="T2" fmla="*/ 4 w 62"/>
                          <a:gd name="T3" fmla="*/ 0 h 26"/>
                          <a:gd name="T4" fmla="*/ 4 w 62"/>
                          <a:gd name="T5" fmla="*/ 0 h 26"/>
                          <a:gd name="T6" fmla="*/ 5 w 62"/>
                          <a:gd name="T7" fmla="*/ 1 h 26"/>
                          <a:gd name="T8" fmla="*/ 6 w 62"/>
                          <a:gd name="T9" fmla="*/ 3 h 26"/>
                          <a:gd name="T10" fmla="*/ 1 w 62"/>
                          <a:gd name="T11" fmla="*/ 3 h 26"/>
                          <a:gd name="T12" fmla="*/ 1 w 62"/>
                          <a:gd name="T13" fmla="*/ 2 h 26"/>
                          <a:gd name="T14" fmla="*/ 0 w 62"/>
                          <a:gd name="T15" fmla="*/ 1 h 26"/>
                          <a:gd name="T16" fmla="*/ 0 w 62"/>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6">
                            <a:moveTo>
                              <a:pt x="1" y="0"/>
                            </a:moveTo>
                            <a:lnTo>
                              <a:pt x="41" y="0"/>
                            </a:lnTo>
                            <a:lnTo>
                              <a:pt x="42" y="3"/>
                            </a:lnTo>
                            <a:lnTo>
                              <a:pt x="47" y="10"/>
                            </a:lnTo>
                            <a:lnTo>
                              <a:pt x="62" y="26"/>
                            </a:lnTo>
                            <a:lnTo>
                              <a:pt x="15" y="26"/>
                            </a:lnTo>
                            <a:lnTo>
                              <a:pt x="7" y="18"/>
                            </a:lnTo>
                            <a:lnTo>
                              <a:pt x="0" y="6"/>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46" name="Freeform 309"/>
                      <p:cNvSpPr>
                        <a:spLocks/>
                      </p:cNvSpPr>
                      <p:nvPr/>
                    </p:nvSpPr>
                    <p:spPr bwMode="auto">
                      <a:xfrm>
                        <a:off x="1377" y="1340"/>
                        <a:ext cx="6" cy="3"/>
                      </a:xfrm>
                      <a:custGeom>
                        <a:avLst/>
                        <a:gdLst>
                          <a:gd name="T0" fmla="*/ 0 w 68"/>
                          <a:gd name="T1" fmla="*/ 3 h 31"/>
                          <a:gd name="T2" fmla="*/ 0 w 68"/>
                          <a:gd name="T3" fmla="*/ 2 h 31"/>
                          <a:gd name="T4" fmla="*/ 0 w 68"/>
                          <a:gd name="T5" fmla="*/ 1 h 31"/>
                          <a:gd name="T6" fmla="*/ 1 w 68"/>
                          <a:gd name="T7" fmla="*/ 0 h 31"/>
                          <a:gd name="T8" fmla="*/ 5 w 68"/>
                          <a:gd name="T9" fmla="*/ 0 h 31"/>
                          <a:gd name="T10" fmla="*/ 6 w 68"/>
                          <a:gd name="T11" fmla="*/ 3 h 31"/>
                          <a:gd name="T12" fmla="*/ 0 w 68"/>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1">
                            <a:moveTo>
                              <a:pt x="0" y="31"/>
                            </a:moveTo>
                            <a:lnTo>
                              <a:pt x="1" y="16"/>
                            </a:lnTo>
                            <a:lnTo>
                              <a:pt x="5" y="6"/>
                            </a:lnTo>
                            <a:lnTo>
                              <a:pt x="9" y="0"/>
                            </a:lnTo>
                            <a:lnTo>
                              <a:pt x="57" y="0"/>
                            </a:lnTo>
                            <a:lnTo>
                              <a:pt x="68"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nvGrpSpPr>
                  <p:cNvPr id="74341" name="Group 310"/>
                  <p:cNvGrpSpPr>
                    <a:grpSpLocks/>
                  </p:cNvGrpSpPr>
                  <p:nvPr/>
                </p:nvGrpSpPr>
                <p:grpSpPr bwMode="auto">
                  <a:xfrm>
                    <a:off x="1377" y="1340"/>
                    <a:ext cx="8" cy="6"/>
                    <a:chOff x="1377" y="1340"/>
                    <a:chExt cx="8" cy="6"/>
                  </a:xfrm>
                </p:grpSpPr>
                <p:sp>
                  <p:nvSpPr>
                    <p:cNvPr id="74536" name="Freeform 311"/>
                    <p:cNvSpPr>
                      <a:spLocks/>
                    </p:cNvSpPr>
                    <p:nvPr/>
                  </p:nvSpPr>
                  <p:spPr bwMode="auto">
                    <a:xfrm>
                      <a:off x="1377" y="1340"/>
                      <a:ext cx="2" cy="6"/>
                    </a:xfrm>
                    <a:custGeom>
                      <a:avLst/>
                      <a:gdLst>
                        <a:gd name="T0" fmla="*/ 1 w 20"/>
                        <a:gd name="T1" fmla="*/ 6 h 59"/>
                        <a:gd name="T2" fmla="*/ 0 w 20"/>
                        <a:gd name="T3" fmla="*/ 2 h 59"/>
                        <a:gd name="T4" fmla="*/ 1 w 20"/>
                        <a:gd name="T5" fmla="*/ 0 h 59"/>
                        <a:gd name="T6" fmla="*/ 2 w 20"/>
                        <a:gd name="T7" fmla="*/ 3 h 59"/>
                        <a:gd name="T8" fmla="*/ 1 w 20"/>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59">
                          <a:moveTo>
                            <a:pt x="13" y="59"/>
                          </a:moveTo>
                          <a:lnTo>
                            <a:pt x="0" y="23"/>
                          </a:lnTo>
                          <a:lnTo>
                            <a:pt x="8" y="0"/>
                          </a:lnTo>
                          <a:lnTo>
                            <a:pt x="20" y="27"/>
                          </a:lnTo>
                          <a:lnTo>
                            <a:pt x="13"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37" name="Freeform 312"/>
                    <p:cNvSpPr>
                      <a:spLocks/>
                    </p:cNvSpPr>
                    <p:nvPr/>
                  </p:nvSpPr>
                  <p:spPr bwMode="auto">
                    <a:xfrm>
                      <a:off x="1378" y="1340"/>
                      <a:ext cx="6" cy="3"/>
                    </a:xfrm>
                    <a:custGeom>
                      <a:avLst/>
                      <a:gdLst>
                        <a:gd name="T0" fmla="*/ 0 w 62"/>
                        <a:gd name="T1" fmla="*/ 0 h 26"/>
                        <a:gd name="T2" fmla="*/ 4 w 62"/>
                        <a:gd name="T3" fmla="*/ 0 h 26"/>
                        <a:gd name="T4" fmla="*/ 4 w 62"/>
                        <a:gd name="T5" fmla="*/ 0 h 26"/>
                        <a:gd name="T6" fmla="*/ 5 w 62"/>
                        <a:gd name="T7" fmla="*/ 1 h 26"/>
                        <a:gd name="T8" fmla="*/ 6 w 62"/>
                        <a:gd name="T9" fmla="*/ 3 h 26"/>
                        <a:gd name="T10" fmla="*/ 2 w 62"/>
                        <a:gd name="T11" fmla="*/ 3 h 26"/>
                        <a:gd name="T12" fmla="*/ 1 w 62"/>
                        <a:gd name="T13" fmla="*/ 2 h 26"/>
                        <a:gd name="T14" fmla="*/ 0 w 62"/>
                        <a:gd name="T15" fmla="*/ 1 h 26"/>
                        <a:gd name="T16" fmla="*/ 0 w 62"/>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6">
                          <a:moveTo>
                            <a:pt x="1" y="0"/>
                          </a:moveTo>
                          <a:lnTo>
                            <a:pt x="41" y="0"/>
                          </a:lnTo>
                          <a:lnTo>
                            <a:pt x="42" y="3"/>
                          </a:lnTo>
                          <a:lnTo>
                            <a:pt x="47" y="11"/>
                          </a:lnTo>
                          <a:lnTo>
                            <a:pt x="62" y="26"/>
                          </a:lnTo>
                          <a:lnTo>
                            <a:pt x="16" y="26"/>
                          </a:lnTo>
                          <a:lnTo>
                            <a:pt x="8" y="19"/>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38" name="Freeform 313"/>
                    <p:cNvSpPr>
                      <a:spLocks/>
                    </p:cNvSpPr>
                    <p:nvPr/>
                  </p:nvSpPr>
                  <p:spPr bwMode="auto">
                    <a:xfrm>
                      <a:off x="1378" y="1343"/>
                      <a:ext cx="7" cy="3"/>
                    </a:xfrm>
                    <a:custGeom>
                      <a:avLst/>
                      <a:gdLst>
                        <a:gd name="T0" fmla="*/ 0 w 68"/>
                        <a:gd name="T1" fmla="*/ 3 h 31"/>
                        <a:gd name="T2" fmla="*/ 0 w 68"/>
                        <a:gd name="T3" fmla="*/ 2 h 31"/>
                        <a:gd name="T4" fmla="*/ 0 w 68"/>
                        <a:gd name="T5" fmla="*/ 1 h 31"/>
                        <a:gd name="T6" fmla="*/ 1 w 68"/>
                        <a:gd name="T7" fmla="*/ 0 h 31"/>
                        <a:gd name="T8" fmla="*/ 6 w 68"/>
                        <a:gd name="T9" fmla="*/ 0 h 31"/>
                        <a:gd name="T10" fmla="*/ 7 w 68"/>
                        <a:gd name="T11" fmla="*/ 3 h 31"/>
                        <a:gd name="T12" fmla="*/ 0 w 68"/>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1">
                          <a:moveTo>
                            <a:pt x="0" y="31"/>
                          </a:moveTo>
                          <a:lnTo>
                            <a:pt x="1" y="17"/>
                          </a:lnTo>
                          <a:lnTo>
                            <a:pt x="4" y="6"/>
                          </a:lnTo>
                          <a:lnTo>
                            <a:pt x="9" y="0"/>
                          </a:lnTo>
                          <a:lnTo>
                            <a:pt x="56" y="0"/>
                          </a:lnTo>
                          <a:lnTo>
                            <a:pt x="68"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42" name="Group 314"/>
                  <p:cNvGrpSpPr>
                    <a:grpSpLocks/>
                  </p:cNvGrpSpPr>
                  <p:nvPr/>
                </p:nvGrpSpPr>
                <p:grpSpPr bwMode="auto">
                  <a:xfrm>
                    <a:off x="1379" y="1343"/>
                    <a:ext cx="8" cy="6"/>
                    <a:chOff x="1379" y="1343"/>
                    <a:chExt cx="8" cy="6"/>
                  </a:xfrm>
                </p:grpSpPr>
                <p:sp>
                  <p:nvSpPr>
                    <p:cNvPr id="74533" name="Freeform 315"/>
                    <p:cNvSpPr>
                      <a:spLocks/>
                    </p:cNvSpPr>
                    <p:nvPr/>
                  </p:nvSpPr>
                  <p:spPr bwMode="auto">
                    <a:xfrm>
                      <a:off x="1379" y="1343"/>
                      <a:ext cx="2" cy="6"/>
                    </a:xfrm>
                    <a:custGeom>
                      <a:avLst/>
                      <a:gdLst>
                        <a:gd name="T0" fmla="*/ 1 w 20"/>
                        <a:gd name="T1" fmla="*/ 6 h 58"/>
                        <a:gd name="T2" fmla="*/ 0 w 20"/>
                        <a:gd name="T3" fmla="*/ 2 h 58"/>
                        <a:gd name="T4" fmla="*/ 1 w 20"/>
                        <a:gd name="T5" fmla="*/ 0 h 58"/>
                        <a:gd name="T6" fmla="*/ 2 w 20"/>
                        <a:gd name="T7" fmla="*/ 3 h 58"/>
                        <a:gd name="T8" fmla="*/ 1 w 20"/>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58">
                          <a:moveTo>
                            <a:pt x="12" y="58"/>
                          </a:moveTo>
                          <a:lnTo>
                            <a:pt x="0" y="23"/>
                          </a:lnTo>
                          <a:lnTo>
                            <a:pt x="9" y="0"/>
                          </a:lnTo>
                          <a:lnTo>
                            <a:pt x="20" y="26"/>
                          </a:lnTo>
                          <a:lnTo>
                            <a:pt x="12"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34" name="Freeform 316"/>
                    <p:cNvSpPr>
                      <a:spLocks/>
                    </p:cNvSpPr>
                    <p:nvPr/>
                  </p:nvSpPr>
                  <p:spPr bwMode="auto">
                    <a:xfrm>
                      <a:off x="1380" y="1343"/>
                      <a:ext cx="6" cy="3"/>
                    </a:xfrm>
                    <a:custGeom>
                      <a:avLst/>
                      <a:gdLst>
                        <a:gd name="T0" fmla="*/ 0 w 62"/>
                        <a:gd name="T1" fmla="*/ 0 h 26"/>
                        <a:gd name="T2" fmla="*/ 4 w 62"/>
                        <a:gd name="T3" fmla="*/ 0 h 26"/>
                        <a:gd name="T4" fmla="*/ 4 w 62"/>
                        <a:gd name="T5" fmla="*/ 0 h 26"/>
                        <a:gd name="T6" fmla="*/ 5 w 62"/>
                        <a:gd name="T7" fmla="*/ 1 h 26"/>
                        <a:gd name="T8" fmla="*/ 6 w 62"/>
                        <a:gd name="T9" fmla="*/ 3 h 26"/>
                        <a:gd name="T10" fmla="*/ 1 w 62"/>
                        <a:gd name="T11" fmla="*/ 3 h 26"/>
                        <a:gd name="T12" fmla="*/ 1 w 62"/>
                        <a:gd name="T13" fmla="*/ 2 h 26"/>
                        <a:gd name="T14" fmla="*/ 0 w 62"/>
                        <a:gd name="T15" fmla="*/ 1 h 26"/>
                        <a:gd name="T16" fmla="*/ 0 w 62"/>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6">
                          <a:moveTo>
                            <a:pt x="3" y="0"/>
                          </a:moveTo>
                          <a:lnTo>
                            <a:pt x="43" y="0"/>
                          </a:lnTo>
                          <a:lnTo>
                            <a:pt x="44" y="3"/>
                          </a:lnTo>
                          <a:lnTo>
                            <a:pt x="49" y="11"/>
                          </a:lnTo>
                          <a:lnTo>
                            <a:pt x="62" y="26"/>
                          </a:lnTo>
                          <a:lnTo>
                            <a:pt x="15" y="26"/>
                          </a:lnTo>
                          <a:lnTo>
                            <a:pt x="10" y="18"/>
                          </a:lnTo>
                          <a:lnTo>
                            <a:pt x="0" y="5"/>
                          </a:lnTo>
                          <a:lnTo>
                            <a:pt x="3"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35" name="Freeform 317"/>
                    <p:cNvSpPr>
                      <a:spLocks/>
                    </p:cNvSpPr>
                    <p:nvPr/>
                  </p:nvSpPr>
                  <p:spPr bwMode="auto">
                    <a:xfrm>
                      <a:off x="1380" y="1346"/>
                      <a:ext cx="7" cy="3"/>
                    </a:xfrm>
                    <a:custGeom>
                      <a:avLst/>
                      <a:gdLst>
                        <a:gd name="T0" fmla="*/ 0 w 69"/>
                        <a:gd name="T1" fmla="*/ 3 h 31"/>
                        <a:gd name="T2" fmla="*/ 0 w 69"/>
                        <a:gd name="T3" fmla="*/ 2 h 31"/>
                        <a:gd name="T4" fmla="*/ 1 w 69"/>
                        <a:gd name="T5" fmla="*/ 1 h 31"/>
                        <a:gd name="T6" fmla="*/ 1 w 69"/>
                        <a:gd name="T7" fmla="*/ 0 h 31"/>
                        <a:gd name="T8" fmla="*/ 6 w 69"/>
                        <a:gd name="T9" fmla="*/ 0 h 31"/>
                        <a:gd name="T10" fmla="*/ 7 w 69"/>
                        <a:gd name="T11" fmla="*/ 3 h 31"/>
                        <a:gd name="T12" fmla="*/ 0 w 69"/>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1" y="18"/>
                          </a:lnTo>
                          <a:lnTo>
                            <a:pt x="5" y="7"/>
                          </a:lnTo>
                          <a:lnTo>
                            <a:pt x="8" y="0"/>
                          </a:lnTo>
                          <a:lnTo>
                            <a:pt x="55"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43" name="Group 318"/>
                  <p:cNvGrpSpPr>
                    <a:grpSpLocks/>
                  </p:cNvGrpSpPr>
                  <p:nvPr/>
                </p:nvGrpSpPr>
                <p:grpSpPr bwMode="auto">
                  <a:xfrm>
                    <a:off x="1343" y="1297"/>
                    <a:ext cx="8" cy="6"/>
                    <a:chOff x="1343" y="1297"/>
                    <a:chExt cx="8" cy="6"/>
                  </a:xfrm>
                </p:grpSpPr>
                <p:sp>
                  <p:nvSpPr>
                    <p:cNvPr id="74530" name="Freeform 319"/>
                    <p:cNvSpPr>
                      <a:spLocks/>
                    </p:cNvSpPr>
                    <p:nvPr/>
                  </p:nvSpPr>
                  <p:spPr bwMode="auto">
                    <a:xfrm>
                      <a:off x="1343" y="1297"/>
                      <a:ext cx="2" cy="6"/>
                    </a:xfrm>
                    <a:custGeom>
                      <a:avLst/>
                      <a:gdLst>
                        <a:gd name="T0" fmla="*/ 1 w 21"/>
                        <a:gd name="T1" fmla="*/ 6 h 58"/>
                        <a:gd name="T2" fmla="*/ 0 w 21"/>
                        <a:gd name="T3" fmla="*/ 2 h 58"/>
                        <a:gd name="T4" fmla="*/ 1 w 21"/>
                        <a:gd name="T5" fmla="*/ 0 h 58"/>
                        <a:gd name="T6" fmla="*/ 2 w 21"/>
                        <a:gd name="T7" fmla="*/ 3 h 58"/>
                        <a:gd name="T8" fmla="*/ 1 w 21"/>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8">
                          <a:moveTo>
                            <a:pt x="13" y="58"/>
                          </a:moveTo>
                          <a:lnTo>
                            <a:pt x="0" y="23"/>
                          </a:lnTo>
                          <a:lnTo>
                            <a:pt x="10" y="0"/>
                          </a:lnTo>
                          <a:lnTo>
                            <a:pt x="21" y="26"/>
                          </a:lnTo>
                          <a:lnTo>
                            <a:pt x="13"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31" name="Freeform 320"/>
                    <p:cNvSpPr>
                      <a:spLocks/>
                    </p:cNvSpPr>
                    <p:nvPr/>
                  </p:nvSpPr>
                  <p:spPr bwMode="auto">
                    <a:xfrm>
                      <a:off x="1344" y="1297"/>
                      <a:ext cx="6" cy="3"/>
                    </a:xfrm>
                    <a:custGeom>
                      <a:avLst/>
                      <a:gdLst>
                        <a:gd name="T0" fmla="*/ 0 w 60"/>
                        <a:gd name="T1" fmla="*/ 0 h 25"/>
                        <a:gd name="T2" fmla="*/ 4 w 60"/>
                        <a:gd name="T3" fmla="*/ 0 h 25"/>
                        <a:gd name="T4" fmla="*/ 4 w 60"/>
                        <a:gd name="T5" fmla="*/ 0 h 25"/>
                        <a:gd name="T6" fmla="*/ 5 w 60"/>
                        <a:gd name="T7" fmla="*/ 1 h 25"/>
                        <a:gd name="T8" fmla="*/ 6 w 60"/>
                        <a:gd name="T9" fmla="*/ 3 h 25"/>
                        <a:gd name="T10" fmla="*/ 1 w 60"/>
                        <a:gd name="T11" fmla="*/ 3 h 25"/>
                        <a:gd name="T12" fmla="*/ 1 w 60"/>
                        <a:gd name="T13" fmla="*/ 2 h 25"/>
                        <a:gd name="T14" fmla="*/ 0 w 60"/>
                        <a:gd name="T15" fmla="*/ 0 h 25"/>
                        <a:gd name="T16" fmla="*/ 0 w 60"/>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 h="25">
                          <a:moveTo>
                            <a:pt x="1" y="0"/>
                          </a:moveTo>
                          <a:lnTo>
                            <a:pt x="41" y="0"/>
                          </a:lnTo>
                          <a:lnTo>
                            <a:pt x="42" y="2"/>
                          </a:lnTo>
                          <a:lnTo>
                            <a:pt x="46" y="10"/>
                          </a:lnTo>
                          <a:lnTo>
                            <a:pt x="60" y="25"/>
                          </a:lnTo>
                          <a:lnTo>
                            <a:pt x="14" y="25"/>
                          </a:lnTo>
                          <a:lnTo>
                            <a:pt x="7" y="17"/>
                          </a:lnTo>
                          <a:lnTo>
                            <a:pt x="0" y="4"/>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32" name="Freeform 321"/>
                    <p:cNvSpPr>
                      <a:spLocks/>
                    </p:cNvSpPr>
                    <p:nvPr/>
                  </p:nvSpPr>
                  <p:spPr bwMode="auto">
                    <a:xfrm>
                      <a:off x="1345" y="1300"/>
                      <a:ext cx="6" cy="3"/>
                    </a:xfrm>
                    <a:custGeom>
                      <a:avLst/>
                      <a:gdLst>
                        <a:gd name="T0" fmla="*/ 0 w 69"/>
                        <a:gd name="T1" fmla="*/ 3 h 31"/>
                        <a:gd name="T2" fmla="*/ 0 w 69"/>
                        <a:gd name="T3" fmla="*/ 2 h 31"/>
                        <a:gd name="T4" fmla="*/ 1 w 69"/>
                        <a:gd name="T5" fmla="*/ 1 h 31"/>
                        <a:gd name="T6" fmla="*/ 1 w 69"/>
                        <a:gd name="T7" fmla="*/ 0 h 31"/>
                        <a:gd name="T8" fmla="*/ 5 w 69"/>
                        <a:gd name="T9" fmla="*/ 0 h 31"/>
                        <a:gd name="T10" fmla="*/ 6 w 69"/>
                        <a:gd name="T11" fmla="*/ 3 h 31"/>
                        <a:gd name="T12" fmla="*/ 0 w 69"/>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1" y="17"/>
                          </a:lnTo>
                          <a:lnTo>
                            <a:pt x="6" y="7"/>
                          </a:lnTo>
                          <a:lnTo>
                            <a:pt x="9" y="0"/>
                          </a:lnTo>
                          <a:lnTo>
                            <a:pt x="56"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44" name="Group 322"/>
                  <p:cNvGrpSpPr>
                    <a:grpSpLocks/>
                  </p:cNvGrpSpPr>
                  <p:nvPr/>
                </p:nvGrpSpPr>
                <p:grpSpPr bwMode="auto">
                  <a:xfrm>
                    <a:off x="1345" y="1300"/>
                    <a:ext cx="9" cy="6"/>
                    <a:chOff x="1345" y="1300"/>
                    <a:chExt cx="9" cy="6"/>
                  </a:xfrm>
                </p:grpSpPr>
                <p:sp>
                  <p:nvSpPr>
                    <p:cNvPr id="74527" name="Freeform 323"/>
                    <p:cNvSpPr>
                      <a:spLocks/>
                    </p:cNvSpPr>
                    <p:nvPr/>
                  </p:nvSpPr>
                  <p:spPr bwMode="auto">
                    <a:xfrm>
                      <a:off x="1345" y="1300"/>
                      <a:ext cx="2" cy="6"/>
                    </a:xfrm>
                    <a:custGeom>
                      <a:avLst/>
                      <a:gdLst>
                        <a:gd name="T0" fmla="*/ 1 w 21"/>
                        <a:gd name="T1" fmla="*/ 6 h 58"/>
                        <a:gd name="T2" fmla="*/ 0 w 21"/>
                        <a:gd name="T3" fmla="*/ 2 h 58"/>
                        <a:gd name="T4" fmla="*/ 1 w 21"/>
                        <a:gd name="T5" fmla="*/ 0 h 58"/>
                        <a:gd name="T6" fmla="*/ 2 w 21"/>
                        <a:gd name="T7" fmla="*/ 3 h 58"/>
                        <a:gd name="T8" fmla="*/ 1 w 21"/>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8">
                          <a:moveTo>
                            <a:pt x="13" y="58"/>
                          </a:moveTo>
                          <a:lnTo>
                            <a:pt x="0" y="22"/>
                          </a:lnTo>
                          <a:lnTo>
                            <a:pt x="8" y="0"/>
                          </a:lnTo>
                          <a:lnTo>
                            <a:pt x="21" y="26"/>
                          </a:lnTo>
                          <a:lnTo>
                            <a:pt x="13"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28" name="Freeform 324"/>
                    <p:cNvSpPr>
                      <a:spLocks/>
                    </p:cNvSpPr>
                    <p:nvPr/>
                  </p:nvSpPr>
                  <p:spPr bwMode="auto">
                    <a:xfrm>
                      <a:off x="1346" y="1300"/>
                      <a:ext cx="6" cy="3"/>
                    </a:xfrm>
                    <a:custGeom>
                      <a:avLst/>
                      <a:gdLst>
                        <a:gd name="T0" fmla="*/ 0 w 62"/>
                        <a:gd name="T1" fmla="*/ 0 h 25"/>
                        <a:gd name="T2" fmla="*/ 4 w 62"/>
                        <a:gd name="T3" fmla="*/ 0 h 25"/>
                        <a:gd name="T4" fmla="*/ 4 w 62"/>
                        <a:gd name="T5" fmla="*/ 0 h 25"/>
                        <a:gd name="T6" fmla="*/ 5 w 62"/>
                        <a:gd name="T7" fmla="*/ 1 h 25"/>
                        <a:gd name="T8" fmla="*/ 6 w 62"/>
                        <a:gd name="T9" fmla="*/ 3 h 25"/>
                        <a:gd name="T10" fmla="*/ 1 w 62"/>
                        <a:gd name="T11" fmla="*/ 3 h 25"/>
                        <a:gd name="T12" fmla="*/ 1 w 62"/>
                        <a:gd name="T13" fmla="*/ 2 h 25"/>
                        <a:gd name="T14" fmla="*/ 0 w 62"/>
                        <a:gd name="T15" fmla="*/ 0 h 25"/>
                        <a:gd name="T16" fmla="*/ 0 w 62"/>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5">
                          <a:moveTo>
                            <a:pt x="1" y="0"/>
                          </a:moveTo>
                          <a:lnTo>
                            <a:pt x="41" y="0"/>
                          </a:lnTo>
                          <a:lnTo>
                            <a:pt x="42" y="2"/>
                          </a:lnTo>
                          <a:lnTo>
                            <a:pt x="47" y="10"/>
                          </a:lnTo>
                          <a:lnTo>
                            <a:pt x="62" y="25"/>
                          </a:lnTo>
                          <a:lnTo>
                            <a:pt x="15" y="25"/>
                          </a:lnTo>
                          <a:lnTo>
                            <a:pt x="8" y="17"/>
                          </a:lnTo>
                          <a:lnTo>
                            <a:pt x="0" y="4"/>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29" name="Freeform 325"/>
                    <p:cNvSpPr>
                      <a:spLocks/>
                    </p:cNvSpPr>
                    <p:nvPr/>
                  </p:nvSpPr>
                  <p:spPr bwMode="auto">
                    <a:xfrm>
                      <a:off x="1347" y="1303"/>
                      <a:ext cx="7" cy="3"/>
                    </a:xfrm>
                    <a:custGeom>
                      <a:avLst/>
                      <a:gdLst>
                        <a:gd name="T0" fmla="*/ 0 w 68"/>
                        <a:gd name="T1" fmla="*/ 3 h 31"/>
                        <a:gd name="T2" fmla="*/ 0 w 68"/>
                        <a:gd name="T3" fmla="*/ 2 h 31"/>
                        <a:gd name="T4" fmla="*/ 1 w 68"/>
                        <a:gd name="T5" fmla="*/ 1 h 31"/>
                        <a:gd name="T6" fmla="*/ 1 w 68"/>
                        <a:gd name="T7" fmla="*/ 0 h 31"/>
                        <a:gd name="T8" fmla="*/ 6 w 68"/>
                        <a:gd name="T9" fmla="*/ 0 h 31"/>
                        <a:gd name="T10" fmla="*/ 7 w 68"/>
                        <a:gd name="T11" fmla="*/ 3 h 31"/>
                        <a:gd name="T12" fmla="*/ 0 w 68"/>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1">
                          <a:moveTo>
                            <a:pt x="0" y="31"/>
                          </a:moveTo>
                          <a:lnTo>
                            <a:pt x="1" y="16"/>
                          </a:lnTo>
                          <a:lnTo>
                            <a:pt x="5" y="7"/>
                          </a:lnTo>
                          <a:lnTo>
                            <a:pt x="9" y="0"/>
                          </a:lnTo>
                          <a:lnTo>
                            <a:pt x="56" y="0"/>
                          </a:lnTo>
                          <a:lnTo>
                            <a:pt x="68"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45" name="Group 326"/>
                  <p:cNvGrpSpPr>
                    <a:grpSpLocks/>
                  </p:cNvGrpSpPr>
                  <p:nvPr/>
                </p:nvGrpSpPr>
                <p:grpSpPr bwMode="auto">
                  <a:xfrm>
                    <a:off x="1347" y="1304"/>
                    <a:ext cx="9" cy="6"/>
                    <a:chOff x="1347" y="1304"/>
                    <a:chExt cx="9" cy="6"/>
                  </a:xfrm>
                </p:grpSpPr>
                <p:sp>
                  <p:nvSpPr>
                    <p:cNvPr id="74524" name="Freeform 327"/>
                    <p:cNvSpPr>
                      <a:spLocks/>
                    </p:cNvSpPr>
                    <p:nvPr/>
                  </p:nvSpPr>
                  <p:spPr bwMode="auto">
                    <a:xfrm>
                      <a:off x="1347" y="1304"/>
                      <a:ext cx="2" cy="6"/>
                    </a:xfrm>
                    <a:custGeom>
                      <a:avLst/>
                      <a:gdLst>
                        <a:gd name="T0" fmla="*/ 1 w 20"/>
                        <a:gd name="T1" fmla="*/ 6 h 58"/>
                        <a:gd name="T2" fmla="*/ 0 w 20"/>
                        <a:gd name="T3" fmla="*/ 2 h 58"/>
                        <a:gd name="T4" fmla="*/ 1 w 20"/>
                        <a:gd name="T5" fmla="*/ 0 h 58"/>
                        <a:gd name="T6" fmla="*/ 2 w 20"/>
                        <a:gd name="T7" fmla="*/ 3 h 58"/>
                        <a:gd name="T8" fmla="*/ 1 w 20"/>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58">
                          <a:moveTo>
                            <a:pt x="12" y="58"/>
                          </a:moveTo>
                          <a:lnTo>
                            <a:pt x="0" y="22"/>
                          </a:lnTo>
                          <a:lnTo>
                            <a:pt x="8" y="0"/>
                          </a:lnTo>
                          <a:lnTo>
                            <a:pt x="20" y="26"/>
                          </a:lnTo>
                          <a:lnTo>
                            <a:pt x="12"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25" name="Freeform 328"/>
                    <p:cNvSpPr>
                      <a:spLocks/>
                    </p:cNvSpPr>
                    <p:nvPr/>
                  </p:nvSpPr>
                  <p:spPr bwMode="auto">
                    <a:xfrm>
                      <a:off x="1348" y="1304"/>
                      <a:ext cx="6" cy="2"/>
                    </a:xfrm>
                    <a:custGeom>
                      <a:avLst/>
                      <a:gdLst>
                        <a:gd name="T0" fmla="*/ 0 w 61"/>
                        <a:gd name="T1" fmla="*/ 0 h 25"/>
                        <a:gd name="T2" fmla="*/ 4 w 61"/>
                        <a:gd name="T3" fmla="*/ 0 h 25"/>
                        <a:gd name="T4" fmla="*/ 4 w 61"/>
                        <a:gd name="T5" fmla="*/ 0 h 25"/>
                        <a:gd name="T6" fmla="*/ 5 w 61"/>
                        <a:gd name="T7" fmla="*/ 1 h 25"/>
                        <a:gd name="T8" fmla="*/ 6 w 61"/>
                        <a:gd name="T9" fmla="*/ 2 h 25"/>
                        <a:gd name="T10" fmla="*/ 1 w 61"/>
                        <a:gd name="T11" fmla="*/ 2 h 25"/>
                        <a:gd name="T12" fmla="*/ 1 w 61"/>
                        <a:gd name="T13" fmla="*/ 1 h 25"/>
                        <a:gd name="T14" fmla="*/ 0 w 61"/>
                        <a:gd name="T15" fmla="*/ 0 h 25"/>
                        <a:gd name="T16" fmla="*/ 0 w 61"/>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5">
                          <a:moveTo>
                            <a:pt x="1" y="0"/>
                          </a:moveTo>
                          <a:lnTo>
                            <a:pt x="41" y="0"/>
                          </a:lnTo>
                          <a:lnTo>
                            <a:pt x="42" y="2"/>
                          </a:lnTo>
                          <a:lnTo>
                            <a:pt x="46" y="10"/>
                          </a:lnTo>
                          <a:lnTo>
                            <a:pt x="61" y="25"/>
                          </a:lnTo>
                          <a:lnTo>
                            <a:pt x="15" y="25"/>
                          </a:lnTo>
                          <a:lnTo>
                            <a:pt x="8" y="17"/>
                          </a:lnTo>
                          <a:lnTo>
                            <a:pt x="0" y="4"/>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26" name="Freeform 329"/>
                    <p:cNvSpPr>
                      <a:spLocks/>
                    </p:cNvSpPr>
                    <p:nvPr/>
                  </p:nvSpPr>
                  <p:spPr bwMode="auto">
                    <a:xfrm>
                      <a:off x="1349" y="1307"/>
                      <a:ext cx="7" cy="3"/>
                    </a:xfrm>
                    <a:custGeom>
                      <a:avLst/>
                      <a:gdLst>
                        <a:gd name="T0" fmla="*/ 0 w 68"/>
                        <a:gd name="T1" fmla="*/ 3 h 31"/>
                        <a:gd name="T2" fmla="*/ 0 w 68"/>
                        <a:gd name="T3" fmla="*/ 2 h 31"/>
                        <a:gd name="T4" fmla="*/ 1 w 68"/>
                        <a:gd name="T5" fmla="*/ 1 h 31"/>
                        <a:gd name="T6" fmla="*/ 1 w 68"/>
                        <a:gd name="T7" fmla="*/ 0 h 31"/>
                        <a:gd name="T8" fmla="*/ 6 w 68"/>
                        <a:gd name="T9" fmla="*/ 0 h 31"/>
                        <a:gd name="T10" fmla="*/ 7 w 68"/>
                        <a:gd name="T11" fmla="*/ 3 h 31"/>
                        <a:gd name="T12" fmla="*/ 0 w 68"/>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1">
                          <a:moveTo>
                            <a:pt x="0" y="31"/>
                          </a:moveTo>
                          <a:lnTo>
                            <a:pt x="1" y="16"/>
                          </a:lnTo>
                          <a:lnTo>
                            <a:pt x="6" y="7"/>
                          </a:lnTo>
                          <a:lnTo>
                            <a:pt x="9" y="0"/>
                          </a:lnTo>
                          <a:lnTo>
                            <a:pt x="56" y="0"/>
                          </a:lnTo>
                          <a:lnTo>
                            <a:pt x="68"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46" name="Group 330"/>
                  <p:cNvGrpSpPr>
                    <a:grpSpLocks/>
                  </p:cNvGrpSpPr>
                  <p:nvPr/>
                </p:nvGrpSpPr>
                <p:grpSpPr bwMode="auto">
                  <a:xfrm>
                    <a:off x="1349" y="1307"/>
                    <a:ext cx="17" cy="19"/>
                    <a:chOff x="1349" y="1307"/>
                    <a:chExt cx="17" cy="19"/>
                  </a:xfrm>
                </p:grpSpPr>
                <p:grpSp>
                  <p:nvGrpSpPr>
                    <p:cNvPr id="74504" name="Group 331"/>
                    <p:cNvGrpSpPr>
                      <a:grpSpLocks/>
                    </p:cNvGrpSpPr>
                    <p:nvPr/>
                  </p:nvGrpSpPr>
                  <p:grpSpPr bwMode="auto">
                    <a:xfrm>
                      <a:off x="1349" y="1307"/>
                      <a:ext cx="9" cy="7"/>
                      <a:chOff x="1349" y="1307"/>
                      <a:chExt cx="9" cy="7"/>
                    </a:xfrm>
                  </p:grpSpPr>
                  <p:sp>
                    <p:nvSpPr>
                      <p:cNvPr id="74521" name="Freeform 332"/>
                      <p:cNvSpPr>
                        <a:spLocks/>
                      </p:cNvSpPr>
                      <p:nvPr/>
                    </p:nvSpPr>
                    <p:spPr bwMode="auto">
                      <a:xfrm>
                        <a:off x="1349" y="1307"/>
                        <a:ext cx="3" cy="7"/>
                      </a:xfrm>
                      <a:custGeom>
                        <a:avLst/>
                        <a:gdLst>
                          <a:gd name="T0" fmla="*/ 2 w 21"/>
                          <a:gd name="T1" fmla="*/ 7 h 60"/>
                          <a:gd name="T2" fmla="*/ 0 w 21"/>
                          <a:gd name="T3" fmla="*/ 3 h 60"/>
                          <a:gd name="T4" fmla="*/ 1 w 21"/>
                          <a:gd name="T5" fmla="*/ 0 h 60"/>
                          <a:gd name="T6" fmla="*/ 3 w 21"/>
                          <a:gd name="T7" fmla="*/ 3 h 60"/>
                          <a:gd name="T8" fmla="*/ 2 w 21"/>
                          <a:gd name="T9" fmla="*/ 7 h 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0">
                            <a:moveTo>
                              <a:pt x="12" y="60"/>
                            </a:moveTo>
                            <a:lnTo>
                              <a:pt x="0" y="23"/>
                            </a:lnTo>
                            <a:lnTo>
                              <a:pt x="7" y="0"/>
                            </a:lnTo>
                            <a:lnTo>
                              <a:pt x="21" y="26"/>
                            </a:lnTo>
                            <a:lnTo>
                              <a:pt x="12" y="6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22" name="Freeform 333"/>
                      <p:cNvSpPr>
                        <a:spLocks/>
                      </p:cNvSpPr>
                      <p:nvPr/>
                    </p:nvSpPr>
                    <p:spPr bwMode="auto">
                      <a:xfrm>
                        <a:off x="1350" y="1308"/>
                        <a:ext cx="6" cy="2"/>
                      </a:xfrm>
                      <a:custGeom>
                        <a:avLst/>
                        <a:gdLst>
                          <a:gd name="T0" fmla="*/ 0 w 63"/>
                          <a:gd name="T1" fmla="*/ 0 h 26"/>
                          <a:gd name="T2" fmla="*/ 4 w 63"/>
                          <a:gd name="T3" fmla="*/ 0 h 26"/>
                          <a:gd name="T4" fmla="*/ 4 w 63"/>
                          <a:gd name="T5" fmla="*/ 0 h 26"/>
                          <a:gd name="T6" fmla="*/ 4 w 63"/>
                          <a:gd name="T7" fmla="*/ 1 h 26"/>
                          <a:gd name="T8" fmla="*/ 6 w 63"/>
                          <a:gd name="T9" fmla="*/ 2 h 26"/>
                          <a:gd name="T10" fmla="*/ 2 w 63"/>
                          <a:gd name="T11" fmla="*/ 2 h 26"/>
                          <a:gd name="T12" fmla="*/ 1 w 63"/>
                          <a:gd name="T13" fmla="*/ 1 h 26"/>
                          <a:gd name="T14" fmla="*/ 0 w 63"/>
                          <a:gd name="T15" fmla="*/ 0 h 26"/>
                          <a:gd name="T16" fmla="*/ 0 w 63"/>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26">
                            <a:moveTo>
                              <a:pt x="1" y="0"/>
                            </a:moveTo>
                            <a:lnTo>
                              <a:pt x="42" y="0"/>
                            </a:lnTo>
                            <a:lnTo>
                              <a:pt x="43" y="3"/>
                            </a:lnTo>
                            <a:lnTo>
                              <a:pt x="47" y="11"/>
                            </a:lnTo>
                            <a:lnTo>
                              <a:pt x="63" y="26"/>
                            </a:lnTo>
                            <a:lnTo>
                              <a:pt x="16" y="26"/>
                            </a:lnTo>
                            <a:lnTo>
                              <a:pt x="8" y="19"/>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23" name="Freeform 334"/>
                      <p:cNvSpPr>
                        <a:spLocks/>
                      </p:cNvSpPr>
                      <p:nvPr/>
                    </p:nvSpPr>
                    <p:spPr bwMode="auto">
                      <a:xfrm>
                        <a:off x="1351" y="1310"/>
                        <a:ext cx="7" cy="4"/>
                      </a:xfrm>
                      <a:custGeom>
                        <a:avLst/>
                        <a:gdLst>
                          <a:gd name="T0" fmla="*/ 0 w 68"/>
                          <a:gd name="T1" fmla="*/ 4 h 33"/>
                          <a:gd name="T2" fmla="*/ 0 w 68"/>
                          <a:gd name="T3" fmla="*/ 2 h 33"/>
                          <a:gd name="T4" fmla="*/ 1 w 68"/>
                          <a:gd name="T5" fmla="*/ 1 h 33"/>
                          <a:gd name="T6" fmla="*/ 1 w 68"/>
                          <a:gd name="T7" fmla="*/ 0 h 33"/>
                          <a:gd name="T8" fmla="*/ 6 w 68"/>
                          <a:gd name="T9" fmla="*/ 0 h 33"/>
                          <a:gd name="T10" fmla="*/ 7 w 68"/>
                          <a:gd name="T11" fmla="*/ 4 h 33"/>
                          <a:gd name="T12" fmla="*/ 0 w 68"/>
                          <a:gd name="T13" fmla="*/ 4 h 3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3">
                            <a:moveTo>
                              <a:pt x="0" y="33"/>
                            </a:moveTo>
                            <a:lnTo>
                              <a:pt x="1" y="19"/>
                            </a:lnTo>
                            <a:lnTo>
                              <a:pt x="5" y="7"/>
                            </a:lnTo>
                            <a:lnTo>
                              <a:pt x="10" y="0"/>
                            </a:lnTo>
                            <a:lnTo>
                              <a:pt x="57" y="0"/>
                            </a:lnTo>
                            <a:lnTo>
                              <a:pt x="68" y="33"/>
                            </a:lnTo>
                            <a:lnTo>
                              <a:pt x="0" y="33"/>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505" name="Group 335"/>
                    <p:cNvGrpSpPr>
                      <a:grpSpLocks/>
                    </p:cNvGrpSpPr>
                    <p:nvPr/>
                  </p:nvGrpSpPr>
                  <p:grpSpPr bwMode="auto">
                    <a:xfrm>
                      <a:off x="1351" y="1311"/>
                      <a:ext cx="9" cy="6"/>
                      <a:chOff x="1351" y="1311"/>
                      <a:chExt cx="9" cy="6"/>
                    </a:xfrm>
                  </p:grpSpPr>
                  <p:sp>
                    <p:nvSpPr>
                      <p:cNvPr id="74518" name="Freeform 336"/>
                      <p:cNvSpPr>
                        <a:spLocks/>
                      </p:cNvSpPr>
                      <p:nvPr/>
                    </p:nvSpPr>
                    <p:spPr bwMode="auto">
                      <a:xfrm>
                        <a:off x="1351" y="1311"/>
                        <a:ext cx="3" cy="6"/>
                      </a:xfrm>
                      <a:custGeom>
                        <a:avLst/>
                        <a:gdLst>
                          <a:gd name="T0" fmla="*/ 2 w 21"/>
                          <a:gd name="T1" fmla="*/ 6 h 59"/>
                          <a:gd name="T2" fmla="*/ 0 w 21"/>
                          <a:gd name="T3" fmla="*/ 2 h 59"/>
                          <a:gd name="T4" fmla="*/ 1 w 21"/>
                          <a:gd name="T5" fmla="*/ 0 h 59"/>
                          <a:gd name="T6" fmla="*/ 3 w 21"/>
                          <a:gd name="T7" fmla="*/ 3 h 59"/>
                          <a:gd name="T8" fmla="*/ 2 w 21"/>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9">
                            <a:moveTo>
                              <a:pt x="12" y="59"/>
                            </a:moveTo>
                            <a:lnTo>
                              <a:pt x="0" y="24"/>
                            </a:lnTo>
                            <a:lnTo>
                              <a:pt x="9" y="0"/>
                            </a:lnTo>
                            <a:lnTo>
                              <a:pt x="21" y="27"/>
                            </a:lnTo>
                            <a:lnTo>
                              <a:pt x="12"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19" name="Freeform 337"/>
                      <p:cNvSpPr>
                        <a:spLocks/>
                      </p:cNvSpPr>
                      <p:nvPr/>
                    </p:nvSpPr>
                    <p:spPr bwMode="auto">
                      <a:xfrm>
                        <a:off x="1352" y="1311"/>
                        <a:ext cx="6" cy="3"/>
                      </a:xfrm>
                      <a:custGeom>
                        <a:avLst/>
                        <a:gdLst>
                          <a:gd name="T0" fmla="*/ 0 w 63"/>
                          <a:gd name="T1" fmla="*/ 0 h 27"/>
                          <a:gd name="T2" fmla="*/ 4 w 63"/>
                          <a:gd name="T3" fmla="*/ 0 h 27"/>
                          <a:gd name="T4" fmla="*/ 4 w 63"/>
                          <a:gd name="T5" fmla="*/ 0 h 27"/>
                          <a:gd name="T6" fmla="*/ 4 w 63"/>
                          <a:gd name="T7" fmla="*/ 1 h 27"/>
                          <a:gd name="T8" fmla="*/ 6 w 63"/>
                          <a:gd name="T9" fmla="*/ 3 h 27"/>
                          <a:gd name="T10" fmla="*/ 1 w 63"/>
                          <a:gd name="T11" fmla="*/ 3 h 27"/>
                          <a:gd name="T12" fmla="*/ 1 w 63"/>
                          <a:gd name="T13" fmla="*/ 2 h 27"/>
                          <a:gd name="T14" fmla="*/ 0 w 63"/>
                          <a:gd name="T15" fmla="*/ 1 h 27"/>
                          <a:gd name="T16" fmla="*/ 0 w 63"/>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27">
                            <a:moveTo>
                              <a:pt x="2" y="0"/>
                            </a:moveTo>
                            <a:lnTo>
                              <a:pt x="43" y="0"/>
                            </a:lnTo>
                            <a:lnTo>
                              <a:pt x="44" y="2"/>
                            </a:lnTo>
                            <a:lnTo>
                              <a:pt x="47" y="12"/>
                            </a:lnTo>
                            <a:lnTo>
                              <a:pt x="63" y="27"/>
                            </a:lnTo>
                            <a:lnTo>
                              <a:pt x="15" y="27"/>
                            </a:lnTo>
                            <a:lnTo>
                              <a:pt x="8" y="18"/>
                            </a:lnTo>
                            <a:lnTo>
                              <a:pt x="0" y="5"/>
                            </a:lnTo>
                            <a:lnTo>
                              <a:pt x="2"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20" name="Freeform 338"/>
                      <p:cNvSpPr>
                        <a:spLocks/>
                      </p:cNvSpPr>
                      <p:nvPr/>
                    </p:nvSpPr>
                    <p:spPr bwMode="auto">
                      <a:xfrm>
                        <a:off x="1353" y="1314"/>
                        <a:ext cx="7" cy="3"/>
                      </a:xfrm>
                      <a:custGeom>
                        <a:avLst/>
                        <a:gdLst>
                          <a:gd name="T0" fmla="*/ 0 w 67"/>
                          <a:gd name="T1" fmla="*/ 3 h 31"/>
                          <a:gd name="T2" fmla="*/ 0 w 67"/>
                          <a:gd name="T3" fmla="*/ 2 h 31"/>
                          <a:gd name="T4" fmla="*/ 1 w 67"/>
                          <a:gd name="T5" fmla="*/ 1 h 31"/>
                          <a:gd name="T6" fmla="*/ 1 w 67"/>
                          <a:gd name="T7" fmla="*/ 0 h 31"/>
                          <a:gd name="T8" fmla="*/ 6 w 67"/>
                          <a:gd name="T9" fmla="*/ 0 h 31"/>
                          <a:gd name="T10" fmla="*/ 7 w 67"/>
                          <a:gd name="T11" fmla="*/ 3 h 31"/>
                          <a:gd name="T12" fmla="*/ 0 w 67"/>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7" h="31">
                            <a:moveTo>
                              <a:pt x="0" y="31"/>
                            </a:moveTo>
                            <a:lnTo>
                              <a:pt x="1" y="18"/>
                            </a:lnTo>
                            <a:lnTo>
                              <a:pt x="5" y="7"/>
                            </a:lnTo>
                            <a:lnTo>
                              <a:pt x="9" y="0"/>
                            </a:lnTo>
                            <a:lnTo>
                              <a:pt x="57" y="0"/>
                            </a:lnTo>
                            <a:lnTo>
                              <a:pt x="67"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506" name="Group 339"/>
                    <p:cNvGrpSpPr>
                      <a:grpSpLocks/>
                    </p:cNvGrpSpPr>
                    <p:nvPr/>
                  </p:nvGrpSpPr>
                  <p:grpSpPr bwMode="auto">
                    <a:xfrm>
                      <a:off x="1354" y="1314"/>
                      <a:ext cx="8" cy="6"/>
                      <a:chOff x="1354" y="1314"/>
                      <a:chExt cx="8" cy="6"/>
                    </a:xfrm>
                  </p:grpSpPr>
                  <p:sp>
                    <p:nvSpPr>
                      <p:cNvPr id="74515" name="Freeform 340"/>
                      <p:cNvSpPr>
                        <a:spLocks/>
                      </p:cNvSpPr>
                      <p:nvPr/>
                    </p:nvSpPr>
                    <p:spPr bwMode="auto">
                      <a:xfrm>
                        <a:off x="1354" y="1314"/>
                        <a:ext cx="2" cy="6"/>
                      </a:xfrm>
                      <a:custGeom>
                        <a:avLst/>
                        <a:gdLst>
                          <a:gd name="T0" fmla="*/ 1 w 21"/>
                          <a:gd name="T1" fmla="*/ 6 h 58"/>
                          <a:gd name="T2" fmla="*/ 0 w 21"/>
                          <a:gd name="T3" fmla="*/ 2 h 58"/>
                          <a:gd name="T4" fmla="*/ 1 w 21"/>
                          <a:gd name="T5" fmla="*/ 0 h 58"/>
                          <a:gd name="T6" fmla="*/ 2 w 21"/>
                          <a:gd name="T7" fmla="*/ 3 h 58"/>
                          <a:gd name="T8" fmla="*/ 1 w 21"/>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8">
                            <a:moveTo>
                              <a:pt x="13" y="58"/>
                            </a:moveTo>
                            <a:lnTo>
                              <a:pt x="0" y="23"/>
                            </a:lnTo>
                            <a:lnTo>
                              <a:pt x="9" y="0"/>
                            </a:lnTo>
                            <a:lnTo>
                              <a:pt x="21" y="26"/>
                            </a:lnTo>
                            <a:lnTo>
                              <a:pt x="13"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16" name="Freeform 341"/>
                      <p:cNvSpPr>
                        <a:spLocks/>
                      </p:cNvSpPr>
                      <p:nvPr/>
                    </p:nvSpPr>
                    <p:spPr bwMode="auto">
                      <a:xfrm>
                        <a:off x="1354" y="1314"/>
                        <a:ext cx="7" cy="3"/>
                      </a:xfrm>
                      <a:custGeom>
                        <a:avLst/>
                        <a:gdLst>
                          <a:gd name="T0" fmla="*/ 0 w 61"/>
                          <a:gd name="T1" fmla="*/ 0 h 25"/>
                          <a:gd name="T2" fmla="*/ 5 w 61"/>
                          <a:gd name="T3" fmla="*/ 0 h 25"/>
                          <a:gd name="T4" fmla="*/ 5 w 61"/>
                          <a:gd name="T5" fmla="*/ 0 h 25"/>
                          <a:gd name="T6" fmla="*/ 5 w 61"/>
                          <a:gd name="T7" fmla="*/ 1 h 25"/>
                          <a:gd name="T8" fmla="*/ 7 w 61"/>
                          <a:gd name="T9" fmla="*/ 3 h 25"/>
                          <a:gd name="T10" fmla="*/ 2 w 61"/>
                          <a:gd name="T11" fmla="*/ 3 h 25"/>
                          <a:gd name="T12" fmla="*/ 1 w 61"/>
                          <a:gd name="T13" fmla="*/ 2 h 25"/>
                          <a:gd name="T14" fmla="*/ 0 w 61"/>
                          <a:gd name="T15" fmla="*/ 1 h 25"/>
                          <a:gd name="T16" fmla="*/ 0 w 61"/>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5">
                            <a:moveTo>
                              <a:pt x="1" y="0"/>
                            </a:moveTo>
                            <a:lnTo>
                              <a:pt x="42" y="0"/>
                            </a:lnTo>
                            <a:lnTo>
                              <a:pt x="43" y="2"/>
                            </a:lnTo>
                            <a:lnTo>
                              <a:pt x="47" y="10"/>
                            </a:lnTo>
                            <a:lnTo>
                              <a:pt x="61" y="25"/>
                            </a:lnTo>
                            <a:lnTo>
                              <a:pt x="15" y="25"/>
                            </a:lnTo>
                            <a:lnTo>
                              <a:pt x="8" y="17"/>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17" name="Freeform 342"/>
                      <p:cNvSpPr>
                        <a:spLocks/>
                      </p:cNvSpPr>
                      <p:nvPr/>
                    </p:nvSpPr>
                    <p:spPr bwMode="auto">
                      <a:xfrm>
                        <a:off x="1355" y="1317"/>
                        <a:ext cx="7" cy="3"/>
                      </a:xfrm>
                      <a:custGeom>
                        <a:avLst/>
                        <a:gdLst>
                          <a:gd name="T0" fmla="*/ 0 w 68"/>
                          <a:gd name="T1" fmla="*/ 3 h 31"/>
                          <a:gd name="T2" fmla="*/ 0 w 68"/>
                          <a:gd name="T3" fmla="*/ 2 h 31"/>
                          <a:gd name="T4" fmla="*/ 1 w 68"/>
                          <a:gd name="T5" fmla="*/ 1 h 31"/>
                          <a:gd name="T6" fmla="*/ 1 w 68"/>
                          <a:gd name="T7" fmla="*/ 0 h 31"/>
                          <a:gd name="T8" fmla="*/ 6 w 68"/>
                          <a:gd name="T9" fmla="*/ 0 h 31"/>
                          <a:gd name="T10" fmla="*/ 7 w 68"/>
                          <a:gd name="T11" fmla="*/ 3 h 31"/>
                          <a:gd name="T12" fmla="*/ 0 w 68"/>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1">
                            <a:moveTo>
                              <a:pt x="0" y="31"/>
                            </a:moveTo>
                            <a:lnTo>
                              <a:pt x="2" y="17"/>
                            </a:lnTo>
                            <a:lnTo>
                              <a:pt x="5" y="7"/>
                            </a:lnTo>
                            <a:lnTo>
                              <a:pt x="9" y="0"/>
                            </a:lnTo>
                            <a:lnTo>
                              <a:pt x="56" y="0"/>
                            </a:lnTo>
                            <a:lnTo>
                              <a:pt x="68"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507" name="Group 343"/>
                    <p:cNvGrpSpPr>
                      <a:grpSpLocks/>
                    </p:cNvGrpSpPr>
                    <p:nvPr/>
                  </p:nvGrpSpPr>
                  <p:grpSpPr bwMode="auto">
                    <a:xfrm>
                      <a:off x="1356" y="1317"/>
                      <a:ext cx="8" cy="6"/>
                      <a:chOff x="1356" y="1317"/>
                      <a:chExt cx="8" cy="6"/>
                    </a:xfrm>
                  </p:grpSpPr>
                  <p:sp>
                    <p:nvSpPr>
                      <p:cNvPr id="74512" name="Freeform 344"/>
                      <p:cNvSpPr>
                        <a:spLocks/>
                      </p:cNvSpPr>
                      <p:nvPr/>
                    </p:nvSpPr>
                    <p:spPr bwMode="auto">
                      <a:xfrm>
                        <a:off x="1356" y="1317"/>
                        <a:ext cx="2" cy="6"/>
                      </a:xfrm>
                      <a:custGeom>
                        <a:avLst/>
                        <a:gdLst>
                          <a:gd name="T0" fmla="*/ 1 w 21"/>
                          <a:gd name="T1" fmla="*/ 6 h 59"/>
                          <a:gd name="T2" fmla="*/ 0 w 21"/>
                          <a:gd name="T3" fmla="*/ 2 h 59"/>
                          <a:gd name="T4" fmla="*/ 1 w 21"/>
                          <a:gd name="T5" fmla="*/ 0 h 59"/>
                          <a:gd name="T6" fmla="*/ 2 w 21"/>
                          <a:gd name="T7" fmla="*/ 3 h 59"/>
                          <a:gd name="T8" fmla="*/ 1 w 21"/>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9">
                            <a:moveTo>
                              <a:pt x="13" y="59"/>
                            </a:moveTo>
                            <a:lnTo>
                              <a:pt x="0" y="24"/>
                            </a:lnTo>
                            <a:lnTo>
                              <a:pt x="10" y="0"/>
                            </a:lnTo>
                            <a:lnTo>
                              <a:pt x="21" y="27"/>
                            </a:lnTo>
                            <a:lnTo>
                              <a:pt x="13"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13" name="Freeform 345"/>
                      <p:cNvSpPr>
                        <a:spLocks/>
                      </p:cNvSpPr>
                      <p:nvPr/>
                    </p:nvSpPr>
                    <p:spPr bwMode="auto">
                      <a:xfrm>
                        <a:off x="1357" y="1317"/>
                        <a:ext cx="6" cy="3"/>
                      </a:xfrm>
                      <a:custGeom>
                        <a:avLst/>
                        <a:gdLst>
                          <a:gd name="T0" fmla="*/ 0 w 60"/>
                          <a:gd name="T1" fmla="*/ 0 h 25"/>
                          <a:gd name="T2" fmla="*/ 4 w 60"/>
                          <a:gd name="T3" fmla="*/ 0 h 25"/>
                          <a:gd name="T4" fmla="*/ 4 w 60"/>
                          <a:gd name="T5" fmla="*/ 0 h 25"/>
                          <a:gd name="T6" fmla="*/ 5 w 60"/>
                          <a:gd name="T7" fmla="*/ 1 h 25"/>
                          <a:gd name="T8" fmla="*/ 6 w 60"/>
                          <a:gd name="T9" fmla="*/ 3 h 25"/>
                          <a:gd name="T10" fmla="*/ 1 w 60"/>
                          <a:gd name="T11" fmla="*/ 3 h 25"/>
                          <a:gd name="T12" fmla="*/ 1 w 60"/>
                          <a:gd name="T13" fmla="*/ 2 h 25"/>
                          <a:gd name="T14" fmla="*/ 0 w 60"/>
                          <a:gd name="T15" fmla="*/ 0 h 25"/>
                          <a:gd name="T16" fmla="*/ 0 w 60"/>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 h="25">
                            <a:moveTo>
                              <a:pt x="1" y="0"/>
                            </a:moveTo>
                            <a:lnTo>
                              <a:pt x="40" y="0"/>
                            </a:lnTo>
                            <a:lnTo>
                              <a:pt x="43" y="2"/>
                            </a:lnTo>
                            <a:lnTo>
                              <a:pt x="46" y="9"/>
                            </a:lnTo>
                            <a:lnTo>
                              <a:pt x="60" y="25"/>
                            </a:lnTo>
                            <a:lnTo>
                              <a:pt x="14" y="25"/>
                            </a:lnTo>
                            <a:lnTo>
                              <a:pt x="6" y="17"/>
                            </a:lnTo>
                            <a:lnTo>
                              <a:pt x="0" y="4"/>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14" name="Freeform 346"/>
                      <p:cNvSpPr>
                        <a:spLocks/>
                      </p:cNvSpPr>
                      <p:nvPr/>
                    </p:nvSpPr>
                    <p:spPr bwMode="auto">
                      <a:xfrm>
                        <a:off x="1357" y="1320"/>
                        <a:ext cx="7" cy="3"/>
                      </a:xfrm>
                      <a:custGeom>
                        <a:avLst/>
                        <a:gdLst>
                          <a:gd name="T0" fmla="*/ 0 w 69"/>
                          <a:gd name="T1" fmla="*/ 3 h 31"/>
                          <a:gd name="T2" fmla="*/ 0 w 69"/>
                          <a:gd name="T3" fmla="*/ 2 h 31"/>
                          <a:gd name="T4" fmla="*/ 1 w 69"/>
                          <a:gd name="T5" fmla="*/ 1 h 31"/>
                          <a:gd name="T6" fmla="*/ 1 w 69"/>
                          <a:gd name="T7" fmla="*/ 0 h 31"/>
                          <a:gd name="T8" fmla="*/ 6 w 69"/>
                          <a:gd name="T9" fmla="*/ 0 h 31"/>
                          <a:gd name="T10" fmla="*/ 7 w 69"/>
                          <a:gd name="T11" fmla="*/ 3 h 31"/>
                          <a:gd name="T12" fmla="*/ 0 w 69"/>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1" y="16"/>
                            </a:lnTo>
                            <a:lnTo>
                              <a:pt x="6" y="6"/>
                            </a:lnTo>
                            <a:lnTo>
                              <a:pt x="9" y="0"/>
                            </a:lnTo>
                            <a:lnTo>
                              <a:pt x="56"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508" name="Group 347"/>
                    <p:cNvGrpSpPr>
                      <a:grpSpLocks/>
                    </p:cNvGrpSpPr>
                    <p:nvPr/>
                  </p:nvGrpSpPr>
                  <p:grpSpPr bwMode="auto">
                    <a:xfrm>
                      <a:off x="1358" y="1321"/>
                      <a:ext cx="8" cy="5"/>
                      <a:chOff x="1358" y="1321"/>
                      <a:chExt cx="8" cy="5"/>
                    </a:xfrm>
                  </p:grpSpPr>
                  <p:sp>
                    <p:nvSpPr>
                      <p:cNvPr id="74509" name="Freeform 348"/>
                      <p:cNvSpPr>
                        <a:spLocks/>
                      </p:cNvSpPr>
                      <p:nvPr/>
                    </p:nvSpPr>
                    <p:spPr bwMode="auto">
                      <a:xfrm>
                        <a:off x="1358" y="1321"/>
                        <a:ext cx="2" cy="5"/>
                      </a:xfrm>
                      <a:custGeom>
                        <a:avLst/>
                        <a:gdLst>
                          <a:gd name="T0" fmla="*/ 1 w 21"/>
                          <a:gd name="T1" fmla="*/ 5 h 59"/>
                          <a:gd name="T2" fmla="*/ 0 w 21"/>
                          <a:gd name="T3" fmla="*/ 2 h 59"/>
                          <a:gd name="T4" fmla="*/ 1 w 21"/>
                          <a:gd name="T5" fmla="*/ 0 h 59"/>
                          <a:gd name="T6" fmla="*/ 2 w 21"/>
                          <a:gd name="T7" fmla="*/ 2 h 59"/>
                          <a:gd name="T8" fmla="*/ 1 w 21"/>
                          <a:gd name="T9" fmla="*/ 5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9">
                            <a:moveTo>
                              <a:pt x="13" y="59"/>
                            </a:moveTo>
                            <a:lnTo>
                              <a:pt x="0" y="24"/>
                            </a:lnTo>
                            <a:lnTo>
                              <a:pt x="9" y="0"/>
                            </a:lnTo>
                            <a:lnTo>
                              <a:pt x="21" y="27"/>
                            </a:lnTo>
                            <a:lnTo>
                              <a:pt x="13"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10" name="Freeform 349"/>
                      <p:cNvSpPr>
                        <a:spLocks/>
                      </p:cNvSpPr>
                      <p:nvPr/>
                    </p:nvSpPr>
                    <p:spPr bwMode="auto">
                      <a:xfrm>
                        <a:off x="1359" y="1321"/>
                        <a:ext cx="6" cy="2"/>
                      </a:xfrm>
                      <a:custGeom>
                        <a:avLst/>
                        <a:gdLst>
                          <a:gd name="T0" fmla="*/ 0 w 61"/>
                          <a:gd name="T1" fmla="*/ 0 h 25"/>
                          <a:gd name="T2" fmla="*/ 4 w 61"/>
                          <a:gd name="T3" fmla="*/ 0 h 25"/>
                          <a:gd name="T4" fmla="*/ 4 w 61"/>
                          <a:gd name="T5" fmla="*/ 0 h 25"/>
                          <a:gd name="T6" fmla="*/ 5 w 61"/>
                          <a:gd name="T7" fmla="*/ 1 h 25"/>
                          <a:gd name="T8" fmla="*/ 6 w 61"/>
                          <a:gd name="T9" fmla="*/ 2 h 25"/>
                          <a:gd name="T10" fmla="*/ 1 w 61"/>
                          <a:gd name="T11" fmla="*/ 2 h 25"/>
                          <a:gd name="T12" fmla="*/ 1 w 61"/>
                          <a:gd name="T13" fmla="*/ 1 h 25"/>
                          <a:gd name="T14" fmla="*/ 0 w 61"/>
                          <a:gd name="T15" fmla="*/ 0 h 25"/>
                          <a:gd name="T16" fmla="*/ 0 w 61"/>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5">
                            <a:moveTo>
                              <a:pt x="1" y="0"/>
                            </a:moveTo>
                            <a:lnTo>
                              <a:pt x="40" y="0"/>
                            </a:lnTo>
                            <a:lnTo>
                              <a:pt x="41" y="2"/>
                            </a:lnTo>
                            <a:lnTo>
                              <a:pt x="47" y="9"/>
                            </a:lnTo>
                            <a:lnTo>
                              <a:pt x="61" y="25"/>
                            </a:lnTo>
                            <a:lnTo>
                              <a:pt x="15" y="25"/>
                            </a:lnTo>
                            <a:lnTo>
                              <a:pt x="7" y="17"/>
                            </a:lnTo>
                            <a:lnTo>
                              <a:pt x="0" y="4"/>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11" name="Freeform 350"/>
                      <p:cNvSpPr>
                        <a:spLocks/>
                      </p:cNvSpPr>
                      <p:nvPr/>
                    </p:nvSpPr>
                    <p:spPr bwMode="auto">
                      <a:xfrm>
                        <a:off x="1359" y="1323"/>
                        <a:ext cx="7" cy="3"/>
                      </a:xfrm>
                      <a:custGeom>
                        <a:avLst/>
                        <a:gdLst>
                          <a:gd name="T0" fmla="*/ 0 w 68"/>
                          <a:gd name="T1" fmla="*/ 3 h 31"/>
                          <a:gd name="T2" fmla="*/ 0 w 68"/>
                          <a:gd name="T3" fmla="*/ 2 h 31"/>
                          <a:gd name="T4" fmla="*/ 1 w 68"/>
                          <a:gd name="T5" fmla="*/ 1 h 31"/>
                          <a:gd name="T6" fmla="*/ 1 w 68"/>
                          <a:gd name="T7" fmla="*/ 0 h 31"/>
                          <a:gd name="T8" fmla="*/ 6 w 68"/>
                          <a:gd name="T9" fmla="*/ 0 h 31"/>
                          <a:gd name="T10" fmla="*/ 7 w 68"/>
                          <a:gd name="T11" fmla="*/ 3 h 31"/>
                          <a:gd name="T12" fmla="*/ 0 w 68"/>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1">
                            <a:moveTo>
                              <a:pt x="0" y="31"/>
                            </a:moveTo>
                            <a:lnTo>
                              <a:pt x="1" y="16"/>
                            </a:lnTo>
                            <a:lnTo>
                              <a:pt x="5" y="6"/>
                            </a:lnTo>
                            <a:lnTo>
                              <a:pt x="9" y="0"/>
                            </a:lnTo>
                            <a:lnTo>
                              <a:pt x="56" y="0"/>
                            </a:lnTo>
                            <a:lnTo>
                              <a:pt x="68"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nvGrpSpPr>
                  <p:cNvPr id="74347" name="Group 351"/>
                  <p:cNvGrpSpPr>
                    <a:grpSpLocks/>
                  </p:cNvGrpSpPr>
                  <p:nvPr/>
                </p:nvGrpSpPr>
                <p:grpSpPr bwMode="auto">
                  <a:xfrm>
                    <a:off x="1360" y="1324"/>
                    <a:ext cx="16" cy="19"/>
                    <a:chOff x="1360" y="1324"/>
                    <a:chExt cx="16" cy="19"/>
                  </a:xfrm>
                </p:grpSpPr>
                <p:grpSp>
                  <p:nvGrpSpPr>
                    <p:cNvPr id="74484" name="Group 352"/>
                    <p:cNvGrpSpPr>
                      <a:grpSpLocks/>
                    </p:cNvGrpSpPr>
                    <p:nvPr/>
                  </p:nvGrpSpPr>
                  <p:grpSpPr bwMode="auto">
                    <a:xfrm>
                      <a:off x="1360" y="1324"/>
                      <a:ext cx="8" cy="6"/>
                      <a:chOff x="1360" y="1324"/>
                      <a:chExt cx="8" cy="6"/>
                    </a:xfrm>
                  </p:grpSpPr>
                  <p:sp>
                    <p:nvSpPr>
                      <p:cNvPr id="74501" name="Freeform 353"/>
                      <p:cNvSpPr>
                        <a:spLocks/>
                      </p:cNvSpPr>
                      <p:nvPr/>
                    </p:nvSpPr>
                    <p:spPr bwMode="auto">
                      <a:xfrm>
                        <a:off x="1360" y="1324"/>
                        <a:ext cx="2" cy="6"/>
                      </a:xfrm>
                      <a:custGeom>
                        <a:avLst/>
                        <a:gdLst>
                          <a:gd name="T0" fmla="*/ 1 w 20"/>
                          <a:gd name="T1" fmla="*/ 6 h 59"/>
                          <a:gd name="T2" fmla="*/ 0 w 20"/>
                          <a:gd name="T3" fmla="*/ 2 h 59"/>
                          <a:gd name="T4" fmla="*/ 1 w 20"/>
                          <a:gd name="T5" fmla="*/ 0 h 59"/>
                          <a:gd name="T6" fmla="*/ 2 w 20"/>
                          <a:gd name="T7" fmla="*/ 3 h 59"/>
                          <a:gd name="T8" fmla="*/ 1 w 20"/>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59">
                            <a:moveTo>
                              <a:pt x="13" y="59"/>
                            </a:moveTo>
                            <a:lnTo>
                              <a:pt x="0" y="23"/>
                            </a:lnTo>
                            <a:lnTo>
                              <a:pt x="8" y="0"/>
                            </a:lnTo>
                            <a:lnTo>
                              <a:pt x="20" y="27"/>
                            </a:lnTo>
                            <a:lnTo>
                              <a:pt x="13"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02" name="Freeform 354"/>
                      <p:cNvSpPr>
                        <a:spLocks/>
                      </p:cNvSpPr>
                      <p:nvPr/>
                    </p:nvSpPr>
                    <p:spPr bwMode="auto">
                      <a:xfrm>
                        <a:off x="1361" y="1324"/>
                        <a:ext cx="6" cy="3"/>
                      </a:xfrm>
                      <a:custGeom>
                        <a:avLst/>
                        <a:gdLst>
                          <a:gd name="T0" fmla="*/ 0 w 63"/>
                          <a:gd name="T1" fmla="*/ 0 h 26"/>
                          <a:gd name="T2" fmla="*/ 4 w 63"/>
                          <a:gd name="T3" fmla="*/ 0 h 26"/>
                          <a:gd name="T4" fmla="*/ 4 w 63"/>
                          <a:gd name="T5" fmla="*/ 0 h 26"/>
                          <a:gd name="T6" fmla="*/ 4 w 63"/>
                          <a:gd name="T7" fmla="*/ 1 h 26"/>
                          <a:gd name="T8" fmla="*/ 6 w 63"/>
                          <a:gd name="T9" fmla="*/ 3 h 26"/>
                          <a:gd name="T10" fmla="*/ 2 w 63"/>
                          <a:gd name="T11" fmla="*/ 3 h 26"/>
                          <a:gd name="T12" fmla="*/ 1 w 63"/>
                          <a:gd name="T13" fmla="*/ 2 h 26"/>
                          <a:gd name="T14" fmla="*/ 0 w 63"/>
                          <a:gd name="T15" fmla="*/ 1 h 26"/>
                          <a:gd name="T16" fmla="*/ 0 w 63"/>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26">
                            <a:moveTo>
                              <a:pt x="3" y="0"/>
                            </a:moveTo>
                            <a:lnTo>
                              <a:pt x="43" y="0"/>
                            </a:lnTo>
                            <a:lnTo>
                              <a:pt x="44" y="3"/>
                            </a:lnTo>
                            <a:lnTo>
                              <a:pt x="47" y="11"/>
                            </a:lnTo>
                            <a:lnTo>
                              <a:pt x="63" y="26"/>
                            </a:lnTo>
                            <a:lnTo>
                              <a:pt x="16" y="26"/>
                            </a:lnTo>
                            <a:lnTo>
                              <a:pt x="9" y="19"/>
                            </a:lnTo>
                            <a:lnTo>
                              <a:pt x="0" y="5"/>
                            </a:lnTo>
                            <a:lnTo>
                              <a:pt x="3"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03" name="Freeform 355"/>
                      <p:cNvSpPr>
                        <a:spLocks/>
                      </p:cNvSpPr>
                      <p:nvPr/>
                    </p:nvSpPr>
                    <p:spPr bwMode="auto">
                      <a:xfrm>
                        <a:off x="1361" y="1327"/>
                        <a:ext cx="7" cy="3"/>
                      </a:xfrm>
                      <a:custGeom>
                        <a:avLst/>
                        <a:gdLst>
                          <a:gd name="T0" fmla="*/ 0 w 69"/>
                          <a:gd name="T1" fmla="*/ 3 h 31"/>
                          <a:gd name="T2" fmla="*/ 0 w 69"/>
                          <a:gd name="T3" fmla="*/ 2 h 31"/>
                          <a:gd name="T4" fmla="*/ 1 w 69"/>
                          <a:gd name="T5" fmla="*/ 1 h 31"/>
                          <a:gd name="T6" fmla="*/ 1 w 69"/>
                          <a:gd name="T7" fmla="*/ 0 h 31"/>
                          <a:gd name="T8" fmla="*/ 6 w 69"/>
                          <a:gd name="T9" fmla="*/ 0 h 31"/>
                          <a:gd name="T10" fmla="*/ 7 w 69"/>
                          <a:gd name="T11" fmla="*/ 3 h 31"/>
                          <a:gd name="T12" fmla="*/ 0 w 69"/>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1" y="17"/>
                            </a:lnTo>
                            <a:lnTo>
                              <a:pt x="5" y="6"/>
                            </a:lnTo>
                            <a:lnTo>
                              <a:pt x="9" y="0"/>
                            </a:lnTo>
                            <a:lnTo>
                              <a:pt x="56"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485" name="Group 356"/>
                    <p:cNvGrpSpPr>
                      <a:grpSpLocks/>
                    </p:cNvGrpSpPr>
                    <p:nvPr/>
                  </p:nvGrpSpPr>
                  <p:grpSpPr bwMode="auto">
                    <a:xfrm>
                      <a:off x="1362" y="1327"/>
                      <a:ext cx="8" cy="6"/>
                      <a:chOff x="1362" y="1327"/>
                      <a:chExt cx="8" cy="6"/>
                    </a:xfrm>
                  </p:grpSpPr>
                  <p:sp>
                    <p:nvSpPr>
                      <p:cNvPr id="74498" name="Freeform 357"/>
                      <p:cNvSpPr>
                        <a:spLocks/>
                      </p:cNvSpPr>
                      <p:nvPr/>
                    </p:nvSpPr>
                    <p:spPr bwMode="auto">
                      <a:xfrm>
                        <a:off x="1362" y="1327"/>
                        <a:ext cx="2" cy="6"/>
                      </a:xfrm>
                      <a:custGeom>
                        <a:avLst/>
                        <a:gdLst>
                          <a:gd name="T0" fmla="*/ 1 w 21"/>
                          <a:gd name="T1" fmla="*/ 6 h 59"/>
                          <a:gd name="T2" fmla="*/ 0 w 21"/>
                          <a:gd name="T3" fmla="*/ 2 h 59"/>
                          <a:gd name="T4" fmla="*/ 1 w 21"/>
                          <a:gd name="T5" fmla="*/ 0 h 59"/>
                          <a:gd name="T6" fmla="*/ 2 w 21"/>
                          <a:gd name="T7" fmla="*/ 3 h 59"/>
                          <a:gd name="T8" fmla="*/ 1 w 21"/>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9">
                            <a:moveTo>
                              <a:pt x="11" y="59"/>
                            </a:moveTo>
                            <a:lnTo>
                              <a:pt x="0" y="23"/>
                            </a:lnTo>
                            <a:lnTo>
                              <a:pt x="8" y="0"/>
                            </a:lnTo>
                            <a:lnTo>
                              <a:pt x="21" y="26"/>
                            </a:lnTo>
                            <a:lnTo>
                              <a:pt x="11"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99" name="Freeform 358"/>
                      <p:cNvSpPr>
                        <a:spLocks/>
                      </p:cNvSpPr>
                      <p:nvPr/>
                    </p:nvSpPr>
                    <p:spPr bwMode="auto">
                      <a:xfrm>
                        <a:off x="1363" y="1328"/>
                        <a:ext cx="6" cy="2"/>
                      </a:xfrm>
                      <a:custGeom>
                        <a:avLst/>
                        <a:gdLst>
                          <a:gd name="T0" fmla="*/ 0 w 63"/>
                          <a:gd name="T1" fmla="*/ 0 h 26"/>
                          <a:gd name="T2" fmla="*/ 4 w 63"/>
                          <a:gd name="T3" fmla="*/ 0 h 26"/>
                          <a:gd name="T4" fmla="*/ 4 w 63"/>
                          <a:gd name="T5" fmla="*/ 0 h 26"/>
                          <a:gd name="T6" fmla="*/ 4 w 63"/>
                          <a:gd name="T7" fmla="*/ 1 h 26"/>
                          <a:gd name="T8" fmla="*/ 6 w 63"/>
                          <a:gd name="T9" fmla="*/ 2 h 26"/>
                          <a:gd name="T10" fmla="*/ 1 w 63"/>
                          <a:gd name="T11" fmla="*/ 2 h 26"/>
                          <a:gd name="T12" fmla="*/ 1 w 63"/>
                          <a:gd name="T13" fmla="*/ 1 h 26"/>
                          <a:gd name="T14" fmla="*/ 0 w 63"/>
                          <a:gd name="T15" fmla="*/ 0 h 26"/>
                          <a:gd name="T16" fmla="*/ 0 w 63"/>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26">
                            <a:moveTo>
                              <a:pt x="1" y="0"/>
                            </a:moveTo>
                            <a:lnTo>
                              <a:pt x="42" y="0"/>
                            </a:lnTo>
                            <a:lnTo>
                              <a:pt x="43" y="3"/>
                            </a:lnTo>
                            <a:lnTo>
                              <a:pt x="47" y="11"/>
                            </a:lnTo>
                            <a:lnTo>
                              <a:pt x="63" y="26"/>
                            </a:lnTo>
                            <a:lnTo>
                              <a:pt x="15" y="26"/>
                            </a:lnTo>
                            <a:lnTo>
                              <a:pt x="9" y="17"/>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500" name="Freeform 359"/>
                      <p:cNvSpPr>
                        <a:spLocks/>
                      </p:cNvSpPr>
                      <p:nvPr/>
                    </p:nvSpPr>
                    <p:spPr bwMode="auto">
                      <a:xfrm>
                        <a:off x="1363" y="1330"/>
                        <a:ext cx="7" cy="3"/>
                      </a:xfrm>
                      <a:custGeom>
                        <a:avLst/>
                        <a:gdLst>
                          <a:gd name="T0" fmla="*/ 0 w 69"/>
                          <a:gd name="T1" fmla="*/ 3 h 32"/>
                          <a:gd name="T2" fmla="*/ 0 w 69"/>
                          <a:gd name="T3" fmla="*/ 2 h 32"/>
                          <a:gd name="T4" fmla="*/ 1 w 69"/>
                          <a:gd name="T5" fmla="*/ 1 h 32"/>
                          <a:gd name="T6" fmla="*/ 1 w 69"/>
                          <a:gd name="T7" fmla="*/ 0 h 32"/>
                          <a:gd name="T8" fmla="*/ 6 w 69"/>
                          <a:gd name="T9" fmla="*/ 0 h 32"/>
                          <a:gd name="T10" fmla="*/ 7 w 69"/>
                          <a:gd name="T11" fmla="*/ 3 h 32"/>
                          <a:gd name="T12" fmla="*/ 0 w 69"/>
                          <a:gd name="T13" fmla="*/ 3 h 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2">
                            <a:moveTo>
                              <a:pt x="0" y="32"/>
                            </a:moveTo>
                            <a:lnTo>
                              <a:pt x="3" y="18"/>
                            </a:lnTo>
                            <a:lnTo>
                              <a:pt x="6" y="7"/>
                            </a:lnTo>
                            <a:lnTo>
                              <a:pt x="10" y="0"/>
                            </a:lnTo>
                            <a:lnTo>
                              <a:pt x="58" y="0"/>
                            </a:lnTo>
                            <a:lnTo>
                              <a:pt x="69" y="32"/>
                            </a:lnTo>
                            <a:lnTo>
                              <a:pt x="0" y="32"/>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486" name="Group 360"/>
                    <p:cNvGrpSpPr>
                      <a:grpSpLocks/>
                    </p:cNvGrpSpPr>
                    <p:nvPr/>
                  </p:nvGrpSpPr>
                  <p:grpSpPr bwMode="auto">
                    <a:xfrm>
                      <a:off x="1364" y="1331"/>
                      <a:ext cx="8" cy="6"/>
                      <a:chOff x="1364" y="1331"/>
                      <a:chExt cx="8" cy="6"/>
                    </a:xfrm>
                  </p:grpSpPr>
                  <p:sp>
                    <p:nvSpPr>
                      <p:cNvPr id="74495" name="Freeform 361"/>
                      <p:cNvSpPr>
                        <a:spLocks/>
                      </p:cNvSpPr>
                      <p:nvPr/>
                    </p:nvSpPr>
                    <p:spPr bwMode="auto">
                      <a:xfrm>
                        <a:off x="1364" y="1331"/>
                        <a:ext cx="2" cy="6"/>
                      </a:xfrm>
                      <a:custGeom>
                        <a:avLst/>
                        <a:gdLst>
                          <a:gd name="T0" fmla="*/ 1 w 20"/>
                          <a:gd name="T1" fmla="*/ 6 h 60"/>
                          <a:gd name="T2" fmla="*/ 0 w 20"/>
                          <a:gd name="T3" fmla="*/ 3 h 60"/>
                          <a:gd name="T4" fmla="*/ 1 w 20"/>
                          <a:gd name="T5" fmla="*/ 0 h 60"/>
                          <a:gd name="T6" fmla="*/ 2 w 20"/>
                          <a:gd name="T7" fmla="*/ 3 h 60"/>
                          <a:gd name="T8" fmla="*/ 1 w 20"/>
                          <a:gd name="T9" fmla="*/ 6 h 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60">
                            <a:moveTo>
                              <a:pt x="11" y="60"/>
                            </a:moveTo>
                            <a:lnTo>
                              <a:pt x="0" y="25"/>
                            </a:lnTo>
                            <a:lnTo>
                              <a:pt x="8" y="0"/>
                            </a:lnTo>
                            <a:lnTo>
                              <a:pt x="20" y="28"/>
                            </a:lnTo>
                            <a:lnTo>
                              <a:pt x="11" y="6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96" name="Freeform 362"/>
                      <p:cNvSpPr>
                        <a:spLocks/>
                      </p:cNvSpPr>
                      <p:nvPr/>
                    </p:nvSpPr>
                    <p:spPr bwMode="auto">
                      <a:xfrm>
                        <a:off x="1365" y="1331"/>
                        <a:ext cx="6" cy="2"/>
                      </a:xfrm>
                      <a:custGeom>
                        <a:avLst/>
                        <a:gdLst>
                          <a:gd name="T0" fmla="*/ 0 w 62"/>
                          <a:gd name="T1" fmla="*/ 0 h 26"/>
                          <a:gd name="T2" fmla="*/ 4 w 62"/>
                          <a:gd name="T3" fmla="*/ 0 h 26"/>
                          <a:gd name="T4" fmla="*/ 4 w 62"/>
                          <a:gd name="T5" fmla="*/ 0 h 26"/>
                          <a:gd name="T6" fmla="*/ 5 w 62"/>
                          <a:gd name="T7" fmla="*/ 1 h 26"/>
                          <a:gd name="T8" fmla="*/ 6 w 62"/>
                          <a:gd name="T9" fmla="*/ 2 h 26"/>
                          <a:gd name="T10" fmla="*/ 1 w 62"/>
                          <a:gd name="T11" fmla="*/ 2 h 26"/>
                          <a:gd name="T12" fmla="*/ 1 w 62"/>
                          <a:gd name="T13" fmla="*/ 1 h 26"/>
                          <a:gd name="T14" fmla="*/ 0 w 62"/>
                          <a:gd name="T15" fmla="*/ 0 h 26"/>
                          <a:gd name="T16" fmla="*/ 0 w 62"/>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6">
                            <a:moveTo>
                              <a:pt x="2" y="0"/>
                            </a:moveTo>
                            <a:lnTo>
                              <a:pt x="43" y="0"/>
                            </a:lnTo>
                            <a:lnTo>
                              <a:pt x="44" y="2"/>
                            </a:lnTo>
                            <a:lnTo>
                              <a:pt x="47" y="9"/>
                            </a:lnTo>
                            <a:lnTo>
                              <a:pt x="62" y="26"/>
                            </a:lnTo>
                            <a:lnTo>
                              <a:pt x="15" y="26"/>
                            </a:lnTo>
                            <a:lnTo>
                              <a:pt x="8" y="18"/>
                            </a:lnTo>
                            <a:lnTo>
                              <a:pt x="0" y="5"/>
                            </a:lnTo>
                            <a:lnTo>
                              <a:pt x="2"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97" name="Freeform 363"/>
                      <p:cNvSpPr>
                        <a:spLocks/>
                      </p:cNvSpPr>
                      <p:nvPr/>
                    </p:nvSpPr>
                    <p:spPr bwMode="auto">
                      <a:xfrm>
                        <a:off x="1365" y="1333"/>
                        <a:ext cx="7" cy="4"/>
                      </a:xfrm>
                      <a:custGeom>
                        <a:avLst/>
                        <a:gdLst>
                          <a:gd name="T0" fmla="*/ 0 w 69"/>
                          <a:gd name="T1" fmla="*/ 4 h 31"/>
                          <a:gd name="T2" fmla="*/ 0 w 69"/>
                          <a:gd name="T3" fmla="*/ 2 h 31"/>
                          <a:gd name="T4" fmla="*/ 1 w 69"/>
                          <a:gd name="T5" fmla="*/ 1 h 31"/>
                          <a:gd name="T6" fmla="*/ 1 w 69"/>
                          <a:gd name="T7" fmla="*/ 0 h 31"/>
                          <a:gd name="T8" fmla="*/ 6 w 69"/>
                          <a:gd name="T9" fmla="*/ 0 h 31"/>
                          <a:gd name="T10" fmla="*/ 7 w 69"/>
                          <a:gd name="T11" fmla="*/ 4 h 31"/>
                          <a:gd name="T12" fmla="*/ 0 w 69"/>
                          <a:gd name="T13" fmla="*/ 4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2" y="16"/>
                            </a:lnTo>
                            <a:lnTo>
                              <a:pt x="7" y="7"/>
                            </a:lnTo>
                            <a:lnTo>
                              <a:pt x="10" y="0"/>
                            </a:lnTo>
                            <a:lnTo>
                              <a:pt x="57"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487" name="Group 364"/>
                    <p:cNvGrpSpPr>
                      <a:grpSpLocks/>
                    </p:cNvGrpSpPr>
                    <p:nvPr/>
                  </p:nvGrpSpPr>
                  <p:grpSpPr bwMode="auto">
                    <a:xfrm>
                      <a:off x="1366" y="1334"/>
                      <a:ext cx="8" cy="6"/>
                      <a:chOff x="1366" y="1334"/>
                      <a:chExt cx="8" cy="6"/>
                    </a:xfrm>
                  </p:grpSpPr>
                  <p:sp>
                    <p:nvSpPr>
                      <p:cNvPr id="74492" name="Freeform 365"/>
                      <p:cNvSpPr>
                        <a:spLocks/>
                      </p:cNvSpPr>
                      <p:nvPr/>
                    </p:nvSpPr>
                    <p:spPr bwMode="auto">
                      <a:xfrm>
                        <a:off x="1366" y="1334"/>
                        <a:ext cx="2" cy="6"/>
                      </a:xfrm>
                      <a:custGeom>
                        <a:avLst/>
                        <a:gdLst>
                          <a:gd name="T0" fmla="*/ 1 w 21"/>
                          <a:gd name="T1" fmla="*/ 6 h 58"/>
                          <a:gd name="T2" fmla="*/ 0 w 21"/>
                          <a:gd name="T3" fmla="*/ 2 h 58"/>
                          <a:gd name="T4" fmla="*/ 1 w 21"/>
                          <a:gd name="T5" fmla="*/ 0 h 58"/>
                          <a:gd name="T6" fmla="*/ 2 w 21"/>
                          <a:gd name="T7" fmla="*/ 3 h 58"/>
                          <a:gd name="T8" fmla="*/ 1 w 21"/>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58">
                            <a:moveTo>
                              <a:pt x="12" y="58"/>
                            </a:moveTo>
                            <a:lnTo>
                              <a:pt x="0" y="23"/>
                            </a:lnTo>
                            <a:lnTo>
                              <a:pt x="8" y="0"/>
                            </a:lnTo>
                            <a:lnTo>
                              <a:pt x="21" y="27"/>
                            </a:lnTo>
                            <a:lnTo>
                              <a:pt x="12"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93" name="Freeform 366"/>
                      <p:cNvSpPr>
                        <a:spLocks/>
                      </p:cNvSpPr>
                      <p:nvPr/>
                    </p:nvSpPr>
                    <p:spPr bwMode="auto">
                      <a:xfrm>
                        <a:off x="1367" y="1334"/>
                        <a:ext cx="6" cy="3"/>
                      </a:xfrm>
                      <a:custGeom>
                        <a:avLst/>
                        <a:gdLst>
                          <a:gd name="T0" fmla="*/ 0 w 62"/>
                          <a:gd name="T1" fmla="*/ 0 h 26"/>
                          <a:gd name="T2" fmla="*/ 4 w 62"/>
                          <a:gd name="T3" fmla="*/ 0 h 26"/>
                          <a:gd name="T4" fmla="*/ 4 w 62"/>
                          <a:gd name="T5" fmla="*/ 0 h 26"/>
                          <a:gd name="T6" fmla="*/ 5 w 62"/>
                          <a:gd name="T7" fmla="*/ 1 h 26"/>
                          <a:gd name="T8" fmla="*/ 6 w 62"/>
                          <a:gd name="T9" fmla="*/ 3 h 26"/>
                          <a:gd name="T10" fmla="*/ 1 w 62"/>
                          <a:gd name="T11" fmla="*/ 3 h 26"/>
                          <a:gd name="T12" fmla="*/ 1 w 62"/>
                          <a:gd name="T13" fmla="*/ 2 h 26"/>
                          <a:gd name="T14" fmla="*/ 0 w 62"/>
                          <a:gd name="T15" fmla="*/ 1 h 26"/>
                          <a:gd name="T16" fmla="*/ 0 w 62"/>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6">
                            <a:moveTo>
                              <a:pt x="1" y="0"/>
                            </a:moveTo>
                            <a:lnTo>
                              <a:pt x="41" y="0"/>
                            </a:lnTo>
                            <a:lnTo>
                              <a:pt x="43" y="3"/>
                            </a:lnTo>
                            <a:lnTo>
                              <a:pt x="47" y="10"/>
                            </a:lnTo>
                            <a:lnTo>
                              <a:pt x="62" y="26"/>
                            </a:lnTo>
                            <a:lnTo>
                              <a:pt x="15" y="26"/>
                            </a:lnTo>
                            <a:lnTo>
                              <a:pt x="8" y="18"/>
                            </a:lnTo>
                            <a:lnTo>
                              <a:pt x="0" y="6"/>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94" name="Freeform 367"/>
                      <p:cNvSpPr>
                        <a:spLocks/>
                      </p:cNvSpPr>
                      <p:nvPr/>
                    </p:nvSpPr>
                    <p:spPr bwMode="auto">
                      <a:xfrm>
                        <a:off x="1367" y="1337"/>
                        <a:ext cx="7" cy="3"/>
                      </a:xfrm>
                      <a:custGeom>
                        <a:avLst/>
                        <a:gdLst>
                          <a:gd name="T0" fmla="*/ 0 w 68"/>
                          <a:gd name="T1" fmla="*/ 3 h 30"/>
                          <a:gd name="T2" fmla="*/ 0 w 68"/>
                          <a:gd name="T3" fmla="*/ 2 h 30"/>
                          <a:gd name="T4" fmla="*/ 1 w 68"/>
                          <a:gd name="T5" fmla="*/ 1 h 30"/>
                          <a:gd name="T6" fmla="*/ 1 w 68"/>
                          <a:gd name="T7" fmla="*/ 0 h 30"/>
                          <a:gd name="T8" fmla="*/ 6 w 68"/>
                          <a:gd name="T9" fmla="*/ 0 h 30"/>
                          <a:gd name="T10" fmla="*/ 7 w 68"/>
                          <a:gd name="T11" fmla="*/ 3 h 30"/>
                          <a:gd name="T12" fmla="*/ 0 w 68"/>
                          <a:gd name="T13" fmla="*/ 3 h 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0">
                            <a:moveTo>
                              <a:pt x="0" y="30"/>
                            </a:moveTo>
                            <a:lnTo>
                              <a:pt x="1" y="16"/>
                            </a:lnTo>
                            <a:lnTo>
                              <a:pt x="5" y="6"/>
                            </a:lnTo>
                            <a:lnTo>
                              <a:pt x="10" y="0"/>
                            </a:lnTo>
                            <a:lnTo>
                              <a:pt x="57" y="0"/>
                            </a:lnTo>
                            <a:lnTo>
                              <a:pt x="68" y="30"/>
                            </a:lnTo>
                            <a:lnTo>
                              <a:pt x="0" y="3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488" name="Group 368"/>
                    <p:cNvGrpSpPr>
                      <a:grpSpLocks/>
                    </p:cNvGrpSpPr>
                    <p:nvPr/>
                  </p:nvGrpSpPr>
                  <p:grpSpPr bwMode="auto">
                    <a:xfrm>
                      <a:off x="1368" y="1337"/>
                      <a:ext cx="8" cy="6"/>
                      <a:chOff x="1368" y="1337"/>
                      <a:chExt cx="8" cy="6"/>
                    </a:xfrm>
                  </p:grpSpPr>
                  <p:sp>
                    <p:nvSpPr>
                      <p:cNvPr id="74489" name="Freeform 369"/>
                      <p:cNvSpPr>
                        <a:spLocks/>
                      </p:cNvSpPr>
                      <p:nvPr/>
                    </p:nvSpPr>
                    <p:spPr bwMode="auto">
                      <a:xfrm>
                        <a:off x="1368" y="1337"/>
                        <a:ext cx="2" cy="6"/>
                      </a:xfrm>
                      <a:custGeom>
                        <a:avLst/>
                        <a:gdLst>
                          <a:gd name="T0" fmla="*/ 1 w 19"/>
                          <a:gd name="T1" fmla="*/ 6 h 59"/>
                          <a:gd name="T2" fmla="*/ 0 w 19"/>
                          <a:gd name="T3" fmla="*/ 2 h 59"/>
                          <a:gd name="T4" fmla="*/ 1 w 19"/>
                          <a:gd name="T5" fmla="*/ 0 h 59"/>
                          <a:gd name="T6" fmla="*/ 2 w 19"/>
                          <a:gd name="T7" fmla="*/ 3 h 59"/>
                          <a:gd name="T8" fmla="*/ 1 w 19"/>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59">
                            <a:moveTo>
                              <a:pt x="11" y="59"/>
                            </a:moveTo>
                            <a:lnTo>
                              <a:pt x="0" y="23"/>
                            </a:lnTo>
                            <a:lnTo>
                              <a:pt x="8" y="0"/>
                            </a:lnTo>
                            <a:lnTo>
                              <a:pt x="19" y="27"/>
                            </a:lnTo>
                            <a:lnTo>
                              <a:pt x="11"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90" name="Freeform 370"/>
                      <p:cNvSpPr>
                        <a:spLocks/>
                      </p:cNvSpPr>
                      <p:nvPr/>
                    </p:nvSpPr>
                    <p:spPr bwMode="auto">
                      <a:xfrm>
                        <a:off x="1369" y="1337"/>
                        <a:ext cx="6" cy="3"/>
                      </a:xfrm>
                      <a:custGeom>
                        <a:avLst/>
                        <a:gdLst>
                          <a:gd name="T0" fmla="*/ 0 w 61"/>
                          <a:gd name="T1" fmla="*/ 0 h 26"/>
                          <a:gd name="T2" fmla="*/ 4 w 61"/>
                          <a:gd name="T3" fmla="*/ 0 h 26"/>
                          <a:gd name="T4" fmla="*/ 4 w 61"/>
                          <a:gd name="T5" fmla="*/ 0 h 26"/>
                          <a:gd name="T6" fmla="*/ 5 w 61"/>
                          <a:gd name="T7" fmla="*/ 1 h 26"/>
                          <a:gd name="T8" fmla="*/ 6 w 61"/>
                          <a:gd name="T9" fmla="*/ 3 h 26"/>
                          <a:gd name="T10" fmla="*/ 1 w 61"/>
                          <a:gd name="T11" fmla="*/ 3 h 26"/>
                          <a:gd name="T12" fmla="*/ 1 w 61"/>
                          <a:gd name="T13" fmla="*/ 2 h 26"/>
                          <a:gd name="T14" fmla="*/ 0 w 61"/>
                          <a:gd name="T15" fmla="*/ 1 h 26"/>
                          <a:gd name="T16" fmla="*/ 0 w 61"/>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6">
                            <a:moveTo>
                              <a:pt x="1" y="0"/>
                            </a:moveTo>
                            <a:lnTo>
                              <a:pt x="41" y="0"/>
                            </a:lnTo>
                            <a:lnTo>
                              <a:pt x="42" y="3"/>
                            </a:lnTo>
                            <a:lnTo>
                              <a:pt x="46" y="10"/>
                            </a:lnTo>
                            <a:lnTo>
                              <a:pt x="61" y="26"/>
                            </a:lnTo>
                            <a:lnTo>
                              <a:pt x="15" y="26"/>
                            </a:lnTo>
                            <a:lnTo>
                              <a:pt x="6" y="18"/>
                            </a:lnTo>
                            <a:lnTo>
                              <a:pt x="0" y="6"/>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91" name="Freeform 371"/>
                      <p:cNvSpPr>
                        <a:spLocks/>
                      </p:cNvSpPr>
                      <p:nvPr/>
                    </p:nvSpPr>
                    <p:spPr bwMode="auto">
                      <a:xfrm>
                        <a:off x="1370" y="1340"/>
                        <a:ext cx="6" cy="3"/>
                      </a:xfrm>
                      <a:custGeom>
                        <a:avLst/>
                        <a:gdLst>
                          <a:gd name="T0" fmla="*/ 0 w 69"/>
                          <a:gd name="T1" fmla="*/ 3 h 31"/>
                          <a:gd name="T2" fmla="*/ 0 w 69"/>
                          <a:gd name="T3" fmla="*/ 2 h 31"/>
                          <a:gd name="T4" fmla="*/ 1 w 69"/>
                          <a:gd name="T5" fmla="*/ 1 h 31"/>
                          <a:gd name="T6" fmla="*/ 1 w 69"/>
                          <a:gd name="T7" fmla="*/ 0 h 31"/>
                          <a:gd name="T8" fmla="*/ 5 w 69"/>
                          <a:gd name="T9" fmla="*/ 0 h 31"/>
                          <a:gd name="T10" fmla="*/ 6 w 69"/>
                          <a:gd name="T11" fmla="*/ 3 h 31"/>
                          <a:gd name="T12" fmla="*/ 0 w 69"/>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1" y="16"/>
                            </a:lnTo>
                            <a:lnTo>
                              <a:pt x="6" y="6"/>
                            </a:lnTo>
                            <a:lnTo>
                              <a:pt x="9" y="0"/>
                            </a:lnTo>
                            <a:lnTo>
                              <a:pt x="57"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nvGrpSpPr>
                  <p:cNvPr id="74348" name="Group 372"/>
                  <p:cNvGrpSpPr>
                    <a:grpSpLocks/>
                  </p:cNvGrpSpPr>
                  <p:nvPr/>
                </p:nvGrpSpPr>
                <p:grpSpPr bwMode="auto">
                  <a:xfrm>
                    <a:off x="1370" y="1340"/>
                    <a:ext cx="8" cy="6"/>
                    <a:chOff x="1370" y="1340"/>
                    <a:chExt cx="8" cy="6"/>
                  </a:xfrm>
                </p:grpSpPr>
                <p:sp>
                  <p:nvSpPr>
                    <p:cNvPr id="74481" name="Freeform 373"/>
                    <p:cNvSpPr>
                      <a:spLocks/>
                    </p:cNvSpPr>
                    <p:nvPr/>
                  </p:nvSpPr>
                  <p:spPr bwMode="auto">
                    <a:xfrm>
                      <a:off x="1370" y="1340"/>
                      <a:ext cx="2" cy="6"/>
                    </a:xfrm>
                    <a:custGeom>
                      <a:avLst/>
                      <a:gdLst>
                        <a:gd name="T0" fmla="*/ 1 w 19"/>
                        <a:gd name="T1" fmla="*/ 6 h 59"/>
                        <a:gd name="T2" fmla="*/ 0 w 19"/>
                        <a:gd name="T3" fmla="*/ 2 h 59"/>
                        <a:gd name="T4" fmla="*/ 1 w 19"/>
                        <a:gd name="T5" fmla="*/ 0 h 59"/>
                        <a:gd name="T6" fmla="*/ 2 w 19"/>
                        <a:gd name="T7" fmla="*/ 3 h 59"/>
                        <a:gd name="T8" fmla="*/ 1 w 19"/>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59">
                          <a:moveTo>
                            <a:pt x="12" y="59"/>
                          </a:moveTo>
                          <a:lnTo>
                            <a:pt x="0" y="23"/>
                          </a:lnTo>
                          <a:lnTo>
                            <a:pt x="8" y="0"/>
                          </a:lnTo>
                          <a:lnTo>
                            <a:pt x="19" y="27"/>
                          </a:lnTo>
                          <a:lnTo>
                            <a:pt x="12"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82" name="Freeform 374"/>
                    <p:cNvSpPr>
                      <a:spLocks/>
                    </p:cNvSpPr>
                    <p:nvPr/>
                  </p:nvSpPr>
                  <p:spPr bwMode="auto">
                    <a:xfrm>
                      <a:off x="1371" y="1340"/>
                      <a:ext cx="6" cy="3"/>
                    </a:xfrm>
                    <a:custGeom>
                      <a:avLst/>
                      <a:gdLst>
                        <a:gd name="T0" fmla="*/ 0 w 61"/>
                        <a:gd name="T1" fmla="*/ 0 h 26"/>
                        <a:gd name="T2" fmla="*/ 4 w 61"/>
                        <a:gd name="T3" fmla="*/ 0 h 26"/>
                        <a:gd name="T4" fmla="*/ 4 w 61"/>
                        <a:gd name="T5" fmla="*/ 0 h 26"/>
                        <a:gd name="T6" fmla="*/ 5 w 61"/>
                        <a:gd name="T7" fmla="*/ 1 h 26"/>
                        <a:gd name="T8" fmla="*/ 6 w 61"/>
                        <a:gd name="T9" fmla="*/ 3 h 26"/>
                        <a:gd name="T10" fmla="*/ 2 w 61"/>
                        <a:gd name="T11" fmla="*/ 3 h 26"/>
                        <a:gd name="T12" fmla="*/ 1 w 61"/>
                        <a:gd name="T13" fmla="*/ 2 h 26"/>
                        <a:gd name="T14" fmla="*/ 0 w 61"/>
                        <a:gd name="T15" fmla="*/ 1 h 26"/>
                        <a:gd name="T16" fmla="*/ 0 w 61"/>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6">
                          <a:moveTo>
                            <a:pt x="1" y="0"/>
                          </a:moveTo>
                          <a:lnTo>
                            <a:pt x="41" y="0"/>
                          </a:lnTo>
                          <a:lnTo>
                            <a:pt x="42" y="3"/>
                          </a:lnTo>
                          <a:lnTo>
                            <a:pt x="47" y="11"/>
                          </a:lnTo>
                          <a:lnTo>
                            <a:pt x="61" y="26"/>
                          </a:lnTo>
                          <a:lnTo>
                            <a:pt x="16" y="26"/>
                          </a:lnTo>
                          <a:lnTo>
                            <a:pt x="8" y="19"/>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83" name="Freeform 375"/>
                    <p:cNvSpPr>
                      <a:spLocks/>
                    </p:cNvSpPr>
                    <p:nvPr/>
                  </p:nvSpPr>
                  <p:spPr bwMode="auto">
                    <a:xfrm>
                      <a:off x="1371" y="1343"/>
                      <a:ext cx="7" cy="3"/>
                    </a:xfrm>
                    <a:custGeom>
                      <a:avLst/>
                      <a:gdLst>
                        <a:gd name="T0" fmla="*/ 0 w 69"/>
                        <a:gd name="T1" fmla="*/ 3 h 31"/>
                        <a:gd name="T2" fmla="*/ 0 w 69"/>
                        <a:gd name="T3" fmla="*/ 2 h 31"/>
                        <a:gd name="T4" fmla="*/ 1 w 69"/>
                        <a:gd name="T5" fmla="*/ 1 h 31"/>
                        <a:gd name="T6" fmla="*/ 1 w 69"/>
                        <a:gd name="T7" fmla="*/ 0 h 31"/>
                        <a:gd name="T8" fmla="*/ 6 w 69"/>
                        <a:gd name="T9" fmla="*/ 0 h 31"/>
                        <a:gd name="T10" fmla="*/ 7 w 69"/>
                        <a:gd name="T11" fmla="*/ 3 h 31"/>
                        <a:gd name="T12" fmla="*/ 0 w 69"/>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1" y="17"/>
                          </a:lnTo>
                          <a:lnTo>
                            <a:pt x="5" y="6"/>
                          </a:lnTo>
                          <a:lnTo>
                            <a:pt x="8" y="0"/>
                          </a:lnTo>
                          <a:lnTo>
                            <a:pt x="56"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49" name="Group 376"/>
                  <p:cNvGrpSpPr>
                    <a:grpSpLocks/>
                  </p:cNvGrpSpPr>
                  <p:nvPr/>
                </p:nvGrpSpPr>
                <p:grpSpPr bwMode="auto">
                  <a:xfrm>
                    <a:off x="1365" y="1289"/>
                    <a:ext cx="8" cy="5"/>
                    <a:chOff x="1365" y="1289"/>
                    <a:chExt cx="8" cy="5"/>
                  </a:xfrm>
                </p:grpSpPr>
                <p:sp>
                  <p:nvSpPr>
                    <p:cNvPr id="74478" name="Freeform 377"/>
                    <p:cNvSpPr>
                      <a:spLocks/>
                    </p:cNvSpPr>
                    <p:nvPr/>
                  </p:nvSpPr>
                  <p:spPr bwMode="auto">
                    <a:xfrm>
                      <a:off x="1365" y="1289"/>
                      <a:ext cx="4" cy="5"/>
                    </a:xfrm>
                    <a:custGeom>
                      <a:avLst/>
                      <a:gdLst>
                        <a:gd name="T0" fmla="*/ 2 w 31"/>
                        <a:gd name="T1" fmla="*/ 5 h 59"/>
                        <a:gd name="T2" fmla="*/ 0 w 31"/>
                        <a:gd name="T3" fmla="*/ 2 h 59"/>
                        <a:gd name="T4" fmla="*/ 1 w 31"/>
                        <a:gd name="T5" fmla="*/ 0 h 59"/>
                        <a:gd name="T6" fmla="*/ 4 w 31"/>
                        <a:gd name="T7" fmla="*/ 2 h 59"/>
                        <a:gd name="T8" fmla="*/ 2 w 31"/>
                        <a:gd name="T9" fmla="*/ 5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 h="59">
                          <a:moveTo>
                            <a:pt x="18" y="59"/>
                          </a:moveTo>
                          <a:lnTo>
                            <a:pt x="0" y="29"/>
                          </a:lnTo>
                          <a:lnTo>
                            <a:pt x="9" y="0"/>
                          </a:lnTo>
                          <a:lnTo>
                            <a:pt x="31" y="29"/>
                          </a:lnTo>
                          <a:lnTo>
                            <a:pt x="18"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79" name="Freeform 378"/>
                    <p:cNvSpPr>
                      <a:spLocks/>
                    </p:cNvSpPr>
                    <p:nvPr/>
                  </p:nvSpPr>
                  <p:spPr bwMode="auto">
                    <a:xfrm>
                      <a:off x="1367" y="1289"/>
                      <a:ext cx="5" cy="2"/>
                    </a:xfrm>
                    <a:custGeom>
                      <a:avLst/>
                      <a:gdLst>
                        <a:gd name="T0" fmla="*/ 0 w 53"/>
                        <a:gd name="T1" fmla="*/ 0 h 30"/>
                        <a:gd name="T2" fmla="*/ 3 w 53"/>
                        <a:gd name="T3" fmla="*/ 0 h 30"/>
                        <a:gd name="T4" fmla="*/ 5 w 53"/>
                        <a:gd name="T5" fmla="*/ 2 h 30"/>
                        <a:gd name="T6" fmla="*/ 2 w 53"/>
                        <a:gd name="T7" fmla="*/ 2 h 30"/>
                        <a:gd name="T8" fmla="*/ 0 w 53"/>
                        <a:gd name="T9" fmla="*/ 0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30">
                          <a:moveTo>
                            <a:pt x="0" y="0"/>
                          </a:moveTo>
                          <a:lnTo>
                            <a:pt x="34" y="0"/>
                          </a:lnTo>
                          <a:lnTo>
                            <a:pt x="53" y="30"/>
                          </a:lnTo>
                          <a:lnTo>
                            <a:pt x="19" y="30"/>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80" name="Freeform 379"/>
                    <p:cNvSpPr>
                      <a:spLocks/>
                    </p:cNvSpPr>
                    <p:nvPr/>
                  </p:nvSpPr>
                  <p:spPr bwMode="auto">
                    <a:xfrm>
                      <a:off x="1367" y="1292"/>
                      <a:ext cx="6" cy="2"/>
                    </a:xfrm>
                    <a:custGeom>
                      <a:avLst/>
                      <a:gdLst>
                        <a:gd name="T0" fmla="*/ 0 w 54"/>
                        <a:gd name="T1" fmla="*/ 2 h 26"/>
                        <a:gd name="T2" fmla="*/ 1 w 54"/>
                        <a:gd name="T3" fmla="*/ 0 h 26"/>
                        <a:gd name="T4" fmla="*/ 5 w 54"/>
                        <a:gd name="T5" fmla="*/ 0 h 26"/>
                        <a:gd name="T6" fmla="*/ 6 w 54"/>
                        <a:gd name="T7" fmla="*/ 2 h 26"/>
                        <a:gd name="T8" fmla="*/ 0 w 54"/>
                        <a:gd name="T9" fmla="*/ 2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 h="26">
                          <a:moveTo>
                            <a:pt x="0" y="26"/>
                          </a:moveTo>
                          <a:lnTo>
                            <a:pt x="11" y="0"/>
                          </a:lnTo>
                          <a:lnTo>
                            <a:pt x="45" y="0"/>
                          </a:lnTo>
                          <a:lnTo>
                            <a:pt x="54" y="26"/>
                          </a:lnTo>
                          <a:lnTo>
                            <a:pt x="0" y="26"/>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50" name="Group 380"/>
                  <p:cNvGrpSpPr>
                    <a:grpSpLocks/>
                  </p:cNvGrpSpPr>
                  <p:nvPr/>
                </p:nvGrpSpPr>
                <p:grpSpPr bwMode="auto">
                  <a:xfrm>
                    <a:off x="1368" y="1292"/>
                    <a:ext cx="7" cy="6"/>
                    <a:chOff x="1368" y="1292"/>
                    <a:chExt cx="7" cy="6"/>
                  </a:xfrm>
                </p:grpSpPr>
                <p:sp>
                  <p:nvSpPr>
                    <p:cNvPr id="74475" name="Freeform 381"/>
                    <p:cNvSpPr>
                      <a:spLocks/>
                    </p:cNvSpPr>
                    <p:nvPr/>
                  </p:nvSpPr>
                  <p:spPr bwMode="auto">
                    <a:xfrm>
                      <a:off x="1368" y="1292"/>
                      <a:ext cx="3" cy="6"/>
                    </a:xfrm>
                    <a:custGeom>
                      <a:avLst/>
                      <a:gdLst>
                        <a:gd name="T0" fmla="*/ 2 w 33"/>
                        <a:gd name="T1" fmla="*/ 6 h 58"/>
                        <a:gd name="T2" fmla="*/ 0 w 33"/>
                        <a:gd name="T3" fmla="*/ 3 h 58"/>
                        <a:gd name="T4" fmla="*/ 1 w 33"/>
                        <a:gd name="T5" fmla="*/ 0 h 58"/>
                        <a:gd name="T6" fmla="*/ 3 w 33"/>
                        <a:gd name="T7" fmla="*/ 3 h 58"/>
                        <a:gd name="T8" fmla="*/ 2 w 33"/>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58">
                          <a:moveTo>
                            <a:pt x="19" y="58"/>
                          </a:moveTo>
                          <a:lnTo>
                            <a:pt x="0" y="29"/>
                          </a:lnTo>
                          <a:lnTo>
                            <a:pt x="10" y="0"/>
                          </a:lnTo>
                          <a:lnTo>
                            <a:pt x="33" y="29"/>
                          </a:lnTo>
                          <a:lnTo>
                            <a:pt x="19"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76" name="Freeform 382"/>
                    <p:cNvSpPr>
                      <a:spLocks/>
                    </p:cNvSpPr>
                    <p:nvPr/>
                  </p:nvSpPr>
                  <p:spPr bwMode="auto">
                    <a:xfrm>
                      <a:off x="1369" y="1292"/>
                      <a:ext cx="5" cy="3"/>
                    </a:xfrm>
                    <a:custGeom>
                      <a:avLst/>
                      <a:gdLst>
                        <a:gd name="T0" fmla="*/ 0 w 54"/>
                        <a:gd name="T1" fmla="*/ 0 h 29"/>
                        <a:gd name="T2" fmla="*/ 3 w 54"/>
                        <a:gd name="T3" fmla="*/ 0 h 29"/>
                        <a:gd name="T4" fmla="*/ 5 w 54"/>
                        <a:gd name="T5" fmla="*/ 3 h 29"/>
                        <a:gd name="T6" fmla="*/ 2 w 54"/>
                        <a:gd name="T7" fmla="*/ 3 h 29"/>
                        <a:gd name="T8" fmla="*/ 0 w 54"/>
                        <a:gd name="T9" fmla="*/ 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 h="29">
                          <a:moveTo>
                            <a:pt x="0" y="0"/>
                          </a:moveTo>
                          <a:lnTo>
                            <a:pt x="34" y="0"/>
                          </a:lnTo>
                          <a:lnTo>
                            <a:pt x="54" y="29"/>
                          </a:lnTo>
                          <a:lnTo>
                            <a:pt x="21" y="29"/>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77" name="Freeform 383"/>
                    <p:cNvSpPr>
                      <a:spLocks/>
                    </p:cNvSpPr>
                    <p:nvPr/>
                  </p:nvSpPr>
                  <p:spPr bwMode="auto">
                    <a:xfrm>
                      <a:off x="1370" y="1295"/>
                      <a:ext cx="5" cy="3"/>
                    </a:xfrm>
                    <a:custGeom>
                      <a:avLst/>
                      <a:gdLst>
                        <a:gd name="T0" fmla="*/ 0 w 55"/>
                        <a:gd name="T1" fmla="*/ 3 h 25"/>
                        <a:gd name="T2" fmla="*/ 1 w 55"/>
                        <a:gd name="T3" fmla="*/ 0 h 25"/>
                        <a:gd name="T4" fmla="*/ 4 w 55"/>
                        <a:gd name="T5" fmla="*/ 0 h 25"/>
                        <a:gd name="T6" fmla="*/ 5 w 55"/>
                        <a:gd name="T7" fmla="*/ 3 h 25"/>
                        <a:gd name="T8" fmla="*/ 0 w 55"/>
                        <a:gd name="T9" fmla="*/ 3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25">
                          <a:moveTo>
                            <a:pt x="0" y="25"/>
                          </a:moveTo>
                          <a:lnTo>
                            <a:pt x="10" y="0"/>
                          </a:lnTo>
                          <a:lnTo>
                            <a:pt x="45" y="0"/>
                          </a:lnTo>
                          <a:lnTo>
                            <a:pt x="55" y="25"/>
                          </a:lnTo>
                          <a:lnTo>
                            <a:pt x="0" y="25"/>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51" name="Group 384"/>
                  <p:cNvGrpSpPr>
                    <a:grpSpLocks/>
                  </p:cNvGrpSpPr>
                  <p:nvPr/>
                </p:nvGrpSpPr>
                <p:grpSpPr bwMode="auto">
                  <a:xfrm>
                    <a:off x="1370" y="1296"/>
                    <a:ext cx="7" cy="5"/>
                    <a:chOff x="1370" y="1296"/>
                    <a:chExt cx="7" cy="5"/>
                  </a:xfrm>
                </p:grpSpPr>
                <p:sp>
                  <p:nvSpPr>
                    <p:cNvPr id="74472" name="Freeform 385"/>
                    <p:cNvSpPr>
                      <a:spLocks/>
                    </p:cNvSpPr>
                    <p:nvPr/>
                  </p:nvSpPr>
                  <p:spPr bwMode="auto">
                    <a:xfrm>
                      <a:off x="1370" y="1296"/>
                      <a:ext cx="3" cy="5"/>
                    </a:xfrm>
                    <a:custGeom>
                      <a:avLst/>
                      <a:gdLst>
                        <a:gd name="T0" fmla="*/ 2 w 34"/>
                        <a:gd name="T1" fmla="*/ 5 h 58"/>
                        <a:gd name="T2" fmla="*/ 0 w 34"/>
                        <a:gd name="T3" fmla="*/ 2 h 58"/>
                        <a:gd name="T4" fmla="*/ 1 w 34"/>
                        <a:gd name="T5" fmla="*/ 0 h 58"/>
                        <a:gd name="T6" fmla="*/ 3 w 34"/>
                        <a:gd name="T7" fmla="*/ 2 h 58"/>
                        <a:gd name="T8" fmla="*/ 2 w 34"/>
                        <a:gd name="T9" fmla="*/ 5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 h="58">
                          <a:moveTo>
                            <a:pt x="20" y="58"/>
                          </a:moveTo>
                          <a:lnTo>
                            <a:pt x="0" y="28"/>
                          </a:lnTo>
                          <a:lnTo>
                            <a:pt x="11" y="0"/>
                          </a:lnTo>
                          <a:lnTo>
                            <a:pt x="34" y="28"/>
                          </a:lnTo>
                          <a:lnTo>
                            <a:pt x="20"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73" name="Freeform 386"/>
                    <p:cNvSpPr>
                      <a:spLocks/>
                    </p:cNvSpPr>
                    <p:nvPr/>
                  </p:nvSpPr>
                  <p:spPr bwMode="auto">
                    <a:xfrm>
                      <a:off x="1371" y="1296"/>
                      <a:ext cx="5" cy="2"/>
                    </a:xfrm>
                    <a:custGeom>
                      <a:avLst/>
                      <a:gdLst>
                        <a:gd name="T0" fmla="*/ 0 w 53"/>
                        <a:gd name="T1" fmla="*/ 0 h 29"/>
                        <a:gd name="T2" fmla="*/ 3 w 53"/>
                        <a:gd name="T3" fmla="*/ 0 h 29"/>
                        <a:gd name="T4" fmla="*/ 5 w 53"/>
                        <a:gd name="T5" fmla="*/ 2 h 29"/>
                        <a:gd name="T6" fmla="*/ 2 w 53"/>
                        <a:gd name="T7" fmla="*/ 2 h 29"/>
                        <a:gd name="T8" fmla="*/ 0 w 53"/>
                        <a:gd name="T9" fmla="*/ 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29">
                          <a:moveTo>
                            <a:pt x="0" y="0"/>
                          </a:moveTo>
                          <a:lnTo>
                            <a:pt x="33" y="0"/>
                          </a:lnTo>
                          <a:lnTo>
                            <a:pt x="53" y="29"/>
                          </a:lnTo>
                          <a:lnTo>
                            <a:pt x="20" y="29"/>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74" name="Freeform 387"/>
                    <p:cNvSpPr>
                      <a:spLocks/>
                    </p:cNvSpPr>
                    <p:nvPr/>
                  </p:nvSpPr>
                  <p:spPr bwMode="auto">
                    <a:xfrm>
                      <a:off x="1372" y="1299"/>
                      <a:ext cx="5" cy="2"/>
                    </a:xfrm>
                    <a:custGeom>
                      <a:avLst/>
                      <a:gdLst>
                        <a:gd name="T0" fmla="*/ 0 w 55"/>
                        <a:gd name="T1" fmla="*/ 2 h 25"/>
                        <a:gd name="T2" fmla="*/ 1 w 55"/>
                        <a:gd name="T3" fmla="*/ 0 h 25"/>
                        <a:gd name="T4" fmla="*/ 4 w 55"/>
                        <a:gd name="T5" fmla="*/ 0 h 25"/>
                        <a:gd name="T6" fmla="*/ 5 w 55"/>
                        <a:gd name="T7" fmla="*/ 2 h 25"/>
                        <a:gd name="T8" fmla="*/ 0 w 55"/>
                        <a:gd name="T9" fmla="*/ 2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25">
                          <a:moveTo>
                            <a:pt x="0" y="25"/>
                          </a:moveTo>
                          <a:lnTo>
                            <a:pt x="10" y="0"/>
                          </a:lnTo>
                          <a:lnTo>
                            <a:pt x="44" y="0"/>
                          </a:lnTo>
                          <a:lnTo>
                            <a:pt x="55" y="25"/>
                          </a:lnTo>
                          <a:lnTo>
                            <a:pt x="0" y="25"/>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52" name="Group 388"/>
                  <p:cNvGrpSpPr>
                    <a:grpSpLocks/>
                  </p:cNvGrpSpPr>
                  <p:nvPr/>
                </p:nvGrpSpPr>
                <p:grpSpPr bwMode="auto">
                  <a:xfrm>
                    <a:off x="1372" y="1299"/>
                    <a:ext cx="7" cy="6"/>
                    <a:chOff x="1372" y="1299"/>
                    <a:chExt cx="7" cy="6"/>
                  </a:xfrm>
                </p:grpSpPr>
                <p:sp>
                  <p:nvSpPr>
                    <p:cNvPr id="74469" name="Freeform 389"/>
                    <p:cNvSpPr>
                      <a:spLocks/>
                    </p:cNvSpPr>
                    <p:nvPr/>
                  </p:nvSpPr>
                  <p:spPr bwMode="auto">
                    <a:xfrm>
                      <a:off x="1372" y="1299"/>
                      <a:ext cx="3" cy="6"/>
                    </a:xfrm>
                    <a:custGeom>
                      <a:avLst/>
                      <a:gdLst>
                        <a:gd name="T0" fmla="*/ 2 w 33"/>
                        <a:gd name="T1" fmla="*/ 6 h 58"/>
                        <a:gd name="T2" fmla="*/ 0 w 33"/>
                        <a:gd name="T3" fmla="*/ 3 h 58"/>
                        <a:gd name="T4" fmla="*/ 1 w 33"/>
                        <a:gd name="T5" fmla="*/ 0 h 58"/>
                        <a:gd name="T6" fmla="*/ 3 w 33"/>
                        <a:gd name="T7" fmla="*/ 3 h 58"/>
                        <a:gd name="T8" fmla="*/ 2 w 33"/>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58">
                          <a:moveTo>
                            <a:pt x="19" y="58"/>
                          </a:moveTo>
                          <a:lnTo>
                            <a:pt x="0" y="29"/>
                          </a:lnTo>
                          <a:lnTo>
                            <a:pt x="10" y="0"/>
                          </a:lnTo>
                          <a:lnTo>
                            <a:pt x="33" y="29"/>
                          </a:lnTo>
                          <a:lnTo>
                            <a:pt x="19"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70" name="Freeform 390"/>
                    <p:cNvSpPr>
                      <a:spLocks/>
                    </p:cNvSpPr>
                    <p:nvPr/>
                  </p:nvSpPr>
                  <p:spPr bwMode="auto">
                    <a:xfrm>
                      <a:off x="1373" y="1299"/>
                      <a:ext cx="5" cy="3"/>
                    </a:xfrm>
                    <a:custGeom>
                      <a:avLst/>
                      <a:gdLst>
                        <a:gd name="T0" fmla="*/ 0 w 54"/>
                        <a:gd name="T1" fmla="*/ 0 h 30"/>
                        <a:gd name="T2" fmla="*/ 3 w 54"/>
                        <a:gd name="T3" fmla="*/ 0 h 30"/>
                        <a:gd name="T4" fmla="*/ 5 w 54"/>
                        <a:gd name="T5" fmla="*/ 3 h 30"/>
                        <a:gd name="T6" fmla="*/ 2 w 54"/>
                        <a:gd name="T7" fmla="*/ 3 h 30"/>
                        <a:gd name="T8" fmla="*/ 0 w 54"/>
                        <a:gd name="T9" fmla="*/ 0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 h="30">
                          <a:moveTo>
                            <a:pt x="0" y="0"/>
                          </a:moveTo>
                          <a:lnTo>
                            <a:pt x="34" y="0"/>
                          </a:lnTo>
                          <a:lnTo>
                            <a:pt x="54" y="30"/>
                          </a:lnTo>
                          <a:lnTo>
                            <a:pt x="21" y="30"/>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71" name="Freeform 391"/>
                    <p:cNvSpPr>
                      <a:spLocks/>
                    </p:cNvSpPr>
                    <p:nvPr/>
                  </p:nvSpPr>
                  <p:spPr bwMode="auto">
                    <a:xfrm>
                      <a:off x="1374" y="1302"/>
                      <a:ext cx="5" cy="3"/>
                    </a:xfrm>
                    <a:custGeom>
                      <a:avLst/>
                      <a:gdLst>
                        <a:gd name="T0" fmla="*/ 0 w 55"/>
                        <a:gd name="T1" fmla="*/ 3 h 24"/>
                        <a:gd name="T2" fmla="*/ 1 w 55"/>
                        <a:gd name="T3" fmla="*/ 0 h 24"/>
                        <a:gd name="T4" fmla="*/ 4 w 55"/>
                        <a:gd name="T5" fmla="*/ 0 h 24"/>
                        <a:gd name="T6" fmla="*/ 5 w 55"/>
                        <a:gd name="T7" fmla="*/ 3 h 24"/>
                        <a:gd name="T8" fmla="*/ 0 w 55"/>
                        <a:gd name="T9" fmla="*/ 3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24">
                          <a:moveTo>
                            <a:pt x="0" y="24"/>
                          </a:moveTo>
                          <a:lnTo>
                            <a:pt x="11" y="0"/>
                          </a:lnTo>
                          <a:lnTo>
                            <a:pt x="45" y="0"/>
                          </a:lnTo>
                          <a:lnTo>
                            <a:pt x="55" y="24"/>
                          </a:lnTo>
                          <a:lnTo>
                            <a:pt x="0" y="24"/>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53" name="Group 392"/>
                  <p:cNvGrpSpPr>
                    <a:grpSpLocks/>
                  </p:cNvGrpSpPr>
                  <p:nvPr/>
                </p:nvGrpSpPr>
                <p:grpSpPr bwMode="auto">
                  <a:xfrm>
                    <a:off x="1374" y="1302"/>
                    <a:ext cx="14" cy="16"/>
                    <a:chOff x="1374" y="1302"/>
                    <a:chExt cx="14" cy="16"/>
                  </a:xfrm>
                </p:grpSpPr>
                <p:grpSp>
                  <p:nvGrpSpPr>
                    <p:cNvPr id="74453" name="Group 393"/>
                    <p:cNvGrpSpPr>
                      <a:grpSpLocks/>
                    </p:cNvGrpSpPr>
                    <p:nvPr/>
                  </p:nvGrpSpPr>
                  <p:grpSpPr bwMode="auto">
                    <a:xfrm>
                      <a:off x="1374" y="1302"/>
                      <a:ext cx="8" cy="6"/>
                      <a:chOff x="1374" y="1302"/>
                      <a:chExt cx="8" cy="6"/>
                    </a:xfrm>
                  </p:grpSpPr>
                  <p:sp>
                    <p:nvSpPr>
                      <p:cNvPr id="74466" name="Freeform 394"/>
                      <p:cNvSpPr>
                        <a:spLocks/>
                      </p:cNvSpPr>
                      <p:nvPr/>
                    </p:nvSpPr>
                    <p:spPr bwMode="auto">
                      <a:xfrm>
                        <a:off x="1374" y="1302"/>
                        <a:ext cx="4" cy="6"/>
                      </a:xfrm>
                      <a:custGeom>
                        <a:avLst/>
                        <a:gdLst>
                          <a:gd name="T0" fmla="*/ 2 w 32"/>
                          <a:gd name="T1" fmla="*/ 6 h 58"/>
                          <a:gd name="T2" fmla="*/ 0 w 32"/>
                          <a:gd name="T3" fmla="*/ 3 h 58"/>
                          <a:gd name="T4" fmla="*/ 1 w 32"/>
                          <a:gd name="T5" fmla="*/ 0 h 58"/>
                          <a:gd name="T6" fmla="*/ 4 w 32"/>
                          <a:gd name="T7" fmla="*/ 3 h 58"/>
                          <a:gd name="T8" fmla="*/ 2 w 32"/>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58">
                            <a:moveTo>
                              <a:pt x="18" y="58"/>
                            </a:moveTo>
                            <a:lnTo>
                              <a:pt x="0" y="28"/>
                            </a:lnTo>
                            <a:lnTo>
                              <a:pt x="9" y="0"/>
                            </a:lnTo>
                            <a:lnTo>
                              <a:pt x="32" y="28"/>
                            </a:lnTo>
                            <a:lnTo>
                              <a:pt x="18"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67" name="Freeform 395"/>
                      <p:cNvSpPr>
                        <a:spLocks/>
                      </p:cNvSpPr>
                      <p:nvPr/>
                    </p:nvSpPr>
                    <p:spPr bwMode="auto">
                      <a:xfrm>
                        <a:off x="1375" y="1302"/>
                        <a:ext cx="6" cy="3"/>
                      </a:xfrm>
                      <a:custGeom>
                        <a:avLst/>
                        <a:gdLst>
                          <a:gd name="T0" fmla="*/ 0 w 55"/>
                          <a:gd name="T1" fmla="*/ 0 h 28"/>
                          <a:gd name="T2" fmla="*/ 4 w 55"/>
                          <a:gd name="T3" fmla="*/ 0 h 28"/>
                          <a:gd name="T4" fmla="*/ 6 w 55"/>
                          <a:gd name="T5" fmla="*/ 3 h 28"/>
                          <a:gd name="T6" fmla="*/ 2 w 55"/>
                          <a:gd name="T7" fmla="*/ 3 h 28"/>
                          <a:gd name="T8" fmla="*/ 0 w 55"/>
                          <a:gd name="T9" fmla="*/ 0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28">
                            <a:moveTo>
                              <a:pt x="0" y="0"/>
                            </a:moveTo>
                            <a:lnTo>
                              <a:pt x="35" y="0"/>
                            </a:lnTo>
                            <a:lnTo>
                              <a:pt x="55" y="28"/>
                            </a:lnTo>
                            <a:lnTo>
                              <a:pt x="21" y="28"/>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68" name="Freeform 396"/>
                      <p:cNvSpPr>
                        <a:spLocks/>
                      </p:cNvSpPr>
                      <p:nvPr/>
                    </p:nvSpPr>
                    <p:spPr bwMode="auto">
                      <a:xfrm>
                        <a:off x="1376" y="1305"/>
                        <a:ext cx="6" cy="3"/>
                      </a:xfrm>
                      <a:custGeom>
                        <a:avLst/>
                        <a:gdLst>
                          <a:gd name="T0" fmla="*/ 0 w 55"/>
                          <a:gd name="T1" fmla="*/ 3 h 26"/>
                          <a:gd name="T2" fmla="*/ 1 w 55"/>
                          <a:gd name="T3" fmla="*/ 0 h 26"/>
                          <a:gd name="T4" fmla="*/ 5 w 55"/>
                          <a:gd name="T5" fmla="*/ 0 h 26"/>
                          <a:gd name="T6" fmla="*/ 6 w 55"/>
                          <a:gd name="T7" fmla="*/ 3 h 26"/>
                          <a:gd name="T8" fmla="*/ 0 w 55"/>
                          <a:gd name="T9" fmla="*/ 3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26">
                            <a:moveTo>
                              <a:pt x="0" y="26"/>
                            </a:moveTo>
                            <a:lnTo>
                              <a:pt x="12" y="0"/>
                            </a:lnTo>
                            <a:lnTo>
                              <a:pt x="46" y="0"/>
                            </a:lnTo>
                            <a:lnTo>
                              <a:pt x="55" y="26"/>
                            </a:lnTo>
                            <a:lnTo>
                              <a:pt x="0" y="26"/>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454" name="Group 397"/>
                    <p:cNvGrpSpPr>
                      <a:grpSpLocks/>
                    </p:cNvGrpSpPr>
                    <p:nvPr/>
                  </p:nvGrpSpPr>
                  <p:grpSpPr bwMode="auto">
                    <a:xfrm>
                      <a:off x="1377" y="1306"/>
                      <a:ext cx="7" cy="5"/>
                      <a:chOff x="1377" y="1306"/>
                      <a:chExt cx="7" cy="5"/>
                    </a:xfrm>
                  </p:grpSpPr>
                  <p:sp>
                    <p:nvSpPr>
                      <p:cNvPr id="74463" name="Freeform 398"/>
                      <p:cNvSpPr>
                        <a:spLocks/>
                      </p:cNvSpPr>
                      <p:nvPr/>
                    </p:nvSpPr>
                    <p:spPr bwMode="auto">
                      <a:xfrm>
                        <a:off x="1377" y="1306"/>
                        <a:ext cx="3" cy="5"/>
                      </a:xfrm>
                      <a:custGeom>
                        <a:avLst/>
                        <a:gdLst>
                          <a:gd name="T0" fmla="*/ 2 w 33"/>
                          <a:gd name="T1" fmla="*/ 5 h 59"/>
                          <a:gd name="T2" fmla="*/ 0 w 33"/>
                          <a:gd name="T3" fmla="*/ 2 h 59"/>
                          <a:gd name="T4" fmla="*/ 1 w 33"/>
                          <a:gd name="T5" fmla="*/ 0 h 59"/>
                          <a:gd name="T6" fmla="*/ 3 w 33"/>
                          <a:gd name="T7" fmla="*/ 2 h 59"/>
                          <a:gd name="T8" fmla="*/ 2 w 33"/>
                          <a:gd name="T9" fmla="*/ 5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59">
                            <a:moveTo>
                              <a:pt x="19" y="59"/>
                            </a:moveTo>
                            <a:lnTo>
                              <a:pt x="0" y="29"/>
                            </a:lnTo>
                            <a:lnTo>
                              <a:pt x="10" y="0"/>
                            </a:lnTo>
                            <a:lnTo>
                              <a:pt x="33" y="29"/>
                            </a:lnTo>
                            <a:lnTo>
                              <a:pt x="19"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64" name="Freeform 399"/>
                      <p:cNvSpPr>
                        <a:spLocks/>
                      </p:cNvSpPr>
                      <p:nvPr/>
                    </p:nvSpPr>
                    <p:spPr bwMode="auto">
                      <a:xfrm>
                        <a:off x="1378" y="1306"/>
                        <a:ext cx="5" cy="3"/>
                      </a:xfrm>
                      <a:custGeom>
                        <a:avLst/>
                        <a:gdLst>
                          <a:gd name="T0" fmla="*/ 0 w 55"/>
                          <a:gd name="T1" fmla="*/ 0 h 30"/>
                          <a:gd name="T2" fmla="*/ 3 w 55"/>
                          <a:gd name="T3" fmla="*/ 0 h 30"/>
                          <a:gd name="T4" fmla="*/ 5 w 55"/>
                          <a:gd name="T5" fmla="*/ 3 h 30"/>
                          <a:gd name="T6" fmla="*/ 2 w 55"/>
                          <a:gd name="T7" fmla="*/ 3 h 30"/>
                          <a:gd name="T8" fmla="*/ 0 w 55"/>
                          <a:gd name="T9" fmla="*/ 0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30">
                            <a:moveTo>
                              <a:pt x="0" y="0"/>
                            </a:moveTo>
                            <a:lnTo>
                              <a:pt x="34" y="0"/>
                            </a:lnTo>
                            <a:lnTo>
                              <a:pt x="55" y="30"/>
                            </a:lnTo>
                            <a:lnTo>
                              <a:pt x="20" y="30"/>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65" name="Freeform 400"/>
                      <p:cNvSpPr>
                        <a:spLocks/>
                      </p:cNvSpPr>
                      <p:nvPr/>
                    </p:nvSpPr>
                    <p:spPr bwMode="auto">
                      <a:xfrm>
                        <a:off x="1378" y="1309"/>
                        <a:ext cx="6" cy="2"/>
                      </a:xfrm>
                      <a:custGeom>
                        <a:avLst/>
                        <a:gdLst>
                          <a:gd name="T0" fmla="*/ 0 w 55"/>
                          <a:gd name="T1" fmla="*/ 2 h 25"/>
                          <a:gd name="T2" fmla="*/ 1 w 55"/>
                          <a:gd name="T3" fmla="*/ 0 h 25"/>
                          <a:gd name="T4" fmla="*/ 5 w 55"/>
                          <a:gd name="T5" fmla="*/ 0 h 25"/>
                          <a:gd name="T6" fmla="*/ 6 w 55"/>
                          <a:gd name="T7" fmla="*/ 2 h 25"/>
                          <a:gd name="T8" fmla="*/ 0 w 55"/>
                          <a:gd name="T9" fmla="*/ 2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25">
                            <a:moveTo>
                              <a:pt x="0" y="25"/>
                            </a:moveTo>
                            <a:lnTo>
                              <a:pt x="11" y="0"/>
                            </a:lnTo>
                            <a:lnTo>
                              <a:pt x="46" y="0"/>
                            </a:lnTo>
                            <a:lnTo>
                              <a:pt x="55" y="25"/>
                            </a:lnTo>
                            <a:lnTo>
                              <a:pt x="0" y="25"/>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455" name="Group 401"/>
                    <p:cNvGrpSpPr>
                      <a:grpSpLocks/>
                    </p:cNvGrpSpPr>
                    <p:nvPr/>
                  </p:nvGrpSpPr>
                  <p:grpSpPr bwMode="auto">
                    <a:xfrm>
                      <a:off x="1379" y="1309"/>
                      <a:ext cx="7" cy="6"/>
                      <a:chOff x="1379" y="1309"/>
                      <a:chExt cx="7" cy="6"/>
                    </a:xfrm>
                  </p:grpSpPr>
                  <p:sp>
                    <p:nvSpPr>
                      <p:cNvPr id="74460" name="Freeform 402"/>
                      <p:cNvSpPr>
                        <a:spLocks/>
                      </p:cNvSpPr>
                      <p:nvPr/>
                    </p:nvSpPr>
                    <p:spPr bwMode="auto">
                      <a:xfrm>
                        <a:off x="1379" y="1309"/>
                        <a:ext cx="3" cy="6"/>
                      </a:xfrm>
                      <a:custGeom>
                        <a:avLst/>
                        <a:gdLst>
                          <a:gd name="T0" fmla="*/ 2 w 33"/>
                          <a:gd name="T1" fmla="*/ 6 h 58"/>
                          <a:gd name="T2" fmla="*/ 0 w 33"/>
                          <a:gd name="T3" fmla="*/ 3 h 58"/>
                          <a:gd name="T4" fmla="*/ 1 w 33"/>
                          <a:gd name="T5" fmla="*/ 0 h 58"/>
                          <a:gd name="T6" fmla="*/ 3 w 33"/>
                          <a:gd name="T7" fmla="*/ 3 h 58"/>
                          <a:gd name="T8" fmla="*/ 2 w 33"/>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58">
                            <a:moveTo>
                              <a:pt x="20" y="58"/>
                            </a:moveTo>
                            <a:lnTo>
                              <a:pt x="0" y="30"/>
                            </a:lnTo>
                            <a:lnTo>
                              <a:pt x="10" y="0"/>
                            </a:lnTo>
                            <a:lnTo>
                              <a:pt x="33" y="30"/>
                            </a:lnTo>
                            <a:lnTo>
                              <a:pt x="20"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61" name="Freeform 403"/>
                      <p:cNvSpPr>
                        <a:spLocks/>
                      </p:cNvSpPr>
                      <p:nvPr/>
                    </p:nvSpPr>
                    <p:spPr bwMode="auto">
                      <a:xfrm>
                        <a:off x="1380" y="1309"/>
                        <a:ext cx="5" cy="3"/>
                      </a:xfrm>
                      <a:custGeom>
                        <a:avLst/>
                        <a:gdLst>
                          <a:gd name="T0" fmla="*/ 0 w 54"/>
                          <a:gd name="T1" fmla="*/ 0 h 30"/>
                          <a:gd name="T2" fmla="*/ 3 w 54"/>
                          <a:gd name="T3" fmla="*/ 0 h 30"/>
                          <a:gd name="T4" fmla="*/ 5 w 54"/>
                          <a:gd name="T5" fmla="*/ 3 h 30"/>
                          <a:gd name="T6" fmla="*/ 2 w 54"/>
                          <a:gd name="T7" fmla="*/ 3 h 30"/>
                          <a:gd name="T8" fmla="*/ 0 w 54"/>
                          <a:gd name="T9" fmla="*/ 0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 h="30">
                            <a:moveTo>
                              <a:pt x="0" y="0"/>
                            </a:moveTo>
                            <a:lnTo>
                              <a:pt x="35" y="0"/>
                            </a:lnTo>
                            <a:lnTo>
                              <a:pt x="54" y="30"/>
                            </a:lnTo>
                            <a:lnTo>
                              <a:pt x="21" y="30"/>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62" name="Freeform 404"/>
                      <p:cNvSpPr>
                        <a:spLocks/>
                      </p:cNvSpPr>
                      <p:nvPr/>
                    </p:nvSpPr>
                    <p:spPr bwMode="auto">
                      <a:xfrm>
                        <a:off x="1381" y="1312"/>
                        <a:ext cx="5" cy="3"/>
                      </a:xfrm>
                      <a:custGeom>
                        <a:avLst/>
                        <a:gdLst>
                          <a:gd name="T0" fmla="*/ 0 w 54"/>
                          <a:gd name="T1" fmla="*/ 3 h 24"/>
                          <a:gd name="T2" fmla="*/ 1 w 54"/>
                          <a:gd name="T3" fmla="*/ 0 h 24"/>
                          <a:gd name="T4" fmla="*/ 4 w 54"/>
                          <a:gd name="T5" fmla="*/ 0 h 24"/>
                          <a:gd name="T6" fmla="*/ 5 w 54"/>
                          <a:gd name="T7" fmla="*/ 3 h 24"/>
                          <a:gd name="T8" fmla="*/ 0 w 54"/>
                          <a:gd name="T9" fmla="*/ 3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 h="24">
                            <a:moveTo>
                              <a:pt x="0" y="24"/>
                            </a:moveTo>
                            <a:lnTo>
                              <a:pt x="10" y="0"/>
                            </a:lnTo>
                            <a:lnTo>
                              <a:pt x="44" y="0"/>
                            </a:lnTo>
                            <a:lnTo>
                              <a:pt x="54" y="24"/>
                            </a:lnTo>
                            <a:lnTo>
                              <a:pt x="0" y="24"/>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456" name="Group 405"/>
                    <p:cNvGrpSpPr>
                      <a:grpSpLocks/>
                    </p:cNvGrpSpPr>
                    <p:nvPr/>
                  </p:nvGrpSpPr>
                  <p:grpSpPr bwMode="auto">
                    <a:xfrm>
                      <a:off x="1381" y="1312"/>
                      <a:ext cx="7" cy="6"/>
                      <a:chOff x="1381" y="1312"/>
                      <a:chExt cx="7" cy="6"/>
                    </a:xfrm>
                  </p:grpSpPr>
                  <p:sp>
                    <p:nvSpPr>
                      <p:cNvPr id="74457" name="Freeform 406"/>
                      <p:cNvSpPr>
                        <a:spLocks/>
                      </p:cNvSpPr>
                      <p:nvPr/>
                    </p:nvSpPr>
                    <p:spPr bwMode="auto">
                      <a:xfrm>
                        <a:off x="1381" y="1312"/>
                        <a:ext cx="3" cy="6"/>
                      </a:xfrm>
                      <a:custGeom>
                        <a:avLst/>
                        <a:gdLst>
                          <a:gd name="T0" fmla="*/ 2 w 33"/>
                          <a:gd name="T1" fmla="*/ 6 h 58"/>
                          <a:gd name="T2" fmla="*/ 0 w 33"/>
                          <a:gd name="T3" fmla="*/ 3 h 58"/>
                          <a:gd name="T4" fmla="*/ 1 w 33"/>
                          <a:gd name="T5" fmla="*/ 0 h 58"/>
                          <a:gd name="T6" fmla="*/ 3 w 33"/>
                          <a:gd name="T7" fmla="*/ 3 h 58"/>
                          <a:gd name="T8" fmla="*/ 2 w 33"/>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58">
                            <a:moveTo>
                              <a:pt x="19" y="58"/>
                            </a:moveTo>
                            <a:lnTo>
                              <a:pt x="0" y="29"/>
                            </a:lnTo>
                            <a:lnTo>
                              <a:pt x="10" y="0"/>
                            </a:lnTo>
                            <a:lnTo>
                              <a:pt x="33" y="29"/>
                            </a:lnTo>
                            <a:lnTo>
                              <a:pt x="19"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58" name="Freeform 407"/>
                      <p:cNvSpPr>
                        <a:spLocks/>
                      </p:cNvSpPr>
                      <p:nvPr/>
                    </p:nvSpPr>
                    <p:spPr bwMode="auto">
                      <a:xfrm>
                        <a:off x="1382" y="1313"/>
                        <a:ext cx="5" cy="2"/>
                      </a:xfrm>
                      <a:custGeom>
                        <a:avLst/>
                        <a:gdLst>
                          <a:gd name="T0" fmla="*/ 0 w 54"/>
                          <a:gd name="T1" fmla="*/ 0 h 29"/>
                          <a:gd name="T2" fmla="*/ 3 w 54"/>
                          <a:gd name="T3" fmla="*/ 0 h 29"/>
                          <a:gd name="T4" fmla="*/ 5 w 54"/>
                          <a:gd name="T5" fmla="*/ 2 h 29"/>
                          <a:gd name="T6" fmla="*/ 2 w 54"/>
                          <a:gd name="T7" fmla="*/ 2 h 29"/>
                          <a:gd name="T8" fmla="*/ 0 w 54"/>
                          <a:gd name="T9" fmla="*/ 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 h="29">
                            <a:moveTo>
                              <a:pt x="0" y="0"/>
                            </a:moveTo>
                            <a:lnTo>
                              <a:pt x="34" y="0"/>
                            </a:lnTo>
                            <a:lnTo>
                              <a:pt x="54" y="29"/>
                            </a:lnTo>
                            <a:lnTo>
                              <a:pt x="21" y="29"/>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59" name="Freeform 408"/>
                      <p:cNvSpPr>
                        <a:spLocks/>
                      </p:cNvSpPr>
                      <p:nvPr/>
                    </p:nvSpPr>
                    <p:spPr bwMode="auto">
                      <a:xfrm>
                        <a:off x="1383" y="1316"/>
                        <a:ext cx="5" cy="2"/>
                      </a:xfrm>
                      <a:custGeom>
                        <a:avLst/>
                        <a:gdLst>
                          <a:gd name="T0" fmla="*/ 0 w 55"/>
                          <a:gd name="T1" fmla="*/ 2 h 25"/>
                          <a:gd name="T2" fmla="*/ 1 w 55"/>
                          <a:gd name="T3" fmla="*/ 0 h 25"/>
                          <a:gd name="T4" fmla="*/ 4 w 55"/>
                          <a:gd name="T5" fmla="*/ 0 h 25"/>
                          <a:gd name="T6" fmla="*/ 5 w 55"/>
                          <a:gd name="T7" fmla="*/ 2 h 25"/>
                          <a:gd name="T8" fmla="*/ 0 w 55"/>
                          <a:gd name="T9" fmla="*/ 2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25">
                            <a:moveTo>
                              <a:pt x="0" y="25"/>
                            </a:moveTo>
                            <a:lnTo>
                              <a:pt x="12" y="0"/>
                            </a:lnTo>
                            <a:lnTo>
                              <a:pt x="45" y="0"/>
                            </a:lnTo>
                            <a:lnTo>
                              <a:pt x="55" y="25"/>
                            </a:lnTo>
                            <a:lnTo>
                              <a:pt x="0" y="25"/>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nvGrpSpPr>
                  <p:cNvPr id="74354" name="Group 409"/>
                  <p:cNvGrpSpPr>
                    <a:grpSpLocks/>
                  </p:cNvGrpSpPr>
                  <p:nvPr/>
                </p:nvGrpSpPr>
                <p:grpSpPr bwMode="auto">
                  <a:xfrm>
                    <a:off x="1383" y="1316"/>
                    <a:ext cx="14" cy="16"/>
                    <a:chOff x="1383" y="1316"/>
                    <a:chExt cx="14" cy="16"/>
                  </a:xfrm>
                </p:grpSpPr>
                <p:grpSp>
                  <p:nvGrpSpPr>
                    <p:cNvPr id="74437" name="Group 410"/>
                    <p:cNvGrpSpPr>
                      <a:grpSpLocks/>
                    </p:cNvGrpSpPr>
                    <p:nvPr/>
                  </p:nvGrpSpPr>
                  <p:grpSpPr bwMode="auto">
                    <a:xfrm>
                      <a:off x="1383" y="1316"/>
                      <a:ext cx="8" cy="5"/>
                      <a:chOff x="1383" y="1316"/>
                      <a:chExt cx="8" cy="5"/>
                    </a:xfrm>
                  </p:grpSpPr>
                  <p:sp>
                    <p:nvSpPr>
                      <p:cNvPr id="74450" name="Freeform 411"/>
                      <p:cNvSpPr>
                        <a:spLocks/>
                      </p:cNvSpPr>
                      <p:nvPr/>
                    </p:nvSpPr>
                    <p:spPr bwMode="auto">
                      <a:xfrm>
                        <a:off x="1383" y="1316"/>
                        <a:ext cx="3" cy="5"/>
                      </a:xfrm>
                      <a:custGeom>
                        <a:avLst/>
                        <a:gdLst>
                          <a:gd name="T0" fmla="*/ 2 w 32"/>
                          <a:gd name="T1" fmla="*/ 5 h 58"/>
                          <a:gd name="T2" fmla="*/ 0 w 32"/>
                          <a:gd name="T3" fmla="*/ 3 h 58"/>
                          <a:gd name="T4" fmla="*/ 1 w 32"/>
                          <a:gd name="T5" fmla="*/ 0 h 58"/>
                          <a:gd name="T6" fmla="*/ 3 w 32"/>
                          <a:gd name="T7" fmla="*/ 3 h 58"/>
                          <a:gd name="T8" fmla="*/ 2 w 32"/>
                          <a:gd name="T9" fmla="*/ 5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58">
                            <a:moveTo>
                              <a:pt x="18" y="58"/>
                            </a:moveTo>
                            <a:lnTo>
                              <a:pt x="0" y="29"/>
                            </a:lnTo>
                            <a:lnTo>
                              <a:pt x="9" y="0"/>
                            </a:lnTo>
                            <a:lnTo>
                              <a:pt x="32" y="29"/>
                            </a:lnTo>
                            <a:lnTo>
                              <a:pt x="18"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51" name="Freeform 412"/>
                      <p:cNvSpPr>
                        <a:spLocks/>
                      </p:cNvSpPr>
                      <p:nvPr/>
                    </p:nvSpPr>
                    <p:spPr bwMode="auto">
                      <a:xfrm>
                        <a:off x="1384" y="1316"/>
                        <a:ext cx="6" cy="3"/>
                      </a:xfrm>
                      <a:custGeom>
                        <a:avLst/>
                        <a:gdLst>
                          <a:gd name="T0" fmla="*/ 0 w 55"/>
                          <a:gd name="T1" fmla="*/ 0 h 30"/>
                          <a:gd name="T2" fmla="*/ 4 w 55"/>
                          <a:gd name="T3" fmla="*/ 0 h 30"/>
                          <a:gd name="T4" fmla="*/ 6 w 55"/>
                          <a:gd name="T5" fmla="*/ 3 h 30"/>
                          <a:gd name="T6" fmla="*/ 2 w 55"/>
                          <a:gd name="T7" fmla="*/ 3 h 30"/>
                          <a:gd name="T8" fmla="*/ 0 w 55"/>
                          <a:gd name="T9" fmla="*/ 0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30">
                            <a:moveTo>
                              <a:pt x="0" y="0"/>
                            </a:moveTo>
                            <a:lnTo>
                              <a:pt x="34" y="0"/>
                            </a:lnTo>
                            <a:lnTo>
                              <a:pt x="55" y="30"/>
                            </a:lnTo>
                            <a:lnTo>
                              <a:pt x="21" y="30"/>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52" name="Freeform 413"/>
                      <p:cNvSpPr>
                        <a:spLocks/>
                      </p:cNvSpPr>
                      <p:nvPr/>
                    </p:nvSpPr>
                    <p:spPr bwMode="auto">
                      <a:xfrm>
                        <a:off x="1385" y="1319"/>
                        <a:ext cx="6" cy="2"/>
                      </a:xfrm>
                      <a:custGeom>
                        <a:avLst/>
                        <a:gdLst>
                          <a:gd name="T0" fmla="*/ 0 w 55"/>
                          <a:gd name="T1" fmla="*/ 2 h 24"/>
                          <a:gd name="T2" fmla="*/ 1 w 55"/>
                          <a:gd name="T3" fmla="*/ 0 h 24"/>
                          <a:gd name="T4" fmla="*/ 5 w 55"/>
                          <a:gd name="T5" fmla="*/ 0 h 24"/>
                          <a:gd name="T6" fmla="*/ 6 w 55"/>
                          <a:gd name="T7" fmla="*/ 2 h 24"/>
                          <a:gd name="T8" fmla="*/ 0 w 55"/>
                          <a:gd name="T9" fmla="*/ 2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24">
                            <a:moveTo>
                              <a:pt x="0" y="24"/>
                            </a:moveTo>
                            <a:lnTo>
                              <a:pt x="11" y="0"/>
                            </a:lnTo>
                            <a:lnTo>
                              <a:pt x="46" y="0"/>
                            </a:lnTo>
                            <a:lnTo>
                              <a:pt x="55" y="24"/>
                            </a:lnTo>
                            <a:lnTo>
                              <a:pt x="0" y="24"/>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438" name="Group 414"/>
                    <p:cNvGrpSpPr>
                      <a:grpSpLocks/>
                    </p:cNvGrpSpPr>
                    <p:nvPr/>
                  </p:nvGrpSpPr>
                  <p:grpSpPr bwMode="auto">
                    <a:xfrm>
                      <a:off x="1385" y="1319"/>
                      <a:ext cx="8" cy="6"/>
                      <a:chOff x="1385" y="1319"/>
                      <a:chExt cx="8" cy="6"/>
                    </a:xfrm>
                  </p:grpSpPr>
                  <p:sp>
                    <p:nvSpPr>
                      <p:cNvPr id="74447" name="Freeform 415"/>
                      <p:cNvSpPr>
                        <a:spLocks/>
                      </p:cNvSpPr>
                      <p:nvPr/>
                    </p:nvSpPr>
                    <p:spPr bwMode="auto">
                      <a:xfrm>
                        <a:off x="1385" y="1319"/>
                        <a:ext cx="4" cy="6"/>
                      </a:xfrm>
                      <a:custGeom>
                        <a:avLst/>
                        <a:gdLst>
                          <a:gd name="T0" fmla="*/ 2 w 33"/>
                          <a:gd name="T1" fmla="*/ 6 h 58"/>
                          <a:gd name="T2" fmla="*/ 0 w 33"/>
                          <a:gd name="T3" fmla="*/ 3 h 58"/>
                          <a:gd name="T4" fmla="*/ 1 w 33"/>
                          <a:gd name="T5" fmla="*/ 0 h 58"/>
                          <a:gd name="T6" fmla="*/ 4 w 33"/>
                          <a:gd name="T7" fmla="*/ 3 h 58"/>
                          <a:gd name="T8" fmla="*/ 2 w 33"/>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58">
                            <a:moveTo>
                              <a:pt x="20" y="58"/>
                            </a:moveTo>
                            <a:lnTo>
                              <a:pt x="0" y="29"/>
                            </a:lnTo>
                            <a:lnTo>
                              <a:pt x="11" y="0"/>
                            </a:lnTo>
                            <a:lnTo>
                              <a:pt x="33" y="29"/>
                            </a:lnTo>
                            <a:lnTo>
                              <a:pt x="20"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48" name="Freeform 416"/>
                      <p:cNvSpPr>
                        <a:spLocks/>
                      </p:cNvSpPr>
                      <p:nvPr/>
                    </p:nvSpPr>
                    <p:spPr bwMode="auto">
                      <a:xfrm>
                        <a:off x="1386" y="1319"/>
                        <a:ext cx="6" cy="3"/>
                      </a:xfrm>
                      <a:custGeom>
                        <a:avLst/>
                        <a:gdLst>
                          <a:gd name="T0" fmla="*/ 0 w 52"/>
                          <a:gd name="T1" fmla="*/ 0 h 29"/>
                          <a:gd name="T2" fmla="*/ 4 w 52"/>
                          <a:gd name="T3" fmla="*/ 0 h 29"/>
                          <a:gd name="T4" fmla="*/ 6 w 52"/>
                          <a:gd name="T5" fmla="*/ 3 h 29"/>
                          <a:gd name="T6" fmla="*/ 2 w 52"/>
                          <a:gd name="T7" fmla="*/ 3 h 29"/>
                          <a:gd name="T8" fmla="*/ 0 w 52"/>
                          <a:gd name="T9" fmla="*/ 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29">
                            <a:moveTo>
                              <a:pt x="0" y="0"/>
                            </a:moveTo>
                            <a:lnTo>
                              <a:pt x="34" y="0"/>
                            </a:lnTo>
                            <a:lnTo>
                              <a:pt x="52" y="29"/>
                            </a:lnTo>
                            <a:lnTo>
                              <a:pt x="20" y="29"/>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49" name="Freeform 417"/>
                      <p:cNvSpPr>
                        <a:spLocks/>
                      </p:cNvSpPr>
                      <p:nvPr/>
                    </p:nvSpPr>
                    <p:spPr bwMode="auto">
                      <a:xfrm>
                        <a:off x="1387" y="1322"/>
                        <a:ext cx="6" cy="3"/>
                      </a:xfrm>
                      <a:custGeom>
                        <a:avLst/>
                        <a:gdLst>
                          <a:gd name="T0" fmla="*/ 0 w 53"/>
                          <a:gd name="T1" fmla="*/ 3 h 25"/>
                          <a:gd name="T2" fmla="*/ 1 w 53"/>
                          <a:gd name="T3" fmla="*/ 0 h 25"/>
                          <a:gd name="T4" fmla="*/ 5 w 53"/>
                          <a:gd name="T5" fmla="*/ 0 h 25"/>
                          <a:gd name="T6" fmla="*/ 6 w 53"/>
                          <a:gd name="T7" fmla="*/ 3 h 25"/>
                          <a:gd name="T8" fmla="*/ 0 w 53"/>
                          <a:gd name="T9" fmla="*/ 3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25">
                            <a:moveTo>
                              <a:pt x="0" y="25"/>
                            </a:moveTo>
                            <a:lnTo>
                              <a:pt x="10" y="0"/>
                            </a:lnTo>
                            <a:lnTo>
                              <a:pt x="43" y="0"/>
                            </a:lnTo>
                            <a:lnTo>
                              <a:pt x="53" y="25"/>
                            </a:lnTo>
                            <a:lnTo>
                              <a:pt x="0" y="25"/>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439" name="Group 418"/>
                    <p:cNvGrpSpPr>
                      <a:grpSpLocks/>
                    </p:cNvGrpSpPr>
                    <p:nvPr/>
                  </p:nvGrpSpPr>
                  <p:grpSpPr bwMode="auto">
                    <a:xfrm>
                      <a:off x="1387" y="1323"/>
                      <a:ext cx="8" cy="6"/>
                      <a:chOff x="1387" y="1323"/>
                      <a:chExt cx="8" cy="6"/>
                    </a:xfrm>
                  </p:grpSpPr>
                  <p:sp>
                    <p:nvSpPr>
                      <p:cNvPr id="74444" name="Freeform 419"/>
                      <p:cNvSpPr>
                        <a:spLocks/>
                      </p:cNvSpPr>
                      <p:nvPr/>
                    </p:nvSpPr>
                    <p:spPr bwMode="auto">
                      <a:xfrm>
                        <a:off x="1387" y="1323"/>
                        <a:ext cx="4" cy="6"/>
                      </a:xfrm>
                      <a:custGeom>
                        <a:avLst/>
                        <a:gdLst>
                          <a:gd name="T0" fmla="*/ 2 w 33"/>
                          <a:gd name="T1" fmla="*/ 6 h 61"/>
                          <a:gd name="T2" fmla="*/ 0 w 33"/>
                          <a:gd name="T3" fmla="*/ 3 h 61"/>
                          <a:gd name="T4" fmla="*/ 1 w 33"/>
                          <a:gd name="T5" fmla="*/ 0 h 61"/>
                          <a:gd name="T6" fmla="*/ 4 w 33"/>
                          <a:gd name="T7" fmla="*/ 3 h 61"/>
                          <a:gd name="T8" fmla="*/ 2 w 33"/>
                          <a:gd name="T9" fmla="*/ 6 h 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61">
                            <a:moveTo>
                              <a:pt x="18" y="61"/>
                            </a:moveTo>
                            <a:lnTo>
                              <a:pt x="0" y="30"/>
                            </a:lnTo>
                            <a:lnTo>
                              <a:pt x="10" y="0"/>
                            </a:lnTo>
                            <a:lnTo>
                              <a:pt x="33" y="30"/>
                            </a:lnTo>
                            <a:lnTo>
                              <a:pt x="18" y="6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45" name="Freeform 420"/>
                      <p:cNvSpPr>
                        <a:spLocks/>
                      </p:cNvSpPr>
                      <p:nvPr/>
                    </p:nvSpPr>
                    <p:spPr bwMode="auto">
                      <a:xfrm>
                        <a:off x="1389" y="1323"/>
                        <a:ext cx="5" cy="3"/>
                      </a:xfrm>
                      <a:custGeom>
                        <a:avLst/>
                        <a:gdLst>
                          <a:gd name="T0" fmla="*/ 0 w 53"/>
                          <a:gd name="T1" fmla="*/ 0 h 30"/>
                          <a:gd name="T2" fmla="*/ 3 w 53"/>
                          <a:gd name="T3" fmla="*/ 0 h 30"/>
                          <a:gd name="T4" fmla="*/ 5 w 53"/>
                          <a:gd name="T5" fmla="*/ 3 h 30"/>
                          <a:gd name="T6" fmla="*/ 2 w 53"/>
                          <a:gd name="T7" fmla="*/ 3 h 30"/>
                          <a:gd name="T8" fmla="*/ 0 w 53"/>
                          <a:gd name="T9" fmla="*/ 0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30">
                            <a:moveTo>
                              <a:pt x="0" y="0"/>
                            </a:moveTo>
                            <a:lnTo>
                              <a:pt x="33" y="0"/>
                            </a:lnTo>
                            <a:lnTo>
                              <a:pt x="53" y="30"/>
                            </a:lnTo>
                            <a:lnTo>
                              <a:pt x="21" y="30"/>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46" name="Freeform 421"/>
                      <p:cNvSpPr>
                        <a:spLocks/>
                      </p:cNvSpPr>
                      <p:nvPr/>
                    </p:nvSpPr>
                    <p:spPr bwMode="auto">
                      <a:xfrm>
                        <a:off x="1389" y="1326"/>
                        <a:ext cx="6" cy="2"/>
                      </a:xfrm>
                      <a:custGeom>
                        <a:avLst/>
                        <a:gdLst>
                          <a:gd name="T0" fmla="*/ 0 w 55"/>
                          <a:gd name="T1" fmla="*/ 2 h 25"/>
                          <a:gd name="T2" fmla="*/ 1 w 55"/>
                          <a:gd name="T3" fmla="*/ 0 h 25"/>
                          <a:gd name="T4" fmla="*/ 5 w 55"/>
                          <a:gd name="T5" fmla="*/ 0 h 25"/>
                          <a:gd name="T6" fmla="*/ 6 w 55"/>
                          <a:gd name="T7" fmla="*/ 2 h 25"/>
                          <a:gd name="T8" fmla="*/ 0 w 55"/>
                          <a:gd name="T9" fmla="*/ 2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25">
                            <a:moveTo>
                              <a:pt x="0" y="25"/>
                            </a:moveTo>
                            <a:lnTo>
                              <a:pt x="10" y="0"/>
                            </a:lnTo>
                            <a:lnTo>
                              <a:pt x="45" y="0"/>
                            </a:lnTo>
                            <a:lnTo>
                              <a:pt x="55" y="25"/>
                            </a:lnTo>
                            <a:lnTo>
                              <a:pt x="0" y="25"/>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440" name="Group 422"/>
                    <p:cNvGrpSpPr>
                      <a:grpSpLocks/>
                    </p:cNvGrpSpPr>
                    <p:nvPr/>
                  </p:nvGrpSpPr>
                  <p:grpSpPr bwMode="auto">
                    <a:xfrm>
                      <a:off x="1390" y="1326"/>
                      <a:ext cx="7" cy="6"/>
                      <a:chOff x="1390" y="1326"/>
                      <a:chExt cx="7" cy="6"/>
                    </a:xfrm>
                  </p:grpSpPr>
                  <p:sp>
                    <p:nvSpPr>
                      <p:cNvPr id="74441" name="Freeform 423"/>
                      <p:cNvSpPr>
                        <a:spLocks/>
                      </p:cNvSpPr>
                      <p:nvPr/>
                    </p:nvSpPr>
                    <p:spPr bwMode="auto">
                      <a:xfrm>
                        <a:off x="1390" y="1326"/>
                        <a:ext cx="3" cy="6"/>
                      </a:xfrm>
                      <a:custGeom>
                        <a:avLst/>
                        <a:gdLst>
                          <a:gd name="T0" fmla="*/ 2 w 34"/>
                          <a:gd name="T1" fmla="*/ 6 h 59"/>
                          <a:gd name="T2" fmla="*/ 0 w 34"/>
                          <a:gd name="T3" fmla="*/ 3 h 59"/>
                          <a:gd name="T4" fmla="*/ 1 w 34"/>
                          <a:gd name="T5" fmla="*/ 0 h 59"/>
                          <a:gd name="T6" fmla="*/ 3 w 34"/>
                          <a:gd name="T7" fmla="*/ 3 h 59"/>
                          <a:gd name="T8" fmla="*/ 2 w 34"/>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 h="59">
                            <a:moveTo>
                              <a:pt x="19" y="59"/>
                            </a:moveTo>
                            <a:lnTo>
                              <a:pt x="0" y="30"/>
                            </a:lnTo>
                            <a:lnTo>
                              <a:pt x="11" y="0"/>
                            </a:lnTo>
                            <a:lnTo>
                              <a:pt x="34" y="30"/>
                            </a:lnTo>
                            <a:lnTo>
                              <a:pt x="19"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42" name="Freeform 424"/>
                      <p:cNvSpPr>
                        <a:spLocks/>
                      </p:cNvSpPr>
                      <p:nvPr/>
                    </p:nvSpPr>
                    <p:spPr bwMode="auto">
                      <a:xfrm>
                        <a:off x="1391" y="1326"/>
                        <a:ext cx="5" cy="3"/>
                      </a:xfrm>
                      <a:custGeom>
                        <a:avLst/>
                        <a:gdLst>
                          <a:gd name="T0" fmla="*/ 0 w 53"/>
                          <a:gd name="T1" fmla="*/ 0 h 30"/>
                          <a:gd name="T2" fmla="*/ 3 w 53"/>
                          <a:gd name="T3" fmla="*/ 0 h 30"/>
                          <a:gd name="T4" fmla="*/ 5 w 53"/>
                          <a:gd name="T5" fmla="*/ 3 h 30"/>
                          <a:gd name="T6" fmla="*/ 2 w 53"/>
                          <a:gd name="T7" fmla="*/ 3 h 30"/>
                          <a:gd name="T8" fmla="*/ 0 w 53"/>
                          <a:gd name="T9" fmla="*/ 0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30">
                            <a:moveTo>
                              <a:pt x="0" y="0"/>
                            </a:moveTo>
                            <a:lnTo>
                              <a:pt x="34" y="0"/>
                            </a:lnTo>
                            <a:lnTo>
                              <a:pt x="53" y="30"/>
                            </a:lnTo>
                            <a:lnTo>
                              <a:pt x="19" y="30"/>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43" name="Freeform 425"/>
                      <p:cNvSpPr>
                        <a:spLocks/>
                      </p:cNvSpPr>
                      <p:nvPr/>
                    </p:nvSpPr>
                    <p:spPr bwMode="auto">
                      <a:xfrm>
                        <a:off x="1392" y="1329"/>
                        <a:ext cx="5" cy="3"/>
                      </a:xfrm>
                      <a:custGeom>
                        <a:avLst/>
                        <a:gdLst>
                          <a:gd name="T0" fmla="*/ 0 w 55"/>
                          <a:gd name="T1" fmla="*/ 3 h 24"/>
                          <a:gd name="T2" fmla="*/ 1 w 55"/>
                          <a:gd name="T3" fmla="*/ 0 h 24"/>
                          <a:gd name="T4" fmla="*/ 4 w 55"/>
                          <a:gd name="T5" fmla="*/ 0 h 24"/>
                          <a:gd name="T6" fmla="*/ 5 w 55"/>
                          <a:gd name="T7" fmla="*/ 3 h 24"/>
                          <a:gd name="T8" fmla="*/ 0 w 55"/>
                          <a:gd name="T9" fmla="*/ 3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24">
                            <a:moveTo>
                              <a:pt x="0" y="24"/>
                            </a:moveTo>
                            <a:lnTo>
                              <a:pt x="10" y="0"/>
                            </a:lnTo>
                            <a:lnTo>
                              <a:pt x="45" y="0"/>
                            </a:lnTo>
                            <a:lnTo>
                              <a:pt x="55" y="24"/>
                            </a:lnTo>
                            <a:lnTo>
                              <a:pt x="0" y="24"/>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nvGrpSpPr>
                  <p:cNvPr id="74355" name="Group 426"/>
                  <p:cNvGrpSpPr>
                    <a:grpSpLocks/>
                  </p:cNvGrpSpPr>
                  <p:nvPr/>
                </p:nvGrpSpPr>
                <p:grpSpPr bwMode="auto">
                  <a:xfrm>
                    <a:off x="1392" y="1329"/>
                    <a:ext cx="7" cy="6"/>
                    <a:chOff x="1392" y="1329"/>
                    <a:chExt cx="7" cy="6"/>
                  </a:xfrm>
                </p:grpSpPr>
                <p:sp>
                  <p:nvSpPr>
                    <p:cNvPr id="74434" name="Freeform 427"/>
                    <p:cNvSpPr>
                      <a:spLocks/>
                    </p:cNvSpPr>
                    <p:nvPr/>
                  </p:nvSpPr>
                  <p:spPr bwMode="auto">
                    <a:xfrm>
                      <a:off x="1392" y="1329"/>
                      <a:ext cx="3" cy="6"/>
                    </a:xfrm>
                    <a:custGeom>
                      <a:avLst/>
                      <a:gdLst>
                        <a:gd name="T0" fmla="*/ 2 w 33"/>
                        <a:gd name="T1" fmla="*/ 6 h 61"/>
                        <a:gd name="T2" fmla="*/ 0 w 33"/>
                        <a:gd name="T3" fmla="*/ 3 h 61"/>
                        <a:gd name="T4" fmla="*/ 1 w 33"/>
                        <a:gd name="T5" fmla="*/ 0 h 61"/>
                        <a:gd name="T6" fmla="*/ 3 w 33"/>
                        <a:gd name="T7" fmla="*/ 3 h 61"/>
                        <a:gd name="T8" fmla="*/ 2 w 33"/>
                        <a:gd name="T9" fmla="*/ 6 h 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61">
                          <a:moveTo>
                            <a:pt x="19" y="61"/>
                          </a:moveTo>
                          <a:lnTo>
                            <a:pt x="0" y="30"/>
                          </a:lnTo>
                          <a:lnTo>
                            <a:pt x="11" y="0"/>
                          </a:lnTo>
                          <a:lnTo>
                            <a:pt x="33" y="30"/>
                          </a:lnTo>
                          <a:lnTo>
                            <a:pt x="19" y="6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35" name="Freeform 428"/>
                    <p:cNvSpPr>
                      <a:spLocks/>
                    </p:cNvSpPr>
                    <p:nvPr/>
                  </p:nvSpPr>
                  <p:spPr bwMode="auto">
                    <a:xfrm>
                      <a:off x="1393" y="1329"/>
                      <a:ext cx="5" cy="3"/>
                    </a:xfrm>
                    <a:custGeom>
                      <a:avLst/>
                      <a:gdLst>
                        <a:gd name="T0" fmla="*/ 0 w 52"/>
                        <a:gd name="T1" fmla="*/ 0 h 30"/>
                        <a:gd name="T2" fmla="*/ 3 w 52"/>
                        <a:gd name="T3" fmla="*/ 0 h 30"/>
                        <a:gd name="T4" fmla="*/ 5 w 52"/>
                        <a:gd name="T5" fmla="*/ 3 h 30"/>
                        <a:gd name="T6" fmla="*/ 2 w 52"/>
                        <a:gd name="T7" fmla="*/ 3 h 30"/>
                        <a:gd name="T8" fmla="*/ 0 w 52"/>
                        <a:gd name="T9" fmla="*/ 0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30">
                          <a:moveTo>
                            <a:pt x="0" y="0"/>
                          </a:moveTo>
                          <a:lnTo>
                            <a:pt x="34" y="0"/>
                          </a:lnTo>
                          <a:lnTo>
                            <a:pt x="52" y="30"/>
                          </a:lnTo>
                          <a:lnTo>
                            <a:pt x="19" y="30"/>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36" name="Freeform 429"/>
                    <p:cNvSpPr>
                      <a:spLocks/>
                    </p:cNvSpPr>
                    <p:nvPr/>
                  </p:nvSpPr>
                  <p:spPr bwMode="auto">
                    <a:xfrm>
                      <a:off x="1394" y="1333"/>
                      <a:ext cx="5" cy="2"/>
                    </a:xfrm>
                    <a:custGeom>
                      <a:avLst/>
                      <a:gdLst>
                        <a:gd name="T0" fmla="*/ 0 w 54"/>
                        <a:gd name="T1" fmla="*/ 2 h 25"/>
                        <a:gd name="T2" fmla="*/ 1 w 54"/>
                        <a:gd name="T3" fmla="*/ 0 h 25"/>
                        <a:gd name="T4" fmla="*/ 4 w 54"/>
                        <a:gd name="T5" fmla="*/ 0 h 25"/>
                        <a:gd name="T6" fmla="*/ 5 w 54"/>
                        <a:gd name="T7" fmla="*/ 2 h 25"/>
                        <a:gd name="T8" fmla="*/ 0 w 54"/>
                        <a:gd name="T9" fmla="*/ 2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 h="25">
                          <a:moveTo>
                            <a:pt x="0" y="25"/>
                          </a:moveTo>
                          <a:lnTo>
                            <a:pt x="11" y="0"/>
                          </a:lnTo>
                          <a:lnTo>
                            <a:pt x="44" y="0"/>
                          </a:lnTo>
                          <a:lnTo>
                            <a:pt x="54" y="25"/>
                          </a:lnTo>
                          <a:lnTo>
                            <a:pt x="0" y="25"/>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56" name="Group 430"/>
                  <p:cNvGrpSpPr>
                    <a:grpSpLocks/>
                  </p:cNvGrpSpPr>
                  <p:nvPr/>
                </p:nvGrpSpPr>
                <p:grpSpPr bwMode="auto">
                  <a:xfrm>
                    <a:off x="1394" y="1333"/>
                    <a:ext cx="8" cy="6"/>
                    <a:chOff x="1394" y="1333"/>
                    <a:chExt cx="8" cy="6"/>
                  </a:xfrm>
                </p:grpSpPr>
                <p:sp>
                  <p:nvSpPr>
                    <p:cNvPr id="74431" name="Freeform 431"/>
                    <p:cNvSpPr>
                      <a:spLocks/>
                    </p:cNvSpPr>
                    <p:nvPr/>
                  </p:nvSpPr>
                  <p:spPr bwMode="auto">
                    <a:xfrm>
                      <a:off x="1394" y="1333"/>
                      <a:ext cx="3" cy="6"/>
                    </a:xfrm>
                    <a:custGeom>
                      <a:avLst/>
                      <a:gdLst>
                        <a:gd name="T0" fmla="*/ 2 w 32"/>
                        <a:gd name="T1" fmla="*/ 6 h 60"/>
                        <a:gd name="T2" fmla="*/ 0 w 32"/>
                        <a:gd name="T3" fmla="*/ 3 h 60"/>
                        <a:gd name="T4" fmla="*/ 1 w 32"/>
                        <a:gd name="T5" fmla="*/ 0 h 60"/>
                        <a:gd name="T6" fmla="*/ 3 w 32"/>
                        <a:gd name="T7" fmla="*/ 3 h 60"/>
                        <a:gd name="T8" fmla="*/ 2 w 32"/>
                        <a:gd name="T9" fmla="*/ 6 h 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60">
                          <a:moveTo>
                            <a:pt x="18" y="60"/>
                          </a:moveTo>
                          <a:lnTo>
                            <a:pt x="0" y="30"/>
                          </a:lnTo>
                          <a:lnTo>
                            <a:pt x="9" y="0"/>
                          </a:lnTo>
                          <a:lnTo>
                            <a:pt x="32" y="30"/>
                          </a:lnTo>
                          <a:lnTo>
                            <a:pt x="18" y="6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32" name="Freeform 432"/>
                    <p:cNvSpPr>
                      <a:spLocks/>
                    </p:cNvSpPr>
                    <p:nvPr/>
                  </p:nvSpPr>
                  <p:spPr bwMode="auto">
                    <a:xfrm>
                      <a:off x="1395" y="1333"/>
                      <a:ext cx="6" cy="3"/>
                    </a:xfrm>
                    <a:custGeom>
                      <a:avLst/>
                      <a:gdLst>
                        <a:gd name="T0" fmla="*/ 0 w 53"/>
                        <a:gd name="T1" fmla="*/ 0 h 29"/>
                        <a:gd name="T2" fmla="*/ 4 w 53"/>
                        <a:gd name="T3" fmla="*/ 0 h 29"/>
                        <a:gd name="T4" fmla="*/ 6 w 53"/>
                        <a:gd name="T5" fmla="*/ 3 h 29"/>
                        <a:gd name="T6" fmla="*/ 2 w 53"/>
                        <a:gd name="T7" fmla="*/ 3 h 29"/>
                        <a:gd name="T8" fmla="*/ 0 w 53"/>
                        <a:gd name="T9" fmla="*/ 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29">
                          <a:moveTo>
                            <a:pt x="0" y="0"/>
                          </a:moveTo>
                          <a:lnTo>
                            <a:pt x="32" y="0"/>
                          </a:lnTo>
                          <a:lnTo>
                            <a:pt x="53" y="29"/>
                          </a:lnTo>
                          <a:lnTo>
                            <a:pt x="20" y="29"/>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33" name="Freeform 433"/>
                    <p:cNvSpPr>
                      <a:spLocks/>
                    </p:cNvSpPr>
                    <p:nvPr/>
                  </p:nvSpPr>
                  <p:spPr bwMode="auto">
                    <a:xfrm>
                      <a:off x="1396" y="1336"/>
                      <a:ext cx="6" cy="3"/>
                    </a:xfrm>
                    <a:custGeom>
                      <a:avLst/>
                      <a:gdLst>
                        <a:gd name="T0" fmla="*/ 0 w 55"/>
                        <a:gd name="T1" fmla="*/ 3 h 25"/>
                        <a:gd name="T2" fmla="*/ 1 w 55"/>
                        <a:gd name="T3" fmla="*/ 0 h 25"/>
                        <a:gd name="T4" fmla="*/ 5 w 55"/>
                        <a:gd name="T5" fmla="*/ 0 h 25"/>
                        <a:gd name="T6" fmla="*/ 6 w 55"/>
                        <a:gd name="T7" fmla="*/ 3 h 25"/>
                        <a:gd name="T8" fmla="*/ 0 w 55"/>
                        <a:gd name="T9" fmla="*/ 3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25">
                          <a:moveTo>
                            <a:pt x="0" y="25"/>
                          </a:moveTo>
                          <a:lnTo>
                            <a:pt x="10" y="0"/>
                          </a:lnTo>
                          <a:lnTo>
                            <a:pt x="45" y="0"/>
                          </a:lnTo>
                          <a:lnTo>
                            <a:pt x="55" y="25"/>
                          </a:lnTo>
                          <a:lnTo>
                            <a:pt x="0" y="25"/>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57" name="Group 434"/>
                  <p:cNvGrpSpPr>
                    <a:grpSpLocks/>
                  </p:cNvGrpSpPr>
                  <p:nvPr/>
                </p:nvGrpSpPr>
                <p:grpSpPr bwMode="auto">
                  <a:xfrm>
                    <a:off x="1396" y="1336"/>
                    <a:ext cx="8" cy="6"/>
                    <a:chOff x="1396" y="1336"/>
                    <a:chExt cx="8" cy="6"/>
                  </a:xfrm>
                </p:grpSpPr>
                <p:sp>
                  <p:nvSpPr>
                    <p:cNvPr id="74428" name="Freeform 435"/>
                    <p:cNvSpPr>
                      <a:spLocks/>
                    </p:cNvSpPr>
                    <p:nvPr/>
                  </p:nvSpPr>
                  <p:spPr bwMode="auto">
                    <a:xfrm>
                      <a:off x="1396" y="1336"/>
                      <a:ext cx="4" cy="6"/>
                    </a:xfrm>
                    <a:custGeom>
                      <a:avLst/>
                      <a:gdLst>
                        <a:gd name="T0" fmla="*/ 2 w 34"/>
                        <a:gd name="T1" fmla="*/ 6 h 59"/>
                        <a:gd name="T2" fmla="*/ 0 w 34"/>
                        <a:gd name="T3" fmla="*/ 3 h 59"/>
                        <a:gd name="T4" fmla="*/ 1 w 34"/>
                        <a:gd name="T5" fmla="*/ 0 h 59"/>
                        <a:gd name="T6" fmla="*/ 4 w 34"/>
                        <a:gd name="T7" fmla="*/ 3 h 59"/>
                        <a:gd name="T8" fmla="*/ 2 w 34"/>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 h="59">
                          <a:moveTo>
                            <a:pt x="20" y="59"/>
                          </a:moveTo>
                          <a:lnTo>
                            <a:pt x="0" y="28"/>
                          </a:lnTo>
                          <a:lnTo>
                            <a:pt x="11" y="0"/>
                          </a:lnTo>
                          <a:lnTo>
                            <a:pt x="34" y="28"/>
                          </a:lnTo>
                          <a:lnTo>
                            <a:pt x="20"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29" name="Freeform 436"/>
                    <p:cNvSpPr>
                      <a:spLocks/>
                    </p:cNvSpPr>
                    <p:nvPr/>
                  </p:nvSpPr>
                  <p:spPr bwMode="auto">
                    <a:xfrm>
                      <a:off x="1397" y="1336"/>
                      <a:ext cx="6" cy="3"/>
                    </a:xfrm>
                    <a:custGeom>
                      <a:avLst/>
                      <a:gdLst>
                        <a:gd name="T0" fmla="*/ 0 w 53"/>
                        <a:gd name="T1" fmla="*/ 0 h 27"/>
                        <a:gd name="T2" fmla="*/ 4 w 53"/>
                        <a:gd name="T3" fmla="*/ 0 h 27"/>
                        <a:gd name="T4" fmla="*/ 6 w 53"/>
                        <a:gd name="T5" fmla="*/ 3 h 27"/>
                        <a:gd name="T6" fmla="*/ 2 w 53"/>
                        <a:gd name="T7" fmla="*/ 3 h 27"/>
                        <a:gd name="T8" fmla="*/ 0 w 53"/>
                        <a:gd name="T9" fmla="*/ 0 h 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27">
                          <a:moveTo>
                            <a:pt x="0" y="0"/>
                          </a:moveTo>
                          <a:lnTo>
                            <a:pt x="33" y="0"/>
                          </a:lnTo>
                          <a:lnTo>
                            <a:pt x="53" y="27"/>
                          </a:lnTo>
                          <a:lnTo>
                            <a:pt x="19" y="27"/>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30" name="Freeform 437"/>
                    <p:cNvSpPr>
                      <a:spLocks/>
                    </p:cNvSpPr>
                    <p:nvPr/>
                  </p:nvSpPr>
                  <p:spPr bwMode="auto">
                    <a:xfrm>
                      <a:off x="1398" y="1339"/>
                      <a:ext cx="6" cy="3"/>
                    </a:xfrm>
                    <a:custGeom>
                      <a:avLst/>
                      <a:gdLst>
                        <a:gd name="T0" fmla="*/ 0 w 53"/>
                        <a:gd name="T1" fmla="*/ 3 h 27"/>
                        <a:gd name="T2" fmla="*/ 1 w 53"/>
                        <a:gd name="T3" fmla="*/ 0 h 27"/>
                        <a:gd name="T4" fmla="*/ 5 w 53"/>
                        <a:gd name="T5" fmla="*/ 0 h 27"/>
                        <a:gd name="T6" fmla="*/ 6 w 53"/>
                        <a:gd name="T7" fmla="*/ 3 h 27"/>
                        <a:gd name="T8" fmla="*/ 0 w 53"/>
                        <a:gd name="T9" fmla="*/ 3 h 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27">
                          <a:moveTo>
                            <a:pt x="0" y="27"/>
                          </a:moveTo>
                          <a:lnTo>
                            <a:pt x="10" y="0"/>
                          </a:lnTo>
                          <a:lnTo>
                            <a:pt x="44" y="0"/>
                          </a:lnTo>
                          <a:lnTo>
                            <a:pt x="53" y="27"/>
                          </a:lnTo>
                          <a:lnTo>
                            <a:pt x="0" y="27"/>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58" name="Group 438"/>
                  <p:cNvGrpSpPr>
                    <a:grpSpLocks/>
                  </p:cNvGrpSpPr>
                  <p:nvPr/>
                </p:nvGrpSpPr>
                <p:grpSpPr bwMode="auto">
                  <a:xfrm>
                    <a:off x="1399" y="1340"/>
                    <a:ext cx="7" cy="5"/>
                    <a:chOff x="1399" y="1340"/>
                    <a:chExt cx="7" cy="5"/>
                  </a:xfrm>
                </p:grpSpPr>
                <p:sp>
                  <p:nvSpPr>
                    <p:cNvPr id="74425" name="Freeform 439"/>
                    <p:cNvSpPr>
                      <a:spLocks/>
                    </p:cNvSpPr>
                    <p:nvPr/>
                  </p:nvSpPr>
                  <p:spPr bwMode="auto">
                    <a:xfrm>
                      <a:off x="1399" y="1340"/>
                      <a:ext cx="3" cy="5"/>
                    </a:xfrm>
                    <a:custGeom>
                      <a:avLst/>
                      <a:gdLst>
                        <a:gd name="T0" fmla="*/ 2 w 33"/>
                        <a:gd name="T1" fmla="*/ 5 h 59"/>
                        <a:gd name="T2" fmla="*/ 0 w 33"/>
                        <a:gd name="T3" fmla="*/ 2 h 59"/>
                        <a:gd name="T4" fmla="*/ 1 w 33"/>
                        <a:gd name="T5" fmla="*/ 0 h 59"/>
                        <a:gd name="T6" fmla="*/ 3 w 33"/>
                        <a:gd name="T7" fmla="*/ 2 h 59"/>
                        <a:gd name="T8" fmla="*/ 2 w 33"/>
                        <a:gd name="T9" fmla="*/ 5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59">
                          <a:moveTo>
                            <a:pt x="20" y="59"/>
                          </a:moveTo>
                          <a:lnTo>
                            <a:pt x="0" y="29"/>
                          </a:lnTo>
                          <a:lnTo>
                            <a:pt x="10" y="0"/>
                          </a:lnTo>
                          <a:lnTo>
                            <a:pt x="33" y="29"/>
                          </a:lnTo>
                          <a:lnTo>
                            <a:pt x="20"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26" name="Freeform 440"/>
                    <p:cNvSpPr>
                      <a:spLocks/>
                    </p:cNvSpPr>
                    <p:nvPr/>
                  </p:nvSpPr>
                  <p:spPr bwMode="auto">
                    <a:xfrm>
                      <a:off x="1400" y="1340"/>
                      <a:ext cx="5" cy="3"/>
                    </a:xfrm>
                    <a:custGeom>
                      <a:avLst/>
                      <a:gdLst>
                        <a:gd name="T0" fmla="*/ 0 w 54"/>
                        <a:gd name="T1" fmla="*/ 0 h 30"/>
                        <a:gd name="T2" fmla="*/ 3 w 54"/>
                        <a:gd name="T3" fmla="*/ 0 h 30"/>
                        <a:gd name="T4" fmla="*/ 5 w 54"/>
                        <a:gd name="T5" fmla="*/ 3 h 30"/>
                        <a:gd name="T6" fmla="*/ 2 w 54"/>
                        <a:gd name="T7" fmla="*/ 3 h 30"/>
                        <a:gd name="T8" fmla="*/ 0 w 54"/>
                        <a:gd name="T9" fmla="*/ 0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 h="30">
                          <a:moveTo>
                            <a:pt x="0" y="0"/>
                          </a:moveTo>
                          <a:lnTo>
                            <a:pt x="34" y="0"/>
                          </a:lnTo>
                          <a:lnTo>
                            <a:pt x="54" y="30"/>
                          </a:lnTo>
                          <a:lnTo>
                            <a:pt x="21" y="30"/>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27" name="Freeform 441"/>
                    <p:cNvSpPr>
                      <a:spLocks/>
                    </p:cNvSpPr>
                    <p:nvPr/>
                  </p:nvSpPr>
                  <p:spPr bwMode="auto">
                    <a:xfrm>
                      <a:off x="1401" y="1343"/>
                      <a:ext cx="5" cy="2"/>
                    </a:xfrm>
                    <a:custGeom>
                      <a:avLst/>
                      <a:gdLst>
                        <a:gd name="T0" fmla="*/ 0 w 54"/>
                        <a:gd name="T1" fmla="*/ 2 h 24"/>
                        <a:gd name="T2" fmla="*/ 1 w 54"/>
                        <a:gd name="T3" fmla="*/ 0 h 24"/>
                        <a:gd name="T4" fmla="*/ 4 w 54"/>
                        <a:gd name="T5" fmla="*/ 0 h 24"/>
                        <a:gd name="T6" fmla="*/ 5 w 54"/>
                        <a:gd name="T7" fmla="*/ 2 h 24"/>
                        <a:gd name="T8" fmla="*/ 0 w 54"/>
                        <a:gd name="T9" fmla="*/ 2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 h="24">
                          <a:moveTo>
                            <a:pt x="0" y="24"/>
                          </a:moveTo>
                          <a:lnTo>
                            <a:pt x="10" y="0"/>
                          </a:lnTo>
                          <a:lnTo>
                            <a:pt x="44" y="0"/>
                          </a:lnTo>
                          <a:lnTo>
                            <a:pt x="54" y="24"/>
                          </a:lnTo>
                          <a:lnTo>
                            <a:pt x="0" y="24"/>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59" name="Group 442"/>
                  <p:cNvGrpSpPr>
                    <a:grpSpLocks/>
                  </p:cNvGrpSpPr>
                  <p:nvPr/>
                </p:nvGrpSpPr>
                <p:grpSpPr bwMode="auto">
                  <a:xfrm>
                    <a:off x="1401" y="1343"/>
                    <a:ext cx="7" cy="6"/>
                    <a:chOff x="1401" y="1343"/>
                    <a:chExt cx="7" cy="6"/>
                  </a:xfrm>
                </p:grpSpPr>
                <p:sp>
                  <p:nvSpPr>
                    <p:cNvPr id="74422" name="Freeform 443"/>
                    <p:cNvSpPr>
                      <a:spLocks/>
                    </p:cNvSpPr>
                    <p:nvPr/>
                  </p:nvSpPr>
                  <p:spPr bwMode="auto">
                    <a:xfrm>
                      <a:off x="1401" y="1343"/>
                      <a:ext cx="3" cy="6"/>
                    </a:xfrm>
                    <a:custGeom>
                      <a:avLst/>
                      <a:gdLst>
                        <a:gd name="T0" fmla="*/ 2 w 32"/>
                        <a:gd name="T1" fmla="*/ 6 h 59"/>
                        <a:gd name="T2" fmla="*/ 0 w 32"/>
                        <a:gd name="T3" fmla="*/ 3 h 59"/>
                        <a:gd name="T4" fmla="*/ 1 w 32"/>
                        <a:gd name="T5" fmla="*/ 0 h 59"/>
                        <a:gd name="T6" fmla="*/ 3 w 32"/>
                        <a:gd name="T7" fmla="*/ 3 h 59"/>
                        <a:gd name="T8" fmla="*/ 2 w 32"/>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59">
                          <a:moveTo>
                            <a:pt x="18" y="59"/>
                          </a:moveTo>
                          <a:lnTo>
                            <a:pt x="0" y="29"/>
                          </a:lnTo>
                          <a:lnTo>
                            <a:pt x="9" y="0"/>
                          </a:lnTo>
                          <a:lnTo>
                            <a:pt x="32" y="29"/>
                          </a:lnTo>
                          <a:lnTo>
                            <a:pt x="18"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23" name="Freeform 444"/>
                    <p:cNvSpPr>
                      <a:spLocks/>
                    </p:cNvSpPr>
                    <p:nvPr/>
                  </p:nvSpPr>
                  <p:spPr bwMode="auto">
                    <a:xfrm>
                      <a:off x="1402" y="1343"/>
                      <a:ext cx="5" cy="3"/>
                    </a:xfrm>
                    <a:custGeom>
                      <a:avLst/>
                      <a:gdLst>
                        <a:gd name="T0" fmla="*/ 0 w 54"/>
                        <a:gd name="T1" fmla="*/ 0 h 29"/>
                        <a:gd name="T2" fmla="*/ 3 w 54"/>
                        <a:gd name="T3" fmla="*/ 0 h 29"/>
                        <a:gd name="T4" fmla="*/ 5 w 54"/>
                        <a:gd name="T5" fmla="*/ 3 h 29"/>
                        <a:gd name="T6" fmla="*/ 2 w 54"/>
                        <a:gd name="T7" fmla="*/ 3 h 29"/>
                        <a:gd name="T8" fmla="*/ 0 w 54"/>
                        <a:gd name="T9" fmla="*/ 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 h="29">
                          <a:moveTo>
                            <a:pt x="0" y="0"/>
                          </a:moveTo>
                          <a:lnTo>
                            <a:pt x="36" y="0"/>
                          </a:lnTo>
                          <a:lnTo>
                            <a:pt x="54" y="29"/>
                          </a:lnTo>
                          <a:lnTo>
                            <a:pt x="21" y="29"/>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24" name="Freeform 445"/>
                    <p:cNvSpPr>
                      <a:spLocks/>
                    </p:cNvSpPr>
                    <p:nvPr/>
                  </p:nvSpPr>
                  <p:spPr bwMode="auto">
                    <a:xfrm>
                      <a:off x="1403" y="1347"/>
                      <a:ext cx="5" cy="2"/>
                    </a:xfrm>
                    <a:custGeom>
                      <a:avLst/>
                      <a:gdLst>
                        <a:gd name="T0" fmla="*/ 0 w 55"/>
                        <a:gd name="T1" fmla="*/ 2 h 25"/>
                        <a:gd name="T2" fmla="*/ 1 w 55"/>
                        <a:gd name="T3" fmla="*/ 0 h 25"/>
                        <a:gd name="T4" fmla="*/ 4 w 55"/>
                        <a:gd name="T5" fmla="*/ 0 h 25"/>
                        <a:gd name="T6" fmla="*/ 5 w 55"/>
                        <a:gd name="T7" fmla="*/ 2 h 25"/>
                        <a:gd name="T8" fmla="*/ 0 w 55"/>
                        <a:gd name="T9" fmla="*/ 2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25">
                          <a:moveTo>
                            <a:pt x="0" y="25"/>
                          </a:moveTo>
                          <a:lnTo>
                            <a:pt x="12" y="0"/>
                          </a:lnTo>
                          <a:lnTo>
                            <a:pt x="45" y="0"/>
                          </a:lnTo>
                          <a:lnTo>
                            <a:pt x="55" y="25"/>
                          </a:lnTo>
                          <a:lnTo>
                            <a:pt x="0" y="25"/>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60" name="Group 446"/>
                  <p:cNvGrpSpPr>
                    <a:grpSpLocks/>
                  </p:cNvGrpSpPr>
                  <p:nvPr/>
                </p:nvGrpSpPr>
                <p:grpSpPr bwMode="auto">
                  <a:xfrm>
                    <a:off x="1403" y="1347"/>
                    <a:ext cx="8" cy="6"/>
                    <a:chOff x="1403" y="1347"/>
                    <a:chExt cx="8" cy="6"/>
                  </a:xfrm>
                </p:grpSpPr>
                <p:sp>
                  <p:nvSpPr>
                    <p:cNvPr id="74419" name="Freeform 447"/>
                    <p:cNvSpPr>
                      <a:spLocks/>
                    </p:cNvSpPr>
                    <p:nvPr/>
                  </p:nvSpPr>
                  <p:spPr bwMode="auto">
                    <a:xfrm>
                      <a:off x="1403" y="1347"/>
                      <a:ext cx="3" cy="6"/>
                    </a:xfrm>
                    <a:custGeom>
                      <a:avLst/>
                      <a:gdLst>
                        <a:gd name="T0" fmla="*/ 2 w 33"/>
                        <a:gd name="T1" fmla="*/ 6 h 58"/>
                        <a:gd name="T2" fmla="*/ 0 w 33"/>
                        <a:gd name="T3" fmla="*/ 3 h 58"/>
                        <a:gd name="T4" fmla="*/ 1 w 33"/>
                        <a:gd name="T5" fmla="*/ 0 h 58"/>
                        <a:gd name="T6" fmla="*/ 3 w 33"/>
                        <a:gd name="T7" fmla="*/ 3 h 58"/>
                        <a:gd name="T8" fmla="*/ 2 w 33"/>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58">
                          <a:moveTo>
                            <a:pt x="19" y="58"/>
                          </a:moveTo>
                          <a:lnTo>
                            <a:pt x="0" y="29"/>
                          </a:lnTo>
                          <a:lnTo>
                            <a:pt x="10" y="0"/>
                          </a:lnTo>
                          <a:lnTo>
                            <a:pt x="33" y="29"/>
                          </a:lnTo>
                          <a:lnTo>
                            <a:pt x="19"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20" name="Freeform 448"/>
                    <p:cNvSpPr>
                      <a:spLocks/>
                    </p:cNvSpPr>
                    <p:nvPr/>
                  </p:nvSpPr>
                  <p:spPr bwMode="auto">
                    <a:xfrm>
                      <a:off x="1404" y="1347"/>
                      <a:ext cx="6" cy="3"/>
                    </a:xfrm>
                    <a:custGeom>
                      <a:avLst/>
                      <a:gdLst>
                        <a:gd name="T0" fmla="*/ 0 w 54"/>
                        <a:gd name="T1" fmla="*/ 0 h 29"/>
                        <a:gd name="T2" fmla="*/ 4 w 54"/>
                        <a:gd name="T3" fmla="*/ 0 h 29"/>
                        <a:gd name="T4" fmla="*/ 6 w 54"/>
                        <a:gd name="T5" fmla="*/ 3 h 29"/>
                        <a:gd name="T6" fmla="*/ 2 w 54"/>
                        <a:gd name="T7" fmla="*/ 3 h 29"/>
                        <a:gd name="T8" fmla="*/ 0 w 54"/>
                        <a:gd name="T9" fmla="*/ 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 h="29">
                          <a:moveTo>
                            <a:pt x="0" y="0"/>
                          </a:moveTo>
                          <a:lnTo>
                            <a:pt x="33" y="0"/>
                          </a:lnTo>
                          <a:lnTo>
                            <a:pt x="54" y="29"/>
                          </a:lnTo>
                          <a:lnTo>
                            <a:pt x="20" y="29"/>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21" name="Freeform 449"/>
                    <p:cNvSpPr>
                      <a:spLocks/>
                    </p:cNvSpPr>
                    <p:nvPr/>
                  </p:nvSpPr>
                  <p:spPr bwMode="auto">
                    <a:xfrm>
                      <a:off x="1405" y="1350"/>
                      <a:ext cx="6" cy="2"/>
                    </a:xfrm>
                    <a:custGeom>
                      <a:avLst/>
                      <a:gdLst>
                        <a:gd name="T0" fmla="*/ 0 w 55"/>
                        <a:gd name="T1" fmla="*/ 2 h 24"/>
                        <a:gd name="T2" fmla="*/ 1 w 55"/>
                        <a:gd name="T3" fmla="*/ 0 h 24"/>
                        <a:gd name="T4" fmla="*/ 5 w 55"/>
                        <a:gd name="T5" fmla="*/ 0 h 24"/>
                        <a:gd name="T6" fmla="*/ 6 w 55"/>
                        <a:gd name="T7" fmla="*/ 2 h 24"/>
                        <a:gd name="T8" fmla="*/ 0 w 55"/>
                        <a:gd name="T9" fmla="*/ 2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24">
                          <a:moveTo>
                            <a:pt x="0" y="24"/>
                          </a:moveTo>
                          <a:lnTo>
                            <a:pt x="10" y="0"/>
                          </a:lnTo>
                          <a:lnTo>
                            <a:pt x="45" y="0"/>
                          </a:lnTo>
                          <a:lnTo>
                            <a:pt x="55" y="24"/>
                          </a:lnTo>
                          <a:lnTo>
                            <a:pt x="0" y="24"/>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61" name="Group 450"/>
                  <p:cNvGrpSpPr>
                    <a:grpSpLocks/>
                  </p:cNvGrpSpPr>
                  <p:nvPr/>
                </p:nvGrpSpPr>
                <p:grpSpPr bwMode="auto">
                  <a:xfrm>
                    <a:off x="1405" y="1350"/>
                    <a:ext cx="8" cy="6"/>
                    <a:chOff x="1405" y="1350"/>
                    <a:chExt cx="8" cy="6"/>
                  </a:xfrm>
                </p:grpSpPr>
                <p:sp>
                  <p:nvSpPr>
                    <p:cNvPr id="74416" name="Freeform 451"/>
                    <p:cNvSpPr>
                      <a:spLocks/>
                    </p:cNvSpPr>
                    <p:nvPr/>
                  </p:nvSpPr>
                  <p:spPr bwMode="auto">
                    <a:xfrm>
                      <a:off x="1405" y="1350"/>
                      <a:ext cx="4" cy="6"/>
                    </a:xfrm>
                    <a:custGeom>
                      <a:avLst/>
                      <a:gdLst>
                        <a:gd name="T0" fmla="*/ 2 w 33"/>
                        <a:gd name="T1" fmla="*/ 6 h 59"/>
                        <a:gd name="T2" fmla="*/ 0 w 33"/>
                        <a:gd name="T3" fmla="*/ 3 h 59"/>
                        <a:gd name="T4" fmla="*/ 1 w 33"/>
                        <a:gd name="T5" fmla="*/ 0 h 59"/>
                        <a:gd name="T6" fmla="*/ 4 w 33"/>
                        <a:gd name="T7" fmla="*/ 3 h 59"/>
                        <a:gd name="T8" fmla="*/ 2 w 33"/>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59">
                          <a:moveTo>
                            <a:pt x="20" y="59"/>
                          </a:moveTo>
                          <a:lnTo>
                            <a:pt x="0" y="28"/>
                          </a:lnTo>
                          <a:lnTo>
                            <a:pt x="10" y="0"/>
                          </a:lnTo>
                          <a:lnTo>
                            <a:pt x="33" y="28"/>
                          </a:lnTo>
                          <a:lnTo>
                            <a:pt x="20"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17" name="Freeform 452"/>
                    <p:cNvSpPr>
                      <a:spLocks/>
                    </p:cNvSpPr>
                    <p:nvPr/>
                  </p:nvSpPr>
                  <p:spPr bwMode="auto">
                    <a:xfrm>
                      <a:off x="1406" y="1351"/>
                      <a:ext cx="6" cy="2"/>
                    </a:xfrm>
                    <a:custGeom>
                      <a:avLst/>
                      <a:gdLst>
                        <a:gd name="T0" fmla="*/ 0 w 54"/>
                        <a:gd name="T1" fmla="*/ 0 h 27"/>
                        <a:gd name="T2" fmla="*/ 4 w 54"/>
                        <a:gd name="T3" fmla="*/ 0 h 27"/>
                        <a:gd name="T4" fmla="*/ 6 w 54"/>
                        <a:gd name="T5" fmla="*/ 2 h 27"/>
                        <a:gd name="T6" fmla="*/ 2 w 54"/>
                        <a:gd name="T7" fmla="*/ 2 h 27"/>
                        <a:gd name="T8" fmla="*/ 0 w 54"/>
                        <a:gd name="T9" fmla="*/ 0 h 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 h="27">
                          <a:moveTo>
                            <a:pt x="0" y="0"/>
                          </a:moveTo>
                          <a:lnTo>
                            <a:pt x="34" y="0"/>
                          </a:lnTo>
                          <a:lnTo>
                            <a:pt x="54" y="27"/>
                          </a:lnTo>
                          <a:lnTo>
                            <a:pt x="20" y="27"/>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18" name="Freeform 453"/>
                    <p:cNvSpPr>
                      <a:spLocks/>
                    </p:cNvSpPr>
                    <p:nvPr/>
                  </p:nvSpPr>
                  <p:spPr bwMode="auto">
                    <a:xfrm>
                      <a:off x="1407" y="1353"/>
                      <a:ext cx="6" cy="3"/>
                    </a:xfrm>
                    <a:custGeom>
                      <a:avLst/>
                      <a:gdLst>
                        <a:gd name="T0" fmla="*/ 0 w 53"/>
                        <a:gd name="T1" fmla="*/ 3 h 26"/>
                        <a:gd name="T2" fmla="*/ 1 w 53"/>
                        <a:gd name="T3" fmla="*/ 0 h 26"/>
                        <a:gd name="T4" fmla="*/ 5 w 53"/>
                        <a:gd name="T5" fmla="*/ 0 h 26"/>
                        <a:gd name="T6" fmla="*/ 6 w 53"/>
                        <a:gd name="T7" fmla="*/ 3 h 26"/>
                        <a:gd name="T8" fmla="*/ 0 w 53"/>
                        <a:gd name="T9" fmla="*/ 3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26">
                          <a:moveTo>
                            <a:pt x="0" y="26"/>
                          </a:moveTo>
                          <a:lnTo>
                            <a:pt x="10" y="0"/>
                          </a:lnTo>
                          <a:lnTo>
                            <a:pt x="44" y="0"/>
                          </a:lnTo>
                          <a:lnTo>
                            <a:pt x="53" y="26"/>
                          </a:lnTo>
                          <a:lnTo>
                            <a:pt x="0" y="26"/>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74362" name="Freeform 454"/>
                  <p:cNvSpPr>
                    <a:spLocks/>
                  </p:cNvSpPr>
                  <p:nvPr/>
                </p:nvSpPr>
                <p:spPr bwMode="auto">
                  <a:xfrm>
                    <a:off x="1378" y="1296"/>
                    <a:ext cx="7" cy="3"/>
                  </a:xfrm>
                  <a:custGeom>
                    <a:avLst/>
                    <a:gdLst>
                      <a:gd name="T0" fmla="*/ 0 w 66"/>
                      <a:gd name="T1" fmla="*/ 0 h 31"/>
                      <a:gd name="T2" fmla="*/ 2 w 66"/>
                      <a:gd name="T3" fmla="*/ 3 h 31"/>
                      <a:gd name="T4" fmla="*/ 7 w 66"/>
                      <a:gd name="T5" fmla="*/ 3 h 31"/>
                      <a:gd name="T6" fmla="*/ 4 w 66"/>
                      <a:gd name="T7" fmla="*/ 0 h 31"/>
                      <a:gd name="T8" fmla="*/ 0 w 66"/>
                      <a:gd name="T9" fmla="*/ 0 h 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6" h="31">
                        <a:moveTo>
                          <a:pt x="0" y="0"/>
                        </a:moveTo>
                        <a:lnTo>
                          <a:pt x="23" y="31"/>
                        </a:lnTo>
                        <a:lnTo>
                          <a:pt x="66" y="31"/>
                        </a:lnTo>
                        <a:lnTo>
                          <a:pt x="41" y="0"/>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63" name="Freeform 455"/>
                  <p:cNvSpPr>
                    <a:spLocks/>
                  </p:cNvSpPr>
                  <p:nvPr/>
                </p:nvSpPr>
                <p:spPr bwMode="auto">
                  <a:xfrm>
                    <a:off x="1382" y="1301"/>
                    <a:ext cx="6" cy="3"/>
                  </a:xfrm>
                  <a:custGeom>
                    <a:avLst/>
                    <a:gdLst>
                      <a:gd name="T0" fmla="*/ 0 w 66"/>
                      <a:gd name="T1" fmla="*/ 0 h 31"/>
                      <a:gd name="T2" fmla="*/ 2 w 66"/>
                      <a:gd name="T3" fmla="*/ 3 h 31"/>
                      <a:gd name="T4" fmla="*/ 6 w 66"/>
                      <a:gd name="T5" fmla="*/ 3 h 31"/>
                      <a:gd name="T6" fmla="*/ 4 w 66"/>
                      <a:gd name="T7" fmla="*/ 0 h 31"/>
                      <a:gd name="T8" fmla="*/ 0 w 66"/>
                      <a:gd name="T9" fmla="*/ 0 h 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6" h="31">
                        <a:moveTo>
                          <a:pt x="0" y="0"/>
                        </a:moveTo>
                        <a:lnTo>
                          <a:pt x="23" y="31"/>
                        </a:lnTo>
                        <a:lnTo>
                          <a:pt x="66" y="31"/>
                        </a:lnTo>
                        <a:lnTo>
                          <a:pt x="41" y="0"/>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64" name="Freeform 456"/>
                  <p:cNvSpPr>
                    <a:spLocks/>
                  </p:cNvSpPr>
                  <p:nvPr/>
                </p:nvSpPr>
                <p:spPr bwMode="auto">
                  <a:xfrm>
                    <a:off x="1385" y="1306"/>
                    <a:ext cx="7" cy="3"/>
                  </a:xfrm>
                  <a:custGeom>
                    <a:avLst/>
                    <a:gdLst>
                      <a:gd name="T0" fmla="*/ 0 w 65"/>
                      <a:gd name="T1" fmla="*/ 0 h 30"/>
                      <a:gd name="T2" fmla="*/ 2 w 65"/>
                      <a:gd name="T3" fmla="*/ 3 h 30"/>
                      <a:gd name="T4" fmla="*/ 7 w 65"/>
                      <a:gd name="T5" fmla="*/ 3 h 30"/>
                      <a:gd name="T6" fmla="*/ 4 w 65"/>
                      <a:gd name="T7" fmla="*/ 0 h 30"/>
                      <a:gd name="T8" fmla="*/ 0 w 65"/>
                      <a:gd name="T9" fmla="*/ 0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30">
                        <a:moveTo>
                          <a:pt x="0" y="0"/>
                        </a:moveTo>
                        <a:lnTo>
                          <a:pt x="23" y="30"/>
                        </a:lnTo>
                        <a:lnTo>
                          <a:pt x="65" y="30"/>
                        </a:lnTo>
                        <a:lnTo>
                          <a:pt x="41" y="0"/>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65" name="Freeform 457"/>
                  <p:cNvSpPr>
                    <a:spLocks/>
                  </p:cNvSpPr>
                  <p:nvPr/>
                </p:nvSpPr>
                <p:spPr bwMode="auto">
                  <a:xfrm>
                    <a:off x="1388" y="1311"/>
                    <a:ext cx="7" cy="3"/>
                  </a:xfrm>
                  <a:custGeom>
                    <a:avLst/>
                    <a:gdLst>
                      <a:gd name="T0" fmla="*/ 0 w 65"/>
                      <a:gd name="T1" fmla="*/ 0 h 31"/>
                      <a:gd name="T2" fmla="*/ 2 w 65"/>
                      <a:gd name="T3" fmla="*/ 3 h 31"/>
                      <a:gd name="T4" fmla="*/ 7 w 65"/>
                      <a:gd name="T5" fmla="*/ 3 h 31"/>
                      <a:gd name="T6" fmla="*/ 4 w 65"/>
                      <a:gd name="T7" fmla="*/ 0 h 31"/>
                      <a:gd name="T8" fmla="*/ 0 w 65"/>
                      <a:gd name="T9" fmla="*/ 0 h 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31">
                        <a:moveTo>
                          <a:pt x="0" y="0"/>
                        </a:moveTo>
                        <a:lnTo>
                          <a:pt x="23" y="31"/>
                        </a:lnTo>
                        <a:lnTo>
                          <a:pt x="65" y="31"/>
                        </a:lnTo>
                        <a:lnTo>
                          <a:pt x="41" y="0"/>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66" name="Freeform 458"/>
                  <p:cNvSpPr>
                    <a:spLocks/>
                  </p:cNvSpPr>
                  <p:nvPr/>
                </p:nvSpPr>
                <p:spPr bwMode="auto">
                  <a:xfrm>
                    <a:off x="1392" y="1316"/>
                    <a:ext cx="6" cy="3"/>
                  </a:xfrm>
                  <a:custGeom>
                    <a:avLst/>
                    <a:gdLst>
                      <a:gd name="T0" fmla="*/ 0 w 66"/>
                      <a:gd name="T1" fmla="*/ 0 h 31"/>
                      <a:gd name="T2" fmla="*/ 2 w 66"/>
                      <a:gd name="T3" fmla="*/ 3 h 31"/>
                      <a:gd name="T4" fmla="*/ 6 w 66"/>
                      <a:gd name="T5" fmla="*/ 3 h 31"/>
                      <a:gd name="T6" fmla="*/ 4 w 66"/>
                      <a:gd name="T7" fmla="*/ 0 h 31"/>
                      <a:gd name="T8" fmla="*/ 0 w 66"/>
                      <a:gd name="T9" fmla="*/ 0 h 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6" h="31">
                        <a:moveTo>
                          <a:pt x="0" y="0"/>
                        </a:moveTo>
                        <a:lnTo>
                          <a:pt x="23" y="31"/>
                        </a:lnTo>
                        <a:lnTo>
                          <a:pt x="66" y="31"/>
                        </a:lnTo>
                        <a:lnTo>
                          <a:pt x="42" y="0"/>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67" name="Freeform 459"/>
                  <p:cNvSpPr>
                    <a:spLocks/>
                  </p:cNvSpPr>
                  <p:nvPr/>
                </p:nvSpPr>
                <p:spPr bwMode="auto">
                  <a:xfrm>
                    <a:off x="1395" y="1321"/>
                    <a:ext cx="7" cy="3"/>
                  </a:xfrm>
                  <a:custGeom>
                    <a:avLst/>
                    <a:gdLst>
                      <a:gd name="T0" fmla="*/ 0 w 65"/>
                      <a:gd name="T1" fmla="*/ 0 h 31"/>
                      <a:gd name="T2" fmla="*/ 2 w 65"/>
                      <a:gd name="T3" fmla="*/ 3 h 31"/>
                      <a:gd name="T4" fmla="*/ 7 w 65"/>
                      <a:gd name="T5" fmla="*/ 3 h 31"/>
                      <a:gd name="T6" fmla="*/ 4 w 65"/>
                      <a:gd name="T7" fmla="*/ 0 h 31"/>
                      <a:gd name="T8" fmla="*/ 0 w 65"/>
                      <a:gd name="T9" fmla="*/ 0 h 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31">
                        <a:moveTo>
                          <a:pt x="0" y="0"/>
                        </a:moveTo>
                        <a:lnTo>
                          <a:pt x="23" y="31"/>
                        </a:lnTo>
                        <a:lnTo>
                          <a:pt x="65" y="31"/>
                        </a:lnTo>
                        <a:lnTo>
                          <a:pt x="41" y="0"/>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68" name="Freeform 460"/>
                  <p:cNvSpPr>
                    <a:spLocks/>
                  </p:cNvSpPr>
                  <p:nvPr/>
                </p:nvSpPr>
                <p:spPr bwMode="auto">
                  <a:xfrm>
                    <a:off x="1399" y="1325"/>
                    <a:ext cx="6" cy="3"/>
                  </a:xfrm>
                  <a:custGeom>
                    <a:avLst/>
                    <a:gdLst>
                      <a:gd name="T0" fmla="*/ 0 w 66"/>
                      <a:gd name="T1" fmla="*/ 0 h 30"/>
                      <a:gd name="T2" fmla="*/ 2 w 66"/>
                      <a:gd name="T3" fmla="*/ 3 h 30"/>
                      <a:gd name="T4" fmla="*/ 6 w 66"/>
                      <a:gd name="T5" fmla="*/ 3 h 30"/>
                      <a:gd name="T6" fmla="*/ 4 w 66"/>
                      <a:gd name="T7" fmla="*/ 0 h 30"/>
                      <a:gd name="T8" fmla="*/ 0 w 66"/>
                      <a:gd name="T9" fmla="*/ 0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6" h="30">
                        <a:moveTo>
                          <a:pt x="0" y="0"/>
                        </a:moveTo>
                        <a:lnTo>
                          <a:pt x="23" y="30"/>
                        </a:lnTo>
                        <a:lnTo>
                          <a:pt x="66" y="30"/>
                        </a:lnTo>
                        <a:lnTo>
                          <a:pt x="42" y="0"/>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69" name="Freeform 461"/>
                  <p:cNvSpPr>
                    <a:spLocks/>
                  </p:cNvSpPr>
                  <p:nvPr/>
                </p:nvSpPr>
                <p:spPr bwMode="auto">
                  <a:xfrm>
                    <a:off x="1402" y="1330"/>
                    <a:ext cx="7" cy="3"/>
                  </a:xfrm>
                  <a:custGeom>
                    <a:avLst/>
                    <a:gdLst>
                      <a:gd name="T0" fmla="*/ 0 w 66"/>
                      <a:gd name="T1" fmla="*/ 0 h 31"/>
                      <a:gd name="T2" fmla="*/ 2 w 66"/>
                      <a:gd name="T3" fmla="*/ 3 h 31"/>
                      <a:gd name="T4" fmla="*/ 7 w 66"/>
                      <a:gd name="T5" fmla="*/ 3 h 31"/>
                      <a:gd name="T6" fmla="*/ 4 w 66"/>
                      <a:gd name="T7" fmla="*/ 0 h 31"/>
                      <a:gd name="T8" fmla="*/ 0 w 66"/>
                      <a:gd name="T9" fmla="*/ 0 h 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6" h="31">
                        <a:moveTo>
                          <a:pt x="0" y="0"/>
                        </a:moveTo>
                        <a:lnTo>
                          <a:pt x="23" y="31"/>
                        </a:lnTo>
                        <a:lnTo>
                          <a:pt x="66" y="31"/>
                        </a:lnTo>
                        <a:lnTo>
                          <a:pt x="42" y="0"/>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70" name="Freeform 462"/>
                  <p:cNvSpPr>
                    <a:spLocks/>
                  </p:cNvSpPr>
                  <p:nvPr/>
                </p:nvSpPr>
                <p:spPr bwMode="auto">
                  <a:xfrm>
                    <a:off x="1405" y="1335"/>
                    <a:ext cx="7" cy="3"/>
                  </a:xfrm>
                  <a:custGeom>
                    <a:avLst/>
                    <a:gdLst>
                      <a:gd name="T0" fmla="*/ 0 w 66"/>
                      <a:gd name="T1" fmla="*/ 0 h 31"/>
                      <a:gd name="T2" fmla="*/ 2 w 66"/>
                      <a:gd name="T3" fmla="*/ 3 h 31"/>
                      <a:gd name="T4" fmla="*/ 7 w 66"/>
                      <a:gd name="T5" fmla="*/ 3 h 31"/>
                      <a:gd name="T6" fmla="*/ 4 w 66"/>
                      <a:gd name="T7" fmla="*/ 0 h 31"/>
                      <a:gd name="T8" fmla="*/ 0 w 66"/>
                      <a:gd name="T9" fmla="*/ 0 h 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6" h="31">
                        <a:moveTo>
                          <a:pt x="0" y="0"/>
                        </a:moveTo>
                        <a:lnTo>
                          <a:pt x="23" y="31"/>
                        </a:lnTo>
                        <a:lnTo>
                          <a:pt x="66" y="31"/>
                        </a:lnTo>
                        <a:lnTo>
                          <a:pt x="42" y="0"/>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71" name="Freeform 463"/>
                  <p:cNvSpPr>
                    <a:spLocks/>
                  </p:cNvSpPr>
                  <p:nvPr/>
                </p:nvSpPr>
                <p:spPr bwMode="auto">
                  <a:xfrm>
                    <a:off x="1409" y="1340"/>
                    <a:ext cx="6" cy="3"/>
                  </a:xfrm>
                  <a:custGeom>
                    <a:avLst/>
                    <a:gdLst>
                      <a:gd name="T0" fmla="*/ 0 w 67"/>
                      <a:gd name="T1" fmla="*/ 0 h 30"/>
                      <a:gd name="T2" fmla="*/ 2 w 67"/>
                      <a:gd name="T3" fmla="*/ 3 h 30"/>
                      <a:gd name="T4" fmla="*/ 6 w 67"/>
                      <a:gd name="T5" fmla="*/ 3 h 30"/>
                      <a:gd name="T6" fmla="*/ 4 w 67"/>
                      <a:gd name="T7" fmla="*/ 0 h 30"/>
                      <a:gd name="T8" fmla="*/ 0 w 67"/>
                      <a:gd name="T9" fmla="*/ 0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 h="30">
                        <a:moveTo>
                          <a:pt x="0" y="0"/>
                        </a:moveTo>
                        <a:lnTo>
                          <a:pt x="23" y="30"/>
                        </a:lnTo>
                        <a:lnTo>
                          <a:pt x="67" y="30"/>
                        </a:lnTo>
                        <a:lnTo>
                          <a:pt x="43" y="0"/>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72" name="Freeform 464"/>
                  <p:cNvSpPr>
                    <a:spLocks/>
                  </p:cNvSpPr>
                  <p:nvPr/>
                </p:nvSpPr>
                <p:spPr bwMode="auto">
                  <a:xfrm>
                    <a:off x="1412" y="1345"/>
                    <a:ext cx="7" cy="3"/>
                  </a:xfrm>
                  <a:custGeom>
                    <a:avLst/>
                    <a:gdLst>
                      <a:gd name="T0" fmla="*/ 0 w 67"/>
                      <a:gd name="T1" fmla="*/ 0 h 31"/>
                      <a:gd name="T2" fmla="*/ 2 w 67"/>
                      <a:gd name="T3" fmla="*/ 3 h 31"/>
                      <a:gd name="T4" fmla="*/ 7 w 67"/>
                      <a:gd name="T5" fmla="*/ 3 h 31"/>
                      <a:gd name="T6" fmla="*/ 4 w 67"/>
                      <a:gd name="T7" fmla="*/ 0 h 31"/>
                      <a:gd name="T8" fmla="*/ 0 w 67"/>
                      <a:gd name="T9" fmla="*/ 0 h 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 h="31">
                        <a:moveTo>
                          <a:pt x="0" y="0"/>
                        </a:moveTo>
                        <a:lnTo>
                          <a:pt x="23" y="31"/>
                        </a:lnTo>
                        <a:lnTo>
                          <a:pt x="67" y="31"/>
                        </a:lnTo>
                        <a:lnTo>
                          <a:pt x="43" y="0"/>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74373" name="Group 465"/>
                  <p:cNvGrpSpPr>
                    <a:grpSpLocks/>
                  </p:cNvGrpSpPr>
                  <p:nvPr/>
                </p:nvGrpSpPr>
                <p:grpSpPr bwMode="auto">
                  <a:xfrm>
                    <a:off x="1333" y="1291"/>
                    <a:ext cx="8" cy="6"/>
                    <a:chOff x="1333" y="1291"/>
                    <a:chExt cx="8" cy="6"/>
                  </a:xfrm>
                </p:grpSpPr>
                <p:sp>
                  <p:nvSpPr>
                    <p:cNvPr id="74413" name="Freeform 466"/>
                    <p:cNvSpPr>
                      <a:spLocks/>
                    </p:cNvSpPr>
                    <p:nvPr/>
                  </p:nvSpPr>
                  <p:spPr bwMode="auto">
                    <a:xfrm>
                      <a:off x="1333" y="1291"/>
                      <a:ext cx="2" cy="6"/>
                    </a:xfrm>
                    <a:custGeom>
                      <a:avLst/>
                      <a:gdLst>
                        <a:gd name="T0" fmla="*/ 1 w 20"/>
                        <a:gd name="T1" fmla="*/ 6 h 59"/>
                        <a:gd name="T2" fmla="*/ 0 w 20"/>
                        <a:gd name="T3" fmla="*/ 2 h 59"/>
                        <a:gd name="T4" fmla="*/ 1 w 20"/>
                        <a:gd name="T5" fmla="*/ 0 h 59"/>
                        <a:gd name="T6" fmla="*/ 2 w 20"/>
                        <a:gd name="T7" fmla="*/ 3 h 59"/>
                        <a:gd name="T8" fmla="*/ 1 w 20"/>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59">
                          <a:moveTo>
                            <a:pt x="12" y="59"/>
                          </a:moveTo>
                          <a:lnTo>
                            <a:pt x="0" y="23"/>
                          </a:lnTo>
                          <a:lnTo>
                            <a:pt x="8" y="0"/>
                          </a:lnTo>
                          <a:lnTo>
                            <a:pt x="20" y="28"/>
                          </a:lnTo>
                          <a:lnTo>
                            <a:pt x="12"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14" name="Freeform 467"/>
                    <p:cNvSpPr>
                      <a:spLocks/>
                    </p:cNvSpPr>
                    <p:nvPr/>
                  </p:nvSpPr>
                  <p:spPr bwMode="auto">
                    <a:xfrm>
                      <a:off x="1334" y="1291"/>
                      <a:ext cx="6" cy="3"/>
                    </a:xfrm>
                    <a:custGeom>
                      <a:avLst/>
                      <a:gdLst>
                        <a:gd name="T0" fmla="*/ 0 w 61"/>
                        <a:gd name="T1" fmla="*/ 0 h 27"/>
                        <a:gd name="T2" fmla="*/ 4 w 61"/>
                        <a:gd name="T3" fmla="*/ 0 h 27"/>
                        <a:gd name="T4" fmla="*/ 4 w 61"/>
                        <a:gd name="T5" fmla="*/ 0 h 27"/>
                        <a:gd name="T6" fmla="*/ 5 w 61"/>
                        <a:gd name="T7" fmla="*/ 1 h 27"/>
                        <a:gd name="T8" fmla="*/ 6 w 61"/>
                        <a:gd name="T9" fmla="*/ 3 h 27"/>
                        <a:gd name="T10" fmla="*/ 1 w 61"/>
                        <a:gd name="T11" fmla="*/ 3 h 27"/>
                        <a:gd name="T12" fmla="*/ 1 w 61"/>
                        <a:gd name="T13" fmla="*/ 2 h 27"/>
                        <a:gd name="T14" fmla="*/ 0 w 61"/>
                        <a:gd name="T15" fmla="*/ 1 h 27"/>
                        <a:gd name="T16" fmla="*/ 0 w 61"/>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7">
                          <a:moveTo>
                            <a:pt x="1" y="0"/>
                          </a:moveTo>
                          <a:lnTo>
                            <a:pt x="42" y="0"/>
                          </a:lnTo>
                          <a:lnTo>
                            <a:pt x="44" y="4"/>
                          </a:lnTo>
                          <a:lnTo>
                            <a:pt x="47" y="11"/>
                          </a:lnTo>
                          <a:lnTo>
                            <a:pt x="61" y="27"/>
                          </a:lnTo>
                          <a:lnTo>
                            <a:pt x="15" y="27"/>
                          </a:lnTo>
                          <a:lnTo>
                            <a:pt x="8" y="19"/>
                          </a:lnTo>
                          <a:lnTo>
                            <a:pt x="0" y="6"/>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15" name="Freeform 468"/>
                    <p:cNvSpPr>
                      <a:spLocks/>
                    </p:cNvSpPr>
                    <p:nvPr/>
                  </p:nvSpPr>
                  <p:spPr bwMode="auto">
                    <a:xfrm>
                      <a:off x="1334" y="1294"/>
                      <a:ext cx="7" cy="3"/>
                    </a:xfrm>
                    <a:custGeom>
                      <a:avLst/>
                      <a:gdLst>
                        <a:gd name="T0" fmla="*/ 0 w 67"/>
                        <a:gd name="T1" fmla="*/ 3 h 30"/>
                        <a:gd name="T2" fmla="*/ 0 w 67"/>
                        <a:gd name="T3" fmla="*/ 2 h 30"/>
                        <a:gd name="T4" fmla="*/ 0 w 67"/>
                        <a:gd name="T5" fmla="*/ 1 h 30"/>
                        <a:gd name="T6" fmla="*/ 1 w 67"/>
                        <a:gd name="T7" fmla="*/ 0 h 30"/>
                        <a:gd name="T8" fmla="*/ 6 w 67"/>
                        <a:gd name="T9" fmla="*/ 0 h 30"/>
                        <a:gd name="T10" fmla="*/ 7 w 67"/>
                        <a:gd name="T11" fmla="*/ 3 h 30"/>
                        <a:gd name="T12" fmla="*/ 0 w 67"/>
                        <a:gd name="T13" fmla="*/ 3 h 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7" h="30">
                          <a:moveTo>
                            <a:pt x="0" y="30"/>
                          </a:moveTo>
                          <a:lnTo>
                            <a:pt x="1" y="16"/>
                          </a:lnTo>
                          <a:lnTo>
                            <a:pt x="4" y="5"/>
                          </a:lnTo>
                          <a:lnTo>
                            <a:pt x="8" y="0"/>
                          </a:lnTo>
                          <a:lnTo>
                            <a:pt x="55" y="0"/>
                          </a:lnTo>
                          <a:lnTo>
                            <a:pt x="67" y="30"/>
                          </a:lnTo>
                          <a:lnTo>
                            <a:pt x="0" y="3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74" name="Group 469"/>
                  <p:cNvGrpSpPr>
                    <a:grpSpLocks/>
                  </p:cNvGrpSpPr>
                  <p:nvPr/>
                </p:nvGrpSpPr>
                <p:grpSpPr bwMode="auto">
                  <a:xfrm>
                    <a:off x="1335" y="1295"/>
                    <a:ext cx="8" cy="6"/>
                    <a:chOff x="1335" y="1295"/>
                    <a:chExt cx="8" cy="6"/>
                  </a:xfrm>
                </p:grpSpPr>
                <p:sp>
                  <p:nvSpPr>
                    <p:cNvPr id="74410" name="Freeform 470"/>
                    <p:cNvSpPr>
                      <a:spLocks/>
                    </p:cNvSpPr>
                    <p:nvPr/>
                  </p:nvSpPr>
                  <p:spPr bwMode="auto">
                    <a:xfrm>
                      <a:off x="1335" y="1295"/>
                      <a:ext cx="2" cy="6"/>
                    </a:xfrm>
                    <a:custGeom>
                      <a:avLst/>
                      <a:gdLst>
                        <a:gd name="T0" fmla="*/ 1 w 20"/>
                        <a:gd name="T1" fmla="*/ 6 h 58"/>
                        <a:gd name="T2" fmla="*/ 0 w 20"/>
                        <a:gd name="T3" fmla="*/ 2 h 58"/>
                        <a:gd name="T4" fmla="*/ 1 w 20"/>
                        <a:gd name="T5" fmla="*/ 0 h 58"/>
                        <a:gd name="T6" fmla="*/ 2 w 20"/>
                        <a:gd name="T7" fmla="*/ 3 h 58"/>
                        <a:gd name="T8" fmla="*/ 1 w 20"/>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58">
                          <a:moveTo>
                            <a:pt x="12" y="58"/>
                          </a:moveTo>
                          <a:lnTo>
                            <a:pt x="0" y="23"/>
                          </a:lnTo>
                          <a:lnTo>
                            <a:pt x="8" y="0"/>
                          </a:lnTo>
                          <a:lnTo>
                            <a:pt x="20" y="26"/>
                          </a:lnTo>
                          <a:lnTo>
                            <a:pt x="12"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11" name="Freeform 471"/>
                    <p:cNvSpPr>
                      <a:spLocks/>
                    </p:cNvSpPr>
                    <p:nvPr/>
                  </p:nvSpPr>
                  <p:spPr bwMode="auto">
                    <a:xfrm>
                      <a:off x="1336" y="1295"/>
                      <a:ext cx="6" cy="3"/>
                    </a:xfrm>
                    <a:custGeom>
                      <a:avLst/>
                      <a:gdLst>
                        <a:gd name="T0" fmla="*/ 0 w 61"/>
                        <a:gd name="T1" fmla="*/ 0 h 25"/>
                        <a:gd name="T2" fmla="*/ 4 w 61"/>
                        <a:gd name="T3" fmla="*/ 0 h 25"/>
                        <a:gd name="T4" fmla="*/ 4 w 61"/>
                        <a:gd name="T5" fmla="*/ 0 h 25"/>
                        <a:gd name="T6" fmla="*/ 5 w 61"/>
                        <a:gd name="T7" fmla="*/ 1 h 25"/>
                        <a:gd name="T8" fmla="*/ 6 w 61"/>
                        <a:gd name="T9" fmla="*/ 3 h 25"/>
                        <a:gd name="T10" fmla="*/ 1 w 61"/>
                        <a:gd name="T11" fmla="*/ 3 h 25"/>
                        <a:gd name="T12" fmla="*/ 1 w 61"/>
                        <a:gd name="T13" fmla="*/ 2 h 25"/>
                        <a:gd name="T14" fmla="*/ 0 w 61"/>
                        <a:gd name="T15" fmla="*/ 1 h 25"/>
                        <a:gd name="T16" fmla="*/ 0 w 61"/>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5">
                          <a:moveTo>
                            <a:pt x="1" y="0"/>
                          </a:moveTo>
                          <a:lnTo>
                            <a:pt x="42" y="0"/>
                          </a:lnTo>
                          <a:lnTo>
                            <a:pt x="43" y="2"/>
                          </a:lnTo>
                          <a:lnTo>
                            <a:pt x="47" y="11"/>
                          </a:lnTo>
                          <a:lnTo>
                            <a:pt x="61" y="25"/>
                          </a:lnTo>
                          <a:lnTo>
                            <a:pt x="15" y="25"/>
                          </a:lnTo>
                          <a:lnTo>
                            <a:pt x="8" y="17"/>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12" name="Freeform 472"/>
                    <p:cNvSpPr>
                      <a:spLocks/>
                    </p:cNvSpPr>
                    <p:nvPr/>
                  </p:nvSpPr>
                  <p:spPr bwMode="auto">
                    <a:xfrm>
                      <a:off x="1337" y="1298"/>
                      <a:ext cx="6" cy="3"/>
                    </a:xfrm>
                    <a:custGeom>
                      <a:avLst/>
                      <a:gdLst>
                        <a:gd name="T0" fmla="*/ 0 w 67"/>
                        <a:gd name="T1" fmla="*/ 3 h 31"/>
                        <a:gd name="T2" fmla="*/ 0 w 67"/>
                        <a:gd name="T3" fmla="*/ 2 h 31"/>
                        <a:gd name="T4" fmla="*/ 0 w 67"/>
                        <a:gd name="T5" fmla="*/ 1 h 31"/>
                        <a:gd name="T6" fmla="*/ 1 w 67"/>
                        <a:gd name="T7" fmla="*/ 0 h 31"/>
                        <a:gd name="T8" fmla="*/ 5 w 67"/>
                        <a:gd name="T9" fmla="*/ 0 h 31"/>
                        <a:gd name="T10" fmla="*/ 6 w 67"/>
                        <a:gd name="T11" fmla="*/ 3 h 31"/>
                        <a:gd name="T12" fmla="*/ 0 w 67"/>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7" h="31">
                          <a:moveTo>
                            <a:pt x="0" y="31"/>
                          </a:moveTo>
                          <a:lnTo>
                            <a:pt x="1" y="17"/>
                          </a:lnTo>
                          <a:lnTo>
                            <a:pt x="4" y="7"/>
                          </a:lnTo>
                          <a:lnTo>
                            <a:pt x="8" y="0"/>
                          </a:lnTo>
                          <a:lnTo>
                            <a:pt x="55" y="0"/>
                          </a:lnTo>
                          <a:lnTo>
                            <a:pt x="67"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75" name="Group 473"/>
                  <p:cNvGrpSpPr>
                    <a:grpSpLocks/>
                  </p:cNvGrpSpPr>
                  <p:nvPr/>
                </p:nvGrpSpPr>
                <p:grpSpPr bwMode="auto">
                  <a:xfrm>
                    <a:off x="1338" y="1298"/>
                    <a:ext cx="8" cy="6"/>
                    <a:chOff x="1338" y="1298"/>
                    <a:chExt cx="8" cy="6"/>
                  </a:xfrm>
                </p:grpSpPr>
                <p:sp>
                  <p:nvSpPr>
                    <p:cNvPr id="74407" name="Freeform 474"/>
                    <p:cNvSpPr>
                      <a:spLocks/>
                    </p:cNvSpPr>
                    <p:nvPr/>
                  </p:nvSpPr>
                  <p:spPr bwMode="auto">
                    <a:xfrm>
                      <a:off x="1338" y="1298"/>
                      <a:ext cx="2" cy="6"/>
                    </a:xfrm>
                    <a:custGeom>
                      <a:avLst/>
                      <a:gdLst>
                        <a:gd name="T0" fmla="*/ 1 w 19"/>
                        <a:gd name="T1" fmla="*/ 6 h 58"/>
                        <a:gd name="T2" fmla="*/ 0 w 19"/>
                        <a:gd name="T3" fmla="*/ 2 h 58"/>
                        <a:gd name="T4" fmla="*/ 1 w 19"/>
                        <a:gd name="T5" fmla="*/ 0 h 58"/>
                        <a:gd name="T6" fmla="*/ 2 w 19"/>
                        <a:gd name="T7" fmla="*/ 3 h 58"/>
                        <a:gd name="T8" fmla="*/ 1 w 19"/>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58">
                          <a:moveTo>
                            <a:pt x="11" y="58"/>
                          </a:moveTo>
                          <a:lnTo>
                            <a:pt x="0" y="23"/>
                          </a:lnTo>
                          <a:lnTo>
                            <a:pt x="8" y="0"/>
                          </a:lnTo>
                          <a:lnTo>
                            <a:pt x="19" y="26"/>
                          </a:lnTo>
                          <a:lnTo>
                            <a:pt x="11"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08" name="Freeform 475"/>
                    <p:cNvSpPr>
                      <a:spLocks/>
                    </p:cNvSpPr>
                    <p:nvPr/>
                  </p:nvSpPr>
                  <p:spPr bwMode="auto">
                    <a:xfrm>
                      <a:off x="1338" y="1298"/>
                      <a:ext cx="6" cy="3"/>
                    </a:xfrm>
                    <a:custGeom>
                      <a:avLst/>
                      <a:gdLst>
                        <a:gd name="T0" fmla="*/ 0 w 60"/>
                        <a:gd name="T1" fmla="*/ 0 h 26"/>
                        <a:gd name="T2" fmla="*/ 4 w 60"/>
                        <a:gd name="T3" fmla="*/ 0 h 26"/>
                        <a:gd name="T4" fmla="*/ 4 w 60"/>
                        <a:gd name="T5" fmla="*/ 0 h 26"/>
                        <a:gd name="T6" fmla="*/ 5 w 60"/>
                        <a:gd name="T7" fmla="*/ 1 h 26"/>
                        <a:gd name="T8" fmla="*/ 6 w 60"/>
                        <a:gd name="T9" fmla="*/ 3 h 26"/>
                        <a:gd name="T10" fmla="*/ 2 w 60"/>
                        <a:gd name="T11" fmla="*/ 3 h 26"/>
                        <a:gd name="T12" fmla="*/ 1 w 60"/>
                        <a:gd name="T13" fmla="*/ 2 h 26"/>
                        <a:gd name="T14" fmla="*/ 0 w 60"/>
                        <a:gd name="T15" fmla="*/ 1 h 26"/>
                        <a:gd name="T16" fmla="*/ 0 w 60"/>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 h="26">
                          <a:moveTo>
                            <a:pt x="1" y="0"/>
                          </a:moveTo>
                          <a:lnTo>
                            <a:pt x="42" y="0"/>
                          </a:lnTo>
                          <a:lnTo>
                            <a:pt x="43" y="3"/>
                          </a:lnTo>
                          <a:lnTo>
                            <a:pt x="47" y="11"/>
                          </a:lnTo>
                          <a:lnTo>
                            <a:pt x="60" y="26"/>
                          </a:lnTo>
                          <a:lnTo>
                            <a:pt x="15" y="26"/>
                          </a:lnTo>
                          <a:lnTo>
                            <a:pt x="8" y="18"/>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09" name="Freeform 476"/>
                    <p:cNvSpPr>
                      <a:spLocks/>
                    </p:cNvSpPr>
                    <p:nvPr/>
                  </p:nvSpPr>
                  <p:spPr bwMode="auto">
                    <a:xfrm>
                      <a:off x="1339" y="1301"/>
                      <a:ext cx="7" cy="3"/>
                    </a:xfrm>
                    <a:custGeom>
                      <a:avLst/>
                      <a:gdLst>
                        <a:gd name="T0" fmla="*/ 0 w 69"/>
                        <a:gd name="T1" fmla="*/ 3 h 31"/>
                        <a:gd name="T2" fmla="*/ 0 w 69"/>
                        <a:gd name="T3" fmla="*/ 2 h 31"/>
                        <a:gd name="T4" fmla="*/ 1 w 69"/>
                        <a:gd name="T5" fmla="*/ 1 h 31"/>
                        <a:gd name="T6" fmla="*/ 1 w 69"/>
                        <a:gd name="T7" fmla="*/ 0 h 31"/>
                        <a:gd name="T8" fmla="*/ 6 w 69"/>
                        <a:gd name="T9" fmla="*/ 0 h 31"/>
                        <a:gd name="T10" fmla="*/ 7 w 69"/>
                        <a:gd name="T11" fmla="*/ 3 h 31"/>
                        <a:gd name="T12" fmla="*/ 0 w 69"/>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2" y="18"/>
                          </a:lnTo>
                          <a:lnTo>
                            <a:pt x="6" y="7"/>
                          </a:lnTo>
                          <a:lnTo>
                            <a:pt x="9" y="0"/>
                          </a:lnTo>
                          <a:lnTo>
                            <a:pt x="56"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76" name="Group 477"/>
                  <p:cNvGrpSpPr>
                    <a:grpSpLocks/>
                  </p:cNvGrpSpPr>
                  <p:nvPr/>
                </p:nvGrpSpPr>
                <p:grpSpPr bwMode="auto">
                  <a:xfrm>
                    <a:off x="1340" y="1303"/>
                    <a:ext cx="8" cy="6"/>
                    <a:chOff x="1340" y="1303"/>
                    <a:chExt cx="8" cy="6"/>
                  </a:xfrm>
                </p:grpSpPr>
                <p:sp>
                  <p:nvSpPr>
                    <p:cNvPr id="74404" name="Freeform 478"/>
                    <p:cNvSpPr>
                      <a:spLocks/>
                    </p:cNvSpPr>
                    <p:nvPr/>
                  </p:nvSpPr>
                  <p:spPr bwMode="auto">
                    <a:xfrm>
                      <a:off x="1340" y="1303"/>
                      <a:ext cx="2" cy="6"/>
                    </a:xfrm>
                    <a:custGeom>
                      <a:avLst/>
                      <a:gdLst>
                        <a:gd name="T0" fmla="*/ 1 w 20"/>
                        <a:gd name="T1" fmla="*/ 6 h 58"/>
                        <a:gd name="T2" fmla="*/ 0 w 20"/>
                        <a:gd name="T3" fmla="*/ 2 h 58"/>
                        <a:gd name="T4" fmla="*/ 1 w 20"/>
                        <a:gd name="T5" fmla="*/ 0 h 58"/>
                        <a:gd name="T6" fmla="*/ 2 w 20"/>
                        <a:gd name="T7" fmla="*/ 3 h 58"/>
                        <a:gd name="T8" fmla="*/ 1 w 20"/>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58">
                          <a:moveTo>
                            <a:pt x="12" y="58"/>
                          </a:moveTo>
                          <a:lnTo>
                            <a:pt x="0" y="22"/>
                          </a:lnTo>
                          <a:lnTo>
                            <a:pt x="9" y="0"/>
                          </a:lnTo>
                          <a:lnTo>
                            <a:pt x="20" y="26"/>
                          </a:lnTo>
                          <a:lnTo>
                            <a:pt x="12"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05" name="Freeform 479"/>
                    <p:cNvSpPr>
                      <a:spLocks/>
                    </p:cNvSpPr>
                    <p:nvPr/>
                  </p:nvSpPr>
                  <p:spPr bwMode="auto">
                    <a:xfrm>
                      <a:off x="1341" y="1303"/>
                      <a:ext cx="6" cy="3"/>
                    </a:xfrm>
                    <a:custGeom>
                      <a:avLst/>
                      <a:gdLst>
                        <a:gd name="T0" fmla="*/ 0 w 60"/>
                        <a:gd name="T1" fmla="*/ 0 h 25"/>
                        <a:gd name="T2" fmla="*/ 4 w 60"/>
                        <a:gd name="T3" fmla="*/ 0 h 25"/>
                        <a:gd name="T4" fmla="*/ 4 w 60"/>
                        <a:gd name="T5" fmla="*/ 0 h 25"/>
                        <a:gd name="T6" fmla="*/ 5 w 60"/>
                        <a:gd name="T7" fmla="*/ 1 h 25"/>
                        <a:gd name="T8" fmla="*/ 6 w 60"/>
                        <a:gd name="T9" fmla="*/ 3 h 25"/>
                        <a:gd name="T10" fmla="*/ 1 w 60"/>
                        <a:gd name="T11" fmla="*/ 3 h 25"/>
                        <a:gd name="T12" fmla="*/ 1 w 60"/>
                        <a:gd name="T13" fmla="*/ 2 h 25"/>
                        <a:gd name="T14" fmla="*/ 0 w 60"/>
                        <a:gd name="T15" fmla="*/ 0 h 25"/>
                        <a:gd name="T16" fmla="*/ 0 w 60"/>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 h="25">
                          <a:moveTo>
                            <a:pt x="1" y="0"/>
                          </a:moveTo>
                          <a:lnTo>
                            <a:pt x="41" y="0"/>
                          </a:lnTo>
                          <a:lnTo>
                            <a:pt x="42" y="2"/>
                          </a:lnTo>
                          <a:lnTo>
                            <a:pt x="47" y="10"/>
                          </a:lnTo>
                          <a:lnTo>
                            <a:pt x="60" y="25"/>
                          </a:lnTo>
                          <a:lnTo>
                            <a:pt x="14" y="25"/>
                          </a:lnTo>
                          <a:lnTo>
                            <a:pt x="7" y="17"/>
                          </a:lnTo>
                          <a:lnTo>
                            <a:pt x="0" y="4"/>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06" name="Freeform 480"/>
                    <p:cNvSpPr>
                      <a:spLocks/>
                    </p:cNvSpPr>
                    <p:nvPr/>
                  </p:nvSpPr>
                  <p:spPr bwMode="auto">
                    <a:xfrm>
                      <a:off x="1341" y="1306"/>
                      <a:ext cx="7" cy="3"/>
                    </a:xfrm>
                    <a:custGeom>
                      <a:avLst/>
                      <a:gdLst>
                        <a:gd name="T0" fmla="*/ 0 w 69"/>
                        <a:gd name="T1" fmla="*/ 3 h 31"/>
                        <a:gd name="T2" fmla="*/ 0 w 69"/>
                        <a:gd name="T3" fmla="*/ 2 h 31"/>
                        <a:gd name="T4" fmla="*/ 1 w 69"/>
                        <a:gd name="T5" fmla="*/ 1 h 31"/>
                        <a:gd name="T6" fmla="*/ 1 w 69"/>
                        <a:gd name="T7" fmla="*/ 0 h 31"/>
                        <a:gd name="T8" fmla="*/ 6 w 69"/>
                        <a:gd name="T9" fmla="*/ 0 h 31"/>
                        <a:gd name="T10" fmla="*/ 7 w 69"/>
                        <a:gd name="T11" fmla="*/ 3 h 31"/>
                        <a:gd name="T12" fmla="*/ 0 w 69"/>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1" y="17"/>
                          </a:lnTo>
                          <a:lnTo>
                            <a:pt x="5" y="7"/>
                          </a:lnTo>
                          <a:lnTo>
                            <a:pt x="8" y="0"/>
                          </a:lnTo>
                          <a:lnTo>
                            <a:pt x="55"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77" name="Group 481"/>
                  <p:cNvGrpSpPr>
                    <a:grpSpLocks/>
                  </p:cNvGrpSpPr>
                  <p:nvPr/>
                </p:nvGrpSpPr>
                <p:grpSpPr bwMode="auto">
                  <a:xfrm>
                    <a:off x="1342" y="1307"/>
                    <a:ext cx="22" cy="27"/>
                    <a:chOff x="1342" y="1307"/>
                    <a:chExt cx="22" cy="27"/>
                  </a:xfrm>
                </p:grpSpPr>
                <p:sp>
                  <p:nvSpPr>
                    <p:cNvPr id="74401" name="Freeform 482"/>
                    <p:cNvSpPr>
                      <a:spLocks/>
                    </p:cNvSpPr>
                    <p:nvPr/>
                  </p:nvSpPr>
                  <p:spPr bwMode="auto">
                    <a:xfrm>
                      <a:off x="1342" y="1307"/>
                      <a:ext cx="15" cy="27"/>
                    </a:xfrm>
                    <a:custGeom>
                      <a:avLst/>
                      <a:gdLst>
                        <a:gd name="T0" fmla="*/ 14 w 151"/>
                        <a:gd name="T1" fmla="*/ 27 h 268"/>
                        <a:gd name="T2" fmla="*/ 0 w 151"/>
                        <a:gd name="T3" fmla="*/ 2 h 268"/>
                        <a:gd name="T4" fmla="*/ 1 w 151"/>
                        <a:gd name="T5" fmla="*/ 0 h 268"/>
                        <a:gd name="T6" fmla="*/ 15 w 151"/>
                        <a:gd name="T7" fmla="*/ 24 h 268"/>
                        <a:gd name="T8" fmla="*/ 14 w 151"/>
                        <a:gd name="T9" fmla="*/ 27 h 2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 h="268">
                          <a:moveTo>
                            <a:pt x="142" y="268"/>
                          </a:moveTo>
                          <a:lnTo>
                            <a:pt x="0" y="23"/>
                          </a:lnTo>
                          <a:lnTo>
                            <a:pt x="11" y="0"/>
                          </a:lnTo>
                          <a:lnTo>
                            <a:pt x="151" y="238"/>
                          </a:lnTo>
                          <a:lnTo>
                            <a:pt x="142" y="26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02" name="Freeform 483"/>
                    <p:cNvSpPr>
                      <a:spLocks/>
                    </p:cNvSpPr>
                    <p:nvPr/>
                  </p:nvSpPr>
                  <p:spPr bwMode="auto">
                    <a:xfrm>
                      <a:off x="1343" y="1307"/>
                      <a:ext cx="20" cy="24"/>
                    </a:xfrm>
                    <a:custGeom>
                      <a:avLst/>
                      <a:gdLst>
                        <a:gd name="T0" fmla="*/ 0 w 196"/>
                        <a:gd name="T1" fmla="*/ 0 h 241"/>
                        <a:gd name="T2" fmla="*/ 5 w 196"/>
                        <a:gd name="T3" fmla="*/ 0 h 241"/>
                        <a:gd name="T4" fmla="*/ 5 w 196"/>
                        <a:gd name="T5" fmla="*/ 0 h 241"/>
                        <a:gd name="T6" fmla="*/ 6 w 196"/>
                        <a:gd name="T7" fmla="*/ 1 h 241"/>
                        <a:gd name="T8" fmla="*/ 20 w 196"/>
                        <a:gd name="T9" fmla="*/ 24 h 241"/>
                        <a:gd name="T10" fmla="*/ 14 w 196"/>
                        <a:gd name="T11" fmla="*/ 24 h 241"/>
                        <a:gd name="T12" fmla="*/ 1 w 196"/>
                        <a:gd name="T13" fmla="*/ 2 h 241"/>
                        <a:gd name="T14" fmla="*/ 0 w 196"/>
                        <a:gd name="T15" fmla="*/ 0 h 241"/>
                        <a:gd name="T16" fmla="*/ 0 w 196"/>
                        <a:gd name="T17" fmla="*/ 0 h 2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6" h="241">
                          <a:moveTo>
                            <a:pt x="1" y="0"/>
                          </a:moveTo>
                          <a:lnTo>
                            <a:pt x="47" y="0"/>
                          </a:lnTo>
                          <a:lnTo>
                            <a:pt x="48" y="0"/>
                          </a:lnTo>
                          <a:lnTo>
                            <a:pt x="55" y="9"/>
                          </a:lnTo>
                          <a:lnTo>
                            <a:pt x="196" y="241"/>
                          </a:lnTo>
                          <a:lnTo>
                            <a:pt x="138" y="237"/>
                          </a:lnTo>
                          <a:lnTo>
                            <a:pt x="8" y="17"/>
                          </a:lnTo>
                          <a:lnTo>
                            <a:pt x="0" y="4"/>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03" name="Freeform 484"/>
                    <p:cNvSpPr>
                      <a:spLocks/>
                    </p:cNvSpPr>
                    <p:nvPr/>
                  </p:nvSpPr>
                  <p:spPr bwMode="auto">
                    <a:xfrm>
                      <a:off x="1356" y="1331"/>
                      <a:ext cx="8" cy="3"/>
                    </a:xfrm>
                    <a:custGeom>
                      <a:avLst/>
                      <a:gdLst>
                        <a:gd name="T0" fmla="*/ 0 w 79"/>
                        <a:gd name="T1" fmla="*/ 3 h 30"/>
                        <a:gd name="T2" fmla="*/ 0 w 79"/>
                        <a:gd name="T3" fmla="*/ 2 h 30"/>
                        <a:gd name="T4" fmla="*/ 1 w 79"/>
                        <a:gd name="T5" fmla="*/ 1 h 30"/>
                        <a:gd name="T6" fmla="*/ 1 w 79"/>
                        <a:gd name="T7" fmla="*/ 0 h 30"/>
                        <a:gd name="T8" fmla="*/ 6 w 79"/>
                        <a:gd name="T9" fmla="*/ 0 h 30"/>
                        <a:gd name="T10" fmla="*/ 8 w 79"/>
                        <a:gd name="T11" fmla="*/ 3 h 30"/>
                        <a:gd name="T12" fmla="*/ 0 w 79"/>
                        <a:gd name="T13" fmla="*/ 3 h 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9" h="30">
                          <a:moveTo>
                            <a:pt x="0" y="30"/>
                          </a:moveTo>
                          <a:lnTo>
                            <a:pt x="1" y="16"/>
                          </a:lnTo>
                          <a:lnTo>
                            <a:pt x="7" y="6"/>
                          </a:lnTo>
                          <a:lnTo>
                            <a:pt x="10" y="0"/>
                          </a:lnTo>
                          <a:lnTo>
                            <a:pt x="64" y="0"/>
                          </a:lnTo>
                          <a:lnTo>
                            <a:pt x="79" y="30"/>
                          </a:lnTo>
                          <a:lnTo>
                            <a:pt x="0" y="3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78" name="Group 485"/>
                  <p:cNvGrpSpPr>
                    <a:grpSpLocks/>
                  </p:cNvGrpSpPr>
                  <p:nvPr/>
                </p:nvGrpSpPr>
                <p:grpSpPr bwMode="auto">
                  <a:xfrm>
                    <a:off x="1357" y="1332"/>
                    <a:ext cx="8" cy="6"/>
                    <a:chOff x="1357" y="1332"/>
                    <a:chExt cx="8" cy="6"/>
                  </a:xfrm>
                </p:grpSpPr>
                <p:sp>
                  <p:nvSpPr>
                    <p:cNvPr id="74398" name="Freeform 486"/>
                    <p:cNvSpPr>
                      <a:spLocks/>
                    </p:cNvSpPr>
                    <p:nvPr/>
                  </p:nvSpPr>
                  <p:spPr bwMode="auto">
                    <a:xfrm>
                      <a:off x="1357" y="1332"/>
                      <a:ext cx="2" cy="6"/>
                    </a:xfrm>
                    <a:custGeom>
                      <a:avLst/>
                      <a:gdLst>
                        <a:gd name="T0" fmla="*/ 1 w 20"/>
                        <a:gd name="T1" fmla="*/ 6 h 59"/>
                        <a:gd name="T2" fmla="*/ 0 w 20"/>
                        <a:gd name="T3" fmla="*/ 2 h 59"/>
                        <a:gd name="T4" fmla="*/ 1 w 20"/>
                        <a:gd name="T5" fmla="*/ 0 h 59"/>
                        <a:gd name="T6" fmla="*/ 2 w 20"/>
                        <a:gd name="T7" fmla="*/ 3 h 59"/>
                        <a:gd name="T8" fmla="*/ 1 w 20"/>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59">
                          <a:moveTo>
                            <a:pt x="12" y="59"/>
                          </a:moveTo>
                          <a:lnTo>
                            <a:pt x="0" y="23"/>
                          </a:lnTo>
                          <a:lnTo>
                            <a:pt x="8" y="0"/>
                          </a:lnTo>
                          <a:lnTo>
                            <a:pt x="20" y="28"/>
                          </a:lnTo>
                          <a:lnTo>
                            <a:pt x="12"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99" name="Freeform 487"/>
                    <p:cNvSpPr>
                      <a:spLocks/>
                    </p:cNvSpPr>
                    <p:nvPr/>
                  </p:nvSpPr>
                  <p:spPr bwMode="auto">
                    <a:xfrm>
                      <a:off x="1358" y="1332"/>
                      <a:ext cx="6" cy="2"/>
                    </a:xfrm>
                    <a:custGeom>
                      <a:avLst/>
                      <a:gdLst>
                        <a:gd name="T0" fmla="*/ 0 w 61"/>
                        <a:gd name="T1" fmla="*/ 0 h 27"/>
                        <a:gd name="T2" fmla="*/ 4 w 61"/>
                        <a:gd name="T3" fmla="*/ 0 h 27"/>
                        <a:gd name="T4" fmla="*/ 4 w 61"/>
                        <a:gd name="T5" fmla="*/ 0 h 27"/>
                        <a:gd name="T6" fmla="*/ 5 w 61"/>
                        <a:gd name="T7" fmla="*/ 1 h 27"/>
                        <a:gd name="T8" fmla="*/ 6 w 61"/>
                        <a:gd name="T9" fmla="*/ 2 h 27"/>
                        <a:gd name="T10" fmla="*/ 1 w 61"/>
                        <a:gd name="T11" fmla="*/ 2 h 27"/>
                        <a:gd name="T12" fmla="*/ 1 w 61"/>
                        <a:gd name="T13" fmla="*/ 1 h 27"/>
                        <a:gd name="T14" fmla="*/ 0 w 61"/>
                        <a:gd name="T15" fmla="*/ 0 h 27"/>
                        <a:gd name="T16" fmla="*/ 0 w 61"/>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7">
                          <a:moveTo>
                            <a:pt x="1" y="0"/>
                          </a:moveTo>
                          <a:lnTo>
                            <a:pt x="41" y="0"/>
                          </a:lnTo>
                          <a:lnTo>
                            <a:pt x="43" y="4"/>
                          </a:lnTo>
                          <a:lnTo>
                            <a:pt x="47" y="11"/>
                          </a:lnTo>
                          <a:lnTo>
                            <a:pt x="61" y="27"/>
                          </a:lnTo>
                          <a:lnTo>
                            <a:pt x="15" y="27"/>
                          </a:lnTo>
                          <a:lnTo>
                            <a:pt x="8" y="19"/>
                          </a:lnTo>
                          <a:lnTo>
                            <a:pt x="0" y="6"/>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400" name="Freeform 488"/>
                    <p:cNvSpPr>
                      <a:spLocks/>
                    </p:cNvSpPr>
                    <p:nvPr/>
                  </p:nvSpPr>
                  <p:spPr bwMode="auto">
                    <a:xfrm>
                      <a:off x="1358" y="1335"/>
                      <a:ext cx="7" cy="3"/>
                    </a:xfrm>
                    <a:custGeom>
                      <a:avLst/>
                      <a:gdLst>
                        <a:gd name="T0" fmla="*/ 0 w 68"/>
                        <a:gd name="T1" fmla="*/ 3 h 30"/>
                        <a:gd name="T2" fmla="*/ 0 w 68"/>
                        <a:gd name="T3" fmla="*/ 2 h 30"/>
                        <a:gd name="T4" fmla="*/ 1 w 68"/>
                        <a:gd name="T5" fmla="*/ 1 h 30"/>
                        <a:gd name="T6" fmla="*/ 1 w 68"/>
                        <a:gd name="T7" fmla="*/ 0 h 30"/>
                        <a:gd name="T8" fmla="*/ 6 w 68"/>
                        <a:gd name="T9" fmla="*/ 0 h 30"/>
                        <a:gd name="T10" fmla="*/ 7 w 68"/>
                        <a:gd name="T11" fmla="*/ 3 h 30"/>
                        <a:gd name="T12" fmla="*/ 0 w 68"/>
                        <a:gd name="T13" fmla="*/ 3 h 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0">
                          <a:moveTo>
                            <a:pt x="0" y="30"/>
                          </a:moveTo>
                          <a:lnTo>
                            <a:pt x="1" y="16"/>
                          </a:lnTo>
                          <a:lnTo>
                            <a:pt x="5" y="5"/>
                          </a:lnTo>
                          <a:lnTo>
                            <a:pt x="9" y="0"/>
                          </a:lnTo>
                          <a:lnTo>
                            <a:pt x="56" y="0"/>
                          </a:lnTo>
                          <a:lnTo>
                            <a:pt x="68" y="30"/>
                          </a:lnTo>
                          <a:lnTo>
                            <a:pt x="0" y="3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79" name="Group 489"/>
                  <p:cNvGrpSpPr>
                    <a:grpSpLocks/>
                  </p:cNvGrpSpPr>
                  <p:nvPr/>
                </p:nvGrpSpPr>
                <p:grpSpPr bwMode="auto">
                  <a:xfrm>
                    <a:off x="1359" y="1336"/>
                    <a:ext cx="8" cy="6"/>
                    <a:chOff x="1359" y="1336"/>
                    <a:chExt cx="8" cy="6"/>
                  </a:xfrm>
                </p:grpSpPr>
                <p:sp>
                  <p:nvSpPr>
                    <p:cNvPr id="74395" name="Freeform 490"/>
                    <p:cNvSpPr>
                      <a:spLocks/>
                    </p:cNvSpPr>
                    <p:nvPr/>
                  </p:nvSpPr>
                  <p:spPr bwMode="auto">
                    <a:xfrm>
                      <a:off x="1359" y="1336"/>
                      <a:ext cx="2" cy="6"/>
                    </a:xfrm>
                    <a:custGeom>
                      <a:avLst/>
                      <a:gdLst>
                        <a:gd name="T0" fmla="*/ 1 w 19"/>
                        <a:gd name="T1" fmla="*/ 6 h 58"/>
                        <a:gd name="T2" fmla="*/ 0 w 19"/>
                        <a:gd name="T3" fmla="*/ 2 h 58"/>
                        <a:gd name="T4" fmla="*/ 1 w 19"/>
                        <a:gd name="T5" fmla="*/ 0 h 58"/>
                        <a:gd name="T6" fmla="*/ 2 w 19"/>
                        <a:gd name="T7" fmla="*/ 3 h 58"/>
                        <a:gd name="T8" fmla="*/ 1 w 19"/>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58">
                          <a:moveTo>
                            <a:pt x="11" y="58"/>
                          </a:moveTo>
                          <a:lnTo>
                            <a:pt x="0" y="23"/>
                          </a:lnTo>
                          <a:lnTo>
                            <a:pt x="8" y="0"/>
                          </a:lnTo>
                          <a:lnTo>
                            <a:pt x="19" y="26"/>
                          </a:lnTo>
                          <a:lnTo>
                            <a:pt x="11"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96" name="Freeform 491"/>
                    <p:cNvSpPr>
                      <a:spLocks/>
                    </p:cNvSpPr>
                    <p:nvPr/>
                  </p:nvSpPr>
                  <p:spPr bwMode="auto">
                    <a:xfrm>
                      <a:off x="1360" y="1336"/>
                      <a:ext cx="6" cy="2"/>
                    </a:xfrm>
                    <a:custGeom>
                      <a:avLst/>
                      <a:gdLst>
                        <a:gd name="T0" fmla="*/ 0 w 60"/>
                        <a:gd name="T1" fmla="*/ 0 h 25"/>
                        <a:gd name="T2" fmla="*/ 4 w 60"/>
                        <a:gd name="T3" fmla="*/ 0 h 25"/>
                        <a:gd name="T4" fmla="*/ 4 w 60"/>
                        <a:gd name="T5" fmla="*/ 0 h 25"/>
                        <a:gd name="T6" fmla="*/ 5 w 60"/>
                        <a:gd name="T7" fmla="*/ 1 h 25"/>
                        <a:gd name="T8" fmla="*/ 6 w 60"/>
                        <a:gd name="T9" fmla="*/ 2 h 25"/>
                        <a:gd name="T10" fmla="*/ 1 w 60"/>
                        <a:gd name="T11" fmla="*/ 2 h 25"/>
                        <a:gd name="T12" fmla="*/ 1 w 60"/>
                        <a:gd name="T13" fmla="*/ 1 h 25"/>
                        <a:gd name="T14" fmla="*/ 0 w 60"/>
                        <a:gd name="T15" fmla="*/ 0 h 25"/>
                        <a:gd name="T16" fmla="*/ 0 w 60"/>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 h="25">
                          <a:moveTo>
                            <a:pt x="1" y="0"/>
                          </a:moveTo>
                          <a:lnTo>
                            <a:pt x="41" y="0"/>
                          </a:lnTo>
                          <a:lnTo>
                            <a:pt x="43" y="2"/>
                          </a:lnTo>
                          <a:lnTo>
                            <a:pt x="47" y="10"/>
                          </a:lnTo>
                          <a:lnTo>
                            <a:pt x="60" y="25"/>
                          </a:lnTo>
                          <a:lnTo>
                            <a:pt x="14" y="25"/>
                          </a:lnTo>
                          <a:lnTo>
                            <a:pt x="8" y="18"/>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97" name="Freeform 492"/>
                    <p:cNvSpPr>
                      <a:spLocks/>
                    </p:cNvSpPr>
                    <p:nvPr/>
                  </p:nvSpPr>
                  <p:spPr bwMode="auto">
                    <a:xfrm>
                      <a:off x="1360" y="1338"/>
                      <a:ext cx="7" cy="4"/>
                    </a:xfrm>
                    <a:custGeom>
                      <a:avLst/>
                      <a:gdLst>
                        <a:gd name="T0" fmla="*/ 0 w 69"/>
                        <a:gd name="T1" fmla="*/ 4 h 31"/>
                        <a:gd name="T2" fmla="*/ 0 w 69"/>
                        <a:gd name="T3" fmla="*/ 2 h 31"/>
                        <a:gd name="T4" fmla="*/ 1 w 69"/>
                        <a:gd name="T5" fmla="*/ 1 h 31"/>
                        <a:gd name="T6" fmla="*/ 1 w 69"/>
                        <a:gd name="T7" fmla="*/ 0 h 31"/>
                        <a:gd name="T8" fmla="*/ 6 w 69"/>
                        <a:gd name="T9" fmla="*/ 0 h 31"/>
                        <a:gd name="T10" fmla="*/ 7 w 69"/>
                        <a:gd name="T11" fmla="*/ 4 h 31"/>
                        <a:gd name="T12" fmla="*/ 0 w 69"/>
                        <a:gd name="T13" fmla="*/ 4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1" y="17"/>
                          </a:lnTo>
                          <a:lnTo>
                            <a:pt x="6" y="7"/>
                          </a:lnTo>
                          <a:lnTo>
                            <a:pt x="9" y="0"/>
                          </a:lnTo>
                          <a:lnTo>
                            <a:pt x="56"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80" name="Group 493"/>
                  <p:cNvGrpSpPr>
                    <a:grpSpLocks/>
                  </p:cNvGrpSpPr>
                  <p:nvPr/>
                </p:nvGrpSpPr>
                <p:grpSpPr bwMode="auto">
                  <a:xfrm>
                    <a:off x="1397" y="1350"/>
                    <a:ext cx="8" cy="6"/>
                    <a:chOff x="1397" y="1350"/>
                    <a:chExt cx="8" cy="6"/>
                  </a:xfrm>
                </p:grpSpPr>
                <p:sp>
                  <p:nvSpPr>
                    <p:cNvPr id="74392" name="Freeform 494"/>
                    <p:cNvSpPr>
                      <a:spLocks/>
                    </p:cNvSpPr>
                    <p:nvPr/>
                  </p:nvSpPr>
                  <p:spPr bwMode="auto">
                    <a:xfrm>
                      <a:off x="1397" y="1350"/>
                      <a:ext cx="2" cy="6"/>
                    </a:xfrm>
                    <a:custGeom>
                      <a:avLst/>
                      <a:gdLst>
                        <a:gd name="T0" fmla="*/ 1 w 19"/>
                        <a:gd name="T1" fmla="*/ 6 h 59"/>
                        <a:gd name="T2" fmla="*/ 0 w 19"/>
                        <a:gd name="T3" fmla="*/ 2 h 59"/>
                        <a:gd name="T4" fmla="*/ 1 w 19"/>
                        <a:gd name="T5" fmla="*/ 0 h 59"/>
                        <a:gd name="T6" fmla="*/ 2 w 19"/>
                        <a:gd name="T7" fmla="*/ 3 h 59"/>
                        <a:gd name="T8" fmla="*/ 1 w 19"/>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59">
                          <a:moveTo>
                            <a:pt x="11" y="59"/>
                          </a:moveTo>
                          <a:lnTo>
                            <a:pt x="0" y="23"/>
                          </a:lnTo>
                          <a:lnTo>
                            <a:pt x="8" y="0"/>
                          </a:lnTo>
                          <a:lnTo>
                            <a:pt x="19" y="27"/>
                          </a:lnTo>
                          <a:lnTo>
                            <a:pt x="11"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93" name="Freeform 495"/>
                    <p:cNvSpPr>
                      <a:spLocks/>
                    </p:cNvSpPr>
                    <p:nvPr/>
                  </p:nvSpPr>
                  <p:spPr bwMode="auto">
                    <a:xfrm>
                      <a:off x="1398" y="1350"/>
                      <a:ext cx="6" cy="3"/>
                    </a:xfrm>
                    <a:custGeom>
                      <a:avLst/>
                      <a:gdLst>
                        <a:gd name="T0" fmla="*/ 0 w 61"/>
                        <a:gd name="T1" fmla="*/ 0 h 26"/>
                        <a:gd name="T2" fmla="*/ 4 w 61"/>
                        <a:gd name="T3" fmla="*/ 0 h 26"/>
                        <a:gd name="T4" fmla="*/ 4 w 61"/>
                        <a:gd name="T5" fmla="*/ 0 h 26"/>
                        <a:gd name="T6" fmla="*/ 5 w 61"/>
                        <a:gd name="T7" fmla="*/ 1 h 26"/>
                        <a:gd name="T8" fmla="*/ 6 w 61"/>
                        <a:gd name="T9" fmla="*/ 3 h 26"/>
                        <a:gd name="T10" fmla="*/ 1 w 61"/>
                        <a:gd name="T11" fmla="*/ 3 h 26"/>
                        <a:gd name="T12" fmla="*/ 1 w 61"/>
                        <a:gd name="T13" fmla="*/ 2 h 26"/>
                        <a:gd name="T14" fmla="*/ 0 w 61"/>
                        <a:gd name="T15" fmla="*/ 1 h 26"/>
                        <a:gd name="T16" fmla="*/ 0 w 61"/>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6">
                          <a:moveTo>
                            <a:pt x="2" y="0"/>
                          </a:moveTo>
                          <a:lnTo>
                            <a:pt x="43" y="0"/>
                          </a:lnTo>
                          <a:lnTo>
                            <a:pt x="44" y="3"/>
                          </a:lnTo>
                          <a:lnTo>
                            <a:pt x="47" y="11"/>
                          </a:lnTo>
                          <a:lnTo>
                            <a:pt x="61" y="26"/>
                          </a:lnTo>
                          <a:lnTo>
                            <a:pt x="15" y="26"/>
                          </a:lnTo>
                          <a:lnTo>
                            <a:pt x="8" y="18"/>
                          </a:lnTo>
                          <a:lnTo>
                            <a:pt x="0" y="5"/>
                          </a:lnTo>
                          <a:lnTo>
                            <a:pt x="2"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94" name="Freeform 496"/>
                    <p:cNvSpPr>
                      <a:spLocks/>
                    </p:cNvSpPr>
                    <p:nvPr/>
                  </p:nvSpPr>
                  <p:spPr bwMode="auto">
                    <a:xfrm>
                      <a:off x="1399" y="1353"/>
                      <a:ext cx="6" cy="3"/>
                    </a:xfrm>
                    <a:custGeom>
                      <a:avLst/>
                      <a:gdLst>
                        <a:gd name="T0" fmla="*/ 0 w 69"/>
                        <a:gd name="T1" fmla="*/ 3 h 31"/>
                        <a:gd name="T2" fmla="*/ 0 w 69"/>
                        <a:gd name="T3" fmla="*/ 2 h 31"/>
                        <a:gd name="T4" fmla="*/ 1 w 69"/>
                        <a:gd name="T5" fmla="*/ 1 h 31"/>
                        <a:gd name="T6" fmla="*/ 1 w 69"/>
                        <a:gd name="T7" fmla="*/ 0 h 31"/>
                        <a:gd name="T8" fmla="*/ 5 w 69"/>
                        <a:gd name="T9" fmla="*/ 0 h 31"/>
                        <a:gd name="T10" fmla="*/ 6 w 69"/>
                        <a:gd name="T11" fmla="*/ 3 h 31"/>
                        <a:gd name="T12" fmla="*/ 0 w 69"/>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31">
                          <a:moveTo>
                            <a:pt x="0" y="31"/>
                          </a:moveTo>
                          <a:lnTo>
                            <a:pt x="2" y="17"/>
                          </a:lnTo>
                          <a:lnTo>
                            <a:pt x="6" y="6"/>
                          </a:lnTo>
                          <a:lnTo>
                            <a:pt x="9" y="0"/>
                          </a:lnTo>
                          <a:lnTo>
                            <a:pt x="56" y="0"/>
                          </a:lnTo>
                          <a:lnTo>
                            <a:pt x="69"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81" name="Group 497"/>
                  <p:cNvGrpSpPr>
                    <a:grpSpLocks/>
                  </p:cNvGrpSpPr>
                  <p:nvPr/>
                </p:nvGrpSpPr>
                <p:grpSpPr bwMode="auto">
                  <a:xfrm>
                    <a:off x="1372" y="1343"/>
                    <a:ext cx="8" cy="6"/>
                    <a:chOff x="1372" y="1343"/>
                    <a:chExt cx="8" cy="6"/>
                  </a:xfrm>
                </p:grpSpPr>
                <p:sp>
                  <p:nvSpPr>
                    <p:cNvPr id="74389" name="Freeform 498"/>
                    <p:cNvSpPr>
                      <a:spLocks/>
                    </p:cNvSpPr>
                    <p:nvPr/>
                  </p:nvSpPr>
                  <p:spPr bwMode="auto">
                    <a:xfrm>
                      <a:off x="1372" y="1343"/>
                      <a:ext cx="2" cy="6"/>
                    </a:xfrm>
                    <a:custGeom>
                      <a:avLst/>
                      <a:gdLst>
                        <a:gd name="T0" fmla="*/ 1 w 20"/>
                        <a:gd name="T1" fmla="*/ 6 h 59"/>
                        <a:gd name="T2" fmla="*/ 0 w 20"/>
                        <a:gd name="T3" fmla="*/ 2 h 59"/>
                        <a:gd name="T4" fmla="*/ 1 w 20"/>
                        <a:gd name="T5" fmla="*/ 0 h 59"/>
                        <a:gd name="T6" fmla="*/ 2 w 20"/>
                        <a:gd name="T7" fmla="*/ 3 h 59"/>
                        <a:gd name="T8" fmla="*/ 1 w 20"/>
                        <a:gd name="T9" fmla="*/ 6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59">
                          <a:moveTo>
                            <a:pt x="12" y="59"/>
                          </a:moveTo>
                          <a:lnTo>
                            <a:pt x="0" y="23"/>
                          </a:lnTo>
                          <a:lnTo>
                            <a:pt x="8" y="0"/>
                          </a:lnTo>
                          <a:lnTo>
                            <a:pt x="20" y="27"/>
                          </a:lnTo>
                          <a:lnTo>
                            <a:pt x="12" y="5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90" name="Freeform 499"/>
                    <p:cNvSpPr>
                      <a:spLocks/>
                    </p:cNvSpPr>
                    <p:nvPr/>
                  </p:nvSpPr>
                  <p:spPr bwMode="auto">
                    <a:xfrm>
                      <a:off x="1373" y="1344"/>
                      <a:ext cx="6" cy="2"/>
                    </a:xfrm>
                    <a:custGeom>
                      <a:avLst/>
                      <a:gdLst>
                        <a:gd name="T0" fmla="*/ 0 w 61"/>
                        <a:gd name="T1" fmla="*/ 0 h 26"/>
                        <a:gd name="T2" fmla="*/ 4 w 61"/>
                        <a:gd name="T3" fmla="*/ 0 h 26"/>
                        <a:gd name="T4" fmla="*/ 4 w 61"/>
                        <a:gd name="T5" fmla="*/ 0 h 26"/>
                        <a:gd name="T6" fmla="*/ 5 w 61"/>
                        <a:gd name="T7" fmla="*/ 1 h 26"/>
                        <a:gd name="T8" fmla="*/ 6 w 61"/>
                        <a:gd name="T9" fmla="*/ 2 h 26"/>
                        <a:gd name="T10" fmla="*/ 1 w 61"/>
                        <a:gd name="T11" fmla="*/ 2 h 26"/>
                        <a:gd name="T12" fmla="*/ 1 w 61"/>
                        <a:gd name="T13" fmla="*/ 1 h 26"/>
                        <a:gd name="T14" fmla="*/ 0 w 61"/>
                        <a:gd name="T15" fmla="*/ 0 h 26"/>
                        <a:gd name="T16" fmla="*/ 0 w 61"/>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26">
                          <a:moveTo>
                            <a:pt x="1" y="0"/>
                          </a:moveTo>
                          <a:lnTo>
                            <a:pt x="42" y="0"/>
                          </a:lnTo>
                          <a:lnTo>
                            <a:pt x="43" y="3"/>
                          </a:lnTo>
                          <a:lnTo>
                            <a:pt x="47" y="11"/>
                          </a:lnTo>
                          <a:lnTo>
                            <a:pt x="61" y="26"/>
                          </a:lnTo>
                          <a:lnTo>
                            <a:pt x="15" y="26"/>
                          </a:lnTo>
                          <a:lnTo>
                            <a:pt x="8" y="19"/>
                          </a:lnTo>
                          <a:lnTo>
                            <a:pt x="0" y="5"/>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91" name="Freeform 500"/>
                    <p:cNvSpPr>
                      <a:spLocks/>
                    </p:cNvSpPr>
                    <p:nvPr/>
                  </p:nvSpPr>
                  <p:spPr bwMode="auto">
                    <a:xfrm>
                      <a:off x="1373" y="1346"/>
                      <a:ext cx="7" cy="3"/>
                    </a:xfrm>
                    <a:custGeom>
                      <a:avLst/>
                      <a:gdLst>
                        <a:gd name="T0" fmla="*/ 0 w 68"/>
                        <a:gd name="T1" fmla="*/ 3 h 31"/>
                        <a:gd name="T2" fmla="*/ 0 w 68"/>
                        <a:gd name="T3" fmla="*/ 2 h 31"/>
                        <a:gd name="T4" fmla="*/ 1 w 68"/>
                        <a:gd name="T5" fmla="*/ 1 h 31"/>
                        <a:gd name="T6" fmla="*/ 1 w 68"/>
                        <a:gd name="T7" fmla="*/ 0 h 31"/>
                        <a:gd name="T8" fmla="*/ 6 w 68"/>
                        <a:gd name="T9" fmla="*/ 0 h 31"/>
                        <a:gd name="T10" fmla="*/ 7 w 68"/>
                        <a:gd name="T11" fmla="*/ 3 h 31"/>
                        <a:gd name="T12" fmla="*/ 0 w 68"/>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1">
                          <a:moveTo>
                            <a:pt x="0" y="31"/>
                          </a:moveTo>
                          <a:lnTo>
                            <a:pt x="1" y="17"/>
                          </a:lnTo>
                          <a:lnTo>
                            <a:pt x="5" y="6"/>
                          </a:lnTo>
                          <a:lnTo>
                            <a:pt x="9" y="0"/>
                          </a:lnTo>
                          <a:lnTo>
                            <a:pt x="56" y="0"/>
                          </a:lnTo>
                          <a:lnTo>
                            <a:pt x="68"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382" name="Group 501"/>
                  <p:cNvGrpSpPr>
                    <a:grpSpLocks/>
                  </p:cNvGrpSpPr>
                  <p:nvPr/>
                </p:nvGrpSpPr>
                <p:grpSpPr bwMode="auto">
                  <a:xfrm>
                    <a:off x="1373" y="1347"/>
                    <a:ext cx="9" cy="6"/>
                    <a:chOff x="1373" y="1347"/>
                    <a:chExt cx="9" cy="6"/>
                  </a:xfrm>
                </p:grpSpPr>
                <p:sp>
                  <p:nvSpPr>
                    <p:cNvPr id="74386" name="Freeform 502"/>
                    <p:cNvSpPr>
                      <a:spLocks/>
                    </p:cNvSpPr>
                    <p:nvPr/>
                  </p:nvSpPr>
                  <p:spPr bwMode="auto">
                    <a:xfrm>
                      <a:off x="1373" y="1347"/>
                      <a:ext cx="3" cy="6"/>
                    </a:xfrm>
                    <a:custGeom>
                      <a:avLst/>
                      <a:gdLst>
                        <a:gd name="T0" fmla="*/ 2 w 20"/>
                        <a:gd name="T1" fmla="*/ 6 h 58"/>
                        <a:gd name="T2" fmla="*/ 0 w 20"/>
                        <a:gd name="T3" fmla="*/ 2 h 58"/>
                        <a:gd name="T4" fmla="*/ 1 w 20"/>
                        <a:gd name="T5" fmla="*/ 0 h 58"/>
                        <a:gd name="T6" fmla="*/ 3 w 20"/>
                        <a:gd name="T7" fmla="*/ 3 h 58"/>
                        <a:gd name="T8" fmla="*/ 2 w 20"/>
                        <a:gd name="T9" fmla="*/ 6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58">
                          <a:moveTo>
                            <a:pt x="13" y="58"/>
                          </a:moveTo>
                          <a:lnTo>
                            <a:pt x="0" y="22"/>
                          </a:lnTo>
                          <a:lnTo>
                            <a:pt x="8" y="0"/>
                          </a:lnTo>
                          <a:lnTo>
                            <a:pt x="20" y="26"/>
                          </a:lnTo>
                          <a:lnTo>
                            <a:pt x="13" y="58"/>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87" name="Freeform 503"/>
                    <p:cNvSpPr>
                      <a:spLocks/>
                    </p:cNvSpPr>
                    <p:nvPr/>
                  </p:nvSpPr>
                  <p:spPr bwMode="auto">
                    <a:xfrm>
                      <a:off x="1374" y="1347"/>
                      <a:ext cx="6" cy="3"/>
                    </a:xfrm>
                    <a:custGeom>
                      <a:avLst/>
                      <a:gdLst>
                        <a:gd name="T0" fmla="*/ 0 w 62"/>
                        <a:gd name="T1" fmla="*/ 0 h 25"/>
                        <a:gd name="T2" fmla="*/ 4 w 62"/>
                        <a:gd name="T3" fmla="*/ 0 h 25"/>
                        <a:gd name="T4" fmla="*/ 4 w 62"/>
                        <a:gd name="T5" fmla="*/ 0 h 25"/>
                        <a:gd name="T6" fmla="*/ 5 w 62"/>
                        <a:gd name="T7" fmla="*/ 1 h 25"/>
                        <a:gd name="T8" fmla="*/ 6 w 62"/>
                        <a:gd name="T9" fmla="*/ 3 h 25"/>
                        <a:gd name="T10" fmla="*/ 2 w 62"/>
                        <a:gd name="T11" fmla="*/ 3 h 25"/>
                        <a:gd name="T12" fmla="*/ 1 w 62"/>
                        <a:gd name="T13" fmla="*/ 2 h 25"/>
                        <a:gd name="T14" fmla="*/ 0 w 62"/>
                        <a:gd name="T15" fmla="*/ 0 h 25"/>
                        <a:gd name="T16" fmla="*/ 0 w 62"/>
                        <a:gd name="T17" fmla="*/ 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25">
                          <a:moveTo>
                            <a:pt x="1" y="0"/>
                          </a:moveTo>
                          <a:lnTo>
                            <a:pt x="41" y="0"/>
                          </a:lnTo>
                          <a:lnTo>
                            <a:pt x="42" y="2"/>
                          </a:lnTo>
                          <a:lnTo>
                            <a:pt x="47" y="10"/>
                          </a:lnTo>
                          <a:lnTo>
                            <a:pt x="62" y="25"/>
                          </a:lnTo>
                          <a:lnTo>
                            <a:pt x="16" y="25"/>
                          </a:lnTo>
                          <a:lnTo>
                            <a:pt x="8" y="18"/>
                          </a:lnTo>
                          <a:lnTo>
                            <a:pt x="0" y="4"/>
                          </a:lnTo>
                          <a:lnTo>
                            <a:pt x="1"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88" name="Freeform 504"/>
                    <p:cNvSpPr>
                      <a:spLocks/>
                    </p:cNvSpPr>
                    <p:nvPr/>
                  </p:nvSpPr>
                  <p:spPr bwMode="auto">
                    <a:xfrm>
                      <a:off x="1375" y="1350"/>
                      <a:ext cx="7" cy="3"/>
                    </a:xfrm>
                    <a:custGeom>
                      <a:avLst/>
                      <a:gdLst>
                        <a:gd name="T0" fmla="*/ 0 w 68"/>
                        <a:gd name="T1" fmla="*/ 3 h 31"/>
                        <a:gd name="T2" fmla="*/ 0 w 68"/>
                        <a:gd name="T3" fmla="*/ 2 h 31"/>
                        <a:gd name="T4" fmla="*/ 0 w 68"/>
                        <a:gd name="T5" fmla="*/ 1 h 31"/>
                        <a:gd name="T6" fmla="*/ 1 w 68"/>
                        <a:gd name="T7" fmla="*/ 0 h 31"/>
                        <a:gd name="T8" fmla="*/ 6 w 68"/>
                        <a:gd name="T9" fmla="*/ 0 h 31"/>
                        <a:gd name="T10" fmla="*/ 7 w 68"/>
                        <a:gd name="T11" fmla="*/ 3 h 31"/>
                        <a:gd name="T12" fmla="*/ 0 w 68"/>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31">
                          <a:moveTo>
                            <a:pt x="0" y="31"/>
                          </a:moveTo>
                          <a:lnTo>
                            <a:pt x="1" y="17"/>
                          </a:lnTo>
                          <a:lnTo>
                            <a:pt x="4" y="7"/>
                          </a:lnTo>
                          <a:lnTo>
                            <a:pt x="9" y="0"/>
                          </a:lnTo>
                          <a:lnTo>
                            <a:pt x="56" y="0"/>
                          </a:lnTo>
                          <a:lnTo>
                            <a:pt x="68"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74383" name="Freeform 505"/>
                  <p:cNvSpPr>
                    <a:spLocks/>
                  </p:cNvSpPr>
                  <p:nvPr/>
                </p:nvSpPr>
                <p:spPr bwMode="auto">
                  <a:xfrm>
                    <a:off x="1381" y="1347"/>
                    <a:ext cx="4" cy="11"/>
                  </a:xfrm>
                  <a:custGeom>
                    <a:avLst/>
                    <a:gdLst>
                      <a:gd name="T0" fmla="*/ 3 w 43"/>
                      <a:gd name="T1" fmla="*/ 11 h 109"/>
                      <a:gd name="T2" fmla="*/ 0 w 43"/>
                      <a:gd name="T3" fmla="*/ 3 h 109"/>
                      <a:gd name="T4" fmla="*/ 0 w 43"/>
                      <a:gd name="T5" fmla="*/ 2 h 109"/>
                      <a:gd name="T6" fmla="*/ 0 w 43"/>
                      <a:gd name="T7" fmla="*/ 1 h 109"/>
                      <a:gd name="T8" fmla="*/ 1 w 43"/>
                      <a:gd name="T9" fmla="*/ 0 h 109"/>
                      <a:gd name="T10" fmla="*/ 4 w 43"/>
                      <a:gd name="T11" fmla="*/ 8 h 109"/>
                      <a:gd name="T12" fmla="*/ 3 w 43"/>
                      <a:gd name="T13" fmla="*/ 11 h 10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3" h="109">
                        <a:moveTo>
                          <a:pt x="34" y="109"/>
                        </a:moveTo>
                        <a:lnTo>
                          <a:pt x="0" y="25"/>
                        </a:lnTo>
                        <a:lnTo>
                          <a:pt x="0" y="17"/>
                        </a:lnTo>
                        <a:lnTo>
                          <a:pt x="2" y="10"/>
                        </a:lnTo>
                        <a:lnTo>
                          <a:pt x="9" y="0"/>
                        </a:lnTo>
                        <a:lnTo>
                          <a:pt x="43" y="78"/>
                        </a:lnTo>
                        <a:lnTo>
                          <a:pt x="34" y="109"/>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84" name="Freeform 506"/>
                  <p:cNvSpPr>
                    <a:spLocks/>
                  </p:cNvSpPr>
                  <p:nvPr/>
                </p:nvSpPr>
                <p:spPr bwMode="auto">
                  <a:xfrm>
                    <a:off x="1382" y="1347"/>
                    <a:ext cx="15" cy="7"/>
                  </a:xfrm>
                  <a:custGeom>
                    <a:avLst/>
                    <a:gdLst>
                      <a:gd name="T0" fmla="*/ 0 w 152"/>
                      <a:gd name="T1" fmla="*/ 0 h 72"/>
                      <a:gd name="T2" fmla="*/ 5 w 152"/>
                      <a:gd name="T3" fmla="*/ 0 h 72"/>
                      <a:gd name="T4" fmla="*/ 6 w 152"/>
                      <a:gd name="T5" fmla="*/ 1 h 72"/>
                      <a:gd name="T6" fmla="*/ 6 w 152"/>
                      <a:gd name="T7" fmla="*/ 2 h 72"/>
                      <a:gd name="T8" fmla="*/ 7 w 152"/>
                      <a:gd name="T9" fmla="*/ 4 h 72"/>
                      <a:gd name="T10" fmla="*/ 13 w 152"/>
                      <a:gd name="T11" fmla="*/ 4 h 72"/>
                      <a:gd name="T12" fmla="*/ 13 w 152"/>
                      <a:gd name="T13" fmla="*/ 5 h 72"/>
                      <a:gd name="T14" fmla="*/ 14 w 152"/>
                      <a:gd name="T15" fmla="*/ 6 h 72"/>
                      <a:gd name="T16" fmla="*/ 15 w 152"/>
                      <a:gd name="T17" fmla="*/ 7 h 72"/>
                      <a:gd name="T18" fmla="*/ 5 w 152"/>
                      <a:gd name="T19" fmla="*/ 7 h 72"/>
                      <a:gd name="T20" fmla="*/ 3 w 152"/>
                      <a:gd name="T21" fmla="*/ 7 h 72"/>
                      <a:gd name="T22" fmla="*/ 0 w 152"/>
                      <a:gd name="T23" fmla="*/ 0 h 7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2" h="72">
                        <a:moveTo>
                          <a:pt x="0" y="0"/>
                        </a:moveTo>
                        <a:lnTo>
                          <a:pt x="53" y="0"/>
                        </a:lnTo>
                        <a:lnTo>
                          <a:pt x="56" y="11"/>
                        </a:lnTo>
                        <a:lnTo>
                          <a:pt x="62" y="24"/>
                        </a:lnTo>
                        <a:lnTo>
                          <a:pt x="70" y="36"/>
                        </a:lnTo>
                        <a:lnTo>
                          <a:pt x="131" y="36"/>
                        </a:lnTo>
                        <a:lnTo>
                          <a:pt x="136" y="47"/>
                        </a:lnTo>
                        <a:lnTo>
                          <a:pt x="143" y="57"/>
                        </a:lnTo>
                        <a:lnTo>
                          <a:pt x="152" y="72"/>
                        </a:lnTo>
                        <a:lnTo>
                          <a:pt x="53" y="72"/>
                        </a:lnTo>
                        <a:lnTo>
                          <a:pt x="34" y="72"/>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85" name="Freeform 507"/>
                  <p:cNvSpPr>
                    <a:spLocks/>
                  </p:cNvSpPr>
                  <p:nvPr/>
                </p:nvSpPr>
                <p:spPr bwMode="auto">
                  <a:xfrm>
                    <a:off x="1384" y="1354"/>
                    <a:ext cx="14" cy="3"/>
                  </a:xfrm>
                  <a:custGeom>
                    <a:avLst/>
                    <a:gdLst>
                      <a:gd name="T0" fmla="*/ 0 w 134"/>
                      <a:gd name="T1" fmla="*/ 3 h 31"/>
                      <a:gd name="T2" fmla="*/ 0 w 134"/>
                      <a:gd name="T3" fmla="*/ 2 h 31"/>
                      <a:gd name="T4" fmla="*/ 1 w 134"/>
                      <a:gd name="T5" fmla="*/ 1 h 31"/>
                      <a:gd name="T6" fmla="*/ 1 w 134"/>
                      <a:gd name="T7" fmla="*/ 0 h 31"/>
                      <a:gd name="T8" fmla="*/ 13 w 134"/>
                      <a:gd name="T9" fmla="*/ 0 h 31"/>
                      <a:gd name="T10" fmla="*/ 14 w 134"/>
                      <a:gd name="T11" fmla="*/ 3 h 31"/>
                      <a:gd name="T12" fmla="*/ 0 w 134"/>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4" h="31">
                        <a:moveTo>
                          <a:pt x="0" y="31"/>
                        </a:moveTo>
                        <a:lnTo>
                          <a:pt x="1" y="17"/>
                        </a:lnTo>
                        <a:lnTo>
                          <a:pt x="6" y="7"/>
                        </a:lnTo>
                        <a:lnTo>
                          <a:pt x="9" y="0"/>
                        </a:lnTo>
                        <a:lnTo>
                          <a:pt x="125" y="0"/>
                        </a:lnTo>
                        <a:lnTo>
                          <a:pt x="134" y="31"/>
                        </a:lnTo>
                        <a:lnTo>
                          <a:pt x="0" y="31"/>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74280" name="Group 508"/>
                <p:cNvGrpSpPr>
                  <a:grpSpLocks/>
                </p:cNvGrpSpPr>
                <p:nvPr/>
              </p:nvGrpSpPr>
              <p:grpSpPr bwMode="auto">
                <a:xfrm>
                  <a:off x="1370" y="1364"/>
                  <a:ext cx="69" cy="13"/>
                  <a:chOff x="1370" y="1364"/>
                  <a:chExt cx="69" cy="13"/>
                </a:xfrm>
              </p:grpSpPr>
              <p:sp>
                <p:nvSpPr>
                  <p:cNvPr id="74301" name="Freeform 509"/>
                  <p:cNvSpPr>
                    <a:spLocks/>
                  </p:cNvSpPr>
                  <p:nvPr/>
                </p:nvSpPr>
                <p:spPr bwMode="auto">
                  <a:xfrm>
                    <a:off x="1370" y="1364"/>
                    <a:ext cx="69" cy="13"/>
                  </a:xfrm>
                  <a:custGeom>
                    <a:avLst/>
                    <a:gdLst>
                      <a:gd name="T0" fmla="*/ 3 w 688"/>
                      <a:gd name="T1" fmla="*/ 1 h 130"/>
                      <a:gd name="T2" fmla="*/ 2 w 688"/>
                      <a:gd name="T3" fmla="*/ 2 h 130"/>
                      <a:gd name="T4" fmla="*/ 1 w 688"/>
                      <a:gd name="T5" fmla="*/ 4 h 130"/>
                      <a:gd name="T6" fmla="*/ 0 w 688"/>
                      <a:gd name="T7" fmla="*/ 8 h 130"/>
                      <a:gd name="T8" fmla="*/ 0 w 688"/>
                      <a:gd name="T9" fmla="*/ 11 h 130"/>
                      <a:gd name="T10" fmla="*/ 1 w 688"/>
                      <a:gd name="T11" fmla="*/ 12 h 130"/>
                      <a:gd name="T12" fmla="*/ 2 w 688"/>
                      <a:gd name="T13" fmla="*/ 13 h 130"/>
                      <a:gd name="T14" fmla="*/ 65 w 688"/>
                      <a:gd name="T15" fmla="*/ 12 h 130"/>
                      <a:gd name="T16" fmla="*/ 67 w 688"/>
                      <a:gd name="T17" fmla="*/ 11 h 130"/>
                      <a:gd name="T18" fmla="*/ 68 w 688"/>
                      <a:gd name="T19" fmla="*/ 9 h 130"/>
                      <a:gd name="T20" fmla="*/ 69 w 688"/>
                      <a:gd name="T21" fmla="*/ 5 h 130"/>
                      <a:gd name="T22" fmla="*/ 69 w 688"/>
                      <a:gd name="T23" fmla="*/ 2 h 130"/>
                      <a:gd name="T24" fmla="*/ 67 w 688"/>
                      <a:gd name="T25" fmla="*/ 1 h 130"/>
                      <a:gd name="T26" fmla="*/ 66 w 688"/>
                      <a:gd name="T27" fmla="*/ 0 h 130"/>
                      <a:gd name="T28" fmla="*/ 3 w 688"/>
                      <a:gd name="T29" fmla="*/ 1 h 1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88" h="130">
                        <a:moveTo>
                          <a:pt x="30" y="11"/>
                        </a:moveTo>
                        <a:lnTo>
                          <a:pt x="15" y="23"/>
                        </a:lnTo>
                        <a:lnTo>
                          <a:pt x="8" y="42"/>
                        </a:lnTo>
                        <a:lnTo>
                          <a:pt x="0" y="84"/>
                        </a:lnTo>
                        <a:lnTo>
                          <a:pt x="4" y="107"/>
                        </a:lnTo>
                        <a:lnTo>
                          <a:pt x="11" y="119"/>
                        </a:lnTo>
                        <a:lnTo>
                          <a:pt x="22" y="130"/>
                        </a:lnTo>
                        <a:lnTo>
                          <a:pt x="653" y="122"/>
                        </a:lnTo>
                        <a:lnTo>
                          <a:pt x="673" y="110"/>
                        </a:lnTo>
                        <a:lnTo>
                          <a:pt x="681" y="92"/>
                        </a:lnTo>
                        <a:lnTo>
                          <a:pt x="688" y="53"/>
                        </a:lnTo>
                        <a:lnTo>
                          <a:pt x="685" y="23"/>
                        </a:lnTo>
                        <a:lnTo>
                          <a:pt x="672" y="8"/>
                        </a:lnTo>
                        <a:lnTo>
                          <a:pt x="654" y="0"/>
                        </a:lnTo>
                        <a:lnTo>
                          <a:pt x="30" y="11"/>
                        </a:lnTo>
                        <a:close/>
                      </a:path>
                    </a:pathLst>
                  </a:custGeom>
                  <a:gradFill rotWithShape="0">
                    <a:gsLst>
                      <a:gs pos="0">
                        <a:srgbClr val="800000"/>
                      </a:gs>
                      <a:gs pos="50000">
                        <a:srgbClr val="FFFFFF"/>
                      </a:gs>
                      <a:gs pos="100000">
                        <a:srgbClr val="800000"/>
                      </a:gs>
                    </a:gsLst>
                    <a:lin ang="5400000" scaled="1"/>
                  </a:gradFill>
                  <a:ln w="1588">
                    <a:solidFill>
                      <a:srgbClr val="000000"/>
                    </a:solidFill>
                    <a:prstDash val="solid"/>
                    <a:round/>
                    <a:headEnd/>
                    <a:tailEnd/>
                  </a:ln>
                </p:spPr>
                <p:txBody>
                  <a:bodyPr/>
                  <a:lstStyle/>
                  <a:p>
                    <a:endParaRPr lang="es-ES"/>
                  </a:p>
                </p:txBody>
              </p:sp>
              <p:sp>
                <p:nvSpPr>
                  <p:cNvPr id="74302" name="Freeform 510"/>
                  <p:cNvSpPr>
                    <a:spLocks/>
                  </p:cNvSpPr>
                  <p:nvPr/>
                </p:nvSpPr>
                <p:spPr bwMode="auto">
                  <a:xfrm>
                    <a:off x="1378" y="1367"/>
                    <a:ext cx="55" cy="7"/>
                  </a:xfrm>
                  <a:custGeom>
                    <a:avLst/>
                    <a:gdLst>
                      <a:gd name="T0" fmla="*/ 0 w 549"/>
                      <a:gd name="T1" fmla="*/ 2 h 68"/>
                      <a:gd name="T2" fmla="*/ 0 w 549"/>
                      <a:gd name="T3" fmla="*/ 4 h 68"/>
                      <a:gd name="T4" fmla="*/ 13 w 549"/>
                      <a:gd name="T5" fmla="*/ 4 h 68"/>
                      <a:gd name="T6" fmla="*/ 13 w 549"/>
                      <a:gd name="T7" fmla="*/ 7 h 68"/>
                      <a:gd name="T8" fmla="*/ 42 w 549"/>
                      <a:gd name="T9" fmla="*/ 6 h 68"/>
                      <a:gd name="T10" fmla="*/ 42 w 549"/>
                      <a:gd name="T11" fmla="*/ 4 h 68"/>
                      <a:gd name="T12" fmla="*/ 55 w 549"/>
                      <a:gd name="T13" fmla="*/ 4 h 68"/>
                      <a:gd name="T14" fmla="*/ 55 w 549"/>
                      <a:gd name="T15" fmla="*/ 2 h 68"/>
                      <a:gd name="T16" fmla="*/ 42 w 549"/>
                      <a:gd name="T17" fmla="*/ 2 h 68"/>
                      <a:gd name="T18" fmla="*/ 42 w 549"/>
                      <a:gd name="T19" fmla="*/ 0 h 68"/>
                      <a:gd name="T20" fmla="*/ 13 w 549"/>
                      <a:gd name="T21" fmla="*/ 1 h 68"/>
                      <a:gd name="T22" fmla="*/ 13 w 549"/>
                      <a:gd name="T23" fmla="*/ 2 h 68"/>
                      <a:gd name="T24" fmla="*/ 0 w 549"/>
                      <a:gd name="T25" fmla="*/ 2 h 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49" h="68">
                        <a:moveTo>
                          <a:pt x="3" y="20"/>
                        </a:moveTo>
                        <a:lnTo>
                          <a:pt x="0" y="43"/>
                        </a:lnTo>
                        <a:lnTo>
                          <a:pt x="128" y="43"/>
                        </a:lnTo>
                        <a:lnTo>
                          <a:pt x="128" y="68"/>
                        </a:lnTo>
                        <a:lnTo>
                          <a:pt x="417" y="63"/>
                        </a:lnTo>
                        <a:lnTo>
                          <a:pt x="417" y="43"/>
                        </a:lnTo>
                        <a:lnTo>
                          <a:pt x="546" y="43"/>
                        </a:lnTo>
                        <a:lnTo>
                          <a:pt x="549" y="20"/>
                        </a:lnTo>
                        <a:lnTo>
                          <a:pt x="420" y="20"/>
                        </a:lnTo>
                        <a:lnTo>
                          <a:pt x="420" y="0"/>
                        </a:lnTo>
                        <a:lnTo>
                          <a:pt x="128" y="7"/>
                        </a:lnTo>
                        <a:lnTo>
                          <a:pt x="128" y="20"/>
                        </a:lnTo>
                        <a:lnTo>
                          <a:pt x="3" y="2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303" name="Rectangle 511"/>
                  <p:cNvSpPr>
                    <a:spLocks noChangeArrowheads="1"/>
                  </p:cNvSpPr>
                  <p:nvPr/>
                </p:nvSpPr>
                <p:spPr bwMode="auto">
                  <a:xfrm>
                    <a:off x="1380" y="1373"/>
                    <a:ext cx="4" cy="2"/>
                  </a:xfrm>
                  <a:prstGeom prst="rect">
                    <a:avLst/>
                  </a:pr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304" name="Rectangle 512"/>
                  <p:cNvSpPr>
                    <a:spLocks noChangeArrowheads="1"/>
                  </p:cNvSpPr>
                  <p:nvPr/>
                </p:nvSpPr>
                <p:spPr bwMode="auto">
                  <a:xfrm>
                    <a:off x="1422" y="1372"/>
                    <a:ext cx="10" cy="3"/>
                  </a:xfrm>
                  <a:prstGeom prst="rect">
                    <a:avLst/>
                  </a:prstGeom>
                  <a:gradFill rotWithShape="0">
                    <a:gsLst>
                      <a:gs pos="0">
                        <a:srgbClr val="800000"/>
                      </a:gs>
                      <a:gs pos="50000">
                        <a:srgbClr val="FFFFFF"/>
                      </a:gs>
                      <a:gs pos="100000">
                        <a:srgbClr val="800000"/>
                      </a:gs>
                    </a:gsLst>
                    <a:lin ang="5400000" scaled="1"/>
                  </a:gradFill>
                  <a:ln w="1588">
                    <a:solidFill>
                      <a:srgbClr val="000000"/>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grpSp>
              <p:nvGrpSpPr>
                <p:cNvPr id="74281" name="Group 513"/>
                <p:cNvGrpSpPr>
                  <a:grpSpLocks/>
                </p:cNvGrpSpPr>
                <p:nvPr/>
              </p:nvGrpSpPr>
              <p:grpSpPr bwMode="auto">
                <a:xfrm>
                  <a:off x="1421" y="1276"/>
                  <a:ext cx="85" cy="82"/>
                  <a:chOff x="1421" y="1276"/>
                  <a:chExt cx="85" cy="82"/>
                </a:xfrm>
              </p:grpSpPr>
              <p:sp>
                <p:nvSpPr>
                  <p:cNvPr id="74282" name="Freeform 514"/>
                  <p:cNvSpPr>
                    <a:spLocks/>
                  </p:cNvSpPr>
                  <p:nvPr/>
                </p:nvSpPr>
                <p:spPr bwMode="auto">
                  <a:xfrm>
                    <a:off x="1490" y="1341"/>
                    <a:ext cx="16" cy="17"/>
                  </a:xfrm>
                  <a:custGeom>
                    <a:avLst/>
                    <a:gdLst>
                      <a:gd name="T0" fmla="*/ 11 w 159"/>
                      <a:gd name="T1" fmla="*/ 1 h 171"/>
                      <a:gd name="T2" fmla="*/ 8 w 159"/>
                      <a:gd name="T3" fmla="*/ 0 h 171"/>
                      <a:gd name="T4" fmla="*/ 5 w 159"/>
                      <a:gd name="T5" fmla="*/ 0 h 171"/>
                      <a:gd name="T6" fmla="*/ 3 w 159"/>
                      <a:gd name="T7" fmla="*/ 1 h 171"/>
                      <a:gd name="T8" fmla="*/ 1 w 159"/>
                      <a:gd name="T9" fmla="*/ 4 h 171"/>
                      <a:gd name="T10" fmla="*/ 0 w 159"/>
                      <a:gd name="T11" fmla="*/ 8 h 171"/>
                      <a:gd name="T12" fmla="*/ 0 w 159"/>
                      <a:gd name="T13" fmla="*/ 12 h 171"/>
                      <a:gd name="T14" fmla="*/ 0 w 159"/>
                      <a:gd name="T15" fmla="*/ 17 h 171"/>
                      <a:gd name="T16" fmla="*/ 16 w 159"/>
                      <a:gd name="T17" fmla="*/ 17 h 171"/>
                      <a:gd name="T18" fmla="*/ 15 w 159"/>
                      <a:gd name="T19" fmla="*/ 7 h 171"/>
                      <a:gd name="T20" fmla="*/ 13 w 159"/>
                      <a:gd name="T21" fmla="*/ 2 h 171"/>
                      <a:gd name="T22" fmla="*/ 11 w 159"/>
                      <a:gd name="T23" fmla="*/ 1 h 17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9" h="171">
                        <a:moveTo>
                          <a:pt x="105" y="7"/>
                        </a:moveTo>
                        <a:lnTo>
                          <a:pt x="78" y="0"/>
                        </a:lnTo>
                        <a:lnTo>
                          <a:pt x="49" y="4"/>
                        </a:lnTo>
                        <a:lnTo>
                          <a:pt x="26" y="14"/>
                        </a:lnTo>
                        <a:lnTo>
                          <a:pt x="7" y="38"/>
                        </a:lnTo>
                        <a:lnTo>
                          <a:pt x="0" y="80"/>
                        </a:lnTo>
                        <a:lnTo>
                          <a:pt x="0" y="117"/>
                        </a:lnTo>
                        <a:lnTo>
                          <a:pt x="0" y="171"/>
                        </a:lnTo>
                        <a:lnTo>
                          <a:pt x="159" y="171"/>
                        </a:lnTo>
                        <a:lnTo>
                          <a:pt x="151" y="69"/>
                        </a:lnTo>
                        <a:lnTo>
                          <a:pt x="130" y="25"/>
                        </a:lnTo>
                        <a:lnTo>
                          <a:pt x="105" y="7"/>
                        </a:lnTo>
                        <a:close/>
                      </a:path>
                    </a:pathLst>
                  </a:custGeom>
                  <a:gradFill rotWithShape="0">
                    <a:gsLst>
                      <a:gs pos="0">
                        <a:srgbClr val="800000"/>
                      </a:gs>
                      <a:gs pos="50000">
                        <a:srgbClr val="FFFFFF"/>
                      </a:gs>
                      <a:gs pos="100000">
                        <a:srgbClr val="800000"/>
                      </a:gs>
                    </a:gsLst>
                    <a:lin ang="5400000" scaled="1"/>
                  </a:gradFill>
                  <a:ln w="1588">
                    <a:solidFill>
                      <a:srgbClr val="404040"/>
                    </a:solidFill>
                    <a:prstDash val="solid"/>
                    <a:round/>
                    <a:headEnd/>
                    <a:tailEnd/>
                  </a:ln>
                </p:spPr>
                <p:txBody>
                  <a:bodyPr/>
                  <a:lstStyle/>
                  <a:p>
                    <a:endParaRPr lang="es-ES"/>
                  </a:p>
                </p:txBody>
              </p:sp>
              <p:sp>
                <p:nvSpPr>
                  <p:cNvPr id="74283" name="Freeform 515"/>
                  <p:cNvSpPr>
                    <a:spLocks/>
                  </p:cNvSpPr>
                  <p:nvPr/>
                </p:nvSpPr>
                <p:spPr bwMode="auto">
                  <a:xfrm>
                    <a:off x="1421" y="1276"/>
                    <a:ext cx="71" cy="68"/>
                  </a:xfrm>
                  <a:custGeom>
                    <a:avLst/>
                    <a:gdLst>
                      <a:gd name="T0" fmla="*/ 0 w 716"/>
                      <a:gd name="T1" fmla="*/ 0 h 677"/>
                      <a:gd name="T2" fmla="*/ 71 w 716"/>
                      <a:gd name="T3" fmla="*/ 66 h 677"/>
                      <a:gd name="T4" fmla="*/ 70 w 716"/>
                      <a:gd name="T5" fmla="*/ 67 h 677"/>
                      <a:gd name="T6" fmla="*/ 69 w 716"/>
                      <a:gd name="T7" fmla="*/ 68 h 677"/>
                      <a:gd name="T8" fmla="*/ 0 w 716"/>
                      <a:gd name="T9" fmla="*/ 0 h 6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16" h="677">
                        <a:moveTo>
                          <a:pt x="0" y="0"/>
                        </a:moveTo>
                        <a:lnTo>
                          <a:pt x="716" y="654"/>
                        </a:lnTo>
                        <a:lnTo>
                          <a:pt x="707" y="665"/>
                        </a:lnTo>
                        <a:lnTo>
                          <a:pt x="698" y="677"/>
                        </a:lnTo>
                        <a:lnTo>
                          <a:pt x="0" y="0"/>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284" name="Freeform 516"/>
                  <p:cNvSpPr>
                    <a:spLocks/>
                  </p:cNvSpPr>
                  <p:nvPr/>
                </p:nvSpPr>
                <p:spPr bwMode="auto">
                  <a:xfrm>
                    <a:off x="1470" y="1320"/>
                    <a:ext cx="23" cy="32"/>
                  </a:xfrm>
                  <a:custGeom>
                    <a:avLst/>
                    <a:gdLst>
                      <a:gd name="T0" fmla="*/ 0 w 235"/>
                      <a:gd name="T1" fmla="*/ 8 h 314"/>
                      <a:gd name="T2" fmla="*/ 2 w 235"/>
                      <a:gd name="T3" fmla="*/ 6 h 314"/>
                      <a:gd name="T4" fmla="*/ 4 w 235"/>
                      <a:gd name="T5" fmla="*/ 4 h 314"/>
                      <a:gd name="T6" fmla="*/ 6 w 235"/>
                      <a:gd name="T7" fmla="*/ 4 h 314"/>
                      <a:gd name="T8" fmla="*/ 10 w 235"/>
                      <a:gd name="T9" fmla="*/ 4 h 314"/>
                      <a:gd name="T10" fmla="*/ 11 w 235"/>
                      <a:gd name="T11" fmla="*/ 0 h 314"/>
                      <a:gd name="T12" fmla="*/ 23 w 235"/>
                      <a:gd name="T13" fmla="*/ 11 h 314"/>
                      <a:gd name="T14" fmla="*/ 22 w 235"/>
                      <a:gd name="T15" fmla="*/ 16 h 314"/>
                      <a:gd name="T16" fmla="*/ 19 w 235"/>
                      <a:gd name="T17" fmla="*/ 15 h 314"/>
                      <a:gd name="T18" fmla="*/ 16 w 235"/>
                      <a:gd name="T19" fmla="*/ 16 h 314"/>
                      <a:gd name="T20" fmla="*/ 13 w 235"/>
                      <a:gd name="T21" fmla="*/ 18 h 314"/>
                      <a:gd name="T22" fmla="*/ 12 w 235"/>
                      <a:gd name="T23" fmla="*/ 20 h 314"/>
                      <a:gd name="T24" fmla="*/ 12 w 235"/>
                      <a:gd name="T25" fmla="*/ 26 h 314"/>
                      <a:gd name="T26" fmla="*/ 12 w 235"/>
                      <a:gd name="T27" fmla="*/ 30 h 314"/>
                      <a:gd name="T28" fmla="*/ 12 w 235"/>
                      <a:gd name="T29" fmla="*/ 32 h 314"/>
                      <a:gd name="T30" fmla="*/ 0 w 235"/>
                      <a:gd name="T31" fmla="*/ 20 h 314"/>
                      <a:gd name="T32" fmla="*/ 0 w 235"/>
                      <a:gd name="T33" fmla="*/ 12 h 314"/>
                      <a:gd name="T34" fmla="*/ 0 w 235"/>
                      <a:gd name="T35" fmla="*/ 8 h 31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35" h="314">
                        <a:moveTo>
                          <a:pt x="4" y="81"/>
                        </a:moveTo>
                        <a:lnTo>
                          <a:pt x="20" y="54"/>
                        </a:lnTo>
                        <a:lnTo>
                          <a:pt x="45" y="37"/>
                        </a:lnTo>
                        <a:lnTo>
                          <a:pt x="65" y="36"/>
                        </a:lnTo>
                        <a:lnTo>
                          <a:pt x="107" y="37"/>
                        </a:lnTo>
                        <a:lnTo>
                          <a:pt x="110" y="0"/>
                        </a:lnTo>
                        <a:lnTo>
                          <a:pt x="235" y="112"/>
                        </a:lnTo>
                        <a:lnTo>
                          <a:pt x="227" y="154"/>
                        </a:lnTo>
                        <a:lnTo>
                          <a:pt x="190" y="146"/>
                        </a:lnTo>
                        <a:lnTo>
                          <a:pt x="159" y="158"/>
                        </a:lnTo>
                        <a:lnTo>
                          <a:pt x="132" y="180"/>
                        </a:lnTo>
                        <a:lnTo>
                          <a:pt x="125" y="199"/>
                        </a:lnTo>
                        <a:lnTo>
                          <a:pt x="124" y="253"/>
                        </a:lnTo>
                        <a:lnTo>
                          <a:pt x="124" y="290"/>
                        </a:lnTo>
                        <a:lnTo>
                          <a:pt x="125" y="314"/>
                        </a:lnTo>
                        <a:lnTo>
                          <a:pt x="0" y="197"/>
                        </a:lnTo>
                        <a:lnTo>
                          <a:pt x="0" y="120"/>
                        </a:lnTo>
                        <a:lnTo>
                          <a:pt x="4" y="81"/>
                        </a:lnTo>
                        <a:close/>
                      </a:path>
                    </a:pathLst>
                  </a:custGeom>
                  <a:gradFill rotWithShape="0">
                    <a:gsLst>
                      <a:gs pos="0">
                        <a:srgbClr val="800000"/>
                      </a:gs>
                      <a:gs pos="50000">
                        <a:srgbClr val="FFFFFF"/>
                      </a:gs>
                      <a:gs pos="100000">
                        <a:srgbClr val="800000"/>
                      </a:gs>
                    </a:gsLst>
                    <a:lin ang="5400000" scaled="1"/>
                  </a:gradFill>
                  <a:ln w="1588">
                    <a:solidFill>
                      <a:srgbClr val="000000"/>
                    </a:solidFill>
                    <a:prstDash val="solid"/>
                    <a:round/>
                    <a:headEnd/>
                    <a:tailEnd/>
                  </a:ln>
                </p:spPr>
                <p:txBody>
                  <a:bodyPr/>
                  <a:lstStyle/>
                  <a:p>
                    <a:endParaRPr lang="es-ES"/>
                  </a:p>
                </p:txBody>
              </p:sp>
              <p:sp>
                <p:nvSpPr>
                  <p:cNvPr id="74285" name="Line 517"/>
                  <p:cNvSpPr>
                    <a:spLocks noChangeShapeType="1"/>
                  </p:cNvSpPr>
                  <p:nvPr/>
                </p:nvSpPr>
                <p:spPr bwMode="auto">
                  <a:xfrm>
                    <a:off x="1481" y="1324"/>
                    <a:ext cx="12" cy="1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4286" name="Freeform 518"/>
                  <p:cNvSpPr>
                    <a:spLocks/>
                  </p:cNvSpPr>
                  <p:nvPr/>
                </p:nvSpPr>
                <p:spPr bwMode="auto">
                  <a:xfrm>
                    <a:off x="1423" y="1278"/>
                    <a:ext cx="19" cy="25"/>
                  </a:xfrm>
                  <a:custGeom>
                    <a:avLst/>
                    <a:gdLst>
                      <a:gd name="T0" fmla="*/ 1 w 185"/>
                      <a:gd name="T1" fmla="*/ 8 h 248"/>
                      <a:gd name="T2" fmla="*/ 2 w 185"/>
                      <a:gd name="T3" fmla="*/ 6 h 248"/>
                      <a:gd name="T4" fmla="*/ 5 w 185"/>
                      <a:gd name="T5" fmla="*/ 4 h 248"/>
                      <a:gd name="T6" fmla="*/ 7 w 185"/>
                      <a:gd name="T7" fmla="*/ 4 h 248"/>
                      <a:gd name="T8" fmla="*/ 11 w 185"/>
                      <a:gd name="T9" fmla="*/ 4 h 248"/>
                      <a:gd name="T10" fmla="*/ 12 w 185"/>
                      <a:gd name="T11" fmla="*/ 0 h 248"/>
                      <a:gd name="T12" fmla="*/ 19 w 185"/>
                      <a:gd name="T13" fmla="*/ 7 h 248"/>
                      <a:gd name="T14" fmla="*/ 19 w 185"/>
                      <a:gd name="T15" fmla="*/ 10 h 248"/>
                      <a:gd name="T16" fmla="*/ 16 w 185"/>
                      <a:gd name="T17" fmla="*/ 10 h 248"/>
                      <a:gd name="T18" fmla="*/ 14 w 185"/>
                      <a:gd name="T19" fmla="*/ 10 h 248"/>
                      <a:gd name="T20" fmla="*/ 12 w 185"/>
                      <a:gd name="T21" fmla="*/ 11 h 248"/>
                      <a:gd name="T22" fmla="*/ 10 w 185"/>
                      <a:gd name="T23" fmla="*/ 12 h 248"/>
                      <a:gd name="T24" fmla="*/ 9 w 185"/>
                      <a:gd name="T25" fmla="*/ 14 h 248"/>
                      <a:gd name="T26" fmla="*/ 8 w 185"/>
                      <a:gd name="T27" fmla="*/ 17 h 248"/>
                      <a:gd name="T28" fmla="*/ 8 w 185"/>
                      <a:gd name="T29" fmla="*/ 25 h 248"/>
                      <a:gd name="T30" fmla="*/ 0 w 185"/>
                      <a:gd name="T31" fmla="*/ 17 h 248"/>
                      <a:gd name="T32" fmla="*/ 0 w 185"/>
                      <a:gd name="T33" fmla="*/ 12 h 248"/>
                      <a:gd name="T34" fmla="*/ 1 w 185"/>
                      <a:gd name="T35" fmla="*/ 8 h 24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85" h="248">
                        <a:moveTo>
                          <a:pt x="9" y="84"/>
                        </a:moveTo>
                        <a:lnTo>
                          <a:pt x="23" y="55"/>
                        </a:lnTo>
                        <a:lnTo>
                          <a:pt x="45" y="38"/>
                        </a:lnTo>
                        <a:lnTo>
                          <a:pt x="68" y="35"/>
                        </a:lnTo>
                        <a:lnTo>
                          <a:pt x="109" y="36"/>
                        </a:lnTo>
                        <a:lnTo>
                          <a:pt x="113" y="0"/>
                        </a:lnTo>
                        <a:lnTo>
                          <a:pt x="185" y="69"/>
                        </a:lnTo>
                        <a:lnTo>
                          <a:pt x="182" y="103"/>
                        </a:lnTo>
                        <a:lnTo>
                          <a:pt x="159" y="101"/>
                        </a:lnTo>
                        <a:lnTo>
                          <a:pt x="140" y="100"/>
                        </a:lnTo>
                        <a:lnTo>
                          <a:pt x="113" y="107"/>
                        </a:lnTo>
                        <a:lnTo>
                          <a:pt x="99" y="117"/>
                        </a:lnTo>
                        <a:lnTo>
                          <a:pt x="85" y="138"/>
                        </a:lnTo>
                        <a:lnTo>
                          <a:pt x="82" y="165"/>
                        </a:lnTo>
                        <a:lnTo>
                          <a:pt x="78" y="248"/>
                        </a:lnTo>
                        <a:lnTo>
                          <a:pt x="0" y="169"/>
                        </a:lnTo>
                        <a:lnTo>
                          <a:pt x="3" y="118"/>
                        </a:lnTo>
                        <a:lnTo>
                          <a:pt x="9" y="84"/>
                        </a:lnTo>
                        <a:close/>
                      </a:path>
                    </a:pathLst>
                  </a:custGeom>
                  <a:gradFill rotWithShape="0">
                    <a:gsLst>
                      <a:gs pos="0">
                        <a:srgbClr val="800000"/>
                      </a:gs>
                      <a:gs pos="50000">
                        <a:srgbClr val="FFFFFF"/>
                      </a:gs>
                      <a:gs pos="100000">
                        <a:srgbClr val="800000"/>
                      </a:gs>
                    </a:gsLst>
                    <a:lin ang="5400000" scaled="1"/>
                  </a:gradFill>
                  <a:ln w="1588">
                    <a:solidFill>
                      <a:srgbClr val="000000"/>
                    </a:solidFill>
                    <a:prstDash val="solid"/>
                    <a:round/>
                    <a:headEnd/>
                    <a:tailEnd/>
                  </a:ln>
                </p:spPr>
                <p:txBody>
                  <a:bodyPr/>
                  <a:lstStyle/>
                  <a:p>
                    <a:endParaRPr lang="es-ES"/>
                  </a:p>
                </p:txBody>
              </p:sp>
              <p:sp>
                <p:nvSpPr>
                  <p:cNvPr id="74287" name="Freeform 519"/>
                  <p:cNvSpPr>
                    <a:spLocks/>
                  </p:cNvSpPr>
                  <p:nvPr/>
                </p:nvSpPr>
                <p:spPr bwMode="auto">
                  <a:xfrm>
                    <a:off x="1459" y="1314"/>
                    <a:ext cx="11" cy="16"/>
                  </a:xfrm>
                  <a:custGeom>
                    <a:avLst/>
                    <a:gdLst>
                      <a:gd name="T0" fmla="*/ 11 w 106"/>
                      <a:gd name="T1" fmla="*/ 0 h 159"/>
                      <a:gd name="T2" fmla="*/ 5 w 106"/>
                      <a:gd name="T3" fmla="*/ 0 h 159"/>
                      <a:gd name="T4" fmla="*/ 3 w 106"/>
                      <a:gd name="T5" fmla="*/ 1 h 159"/>
                      <a:gd name="T6" fmla="*/ 1 w 106"/>
                      <a:gd name="T7" fmla="*/ 3 h 159"/>
                      <a:gd name="T8" fmla="*/ 0 w 106"/>
                      <a:gd name="T9" fmla="*/ 8 h 159"/>
                      <a:gd name="T10" fmla="*/ 0 w 106"/>
                      <a:gd name="T11" fmla="*/ 16 h 159"/>
                      <a:gd name="T12" fmla="*/ 0 w 106"/>
                      <a:gd name="T13" fmla="*/ 16 h 1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6" h="159">
                        <a:moveTo>
                          <a:pt x="106" y="4"/>
                        </a:moveTo>
                        <a:lnTo>
                          <a:pt x="49" y="0"/>
                        </a:lnTo>
                        <a:lnTo>
                          <a:pt x="25" y="12"/>
                        </a:lnTo>
                        <a:lnTo>
                          <a:pt x="8" y="34"/>
                        </a:lnTo>
                        <a:lnTo>
                          <a:pt x="0" y="76"/>
                        </a:lnTo>
                        <a:lnTo>
                          <a:pt x="0" y="159"/>
                        </a:lnTo>
                        <a:lnTo>
                          <a:pt x="0" y="156"/>
                        </a:lnTo>
                      </a:path>
                    </a:pathLst>
                  </a:custGeom>
                  <a:gradFill rotWithShape="0">
                    <a:gsLst>
                      <a:gs pos="0">
                        <a:srgbClr val="800000"/>
                      </a:gs>
                      <a:gs pos="50000">
                        <a:srgbClr val="FFFFFF"/>
                      </a:gs>
                      <a:gs pos="100000">
                        <a:srgbClr val="800000"/>
                      </a:gs>
                    </a:gsLst>
                    <a:lin ang="5400000" scaled="1"/>
                  </a:gradFill>
                  <a:ln w="1588">
                    <a:solidFill>
                      <a:srgbClr val="000000"/>
                    </a:solidFill>
                    <a:prstDash val="solid"/>
                    <a:round/>
                    <a:headEnd/>
                    <a:tailEnd/>
                  </a:ln>
                </p:spPr>
                <p:txBody>
                  <a:bodyPr/>
                  <a:lstStyle/>
                  <a:p>
                    <a:endParaRPr lang="es-ES"/>
                  </a:p>
                </p:txBody>
              </p:sp>
              <p:sp>
                <p:nvSpPr>
                  <p:cNvPr id="74288" name="Freeform 520"/>
                  <p:cNvSpPr>
                    <a:spLocks/>
                  </p:cNvSpPr>
                  <p:nvPr/>
                </p:nvSpPr>
                <p:spPr bwMode="auto">
                  <a:xfrm>
                    <a:off x="1456" y="1311"/>
                    <a:ext cx="11" cy="16"/>
                  </a:xfrm>
                  <a:custGeom>
                    <a:avLst/>
                    <a:gdLst>
                      <a:gd name="T0" fmla="*/ 11 w 105"/>
                      <a:gd name="T1" fmla="*/ 0 h 159"/>
                      <a:gd name="T2" fmla="*/ 5 w 105"/>
                      <a:gd name="T3" fmla="*/ 0 h 159"/>
                      <a:gd name="T4" fmla="*/ 2 w 105"/>
                      <a:gd name="T5" fmla="*/ 1 h 159"/>
                      <a:gd name="T6" fmla="*/ 1 w 105"/>
                      <a:gd name="T7" fmla="*/ 3 h 159"/>
                      <a:gd name="T8" fmla="*/ 0 w 105"/>
                      <a:gd name="T9" fmla="*/ 8 h 159"/>
                      <a:gd name="T10" fmla="*/ 0 w 105"/>
                      <a:gd name="T11" fmla="*/ 16 h 159"/>
                      <a:gd name="T12" fmla="*/ 0 w 105"/>
                      <a:gd name="T13" fmla="*/ 16 h 1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5" h="159">
                        <a:moveTo>
                          <a:pt x="105" y="4"/>
                        </a:moveTo>
                        <a:lnTo>
                          <a:pt x="49" y="0"/>
                        </a:lnTo>
                        <a:lnTo>
                          <a:pt x="21" y="13"/>
                        </a:lnTo>
                        <a:lnTo>
                          <a:pt x="7" y="34"/>
                        </a:lnTo>
                        <a:lnTo>
                          <a:pt x="0" y="76"/>
                        </a:lnTo>
                        <a:lnTo>
                          <a:pt x="0" y="159"/>
                        </a:lnTo>
                        <a:lnTo>
                          <a:pt x="0" y="155"/>
                        </a:lnTo>
                      </a:path>
                    </a:pathLst>
                  </a:custGeom>
                  <a:gradFill rotWithShape="0">
                    <a:gsLst>
                      <a:gs pos="0">
                        <a:srgbClr val="800000"/>
                      </a:gs>
                      <a:gs pos="50000">
                        <a:srgbClr val="FFFFFF"/>
                      </a:gs>
                      <a:gs pos="100000">
                        <a:srgbClr val="800000"/>
                      </a:gs>
                    </a:gsLst>
                    <a:lin ang="5400000" scaled="1"/>
                  </a:gradFill>
                  <a:ln w="1588">
                    <a:solidFill>
                      <a:srgbClr val="000000"/>
                    </a:solidFill>
                    <a:prstDash val="solid"/>
                    <a:round/>
                    <a:headEnd/>
                    <a:tailEnd/>
                  </a:ln>
                </p:spPr>
                <p:txBody>
                  <a:bodyPr/>
                  <a:lstStyle/>
                  <a:p>
                    <a:endParaRPr lang="es-ES"/>
                  </a:p>
                </p:txBody>
              </p:sp>
              <p:sp>
                <p:nvSpPr>
                  <p:cNvPr id="74289" name="Freeform 521"/>
                  <p:cNvSpPr>
                    <a:spLocks/>
                  </p:cNvSpPr>
                  <p:nvPr/>
                </p:nvSpPr>
                <p:spPr bwMode="auto">
                  <a:xfrm>
                    <a:off x="1453" y="1308"/>
                    <a:ext cx="11" cy="16"/>
                  </a:xfrm>
                  <a:custGeom>
                    <a:avLst/>
                    <a:gdLst>
                      <a:gd name="T0" fmla="*/ 11 w 106"/>
                      <a:gd name="T1" fmla="*/ 0 h 159"/>
                      <a:gd name="T2" fmla="*/ 5 w 106"/>
                      <a:gd name="T3" fmla="*/ 0 h 159"/>
                      <a:gd name="T4" fmla="*/ 3 w 106"/>
                      <a:gd name="T5" fmla="*/ 1 h 159"/>
                      <a:gd name="T6" fmla="*/ 1 w 106"/>
                      <a:gd name="T7" fmla="*/ 3 h 159"/>
                      <a:gd name="T8" fmla="*/ 0 w 106"/>
                      <a:gd name="T9" fmla="*/ 8 h 159"/>
                      <a:gd name="T10" fmla="*/ 0 w 106"/>
                      <a:gd name="T11" fmla="*/ 16 h 159"/>
                      <a:gd name="T12" fmla="*/ 0 w 106"/>
                      <a:gd name="T13" fmla="*/ 16 h 1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6" h="159">
                        <a:moveTo>
                          <a:pt x="106" y="4"/>
                        </a:moveTo>
                        <a:lnTo>
                          <a:pt x="49" y="0"/>
                        </a:lnTo>
                        <a:lnTo>
                          <a:pt x="25" y="12"/>
                        </a:lnTo>
                        <a:lnTo>
                          <a:pt x="8" y="34"/>
                        </a:lnTo>
                        <a:lnTo>
                          <a:pt x="0" y="75"/>
                        </a:lnTo>
                        <a:lnTo>
                          <a:pt x="0" y="159"/>
                        </a:lnTo>
                        <a:lnTo>
                          <a:pt x="0" y="156"/>
                        </a:lnTo>
                      </a:path>
                    </a:pathLst>
                  </a:custGeom>
                  <a:gradFill rotWithShape="0">
                    <a:gsLst>
                      <a:gs pos="0">
                        <a:srgbClr val="800000"/>
                      </a:gs>
                      <a:gs pos="50000">
                        <a:srgbClr val="FFFFFF"/>
                      </a:gs>
                      <a:gs pos="100000">
                        <a:srgbClr val="800000"/>
                      </a:gs>
                    </a:gsLst>
                    <a:lin ang="5400000" scaled="1"/>
                  </a:gradFill>
                  <a:ln w="1588">
                    <a:solidFill>
                      <a:srgbClr val="000000"/>
                    </a:solidFill>
                    <a:prstDash val="solid"/>
                    <a:round/>
                    <a:headEnd/>
                    <a:tailEnd/>
                  </a:ln>
                </p:spPr>
                <p:txBody>
                  <a:bodyPr/>
                  <a:lstStyle/>
                  <a:p>
                    <a:endParaRPr lang="es-ES"/>
                  </a:p>
                </p:txBody>
              </p:sp>
              <p:sp>
                <p:nvSpPr>
                  <p:cNvPr id="74290" name="Freeform 522"/>
                  <p:cNvSpPr>
                    <a:spLocks/>
                  </p:cNvSpPr>
                  <p:nvPr/>
                </p:nvSpPr>
                <p:spPr bwMode="auto">
                  <a:xfrm>
                    <a:off x="1450" y="1306"/>
                    <a:ext cx="11" cy="16"/>
                  </a:xfrm>
                  <a:custGeom>
                    <a:avLst/>
                    <a:gdLst>
                      <a:gd name="T0" fmla="*/ 11 w 106"/>
                      <a:gd name="T1" fmla="*/ 1 h 160"/>
                      <a:gd name="T2" fmla="*/ 5 w 106"/>
                      <a:gd name="T3" fmla="*/ 0 h 160"/>
                      <a:gd name="T4" fmla="*/ 3 w 106"/>
                      <a:gd name="T5" fmla="*/ 1 h 160"/>
                      <a:gd name="T6" fmla="*/ 1 w 106"/>
                      <a:gd name="T7" fmla="*/ 3 h 160"/>
                      <a:gd name="T8" fmla="*/ 0 w 106"/>
                      <a:gd name="T9" fmla="*/ 8 h 160"/>
                      <a:gd name="T10" fmla="*/ 0 w 106"/>
                      <a:gd name="T11" fmla="*/ 16 h 160"/>
                      <a:gd name="T12" fmla="*/ 0 w 106"/>
                      <a:gd name="T13" fmla="*/ 16 h 16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6" h="160">
                        <a:moveTo>
                          <a:pt x="106" y="5"/>
                        </a:moveTo>
                        <a:lnTo>
                          <a:pt x="49" y="0"/>
                        </a:lnTo>
                        <a:lnTo>
                          <a:pt x="26" y="9"/>
                        </a:lnTo>
                        <a:lnTo>
                          <a:pt x="8" y="34"/>
                        </a:lnTo>
                        <a:lnTo>
                          <a:pt x="0" y="76"/>
                        </a:lnTo>
                        <a:lnTo>
                          <a:pt x="0" y="160"/>
                        </a:lnTo>
                        <a:lnTo>
                          <a:pt x="0" y="156"/>
                        </a:lnTo>
                      </a:path>
                    </a:pathLst>
                  </a:custGeom>
                  <a:gradFill rotWithShape="0">
                    <a:gsLst>
                      <a:gs pos="0">
                        <a:srgbClr val="800000"/>
                      </a:gs>
                      <a:gs pos="50000">
                        <a:srgbClr val="FFFFFF"/>
                      </a:gs>
                      <a:gs pos="100000">
                        <a:srgbClr val="800000"/>
                      </a:gs>
                    </a:gsLst>
                    <a:lin ang="5400000" scaled="1"/>
                  </a:gradFill>
                  <a:ln w="1588">
                    <a:solidFill>
                      <a:srgbClr val="000000"/>
                    </a:solidFill>
                    <a:prstDash val="solid"/>
                    <a:round/>
                    <a:headEnd/>
                    <a:tailEnd/>
                  </a:ln>
                </p:spPr>
                <p:txBody>
                  <a:bodyPr/>
                  <a:lstStyle/>
                  <a:p>
                    <a:endParaRPr lang="es-ES"/>
                  </a:p>
                </p:txBody>
              </p:sp>
              <p:sp>
                <p:nvSpPr>
                  <p:cNvPr id="74291" name="Freeform 523"/>
                  <p:cNvSpPr>
                    <a:spLocks/>
                  </p:cNvSpPr>
                  <p:nvPr/>
                </p:nvSpPr>
                <p:spPr bwMode="auto">
                  <a:xfrm>
                    <a:off x="1447" y="1303"/>
                    <a:ext cx="10" cy="16"/>
                  </a:xfrm>
                  <a:custGeom>
                    <a:avLst/>
                    <a:gdLst>
                      <a:gd name="T0" fmla="*/ 10 w 107"/>
                      <a:gd name="T1" fmla="*/ 0 h 159"/>
                      <a:gd name="T2" fmla="*/ 5 w 107"/>
                      <a:gd name="T3" fmla="*/ 0 h 159"/>
                      <a:gd name="T4" fmla="*/ 3 w 107"/>
                      <a:gd name="T5" fmla="*/ 1 h 159"/>
                      <a:gd name="T6" fmla="*/ 1 w 107"/>
                      <a:gd name="T7" fmla="*/ 3 h 159"/>
                      <a:gd name="T8" fmla="*/ 0 w 107"/>
                      <a:gd name="T9" fmla="*/ 8 h 159"/>
                      <a:gd name="T10" fmla="*/ 0 w 107"/>
                      <a:gd name="T11" fmla="*/ 16 h 159"/>
                      <a:gd name="T12" fmla="*/ 0 w 107"/>
                      <a:gd name="T13" fmla="*/ 16 h 1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 h="159">
                        <a:moveTo>
                          <a:pt x="107" y="3"/>
                        </a:moveTo>
                        <a:lnTo>
                          <a:pt x="50" y="0"/>
                        </a:lnTo>
                        <a:lnTo>
                          <a:pt x="27" y="11"/>
                        </a:lnTo>
                        <a:lnTo>
                          <a:pt x="8" y="34"/>
                        </a:lnTo>
                        <a:lnTo>
                          <a:pt x="0" y="76"/>
                        </a:lnTo>
                        <a:lnTo>
                          <a:pt x="0" y="159"/>
                        </a:lnTo>
                        <a:lnTo>
                          <a:pt x="0" y="156"/>
                        </a:lnTo>
                      </a:path>
                    </a:pathLst>
                  </a:custGeom>
                  <a:gradFill rotWithShape="0">
                    <a:gsLst>
                      <a:gs pos="0">
                        <a:srgbClr val="800000"/>
                      </a:gs>
                      <a:gs pos="50000">
                        <a:srgbClr val="FFFFFF"/>
                      </a:gs>
                      <a:gs pos="100000">
                        <a:srgbClr val="800000"/>
                      </a:gs>
                    </a:gsLst>
                    <a:lin ang="5400000" scaled="1"/>
                  </a:gradFill>
                  <a:ln w="1588">
                    <a:solidFill>
                      <a:srgbClr val="000000"/>
                    </a:solidFill>
                    <a:prstDash val="solid"/>
                    <a:round/>
                    <a:headEnd/>
                    <a:tailEnd/>
                  </a:ln>
                </p:spPr>
                <p:txBody>
                  <a:bodyPr/>
                  <a:lstStyle/>
                  <a:p>
                    <a:endParaRPr lang="es-ES"/>
                  </a:p>
                </p:txBody>
              </p:sp>
              <p:sp>
                <p:nvSpPr>
                  <p:cNvPr id="74292" name="Freeform 524"/>
                  <p:cNvSpPr>
                    <a:spLocks/>
                  </p:cNvSpPr>
                  <p:nvPr/>
                </p:nvSpPr>
                <p:spPr bwMode="auto">
                  <a:xfrm>
                    <a:off x="1444" y="1300"/>
                    <a:ext cx="10" cy="16"/>
                  </a:xfrm>
                  <a:custGeom>
                    <a:avLst/>
                    <a:gdLst>
                      <a:gd name="T0" fmla="*/ 10 w 105"/>
                      <a:gd name="T1" fmla="*/ 0 h 159"/>
                      <a:gd name="T2" fmla="*/ 5 w 105"/>
                      <a:gd name="T3" fmla="*/ 0 h 159"/>
                      <a:gd name="T4" fmla="*/ 2 w 105"/>
                      <a:gd name="T5" fmla="*/ 1 h 159"/>
                      <a:gd name="T6" fmla="*/ 1 w 105"/>
                      <a:gd name="T7" fmla="*/ 3 h 159"/>
                      <a:gd name="T8" fmla="*/ 0 w 105"/>
                      <a:gd name="T9" fmla="*/ 8 h 159"/>
                      <a:gd name="T10" fmla="*/ 0 w 105"/>
                      <a:gd name="T11" fmla="*/ 16 h 159"/>
                      <a:gd name="T12" fmla="*/ 0 w 105"/>
                      <a:gd name="T13" fmla="*/ 16 h 1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5" h="159">
                        <a:moveTo>
                          <a:pt x="105" y="3"/>
                        </a:moveTo>
                        <a:lnTo>
                          <a:pt x="48" y="0"/>
                        </a:lnTo>
                        <a:lnTo>
                          <a:pt x="26" y="12"/>
                        </a:lnTo>
                        <a:lnTo>
                          <a:pt x="6" y="34"/>
                        </a:lnTo>
                        <a:lnTo>
                          <a:pt x="0" y="76"/>
                        </a:lnTo>
                        <a:lnTo>
                          <a:pt x="0" y="159"/>
                        </a:lnTo>
                        <a:lnTo>
                          <a:pt x="0" y="156"/>
                        </a:lnTo>
                      </a:path>
                    </a:pathLst>
                  </a:custGeom>
                  <a:gradFill rotWithShape="0">
                    <a:gsLst>
                      <a:gs pos="0">
                        <a:srgbClr val="800000"/>
                      </a:gs>
                      <a:gs pos="50000">
                        <a:srgbClr val="FFFFFF"/>
                      </a:gs>
                      <a:gs pos="100000">
                        <a:srgbClr val="800000"/>
                      </a:gs>
                    </a:gsLst>
                    <a:lin ang="5400000" scaled="1"/>
                  </a:gradFill>
                  <a:ln w="1588">
                    <a:solidFill>
                      <a:srgbClr val="000000"/>
                    </a:solidFill>
                    <a:prstDash val="solid"/>
                    <a:round/>
                    <a:headEnd/>
                    <a:tailEnd/>
                  </a:ln>
                </p:spPr>
                <p:txBody>
                  <a:bodyPr/>
                  <a:lstStyle/>
                  <a:p>
                    <a:endParaRPr lang="es-ES"/>
                  </a:p>
                </p:txBody>
              </p:sp>
              <p:sp>
                <p:nvSpPr>
                  <p:cNvPr id="74293" name="Freeform 525"/>
                  <p:cNvSpPr>
                    <a:spLocks/>
                  </p:cNvSpPr>
                  <p:nvPr/>
                </p:nvSpPr>
                <p:spPr bwMode="auto">
                  <a:xfrm>
                    <a:off x="1441" y="1297"/>
                    <a:ext cx="11" cy="16"/>
                  </a:xfrm>
                  <a:custGeom>
                    <a:avLst/>
                    <a:gdLst>
                      <a:gd name="T0" fmla="*/ 11 w 106"/>
                      <a:gd name="T1" fmla="*/ 1 h 159"/>
                      <a:gd name="T2" fmla="*/ 5 w 106"/>
                      <a:gd name="T3" fmla="*/ 0 h 159"/>
                      <a:gd name="T4" fmla="*/ 3 w 106"/>
                      <a:gd name="T5" fmla="*/ 1 h 159"/>
                      <a:gd name="T6" fmla="*/ 1 w 106"/>
                      <a:gd name="T7" fmla="*/ 3 h 159"/>
                      <a:gd name="T8" fmla="*/ 0 w 106"/>
                      <a:gd name="T9" fmla="*/ 8 h 159"/>
                      <a:gd name="T10" fmla="*/ 0 w 106"/>
                      <a:gd name="T11" fmla="*/ 16 h 159"/>
                      <a:gd name="T12" fmla="*/ 0 w 106"/>
                      <a:gd name="T13" fmla="*/ 16 h 1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6" h="159">
                        <a:moveTo>
                          <a:pt x="106" y="5"/>
                        </a:moveTo>
                        <a:lnTo>
                          <a:pt x="49" y="0"/>
                        </a:lnTo>
                        <a:lnTo>
                          <a:pt x="27" y="14"/>
                        </a:lnTo>
                        <a:lnTo>
                          <a:pt x="7" y="34"/>
                        </a:lnTo>
                        <a:lnTo>
                          <a:pt x="0" y="76"/>
                        </a:lnTo>
                        <a:lnTo>
                          <a:pt x="0" y="159"/>
                        </a:lnTo>
                        <a:lnTo>
                          <a:pt x="0" y="156"/>
                        </a:lnTo>
                      </a:path>
                    </a:pathLst>
                  </a:custGeom>
                  <a:gradFill rotWithShape="0">
                    <a:gsLst>
                      <a:gs pos="0">
                        <a:srgbClr val="800000"/>
                      </a:gs>
                      <a:gs pos="50000">
                        <a:srgbClr val="FFFFFF"/>
                      </a:gs>
                      <a:gs pos="100000">
                        <a:srgbClr val="800000"/>
                      </a:gs>
                    </a:gsLst>
                    <a:lin ang="5400000" scaled="1"/>
                  </a:gradFill>
                  <a:ln w="1588">
                    <a:solidFill>
                      <a:srgbClr val="000000"/>
                    </a:solidFill>
                    <a:prstDash val="solid"/>
                    <a:round/>
                    <a:headEnd/>
                    <a:tailEnd/>
                  </a:ln>
                </p:spPr>
                <p:txBody>
                  <a:bodyPr/>
                  <a:lstStyle/>
                  <a:p>
                    <a:endParaRPr lang="es-ES"/>
                  </a:p>
                </p:txBody>
              </p:sp>
              <p:sp>
                <p:nvSpPr>
                  <p:cNvPr id="74294" name="Freeform 526"/>
                  <p:cNvSpPr>
                    <a:spLocks/>
                  </p:cNvSpPr>
                  <p:nvPr/>
                </p:nvSpPr>
                <p:spPr bwMode="auto">
                  <a:xfrm>
                    <a:off x="1438" y="1295"/>
                    <a:ext cx="11" cy="15"/>
                  </a:xfrm>
                  <a:custGeom>
                    <a:avLst/>
                    <a:gdLst>
                      <a:gd name="T0" fmla="*/ 11 w 105"/>
                      <a:gd name="T1" fmla="*/ 0 h 160"/>
                      <a:gd name="T2" fmla="*/ 5 w 105"/>
                      <a:gd name="T3" fmla="*/ 0 h 160"/>
                      <a:gd name="T4" fmla="*/ 3 w 105"/>
                      <a:gd name="T5" fmla="*/ 1 h 160"/>
                      <a:gd name="T6" fmla="*/ 1 w 105"/>
                      <a:gd name="T7" fmla="*/ 3 h 160"/>
                      <a:gd name="T8" fmla="*/ 0 w 105"/>
                      <a:gd name="T9" fmla="*/ 7 h 160"/>
                      <a:gd name="T10" fmla="*/ 0 w 105"/>
                      <a:gd name="T11" fmla="*/ 15 h 160"/>
                      <a:gd name="T12" fmla="*/ 0 w 105"/>
                      <a:gd name="T13" fmla="*/ 15 h 16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5" h="160">
                        <a:moveTo>
                          <a:pt x="105" y="4"/>
                        </a:moveTo>
                        <a:lnTo>
                          <a:pt x="49" y="0"/>
                        </a:lnTo>
                        <a:lnTo>
                          <a:pt x="26" y="11"/>
                        </a:lnTo>
                        <a:lnTo>
                          <a:pt x="8" y="34"/>
                        </a:lnTo>
                        <a:lnTo>
                          <a:pt x="0" y="76"/>
                        </a:lnTo>
                        <a:lnTo>
                          <a:pt x="0" y="160"/>
                        </a:lnTo>
                        <a:lnTo>
                          <a:pt x="0" y="155"/>
                        </a:lnTo>
                      </a:path>
                    </a:pathLst>
                  </a:custGeom>
                  <a:gradFill rotWithShape="0">
                    <a:gsLst>
                      <a:gs pos="0">
                        <a:srgbClr val="800000"/>
                      </a:gs>
                      <a:gs pos="50000">
                        <a:srgbClr val="FFFFFF"/>
                      </a:gs>
                      <a:gs pos="100000">
                        <a:srgbClr val="800000"/>
                      </a:gs>
                    </a:gsLst>
                    <a:lin ang="5400000" scaled="1"/>
                  </a:gradFill>
                  <a:ln w="1588">
                    <a:solidFill>
                      <a:srgbClr val="000000"/>
                    </a:solidFill>
                    <a:prstDash val="solid"/>
                    <a:round/>
                    <a:headEnd/>
                    <a:tailEnd/>
                  </a:ln>
                </p:spPr>
                <p:txBody>
                  <a:bodyPr/>
                  <a:lstStyle/>
                  <a:p>
                    <a:endParaRPr lang="es-ES"/>
                  </a:p>
                </p:txBody>
              </p:sp>
              <p:sp>
                <p:nvSpPr>
                  <p:cNvPr id="74295" name="Freeform 527"/>
                  <p:cNvSpPr>
                    <a:spLocks/>
                  </p:cNvSpPr>
                  <p:nvPr/>
                </p:nvSpPr>
                <p:spPr bwMode="auto">
                  <a:xfrm>
                    <a:off x="1434" y="1282"/>
                    <a:ext cx="8" cy="7"/>
                  </a:xfrm>
                  <a:custGeom>
                    <a:avLst/>
                    <a:gdLst>
                      <a:gd name="T0" fmla="*/ 0 w 80"/>
                      <a:gd name="T1" fmla="*/ 0 h 64"/>
                      <a:gd name="T2" fmla="*/ 8 w 80"/>
                      <a:gd name="T3" fmla="*/ 7 h 64"/>
                      <a:gd name="T4" fmla="*/ 8 w 80"/>
                      <a:gd name="T5" fmla="*/ 7 h 64"/>
                      <a:gd name="T6" fmla="*/ 8 w 80"/>
                      <a:gd name="T7" fmla="*/ 7 h 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 h="64">
                        <a:moveTo>
                          <a:pt x="0" y="0"/>
                        </a:moveTo>
                        <a:lnTo>
                          <a:pt x="75" y="64"/>
                        </a:lnTo>
                        <a:lnTo>
                          <a:pt x="80" y="64"/>
                        </a:lnTo>
                        <a:lnTo>
                          <a:pt x="78" y="64"/>
                        </a:lnTo>
                      </a:path>
                    </a:pathLst>
                  </a:custGeom>
                  <a:gradFill rotWithShape="0">
                    <a:gsLst>
                      <a:gs pos="0">
                        <a:srgbClr val="800000"/>
                      </a:gs>
                      <a:gs pos="50000">
                        <a:srgbClr val="FFFFFF"/>
                      </a:gs>
                      <a:gs pos="100000">
                        <a:srgbClr val="800000"/>
                      </a:gs>
                    </a:gsLst>
                    <a:lin ang="5400000" scaled="1"/>
                  </a:gradFill>
                  <a:ln w="1588">
                    <a:solidFill>
                      <a:srgbClr val="000000"/>
                    </a:solidFill>
                    <a:prstDash val="solid"/>
                    <a:round/>
                    <a:headEnd/>
                    <a:tailEnd/>
                  </a:ln>
                </p:spPr>
                <p:txBody>
                  <a:bodyPr/>
                  <a:lstStyle/>
                  <a:p>
                    <a:endParaRPr lang="es-ES"/>
                  </a:p>
                </p:txBody>
              </p:sp>
              <p:sp>
                <p:nvSpPr>
                  <p:cNvPr id="74296" name="Oval 528"/>
                  <p:cNvSpPr>
                    <a:spLocks noChangeArrowheads="1"/>
                  </p:cNvSpPr>
                  <p:nvPr/>
                </p:nvSpPr>
                <p:spPr bwMode="auto">
                  <a:xfrm>
                    <a:off x="1440" y="1352"/>
                    <a:ext cx="13" cy="6"/>
                  </a:xfrm>
                  <a:prstGeom prst="ellipse">
                    <a:avLst/>
                  </a:pr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297" name="Oval 529"/>
                  <p:cNvSpPr>
                    <a:spLocks noChangeArrowheads="1"/>
                  </p:cNvSpPr>
                  <p:nvPr/>
                </p:nvSpPr>
                <p:spPr bwMode="auto">
                  <a:xfrm>
                    <a:off x="1455" y="1351"/>
                    <a:ext cx="13" cy="7"/>
                  </a:xfrm>
                  <a:prstGeom prst="ellipse">
                    <a:avLst/>
                  </a:pr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298" name="Freeform 530"/>
                  <p:cNvSpPr>
                    <a:spLocks/>
                  </p:cNvSpPr>
                  <p:nvPr/>
                </p:nvSpPr>
                <p:spPr bwMode="auto">
                  <a:xfrm>
                    <a:off x="1468" y="1355"/>
                    <a:ext cx="16" cy="2"/>
                  </a:xfrm>
                  <a:custGeom>
                    <a:avLst/>
                    <a:gdLst>
                      <a:gd name="T0" fmla="*/ 0 w 157"/>
                      <a:gd name="T1" fmla="*/ 2 h 22"/>
                      <a:gd name="T2" fmla="*/ 0 w 157"/>
                      <a:gd name="T3" fmla="*/ 0 h 22"/>
                      <a:gd name="T4" fmla="*/ 15 w 157"/>
                      <a:gd name="T5" fmla="*/ 0 h 22"/>
                      <a:gd name="T6" fmla="*/ 16 w 157"/>
                      <a:gd name="T7" fmla="*/ 1 h 22"/>
                      <a:gd name="T8" fmla="*/ 0 w 157"/>
                      <a:gd name="T9" fmla="*/ 2 h 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7" h="22">
                        <a:moveTo>
                          <a:pt x="0" y="22"/>
                        </a:moveTo>
                        <a:lnTo>
                          <a:pt x="4" y="0"/>
                        </a:lnTo>
                        <a:lnTo>
                          <a:pt x="146" y="0"/>
                        </a:lnTo>
                        <a:lnTo>
                          <a:pt x="157" y="16"/>
                        </a:lnTo>
                        <a:lnTo>
                          <a:pt x="0" y="22"/>
                        </a:lnTo>
                        <a:close/>
                      </a:path>
                    </a:pathLst>
                  </a:cu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299" name="Oval 531"/>
                  <p:cNvSpPr>
                    <a:spLocks noChangeArrowheads="1"/>
                  </p:cNvSpPr>
                  <p:nvPr/>
                </p:nvSpPr>
                <p:spPr bwMode="auto">
                  <a:xfrm>
                    <a:off x="1439" y="1351"/>
                    <a:ext cx="13" cy="6"/>
                  </a:xfrm>
                  <a:prstGeom prst="ellipse">
                    <a:avLst/>
                  </a:pr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300" name="Oval 532"/>
                  <p:cNvSpPr>
                    <a:spLocks noChangeArrowheads="1"/>
                  </p:cNvSpPr>
                  <p:nvPr/>
                </p:nvSpPr>
                <p:spPr bwMode="auto">
                  <a:xfrm>
                    <a:off x="1455" y="1350"/>
                    <a:ext cx="13" cy="7"/>
                  </a:xfrm>
                  <a:prstGeom prst="ellipse">
                    <a:avLst/>
                  </a:prstGeom>
                  <a:gradFill rotWithShape="0">
                    <a:gsLst>
                      <a:gs pos="0">
                        <a:srgbClr val="800000"/>
                      </a:gs>
                      <a:gs pos="50000">
                        <a:srgbClr val="FFFFFF"/>
                      </a:gs>
                      <a:gs pos="100000">
                        <a:srgbClr val="80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grpSp>
        </p:grpSp>
        <p:sp>
          <p:nvSpPr>
            <p:cNvPr id="74273" name="Line 533"/>
            <p:cNvSpPr>
              <a:spLocks noChangeShapeType="1"/>
            </p:cNvSpPr>
            <p:nvPr/>
          </p:nvSpPr>
          <p:spPr bwMode="auto">
            <a:xfrm>
              <a:off x="1516" y="1307"/>
              <a:ext cx="118" cy="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grpSp>
      <p:grpSp>
        <p:nvGrpSpPr>
          <p:cNvPr id="73737" name="Group 534"/>
          <p:cNvGrpSpPr>
            <a:grpSpLocks/>
          </p:cNvGrpSpPr>
          <p:nvPr/>
        </p:nvGrpSpPr>
        <p:grpSpPr bwMode="auto">
          <a:xfrm>
            <a:off x="6791325" y="3968750"/>
            <a:ext cx="333375" cy="614363"/>
            <a:chOff x="3966" y="2248"/>
            <a:chExt cx="163" cy="428"/>
          </a:xfrm>
        </p:grpSpPr>
        <p:grpSp>
          <p:nvGrpSpPr>
            <p:cNvPr id="74081" name="Group 535"/>
            <p:cNvGrpSpPr>
              <a:grpSpLocks/>
            </p:cNvGrpSpPr>
            <p:nvPr/>
          </p:nvGrpSpPr>
          <p:grpSpPr bwMode="auto">
            <a:xfrm>
              <a:off x="3966" y="2617"/>
              <a:ext cx="163" cy="59"/>
              <a:chOff x="3966" y="2617"/>
              <a:chExt cx="163" cy="59"/>
            </a:xfrm>
          </p:grpSpPr>
          <p:sp>
            <p:nvSpPr>
              <p:cNvPr id="74267" name="Freeform 536"/>
              <p:cNvSpPr>
                <a:spLocks/>
              </p:cNvSpPr>
              <p:nvPr/>
            </p:nvSpPr>
            <p:spPr bwMode="auto">
              <a:xfrm>
                <a:off x="3966" y="2617"/>
                <a:ext cx="25" cy="59"/>
              </a:xfrm>
              <a:custGeom>
                <a:avLst/>
                <a:gdLst>
                  <a:gd name="T0" fmla="*/ 22 w 148"/>
                  <a:gd name="T1" fmla="*/ 44 h 358"/>
                  <a:gd name="T2" fmla="*/ 0 w 148"/>
                  <a:gd name="T3" fmla="*/ 59 h 358"/>
                  <a:gd name="T4" fmla="*/ 9 w 148"/>
                  <a:gd name="T5" fmla="*/ 8 h 358"/>
                  <a:gd name="T6" fmla="*/ 25 w 148"/>
                  <a:gd name="T7" fmla="*/ 0 h 358"/>
                  <a:gd name="T8" fmla="*/ 22 w 148"/>
                  <a:gd name="T9" fmla="*/ 44 h 3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8" h="358">
                    <a:moveTo>
                      <a:pt x="131" y="268"/>
                    </a:moveTo>
                    <a:lnTo>
                      <a:pt x="0" y="358"/>
                    </a:lnTo>
                    <a:lnTo>
                      <a:pt x="56" y="51"/>
                    </a:lnTo>
                    <a:lnTo>
                      <a:pt x="148" y="0"/>
                    </a:lnTo>
                    <a:lnTo>
                      <a:pt x="131" y="268"/>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268" name="Freeform 537"/>
              <p:cNvSpPr>
                <a:spLocks/>
              </p:cNvSpPr>
              <p:nvPr/>
            </p:nvSpPr>
            <p:spPr bwMode="auto">
              <a:xfrm>
                <a:off x="4104" y="2618"/>
                <a:ext cx="24" cy="58"/>
              </a:xfrm>
              <a:custGeom>
                <a:avLst/>
                <a:gdLst>
                  <a:gd name="T0" fmla="*/ 0 w 146"/>
                  <a:gd name="T1" fmla="*/ 39 h 349"/>
                  <a:gd name="T2" fmla="*/ 24 w 146"/>
                  <a:gd name="T3" fmla="*/ 58 h 349"/>
                  <a:gd name="T4" fmla="*/ 16 w 146"/>
                  <a:gd name="T5" fmla="*/ 8 h 349"/>
                  <a:gd name="T6" fmla="*/ 1 w 146"/>
                  <a:gd name="T7" fmla="*/ 0 h 349"/>
                  <a:gd name="T8" fmla="*/ 0 w 146"/>
                  <a:gd name="T9" fmla="*/ 39 h 3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6" h="349">
                    <a:moveTo>
                      <a:pt x="0" y="237"/>
                    </a:moveTo>
                    <a:lnTo>
                      <a:pt x="146" y="349"/>
                    </a:lnTo>
                    <a:lnTo>
                      <a:pt x="97" y="49"/>
                    </a:lnTo>
                    <a:lnTo>
                      <a:pt x="7" y="0"/>
                    </a:lnTo>
                    <a:lnTo>
                      <a:pt x="0" y="237"/>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269" name="Freeform 538"/>
              <p:cNvSpPr>
                <a:spLocks/>
              </p:cNvSpPr>
              <p:nvPr/>
            </p:nvSpPr>
            <p:spPr bwMode="auto">
              <a:xfrm>
                <a:off x="3967" y="2661"/>
                <a:ext cx="162" cy="15"/>
              </a:xfrm>
              <a:custGeom>
                <a:avLst/>
                <a:gdLst>
                  <a:gd name="T0" fmla="*/ 0 w 973"/>
                  <a:gd name="T1" fmla="*/ 15 h 90"/>
                  <a:gd name="T2" fmla="*/ 162 w 973"/>
                  <a:gd name="T3" fmla="*/ 15 h 90"/>
                  <a:gd name="T4" fmla="*/ 141 w 973"/>
                  <a:gd name="T5" fmla="*/ 0 h 90"/>
                  <a:gd name="T6" fmla="*/ 22 w 973"/>
                  <a:gd name="T7" fmla="*/ 0 h 90"/>
                  <a:gd name="T8" fmla="*/ 0 w 973"/>
                  <a:gd name="T9" fmla="*/ 15 h 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73" h="90">
                    <a:moveTo>
                      <a:pt x="0" y="89"/>
                    </a:moveTo>
                    <a:lnTo>
                      <a:pt x="973" y="90"/>
                    </a:lnTo>
                    <a:lnTo>
                      <a:pt x="849" y="0"/>
                    </a:lnTo>
                    <a:lnTo>
                      <a:pt x="135" y="0"/>
                    </a:lnTo>
                    <a:lnTo>
                      <a:pt x="0" y="89"/>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270" name="Freeform 539"/>
              <p:cNvSpPr>
                <a:spLocks/>
              </p:cNvSpPr>
              <p:nvPr/>
            </p:nvSpPr>
            <p:spPr bwMode="auto">
              <a:xfrm>
                <a:off x="3985" y="2658"/>
                <a:ext cx="129" cy="4"/>
              </a:xfrm>
              <a:custGeom>
                <a:avLst/>
                <a:gdLst>
                  <a:gd name="T0" fmla="*/ 0 w 771"/>
                  <a:gd name="T1" fmla="*/ 0 h 22"/>
                  <a:gd name="T2" fmla="*/ 4 w 771"/>
                  <a:gd name="T3" fmla="*/ 4 h 22"/>
                  <a:gd name="T4" fmla="*/ 126 w 771"/>
                  <a:gd name="T5" fmla="*/ 4 h 22"/>
                  <a:gd name="T6" fmla="*/ 129 w 771"/>
                  <a:gd name="T7" fmla="*/ 0 h 22"/>
                  <a:gd name="T8" fmla="*/ 0 w 771"/>
                  <a:gd name="T9" fmla="*/ 0 h 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1" h="22">
                    <a:moveTo>
                      <a:pt x="0" y="2"/>
                    </a:moveTo>
                    <a:lnTo>
                      <a:pt x="21" y="22"/>
                    </a:lnTo>
                    <a:lnTo>
                      <a:pt x="751" y="22"/>
                    </a:lnTo>
                    <a:lnTo>
                      <a:pt x="771" y="0"/>
                    </a:lnTo>
                    <a:lnTo>
                      <a:pt x="0" y="2"/>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74082" name="Rectangle 540"/>
            <p:cNvSpPr>
              <a:spLocks noChangeArrowheads="1"/>
            </p:cNvSpPr>
            <p:nvPr/>
          </p:nvSpPr>
          <p:spPr bwMode="auto">
            <a:xfrm>
              <a:off x="3986" y="2249"/>
              <a:ext cx="127" cy="409"/>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083" name="Rectangle 541"/>
            <p:cNvSpPr>
              <a:spLocks noChangeArrowheads="1"/>
            </p:cNvSpPr>
            <p:nvPr/>
          </p:nvSpPr>
          <p:spPr bwMode="auto">
            <a:xfrm>
              <a:off x="4001" y="2262"/>
              <a:ext cx="94" cy="16"/>
            </a:xfrm>
            <a:prstGeom prst="rect">
              <a:avLst/>
            </a:prstGeom>
            <a:solidFill>
              <a:srgbClr val="E0E0E0"/>
            </a:solidFill>
            <a:ln w="3175">
              <a:solidFill>
                <a:srgbClr val="000000"/>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084" name="Rectangle 542"/>
            <p:cNvSpPr>
              <a:spLocks noChangeArrowheads="1"/>
            </p:cNvSpPr>
            <p:nvPr/>
          </p:nvSpPr>
          <p:spPr bwMode="auto">
            <a:xfrm>
              <a:off x="4002" y="2305"/>
              <a:ext cx="94" cy="16"/>
            </a:xfrm>
            <a:prstGeom prst="rect">
              <a:avLst/>
            </a:prstGeom>
            <a:solidFill>
              <a:srgbClr val="E0E0E0"/>
            </a:solidFill>
            <a:ln w="3175">
              <a:solidFill>
                <a:srgbClr val="000000"/>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nvGrpSpPr>
            <p:cNvPr id="74085" name="Group 543"/>
            <p:cNvGrpSpPr>
              <a:grpSpLocks/>
            </p:cNvGrpSpPr>
            <p:nvPr/>
          </p:nvGrpSpPr>
          <p:grpSpPr bwMode="auto">
            <a:xfrm>
              <a:off x="4001" y="2279"/>
              <a:ext cx="95" cy="24"/>
              <a:chOff x="4001" y="2279"/>
              <a:chExt cx="95" cy="24"/>
            </a:xfrm>
          </p:grpSpPr>
          <p:sp>
            <p:nvSpPr>
              <p:cNvPr id="74248" name="Rectangle 544"/>
              <p:cNvSpPr>
                <a:spLocks noChangeArrowheads="1"/>
              </p:cNvSpPr>
              <p:nvPr/>
            </p:nvSpPr>
            <p:spPr bwMode="auto">
              <a:xfrm>
                <a:off x="4001" y="2279"/>
                <a:ext cx="95" cy="2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249" name="AutoShape 545"/>
              <p:cNvSpPr>
                <a:spLocks noChangeArrowheads="1"/>
              </p:cNvSpPr>
              <p:nvPr/>
            </p:nvSpPr>
            <p:spPr bwMode="auto">
              <a:xfrm>
                <a:off x="4073" y="2280"/>
                <a:ext cx="21" cy="22"/>
              </a:xfrm>
              <a:prstGeom prst="roundRect">
                <a:avLst>
                  <a:gd name="adj" fmla="val 22074"/>
                </a:avLst>
              </a:pr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250" name="Rectangle 546"/>
              <p:cNvSpPr>
                <a:spLocks noChangeArrowheads="1"/>
              </p:cNvSpPr>
              <p:nvPr/>
            </p:nvSpPr>
            <p:spPr bwMode="auto">
              <a:xfrm>
                <a:off x="4076" y="2283"/>
                <a:ext cx="15" cy="15"/>
              </a:xfrm>
              <a:prstGeom prst="rect">
                <a:avLst/>
              </a:prstGeom>
              <a:solidFill>
                <a:srgbClr val="A0A0A0"/>
              </a:solidFill>
              <a:ln w="3175">
                <a:solidFill>
                  <a:srgbClr val="000000"/>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251" name="Oval 547"/>
              <p:cNvSpPr>
                <a:spLocks noChangeArrowheads="1"/>
              </p:cNvSpPr>
              <p:nvPr/>
            </p:nvSpPr>
            <p:spPr bwMode="auto">
              <a:xfrm>
                <a:off x="4083" y="2295"/>
                <a:ext cx="2" cy="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252" name="Rectangle 548"/>
              <p:cNvSpPr>
                <a:spLocks noChangeArrowheads="1"/>
              </p:cNvSpPr>
              <p:nvPr/>
            </p:nvSpPr>
            <p:spPr bwMode="auto">
              <a:xfrm>
                <a:off x="4076" y="2283"/>
                <a:ext cx="15" cy="4"/>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253" name="Rectangle 549"/>
              <p:cNvSpPr>
                <a:spLocks noChangeArrowheads="1"/>
              </p:cNvSpPr>
              <p:nvPr/>
            </p:nvSpPr>
            <p:spPr bwMode="auto">
              <a:xfrm>
                <a:off x="4004" y="2281"/>
                <a:ext cx="17" cy="21"/>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254" name="Rectangle 550"/>
              <p:cNvSpPr>
                <a:spLocks noChangeArrowheads="1"/>
              </p:cNvSpPr>
              <p:nvPr/>
            </p:nvSpPr>
            <p:spPr bwMode="auto">
              <a:xfrm>
                <a:off x="4022" y="2281"/>
                <a:ext cx="18" cy="21"/>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255" name="Rectangle 551"/>
              <p:cNvSpPr>
                <a:spLocks noChangeArrowheads="1"/>
              </p:cNvSpPr>
              <p:nvPr/>
            </p:nvSpPr>
            <p:spPr bwMode="auto">
              <a:xfrm>
                <a:off x="4040" y="2280"/>
                <a:ext cx="15" cy="21"/>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256" name="Rectangle 552"/>
              <p:cNvSpPr>
                <a:spLocks noChangeArrowheads="1"/>
              </p:cNvSpPr>
              <p:nvPr/>
            </p:nvSpPr>
            <p:spPr bwMode="auto">
              <a:xfrm>
                <a:off x="4056" y="2280"/>
                <a:ext cx="14" cy="21"/>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257" name="Oval 553"/>
              <p:cNvSpPr>
                <a:spLocks noChangeArrowheads="1"/>
              </p:cNvSpPr>
              <p:nvPr/>
            </p:nvSpPr>
            <p:spPr bwMode="auto">
              <a:xfrm>
                <a:off x="4008" y="2291"/>
                <a:ext cx="8" cy="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258" name="Rectangle 554"/>
              <p:cNvSpPr>
                <a:spLocks noChangeArrowheads="1"/>
              </p:cNvSpPr>
              <p:nvPr/>
            </p:nvSpPr>
            <p:spPr bwMode="auto">
              <a:xfrm>
                <a:off x="4004" y="2281"/>
                <a:ext cx="17" cy="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259" name="Rectangle 555"/>
              <p:cNvSpPr>
                <a:spLocks noChangeArrowheads="1"/>
              </p:cNvSpPr>
              <p:nvPr/>
            </p:nvSpPr>
            <p:spPr bwMode="auto">
              <a:xfrm>
                <a:off x="4022" y="2281"/>
                <a:ext cx="18" cy="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260" name="Rectangle 556"/>
              <p:cNvSpPr>
                <a:spLocks noChangeArrowheads="1"/>
              </p:cNvSpPr>
              <p:nvPr/>
            </p:nvSpPr>
            <p:spPr bwMode="auto">
              <a:xfrm>
                <a:off x="4040" y="2280"/>
                <a:ext cx="15" cy="5"/>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261" name="Rectangle 557"/>
              <p:cNvSpPr>
                <a:spLocks noChangeArrowheads="1"/>
              </p:cNvSpPr>
              <p:nvPr/>
            </p:nvSpPr>
            <p:spPr bwMode="auto">
              <a:xfrm>
                <a:off x="4056" y="2280"/>
                <a:ext cx="15" cy="5"/>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262" name="Rectangle 558"/>
              <p:cNvSpPr>
                <a:spLocks noChangeArrowheads="1"/>
              </p:cNvSpPr>
              <p:nvPr/>
            </p:nvSpPr>
            <p:spPr bwMode="auto">
              <a:xfrm>
                <a:off x="4035" y="2287"/>
                <a:ext cx="3" cy="1"/>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263" name="Rectangle 559"/>
              <p:cNvSpPr>
                <a:spLocks noChangeArrowheads="1"/>
              </p:cNvSpPr>
              <p:nvPr/>
            </p:nvSpPr>
            <p:spPr bwMode="auto">
              <a:xfrm>
                <a:off x="4035" y="2292"/>
                <a:ext cx="4" cy="1"/>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264" name="Rectangle 560"/>
              <p:cNvSpPr>
                <a:spLocks noChangeArrowheads="1"/>
              </p:cNvSpPr>
              <p:nvPr/>
            </p:nvSpPr>
            <p:spPr bwMode="auto">
              <a:xfrm>
                <a:off x="4035" y="2298"/>
                <a:ext cx="3" cy="1"/>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265" name="Rectangle 561"/>
              <p:cNvSpPr>
                <a:spLocks noChangeArrowheads="1"/>
              </p:cNvSpPr>
              <p:nvPr/>
            </p:nvSpPr>
            <p:spPr bwMode="auto">
              <a:xfrm>
                <a:off x="4043" y="2291"/>
                <a:ext cx="10" cy="8"/>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266" name="Rectangle 562"/>
              <p:cNvSpPr>
                <a:spLocks noChangeArrowheads="1"/>
              </p:cNvSpPr>
              <p:nvPr/>
            </p:nvSpPr>
            <p:spPr bwMode="auto">
              <a:xfrm>
                <a:off x="4058" y="2291"/>
                <a:ext cx="11" cy="8"/>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grpSp>
          <p:nvGrpSpPr>
            <p:cNvPr id="74086" name="Group 563"/>
            <p:cNvGrpSpPr>
              <a:grpSpLocks/>
            </p:cNvGrpSpPr>
            <p:nvPr/>
          </p:nvGrpSpPr>
          <p:grpSpPr bwMode="auto">
            <a:xfrm>
              <a:off x="4000" y="2447"/>
              <a:ext cx="98" cy="13"/>
              <a:chOff x="4000" y="2447"/>
              <a:chExt cx="98" cy="13"/>
            </a:xfrm>
          </p:grpSpPr>
          <p:sp>
            <p:nvSpPr>
              <p:cNvPr id="74211" name="Freeform 564"/>
              <p:cNvSpPr>
                <a:spLocks/>
              </p:cNvSpPr>
              <p:nvPr/>
            </p:nvSpPr>
            <p:spPr bwMode="auto">
              <a:xfrm>
                <a:off x="4000" y="2447"/>
                <a:ext cx="4" cy="13"/>
              </a:xfrm>
              <a:custGeom>
                <a:avLst/>
                <a:gdLst>
                  <a:gd name="T0" fmla="*/ 0 w 21"/>
                  <a:gd name="T1" fmla="*/ 0 h 74"/>
                  <a:gd name="T2" fmla="*/ 0 w 21"/>
                  <a:gd name="T3" fmla="*/ 13 h 74"/>
                  <a:gd name="T4" fmla="*/ 4 w 21"/>
                  <a:gd name="T5" fmla="*/ 13 h 74"/>
                  <a:gd name="T6" fmla="*/ 4 w 21"/>
                  <a:gd name="T7" fmla="*/ 0 h 74"/>
                  <a:gd name="T8" fmla="*/ 0 w 21"/>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4">
                    <a:moveTo>
                      <a:pt x="0" y="1"/>
                    </a:moveTo>
                    <a:lnTo>
                      <a:pt x="0" y="74"/>
                    </a:lnTo>
                    <a:lnTo>
                      <a:pt x="21" y="73"/>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212" name="Freeform 565"/>
              <p:cNvSpPr>
                <a:spLocks/>
              </p:cNvSpPr>
              <p:nvPr/>
            </p:nvSpPr>
            <p:spPr bwMode="auto">
              <a:xfrm>
                <a:off x="4003" y="2447"/>
                <a:ext cx="4" cy="13"/>
              </a:xfrm>
              <a:custGeom>
                <a:avLst/>
                <a:gdLst>
                  <a:gd name="T0" fmla="*/ 0 w 20"/>
                  <a:gd name="T1" fmla="*/ 0 h 74"/>
                  <a:gd name="T2" fmla="*/ 0 w 20"/>
                  <a:gd name="T3" fmla="*/ 13 h 74"/>
                  <a:gd name="T4" fmla="*/ 4 w 20"/>
                  <a:gd name="T5" fmla="*/ 13 h 74"/>
                  <a:gd name="T6" fmla="*/ 4 w 20"/>
                  <a:gd name="T7" fmla="*/ 0 h 74"/>
                  <a:gd name="T8" fmla="*/ 0 w 20"/>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4">
                    <a:moveTo>
                      <a:pt x="0" y="1"/>
                    </a:moveTo>
                    <a:lnTo>
                      <a:pt x="0" y="74"/>
                    </a:lnTo>
                    <a:lnTo>
                      <a:pt x="20" y="73"/>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213" name="Freeform 566"/>
              <p:cNvSpPr>
                <a:spLocks/>
              </p:cNvSpPr>
              <p:nvPr/>
            </p:nvSpPr>
            <p:spPr bwMode="auto">
              <a:xfrm>
                <a:off x="4007" y="2447"/>
                <a:ext cx="3" cy="13"/>
              </a:xfrm>
              <a:custGeom>
                <a:avLst/>
                <a:gdLst>
                  <a:gd name="T0" fmla="*/ 0 w 21"/>
                  <a:gd name="T1" fmla="*/ 0 h 74"/>
                  <a:gd name="T2" fmla="*/ 0 w 21"/>
                  <a:gd name="T3" fmla="*/ 13 h 74"/>
                  <a:gd name="T4" fmla="*/ 3 w 21"/>
                  <a:gd name="T5" fmla="*/ 13 h 74"/>
                  <a:gd name="T6" fmla="*/ 3 w 21"/>
                  <a:gd name="T7" fmla="*/ 0 h 74"/>
                  <a:gd name="T8" fmla="*/ 0 w 21"/>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4">
                    <a:moveTo>
                      <a:pt x="0" y="1"/>
                    </a:moveTo>
                    <a:lnTo>
                      <a:pt x="0" y="74"/>
                    </a:lnTo>
                    <a:lnTo>
                      <a:pt x="21" y="73"/>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214" name="Freeform 567"/>
              <p:cNvSpPr>
                <a:spLocks/>
              </p:cNvSpPr>
              <p:nvPr/>
            </p:nvSpPr>
            <p:spPr bwMode="auto">
              <a:xfrm>
                <a:off x="4010" y="2447"/>
                <a:ext cx="4" cy="13"/>
              </a:xfrm>
              <a:custGeom>
                <a:avLst/>
                <a:gdLst>
                  <a:gd name="T0" fmla="*/ 0 w 19"/>
                  <a:gd name="T1" fmla="*/ 0 h 74"/>
                  <a:gd name="T2" fmla="*/ 0 w 19"/>
                  <a:gd name="T3" fmla="*/ 13 h 74"/>
                  <a:gd name="T4" fmla="*/ 4 w 19"/>
                  <a:gd name="T5" fmla="*/ 13 h 74"/>
                  <a:gd name="T6" fmla="*/ 4 w 19"/>
                  <a:gd name="T7" fmla="*/ 0 h 74"/>
                  <a:gd name="T8" fmla="*/ 0 w 19"/>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74">
                    <a:moveTo>
                      <a:pt x="0" y="1"/>
                    </a:moveTo>
                    <a:lnTo>
                      <a:pt x="0" y="74"/>
                    </a:lnTo>
                    <a:lnTo>
                      <a:pt x="19" y="73"/>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nvGrpSpPr>
              <p:cNvPr id="74215" name="Group 568"/>
              <p:cNvGrpSpPr>
                <a:grpSpLocks/>
              </p:cNvGrpSpPr>
              <p:nvPr/>
            </p:nvGrpSpPr>
            <p:grpSpPr bwMode="auto">
              <a:xfrm>
                <a:off x="4014" y="2447"/>
                <a:ext cx="13" cy="13"/>
                <a:chOff x="4014" y="2447"/>
                <a:chExt cx="13" cy="13"/>
              </a:xfrm>
            </p:grpSpPr>
            <p:sp>
              <p:nvSpPr>
                <p:cNvPr id="74244" name="Freeform 569"/>
                <p:cNvSpPr>
                  <a:spLocks/>
                </p:cNvSpPr>
                <p:nvPr/>
              </p:nvSpPr>
              <p:spPr bwMode="auto">
                <a:xfrm>
                  <a:off x="4014" y="2447"/>
                  <a:ext cx="3" cy="13"/>
                </a:xfrm>
                <a:custGeom>
                  <a:avLst/>
                  <a:gdLst>
                    <a:gd name="T0" fmla="*/ 0 w 21"/>
                    <a:gd name="T1" fmla="*/ 0 h 75"/>
                    <a:gd name="T2" fmla="*/ 0 w 21"/>
                    <a:gd name="T3" fmla="*/ 13 h 75"/>
                    <a:gd name="T4" fmla="*/ 3 w 21"/>
                    <a:gd name="T5" fmla="*/ 13 h 75"/>
                    <a:gd name="T6" fmla="*/ 3 w 21"/>
                    <a:gd name="T7" fmla="*/ 0 h 75"/>
                    <a:gd name="T8" fmla="*/ 0 w 21"/>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5">
                      <a:moveTo>
                        <a:pt x="0" y="2"/>
                      </a:moveTo>
                      <a:lnTo>
                        <a:pt x="0" y="75"/>
                      </a:lnTo>
                      <a:lnTo>
                        <a:pt x="21" y="73"/>
                      </a:lnTo>
                      <a:lnTo>
                        <a:pt x="21" y="0"/>
                      </a:lnTo>
                      <a:lnTo>
                        <a:pt x="0" y="2"/>
                      </a:lnTo>
                      <a:close/>
                    </a:path>
                  </a:pathLst>
                </a:custGeom>
                <a:solidFill>
                  <a:srgbClr val="A0A0A0"/>
                </a:solidFill>
                <a:ln w="3175">
                  <a:solidFill>
                    <a:srgbClr val="202020"/>
                  </a:solidFill>
                  <a:prstDash val="solid"/>
                  <a:round/>
                  <a:headEnd/>
                  <a:tailEnd/>
                </a:ln>
              </p:spPr>
              <p:txBody>
                <a:bodyPr/>
                <a:lstStyle/>
                <a:p>
                  <a:endParaRPr lang="es-ES"/>
                </a:p>
              </p:txBody>
            </p:sp>
            <p:sp>
              <p:nvSpPr>
                <p:cNvPr id="74245" name="Freeform 570"/>
                <p:cNvSpPr>
                  <a:spLocks/>
                </p:cNvSpPr>
                <p:nvPr/>
              </p:nvSpPr>
              <p:spPr bwMode="auto">
                <a:xfrm>
                  <a:off x="4017" y="2447"/>
                  <a:ext cx="3" cy="13"/>
                </a:xfrm>
                <a:custGeom>
                  <a:avLst/>
                  <a:gdLst>
                    <a:gd name="T0" fmla="*/ 0 w 20"/>
                    <a:gd name="T1" fmla="*/ 0 h 75"/>
                    <a:gd name="T2" fmla="*/ 0 w 20"/>
                    <a:gd name="T3" fmla="*/ 13 h 75"/>
                    <a:gd name="T4" fmla="*/ 3 w 20"/>
                    <a:gd name="T5" fmla="*/ 13 h 75"/>
                    <a:gd name="T6" fmla="*/ 3 w 20"/>
                    <a:gd name="T7" fmla="*/ 0 h 75"/>
                    <a:gd name="T8" fmla="*/ 0 w 20"/>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5">
                      <a:moveTo>
                        <a:pt x="0" y="2"/>
                      </a:moveTo>
                      <a:lnTo>
                        <a:pt x="0" y="75"/>
                      </a:lnTo>
                      <a:lnTo>
                        <a:pt x="20" y="73"/>
                      </a:lnTo>
                      <a:lnTo>
                        <a:pt x="20" y="0"/>
                      </a:lnTo>
                      <a:lnTo>
                        <a:pt x="0" y="2"/>
                      </a:lnTo>
                      <a:close/>
                    </a:path>
                  </a:pathLst>
                </a:custGeom>
                <a:solidFill>
                  <a:srgbClr val="A0A0A0"/>
                </a:solidFill>
                <a:ln w="3175">
                  <a:solidFill>
                    <a:srgbClr val="202020"/>
                  </a:solidFill>
                  <a:prstDash val="solid"/>
                  <a:round/>
                  <a:headEnd/>
                  <a:tailEnd/>
                </a:ln>
              </p:spPr>
              <p:txBody>
                <a:bodyPr/>
                <a:lstStyle/>
                <a:p>
                  <a:endParaRPr lang="es-ES"/>
                </a:p>
              </p:txBody>
            </p:sp>
            <p:sp>
              <p:nvSpPr>
                <p:cNvPr id="74246" name="Freeform 571"/>
                <p:cNvSpPr>
                  <a:spLocks/>
                </p:cNvSpPr>
                <p:nvPr/>
              </p:nvSpPr>
              <p:spPr bwMode="auto">
                <a:xfrm>
                  <a:off x="4020" y="2447"/>
                  <a:ext cx="4" cy="13"/>
                </a:xfrm>
                <a:custGeom>
                  <a:avLst/>
                  <a:gdLst>
                    <a:gd name="T0" fmla="*/ 0 w 21"/>
                    <a:gd name="T1" fmla="*/ 0 h 75"/>
                    <a:gd name="T2" fmla="*/ 0 w 21"/>
                    <a:gd name="T3" fmla="*/ 13 h 75"/>
                    <a:gd name="T4" fmla="*/ 4 w 21"/>
                    <a:gd name="T5" fmla="*/ 13 h 75"/>
                    <a:gd name="T6" fmla="*/ 4 w 21"/>
                    <a:gd name="T7" fmla="*/ 0 h 75"/>
                    <a:gd name="T8" fmla="*/ 0 w 21"/>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5">
                      <a:moveTo>
                        <a:pt x="0" y="2"/>
                      </a:moveTo>
                      <a:lnTo>
                        <a:pt x="0" y="75"/>
                      </a:lnTo>
                      <a:lnTo>
                        <a:pt x="21" y="73"/>
                      </a:lnTo>
                      <a:lnTo>
                        <a:pt x="21" y="0"/>
                      </a:lnTo>
                      <a:lnTo>
                        <a:pt x="0" y="2"/>
                      </a:lnTo>
                      <a:close/>
                    </a:path>
                  </a:pathLst>
                </a:custGeom>
                <a:solidFill>
                  <a:srgbClr val="A0A0A0"/>
                </a:solidFill>
                <a:ln w="3175">
                  <a:solidFill>
                    <a:srgbClr val="202020"/>
                  </a:solidFill>
                  <a:prstDash val="solid"/>
                  <a:round/>
                  <a:headEnd/>
                  <a:tailEnd/>
                </a:ln>
              </p:spPr>
              <p:txBody>
                <a:bodyPr/>
                <a:lstStyle/>
                <a:p>
                  <a:endParaRPr lang="es-ES"/>
                </a:p>
              </p:txBody>
            </p:sp>
            <p:sp>
              <p:nvSpPr>
                <p:cNvPr id="74247" name="Freeform 572"/>
                <p:cNvSpPr>
                  <a:spLocks/>
                </p:cNvSpPr>
                <p:nvPr/>
              </p:nvSpPr>
              <p:spPr bwMode="auto">
                <a:xfrm>
                  <a:off x="4024" y="2447"/>
                  <a:ext cx="3" cy="13"/>
                </a:xfrm>
                <a:custGeom>
                  <a:avLst/>
                  <a:gdLst>
                    <a:gd name="T0" fmla="*/ 0 w 19"/>
                    <a:gd name="T1" fmla="*/ 0 h 75"/>
                    <a:gd name="T2" fmla="*/ 0 w 19"/>
                    <a:gd name="T3" fmla="*/ 13 h 75"/>
                    <a:gd name="T4" fmla="*/ 3 w 19"/>
                    <a:gd name="T5" fmla="*/ 13 h 75"/>
                    <a:gd name="T6" fmla="*/ 3 w 19"/>
                    <a:gd name="T7" fmla="*/ 0 h 75"/>
                    <a:gd name="T8" fmla="*/ 0 w 19"/>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75">
                      <a:moveTo>
                        <a:pt x="0" y="2"/>
                      </a:moveTo>
                      <a:lnTo>
                        <a:pt x="0" y="75"/>
                      </a:lnTo>
                      <a:lnTo>
                        <a:pt x="19" y="73"/>
                      </a:lnTo>
                      <a:lnTo>
                        <a:pt x="19" y="0"/>
                      </a:lnTo>
                      <a:lnTo>
                        <a:pt x="0" y="2"/>
                      </a:lnTo>
                      <a:close/>
                    </a:path>
                  </a:pathLst>
                </a:custGeom>
                <a:solidFill>
                  <a:srgbClr val="A0A0A0"/>
                </a:solidFill>
                <a:ln w="3175">
                  <a:solidFill>
                    <a:srgbClr val="202020"/>
                  </a:solidFill>
                  <a:prstDash val="solid"/>
                  <a:round/>
                  <a:headEnd/>
                  <a:tailEnd/>
                </a:ln>
              </p:spPr>
              <p:txBody>
                <a:bodyPr/>
                <a:lstStyle/>
                <a:p>
                  <a:endParaRPr lang="es-ES"/>
                </a:p>
              </p:txBody>
            </p:sp>
          </p:grpSp>
          <p:grpSp>
            <p:nvGrpSpPr>
              <p:cNvPr id="74216" name="Group 573"/>
              <p:cNvGrpSpPr>
                <a:grpSpLocks/>
              </p:cNvGrpSpPr>
              <p:nvPr/>
            </p:nvGrpSpPr>
            <p:grpSpPr bwMode="auto">
              <a:xfrm>
                <a:off x="4027" y="2447"/>
                <a:ext cx="27" cy="13"/>
                <a:chOff x="4027" y="2447"/>
                <a:chExt cx="27" cy="13"/>
              </a:xfrm>
            </p:grpSpPr>
            <p:grpSp>
              <p:nvGrpSpPr>
                <p:cNvPr id="74234" name="Group 574"/>
                <p:cNvGrpSpPr>
                  <a:grpSpLocks/>
                </p:cNvGrpSpPr>
                <p:nvPr/>
              </p:nvGrpSpPr>
              <p:grpSpPr bwMode="auto">
                <a:xfrm>
                  <a:off x="4027" y="2447"/>
                  <a:ext cx="13" cy="13"/>
                  <a:chOff x="4027" y="2447"/>
                  <a:chExt cx="13" cy="13"/>
                </a:xfrm>
              </p:grpSpPr>
              <p:sp>
                <p:nvSpPr>
                  <p:cNvPr id="74240" name="Freeform 575"/>
                  <p:cNvSpPr>
                    <a:spLocks/>
                  </p:cNvSpPr>
                  <p:nvPr/>
                </p:nvSpPr>
                <p:spPr bwMode="auto">
                  <a:xfrm>
                    <a:off x="4027" y="2447"/>
                    <a:ext cx="3" cy="13"/>
                  </a:xfrm>
                  <a:custGeom>
                    <a:avLst/>
                    <a:gdLst>
                      <a:gd name="T0" fmla="*/ 0 w 20"/>
                      <a:gd name="T1" fmla="*/ 0 h 74"/>
                      <a:gd name="T2" fmla="*/ 0 w 20"/>
                      <a:gd name="T3" fmla="*/ 13 h 74"/>
                      <a:gd name="T4" fmla="*/ 3 w 20"/>
                      <a:gd name="T5" fmla="*/ 13 h 74"/>
                      <a:gd name="T6" fmla="*/ 3 w 20"/>
                      <a:gd name="T7" fmla="*/ 0 h 74"/>
                      <a:gd name="T8" fmla="*/ 0 w 20"/>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4">
                        <a:moveTo>
                          <a:pt x="0" y="1"/>
                        </a:moveTo>
                        <a:lnTo>
                          <a:pt x="0" y="74"/>
                        </a:lnTo>
                        <a:lnTo>
                          <a:pt x="20" y="73"/>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241" name="Freeform 576"/>
                  <p:cNvSpPr>
                    <a:spLocks/>
                  </p:cNvSpPr>
                  <p:nvPr/>
                </p:nvSpPr>
                <p:spPr bwMode="auto">
                  <a:xfrm>
                    <a:off x="4030" y="2447"/>
                    <a:ext cx="4" cy="13"/>
                  </a:xfrm>
                  <a:custGeom>
                    <a:avLst/>
                    <a:gdLst>
                      <a:gd name="T0" fmla="*/ 0 w 21"/>
                      <a:gd name="T1" fmla="*/ 0 h 74"/>
                      <a:gd name="T2" fmla="*/ 0 w 21"/>
                      <a:gd name="T3" fmla="*/ 13 h 74"/>
                      <a:gd name="T4" fmla="*/ 4 w 21"/>
                      <a:gd name="T5" fmla="*/ 13 h 74"/>
                      <a:gd name="T6" fmla="*/ 4 w 21"/>
                      <a:gd name="T7" fmla="*/ 0 h 74"/>
                      <a:gd name="T8" fmla="*/ 0 w 21"/>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4">
                        <a:moveTo>
                          <a:pt x="0" y="1"/>
                        </a:moveTo>
                        <a:lnTo>
                          <a:pt x="0" y="74"/>
                        </a:lnTo>
                        <a:lnTo>
                          <a:pt x="21" y="73"/>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242" name="Freeform 577"/>
                  <p:cNvSpPr>
                    <a:spLocks/>
                  </p:cNvSpPr>
                  <p:nvPr/>
                </p:nvSpPr>
                <p:spPr bwMode="auto">
                  <a:xfrm>
                    <a:off x="4034" y="2447"/>
                    <a:ext cx="3" cy="13"/>
                  </a:xfrm>
                  <a:custGeom>
                    <a:avLst/>
                    <a:gdLst>
                      <a:gd name="T0" fmla="*/ 0 w 20"/>
                      <a:gd name="T1" fmla="*/ 0 h 74"/>
                      <a:gd name="T2" fmla="*/ 0 w 20"/>
                      <a:gd name="T3" fmla="*/ 13 h 74"/>
                      <a:gd name="T4" fmla="*/ 3 w 20"/>
                      <a:gd name="T5" fmla="*/ 13 h 74"/>
                      <a:gd name="T6" fmla="*/ 3 w 20"/>
                      <a:gd name="T7" fmla="*/ 0 h 74"/>
                      <a:gd name="T8" fmla="*/ 0 w 20"/>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4">
                        <a:moveTo>
                          <a:pt x="0" y="1"/>
                        </a:moveTo>
                        <a:lnTo>
                          <a:pt x="0" y="74"/>
                        </a:lnTo>
                        <a:lnTo>
                          <a:pt x="20" y="73"/>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243" name="Freeform 578"/>
                  <p:cNvSpPr>
                    <a:spLocks/>
                  </p:cNvSpPr>
                  <p:nvPr/>
                </p:nvSpPr>
                <p:spPr bwMode="auto">
                  <a:xfrm>
                    <a:off x="4037" y="2447"/>
                    <a:ext cx="3" cy="13"/>
                  </a:xfrm>
                  <a:custGeom>
                    <a:avLst/>
                    <a:gdLst>
                      <a:gd name="T0" fmla="*/ 0 w 20"/>
                      <a:gd name="T1" fmla="*/ 0 h 74"/>
                      <a:gd name="T2" fmla="*/ 0 w 20"/>
                      <a:gd name="T3" fmla="*/ 13 h 74"/>
                      <a:gd name="T4" fmla="*/ 3 w 20"/>
                      <a:gd name="T5" fmla="*/ 13 h 74"/>
                      <a:gd name="T6" fmla="*/ 3 w 20"/>
                      <a:gd name="T7" fmla="*/ 0 h 74"/>
                      <a:gd name="T8" fmla="*/ 0 w 20"/>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4">
                        <a:moveTo>
                          <a:pt x="0" y="1"/>
                        </a:moveTo>
                        <a:lnTo>
                          <a:pt x="0" y="74"/>
                        </a:lnTo>
                        <a:lnTo>
                          <a:pt x="20" y="73"/>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grpSp>
              <p:nvGrpSpPr>
                <p:cNvPr id="74235" name="Group 579"/>
                <p:cNvGrpSpPr>
                  <a:grpSpLocks/>
                </p:cNvGrpSpPr>
                <p:nvPr/>
              </p:nvGrpSpPr>
              <p:grpSpPr bwMode="auto">
                <a:xfrm>
                  <a:off x="4040" y="2447"/>
                  <a:ext cx="14" cy="13"/>
                  <a:chOff x="4040" y="2447"/>
                  <a:chExt cx="14" cy="13"/>
                </a:xfrm>
              </p:grpSpPr>
              <p:sp>
                <p:nvSpPr>
                  <p:cNvPr id="74236" name="Freeform 580"/>
                  <p:cNvSpPr>
                    <a:spLocks/>
                  </p:cNvSpPr>
                  <p:nvPr/>
                </p:nvSpPr>
                <p:spPr bwMode="auto">
                  <a:xfrm>
                    <a:off x="4040" y="2447"/>
                    <a:ext cx="4" cy="13"/>
                  </a:xfrm>
                  <a:custGeom>
                    <a:avLst/>
                    <a:gdLst>
                      <a:gd name="T0" fmla="*/ 0 w 20"/>
                      <a:gd name="T1" fmla="*/ 0 h 75"/>
                      <a:gd name="T2" fmla="*/ 0 w 20"/>
                      <a:gd name="T3" fmla="*/ 13 h 75"/>
                      <a:gd name="T4" fmla="*/ 4 w 20"/>
                      <a:gd name="T5" fmla="*/ 13 h 75"/>
                      <a:gd name="T6" fmla="*/ 4 w 20"/>
                      <a:gd name="T7" fmla="*/ 0 h 75"/>
                      <a:gd name="T8" fmla="*/ 0 w 20"/>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5">
                        <a:moveTo>
                          <a:pt x="0" y="2"/>
                        </a:moveTo>
                        <a:lnTo>
                          <a:pt x="0" y="75"/>
                        </a:lnTo>
                        <a:lnTo>
                          <a:pt x="20" y="73"/>
                        </a:lnTo>
                        <a:lnTo>
                          <a:pt x="20" y="0"/>
                        </a:lnTo>
                        <a:lnTo>
                          <a:pt x="0" y="2"/>
                        </a:lnTo>
                        <a:close/>
                      </a:path>
                    </a:pathLst>
                  </a:custGeom>
                  <a:solidFill>
                    <a:srgbClr val="A0A0A0"/>
                  </a:solidFill>
                  <a:ln w="3175">
                    <a:solidFill>
                      <a:srgbClr val="202020"/>
                    </a:solidFill>
                    <a:prstDash val="solid"/>
                    <a:round/>
                    <a:headEnd/>
                    <a:tailEnd/>
                  </a:ln>
                </p:spPr>
                <p:txBody>
                  <a:bodyPr/>
                  <a:lstStyle/>
                  <a:p>
                    <a:endParaRPr lang="es-ES"/>
                  </a:p>
                </p:txBody>
              </p:sp>
              <p:sp>
                <p:nvSpPr>
                  <p:cNvPr id="74237" name="Freeform 581"/>
                  <p:cNvSpPr>
                    <a:spLocks/>
                  </p:cNvSpPr>
                  <p:nvPr/>
                </p:nvSpPr>
                <p:spPr bwMode="auto">
                  <a:xfrm>
                    <a:off x="4044" y="2447"/>
                    <a:ext cx="3" cy="13"/>
                  </a:xfrm>
                  <a:custGeom>
                    <a:avLst/>
                    <a:gdLst>
                      <a:gd name="T0" fmla="*/ 0 w 21"/>
                      <a:gd name="T1" fmla="*/ 0 h 75"/>
                      <a:gd name="T2" fmla="*/ 0 w 21"/>
                      <a:gd name="T3" fmla="*/ 13 h 75"/>
                      <a:gd name="T4" fmla="*/ 3 w 21"/>
                      <a:gd name="T5" fmla="*/ 13 h 75"/>
                      <a:gd name="T6" fmla="*/ 3 w 21"/>
                      <a:gd name="T7" fmla="*/ 0 h 75"/>
                      <a:gd name="T8" fmla="*/ 0 w 21"/>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5">
                        <a:moveTo>
                          <a:pt x="0" y="2"/>
                        </a:moveTo>
                        <a:lnTo>
                          <a:pt x="0" y="75"/>
                        </a:lnTo>
                        <a:lnTo>
                          <a:pt x="21" y="73"/>
                        </a:lnTo>
                        <a:lnTo>
                          <a:pt x="21" y="0"/>
                        </a:lnTo>
                        <a:lnTo>
                          <a:pt x="0" y="2"/>
                        </a:lnTo>
                        <a:close/>
                      </a:path>
                    </a:pathLst>
                  </a:custGeom>
                  <a:solidFill>
                    <a:srgbClr val="A0A0A0"/>
                  </a:solidFill>
                  <a:ln w="3175">
                    <a:solidFill>
                      <a:srgbClr val="202020"/>
                    </a:solidFill>
                    <a:prstDash val="solid"/>
                    <a:round/>
                    <a:headEnd/>
                    <a:tailEnd/>
                  </a:ln>
                </p:spPr>
                <p:txBody>
                  <a:bodyPr/>
                  <a:lstStyle/>
                  <a:p>
                    <a:endParaRPr lang="es-ES"/>
                  </a:p>
                </p:txBody>
              </p:sp>
              <p:sp>
                <p:nvSpPr>
                  <p:cNvPr id="74238" name="Freeform 582"/>
                  <p:cNvSpPr>
                    <a:spLocks/>
                  </p:cNvSpPr>
                  <p:nvPr/>
                </p:nvSpPr>
                <p:spPr bwMode="auto">
                  <a:xfrm>
                    <a:off x="4047" y="2447"/>
                    <a:ext cx="4" cy="13"/>
                  </a:xfrm>
                  <a:custGeom>
                    <a:avLst/>
                    <a:gdLst>
                      <a:gd name="T0" fmla="*/ 0 w 20"/>
                      <a:gd name="T1" fmla="*/ 0 h 75"/>
                      <a:gd name="T2" fmla="*/ 0 w 20"/>
                      <a:gd name="T3" fmla="*/ 13 h 75"/>
                      <a:gd name="T4" fmla="*/ 4 w 20"/>
                      <a:gd name="T5" fmla="*/ 13 h 75"/>
                      <a:gd name="T6" fmla="*/ 4 w 20"/>
                      <a:gd name="T7" fmla="*/ 0 h 75"/>
                      <a:gd name="T8" fmla="*/ 0 w 20"/>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5">
                        <a:moveTo>
                          <a:pt x="0" y="2"/>
                        </a:moveTo>
                        <a:lnTo>
                          <a:pt x="0" y="75"/>
                        </a:lnTo>
                        <a:lnTo>
                          <a:pt x="20" y="73"/>
                        </a:lnTo>
                        <a:lnTo>
                          <a:pt x="20" y="0"/>
                        </a:lnTo>
                        <a:lnTo>
                          <a:pt x="0" y="2"/>
                        </a:lnTo>
                        <a:close/>
                      </a:path>
                    </a:pathLst>
                  </a:custGeom>
                  <a:solidFill>
                    <a:srgbClr val="A0A0A0"/>
                  </a:solidFill>
                  <a:ln w="3175">
                    <a:solidFill>
                      <a:srgbClr val="202020"/>
                    </a:solidFill>
                    <a:prstDash val="solid"/>
                    <a:round/>
                    <a:headEnd/>
                    <a:tailEnd/>
                  </a:ln>
                </p:spPr>
                <p:txBody>
                  <a:bodyPr/>
                  <a:lstStyle/>
                  <a:p>
                    <a:endParaRPr lang="es-ES"/>
                  </a:p>
                </p:txBody>
              </p:sp>
              <p:sp>
                <p:nvSpPr>
                  <p:cNvPr id="74239" name="Freeform 583"/>
                  <p:cNvSpPr>
                    <a:spLocks/>
                  </p:cNvSpPr>
                  <p:nvPr/>
                </p:nvSpPr>
                <p:spPr bwMode="auto">
                  <a:xfrm>
                    <a:off x="4051" y="2447"/>
                    <a:ext cx="3" cy="13"/>
                  </a:xfrm>
                  <a:custGeom>
                    <a:avLst/>
                    <a:gdLst>
                      <a:gd name="T0" fmla="*/ 0 w 19"/>
                      <a:gd name="T1" fmla="*/ 0 h 75"/>
                      <a:gd name="T2" fmla="*/ 0 w 19"/>
                      <a:gd name="T3" fmla="*/ 13 h 75"/>
                      <a:gd name="T4" fmla="*/ 3 w 19"/>
                      <a:gd name="T5" fmla="*/ 13 h 75"/>
                      <a:gd name="T6" fmla="*/ 3 w 19"/>
                      <a:gd name="T7" fmla="*/ 0 h 75"/>
                      <a:gd name="T8" fmla="*/ 0 w 19"/>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75">
                        <a:moveTo>
                          <a:pt x="0" y="2"/>
                        </a:moveTo>
                        <a:lnTo>
                          <a:pt x="0" y="75"/>
                        </a:lnTo>
                        <a:lnTo>
                          <a:pt x="19" y="73"/>
                        </a:lnTo>
                        <a:lnTo>
                          <a:pt x="19" y="0"/>
                        </a:lnTo>
                        <a:lnTo>
                          <a:pt x="0" y="2"/>
                        </a:lnTo>
                        <a:close/>
                      </a:path>
                    </a:pathLst>
                  </a:custGeom>
                  <a:solidFill>
                    <a:srgbClr val="A0A0A0"/>
                  </a:solidFill>
                  <a:ln w="3175">
                    <a:solidFill>
                      <a:srgbClr val="202020"/>
                    </a:solidFill>
                    <a:prstDash val="solid"/>
                    <a:round/>
                    <a:headEnd/>
                    <a:tailEnd/>
                  </a:ln>
                </p:spPr>
                <p:txBody>
                  <a:bodyPr/>
                  <a:lstStyle/>
                  <a:p>
                    <a:endParaRPr lang="es-ES"/>
                  </a:p>
                </p:txBody>
              </p:sp>
            </p:grpSp>
          </p:grpSp>
          <p:grpSp>
            <p:nvGrpSpPr>
              <p:cNvPr id="74217" name="Group 584"/>
              <p:cNvGrpSpPr>
                <a:grpSpLocks/>
              </p:cNvGrpSpPr>
              <p:nvPr/>
            </p:nvGrpSpPr>
            <p:grpSpPr bwMode="auto">
              <a:xfrm>
                <a:off x="4054" y="2447"/>
                <a:ext cx="27" cy="13"/>
                <a:chOff x="4054" y="2447"/>
                <a:chExt cx="27" cy="13"/>
              </a:xfrm>
            </p:grpSpPr>
            <p:grpSp>
              <p:nvGrpSpPr>
                <p:cNvPr id="74224" name="Group 585"/>
                <p:cNvGrpSpPr>
                  <a:grpSpLocks/>
                </p:cNvGrpSpPr>
                <p:nvPr/>
              </p:nvGrpSpPr>
              <p:grpSpPr bwMode="auto">
                <a:xfrm>
                  <a:off x="4054" y="2447"/>
                  <a:ext cx="13" cy="13"/>
                  <a:chOff x="4054" y="2447"/>
                  <a:chExt cx="13" cy="13"/>
                </a:xfrm>
              </p:grpSpPr>
              <p:sp>
                <p:nvSpPr>
                  <p:cNvPr id="74230" name="Freeform 586"/>
                  <p:cNvSpPr>
                    <a:spLocks/>
                  </p:cNvSpPr>
                  <p:nvPr/>
                </p:nvSpPr>
                <p:spPr bwMode="auto">
                  <a:xfrm>
                    <a:off x="4054" y="2447"/>
                    <a:ext cx="3" cy="13"/>
                  </a:xfrm>
                  <a:custGeom>
                    <a:avLst/>
                    <a:gdLst>
                      <a:gd name="T0" fmla="*/ 0 w 21"/>
                      <a:gd name="T1" fmla="*/ 0 h 74"/>
                      <a:gd name="T2" fmla="*/ 0 w 21"/>
                      <a:gd name="T3" fmla="*/ 13 h 74"/>
                      <a:gd name="T4" fmla="*/ 3 w 21"/>
                      <a:gd name="T5" fmla="*/ 13 h 74"/>
                      <a:gd name="T6" fmla="*/ 3 w 21"/>
                      <a:gd name="T7" fmla="*/ 0 h 74"/>
                      <a:gd name="T8" fmla="*/ 0 w 21"/>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4">
                        <a:moveTo>
                          <a:pt x="0" y="1"/>
                        </a:moveTo>
                        <a:lnTo>
                          <a:pt x="0" y="74"/>
                        </a:lnTo>
                        <a:lnTo>
                          <a:pt x="21" y="73"/>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231" name="Freeform 587"/>
                  <p:cNvSpPr>
                    <a:spLocks/>
                  </p:cNvSpPr>
                  <p:nvPr/>
                </p:nvSpPr>
                <p:spPr bwMode="auto">
                  <a:xfrm>
                    <a:off x="4057" y="2447"/>
                    <a:ext cx="3" cy="13"/>
                  </a:xfrm>
                  <a:custGeom>
                    <a:avLst/>
                    <a:gdLst>
                      <a:gd name="T0" fmla="*/ 0 w 20"/>
                      <a:gd name="T1" fmla="*/ 0 h 74"/>
                      <a:gd name="T2" fmla="*/ 0 w 20"/>
                      <a:gd name="T3" fmla="*/ 13 h 74"/>
                      <a:gd name="T4" fmla="*/ 3 w 20"/>
                      <a:gd name="T5" fmla="*/ 13 h 74"/>
                      <a:gd name="T6" fmla="*/ 3 w 20"/>
                      <a:gd name="T7" fmla="*/ 0 h 74"/>
                      <a:gd name="T8" fmla="*/ 0 w 20"/>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4">
                        <a:moveTo>
                          <a:pt x="0" y="1"/>
                        </a:moveTo>
                        <a:lnTo>
                          <a:pt x="0" y="74"/>
                        </a:lnTo>
                        <a:lnTo>
                          <a:pt x="20" y="73"/>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232" name="Freeform 588"/>
                  <p:cNvSpPr>
                    <a:spLocks/>
                  </p:cNvSpPr>
                  <p:nvPr/>
                </p:nvSpPr>
                <p:spPr bwMode="auto">
                  <a:xfrm>
                    <a:off x="4060" y="2447"/>
                    <a:ext cx="4" cy="13"/>
                  </a:xfrm>
                  <a:custGeom>
                    <a:avLst/>
                    <a:gdLst>
                      <a:gd name="T0" fmla="*/ 0 w 21"/>
                      <a:gd name="T1" fmla="*/ 0 h 74"/>
                      <a:gd name="T2" fmla="*/ 0 w 21"/>
                      <a:gd name="T3" fmla="*/ 13 h 74"/>
                      <a:gd name="T4" fmla="*/ 4 w 21"/>
                      <a:gd name="T5" fmla="*/ 13 h 74"/>
                      <a:gd name="T6" fmla="*/ 4 w 21"/>
                      <a:gd name="T7" fmla="*/ 0 h 74"/>
                      <a:gd name="T8" fmla="*/ 0 w 21"/>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4">
                        <a:moveTo>
                          <a:pt x="0" y="1"/>
                        </a:moveTo>
                        <a:lnTo>
                          <a:pt x="0" y="74"/>
                        </a:lnTo>
                        <a:lnTo>
                          <a:pt x="21" y="73"/>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233" name="Freeform 589"/>
                  <p:cNvSpPr>
                    <a:spLocks/>
                  </p:cNvSpPr>
                  <p:nvPr/>
                </p:nvSpPr>
                <p:spPr bwMode="auto">
                  <a:xfrm>
                    <a:off x="4064" y="2447"/>
                    <a:ext cx="3" cy="13"/>
                  </a:xfrm>
                  <a:custGeom>
                    <a:avLst/>
                    <a:gdLst>
                      <a:gd name="T0" fmla="*/ 0 w 19"/>
                      <a:gd name="T1" fmla="*/ 0 h 74"/>
                      <a:gd name="T2" fmla="*/ 0 w 19"/>
                      <a:gd name="T3" fmla="*/ 13 h 74"/>
                      <a:gd name="T4" fmla="*/ 3 w 19"/>
                      <a:gd name="T5" fmla="*/ 13 h 74"/>
                      <a:gd name="T6" fmla="*/ 3 w 19"/>
                      <a:gd name="T7" fmla="*/ 0 h 74"/>
                      <a:gd name="T8" fmla="*/ 0 w 19"/>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74">
                        <a:moveTo>
                          <a:pt x="0" y="1"/>
                        </a:moveTo>
                        <a:lnTo>
                          <a:pt x="0" y="74"/>
                        </a:lnTo>
                        <a:lnTo>
                          <a:pt x="19" y="73"/>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grpSp>
              <p:nvGrpSpPr>
                <p:cNvPr id="74225" name="Group 590"/>
                <p:cNvGrpSpPr>
                  <a:grpSpLocks/>
                </p:cNvGrpSpPr>
                <p:nvPr/>
              </p:nvGrpSpPr>
              <p:grpSpPr bwMode="auto">
                <a:xfrm>
                  <a:off x="4067" y="2447"/>
                  <a:ext cx="14" cy="13"/>
                  <a:chOff x="4067" y="2447"/>
                  <a:chExt cx="14" cy="13"/>
                </a:xfrm>
              </p:grpSpPr>
              <p:sp>
                <p:nvSpPr>
                  <p:cNvPr id="74226" name="Freeform 591"/>
                  <p:cNvSpPr>
                    <a:spLocks/>
                  </p:cNvSpPr>
                  <p:nvPr/>
                </p:nvSpPr>
                <p:spPr bwMode="auto">
                  <a:xfrm>
                    <a:off x="4067" y="2447"/>
                    <a:ext cx="4" cy="13"/>
                  </a:xfrm>
                  <a:custGeom>
                    <a:avLst/>
                    <a:gdLst>
                      <a:gd name="T0" fmla="*/ 0 w 21"/>
                      <a:gd name="T1" fmla="*/ 0 h 75"/>
                      <a:gd name="T2" fmla="*/ 0 w 21"/>
                      <a:gd name="T3" fmla="*/ 13 h 75"/>
                      <a:gd name="T4" fmla="*/ 4 w 21"/>
                      <a:gd name="T5" fmla="*/ 13 h 75"/>
                      <a:gd name="T6" fmla="*/ 4 w 21"/>
                      <a:gd name="T7" fmla="*/ 0 h 75"/>
                      <a:gd name="T8" fmla="*/ 0 w 21"/>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5">
                        <a:moveTo>
                          <a:pt x="0" y="2"/>
                        </a:moveTo>
                        <a:lnTo>
                          <a:pt x="0" y="75"/>
                        </a:lnTo>
                        <a:lnTo>
                          <a:pt x="21" y="73"/>
                        </a:lnTo>
                        <a:lnTo>
                          <a:pt x="21" y="0"/>
                        </a:lnTo>
                        <a:lnTo>
                          <a:pt x="0" y="2"/>
                        </a:lnTo>
                        <a:close/>
                      </a:path>
                    </a:pathLst>
                  </a:custGeom>
                  <a:solidFill>
                    <a:srgbClr val="A0A0A0"/>
                  </a:solidFill>
                  <a:ln w="3175">
                    <a:solidFill>
                      <a:srgbClr val="202020"/>
                    </a:solidFill>
                    <a:prstDash val="solid"/>
                    <a:round/>
                    <a:headEnd/>
                    <a:tailEnd/>
                  </a:ln>
                </p:spPr>
                <p:txBody>
                  <a:bodyPr/>
                  <a:lstStyle/>
                  <a:p>
                    <a:endParaRPr lang="es-ES"/>
                  </a:p>
                </p:txBody>
              </p:sp>
              <p:sp>
                <p:nvSpPr>
                  <p:cNvPr id="74227" name="Freeform 592"/>
                  <p:cNvSpPr>
                    <a:spLocks/>
                  </p:cNvSpPr>
                  <p:nvPr/>
                </p:nvSpPr>
                <p:spPr bwMode="auto">
                  <a:xfrm>
                    <a:off x="4070" y="2447"/>
                    <a:ext cx="4" cy="13"/>
                  </a:xfrm>
                  <a:custGeom>
                    <a:avLst/>
                    <a:gdLst>
                      <a:gd name="T0" fmla="*/ 0 w 20"/>
                      <a:gd name="T1" fmla="*/ 0 h 75"/>
                      <a:gd name="T2" fmla="*/ 0 w 20"/>
                      <a:gd name="T3" fmla="*/ 13 h 75"/>
                      <a:gd name="T4" fmla="*/ 4 w 20"/>
                      <a:gd name="T5" fmla="*/ 13 h 75"/>
                      <a:gd name="T6" fmla="*/ 4 w 20"/>
                      <a:gd name="T7" fmla="*/ 0 h 75"/>
                      <a:gd name="T8" fmla="*/ 0 w 20"/>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5">
                        <a:moveTo>
                          <a:pt x="0" y="2"/>
                        </a:moveTo>
                        <a:lnTo>
                          <a:pt x="0" y="75"/>
                        </a:lnTo>
                        <a:lnTo>
                          <a:pt x="20" y="73"/>
                        </a:lnTo>
                        <a:lnTo>
                          <a:pt x="20" y="0"/>
                        </a:lnTo>
                        <a:lnTo>
                          <a:pt x="0" y="2"/>
                        </a:lnTo>
                        <a:close/>
                      </a:path>
                    </a:pathLst>
                  </a:custGeom>
                  <a:solidFill>
                    <a:srgbClr val="A0A0A0"/>
                  </a:solidFill>
                  <a:ln w="3175">
                    <a:solidFill>
                      <a:srgbClr val="202020"/>
                    </a:solidFill>
                    <a:prstDash val="solid"/>
                    <a:round/>
                    <a:headEnd/>
                    <a:tailEnd/>
                  </a:ln>
                </p:spPr>
                <p:txBody>
                  <a:bodyPr/>
                  <a:lstStyle/>
                  <a:p>
                    <a:endParaRPr lang="es-ES"/>
                  </a:p>
                </p:txBody>
              </p:sp>
              <p:sp>
                <p:nvSpPr>
                  <p:cNvPr id="74228" name="Freeform 593"/>
                  <p:cNvSpPr>
                    <a:spLocks/>
                  </p:cNvSpPr>
                  <p:nvPr/>
                </p:nvSpPr>
                <p:spPr bwMode="auto">
                  <a:xfrm>
                    <a:off x="4074" y="2447"/>
                    <a:ext cx="3" cy="13"/>
                  </a:xfrm>
                  <a:custGeom>
                    <a:avLst/>
                    <a:gdLst>
                      <a:gd name="T0" fmla="*/ 0 w 20"/>
                      <a:gd name="T1" fmla="*/ 0 h 75"/>
                      <a:gd name="T2" fmla="*/ 0 w 20"/>
                      <a:gd name="T3" fmla="*/ 13 h 75"/>
                      <a:gd name="T4" fmla="*/ 3 w 20"/>
                      <a:gd name="T5" fmla="*/ 13 h 75"/>
                      <a:gd name="T6" fmla="*/ 3 w 20"/>
                      <a:gd name="T7" fmla="*/ 0 h 75"/>
                      <a:gd name="T8" fmla="*/ 0 w 20"/>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5">
                        <a:moveTo>
                          <a:pt x="0" y="2"/>
                        </a:moveTo>
                        <a:lnTo>
                          <a:pt x="0" y="75"/>
                        </a:lnTo>
                        <a:lnTo>
                          <a:pt x="20" y="73"/>
                        </a:lnTo>
                        <a:lnTo>
                          <a:pt x="20" y="0"/>
                        </a:lnTo>
                        <a:lnTo>
                          <a:pt x="0" y="2"/>
                        </a:lnTo>
                        <a:close/>
                      </a:path>
                    </a:pathLst>
                  </a:custGeom>
                  <a:solidFill>
                    <a:srgbClr val="A0A0A0"/>
                  </a:solidFill>
                  <a:ln w="3175">
                    <a:solidFill>
                      <a:srgbClr val="202020"/>
                    </a:solidFill>
                    <a:prstDash val="solid"/>
                    <a:round/>
                    <a:headEnd/>
                    <a:tailEnd/>
                  </a:ln>
                </p:spPr>
                <p:txBody>
                  <a:bodyPr/>
                  <a:lstStyle/>
                  <a:p>
                    <a:endParaRPr lang="es-ES"/>
                  </a:p>
                </p:txBody>
              </p:sp>
              <p:sp>
                <p:nvSpPr>
                  <p:cNvPr id="74229" name="Freeform 594"/>
                  <p:cNvSpPr>
                    <a:spLocks/>
                  </p:cNvSpPr>
                  <p:nvPr/>
                </p:nvSpPr>
                <p:spPr bwMode="auto">
                  <a:xfrm>
                    <a:off x="4077" y="2447"/>
                    <a:ext cx="4" cy="13"/>
                  </a:xfrm>
                  <a:custGeom>
                    <a:avLst/>
                    <a:gdLst>
                      <a:gd name="T0" fmla="*/ 0 w 20"/>
                      <a:gd name="T1" fmla="*/ 0 h 75"/>
                      <a:gd name="T2" fmla="*/ 0 w 20"/>
                      <a:gd name="T3" fmla="*/ 13 h 75"/>
                      <a:gd name="T4" fmla="*/ 4 w 20"/>
                      <a:gd name="T5" fmla="*/ 13 h 75"/>
                      <a:gd name="T6" fmla="*/ 4 w 20"/>
                      <a:gd name="T7" fmla="*/ 0 h 75"/>
                      <a:gd name="T8" fmla="*/ 0 w 20"/>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5">
                        <a:moveTo>
                          <a:pt x="0" y="2"/>
                        </a:moveTo>
                        <a:lnTo>
                          <a:pt x="0" y="75"/>
                        </a:lnTo>
                        <a:lnTo>
                          <a:pt x="20" y="73"/>
                        </a:lnTo>
                        <a:lnTo>
                          <a:pt x="20" y="0"/>
                        </a:lnTo>
                        <a:lnTo>
                          <a:pt x="0" y="2"/>
                        </a:lnTo>
                        <a:close/>
                      </a:path>
                    </a:pathLst>
                  </a:custGeom>
                  <a:solidFill>
                    <a:srgbClr val="A0A0A0"/>
                  </a:solidFill>
                  <a:ln w="3175">
                    <a:solidFill>
                      <a:srgbClr val="202020"/>
                    </a:solidFill>
                    <a:prstDash val="solid"/>
                    <a:round/>
                    <a:headEnd/>
                    <a:tailEnd/>
                  </a:ln>
                </p:spPr>
                <p:txBody>
                  <a:bodyPr/>
                  <a:lstStyle/>
                  <a:p>
                    <a:endParaRPr lang="es-ES"/>
                  </a:p>
                </p:txBody>
              </p:sp>
            </p:grpSp>
          </p:grpSp>
          <p:grpSp>
            <p:nvGrpSpPr>
              <p:cNvPr id="74218" name="Group 595"/>
              <p:cNvGrpSpPr>
                <a:grpSpLocks/>
              </p:cNvGrpSpPr>
              <p:nvPr/>
            </p:nvGrpSpPr>
            <p:grpSpPr bwMode="auto">
              <a:xfrm>
                <a:off x="4081" y="2447"/>
                <a:ext cx="13" cy="13"/>
                <a:chOff x="4081" y="2447"/>
                <a:chExt cx="13" cy="13"/>
              </a:xfrm>
            </p:grpSpPr>
            <p:sp>
              <p:nvSpPr>
                <p:cNvPr id="74220" name="Freeform 596"/>
                <p:cNvSpPr>
                  <a:spLocks/>
                </p:cNvSpPr>
                <p:nvPr/>
              </p:nvSpPr>
              <p:spPr bwMode="auto">
                <a:xfrm>
                  <a:off x="4081" y="2447"/>
                  <a:ext cx="3" cy="13"/>
                </a:xfrm>
                <a:custGeom>
                  <a:avLst/>
                  <a:gdLst>
                    <a:gd name="T0" fmla="*/ 0 w 21"/>
                    <a:gd name="T1" fmla="*/ 0 h 74"/>
                    <a:gd name="T2" fmla="*/ 0 w 21"/>
                    <a:gd name="T3" fmla="*/ 13 h 74"/>
                    <a:gd name="T4" fmla="*/ 3 w 21"/>
                    <a:gd name="T5" fmla="*/ 13 h 74"/>
                    <a:gd name="T6" fmla="*/ 3 w 21"/>
                    <a:gd name="T7" fmla="*/ 0 h 74"/>
                    <a:gd name="T8" fmla="*/ 0 w 21"/>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4">
                      <a:moveTo>
                        <a:pt x="0" y="1"/>
                      </a:moveTo>
                      <a:lnTo>
                        <a:pt x="0" y="74"/>
                      </a:lnTo>
                      <a:lnTo>
                        <a:pt x="21" y="73"/>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221" name="Freeform 597"/>
                <p:cNvSpPr>
                  <a:spLocks/>
                </p:cNvSpPr>
                <p:nvPr/>
              </p:nvSpPr>
              <p:spPr bwMode="auto">
                <a:xfrm>
                  <a:off x="4084" y="2447"/>
                  <a:ext cx="3" cy="13"/>
                </a:xfrm>
                <a:custGeom>
                  <a:avLst/>
                  <a:gdLst>
                    <a:gd name="T0" fmla="*/ 0 w 21"/>
                    <a:gd name="T1" fmla="*/ 0 h 74"/>
                    <a:gd name="T2" fmla="*/ 0 w 21"/>
                    <a:gd name="T3" fmla="*/ 13 h 74"/>
                    <a:gd name="T4" fmla="*/ 3 w 21"/>
                    <a:gd name="T5" fmla="*/ 13 h 74"/>
                    <a:gd name="T6" fmla="*/ 3 w 21"/>
                    <a:gd name="T7" fmla="*/ 0 h 74"/>
                    <a:gd name="T8" fmla="*/ 0 w 21"/>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4">
                      <a:moveTo>
                        <a:pt x="0" y="1"/>
                      </a:moveTo>
                      <a:lnTo>
                        <a:pt x="0" y="74"/>
                      </a:lnTo>
                      <a:lnTo>
                        <a:pt x="21" y="73"/>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222" name="Freeform 598"/>
                <p:cNvSpPr>
                  <a:spLocks/>
                </p:cNvSpPr>
                <p:nvPr/>
              </p:nvSpPr>
              <p:spPr bwMode="auto">
                <a:xfrm>
                  <a:off x="4087" y="2447"/>
                  <a:ext cx="3" cy="13"/>
                </a:xfrm>
                <a:custGeom>
                  <a:avLst/>
                  <a:gdLst>
                    <a:gd name="T0" fmla="*/ 0 w 19"/>
                    <a:gd name="T1" fmla="*/ 0 h 74"/>
                    <a:gd name="T2" fmla="*/ 0 w 19"/>
                    <a:gd name="T3" fmla="*/ 13 h 74"/>
                    <a:gd name="T4" fmla="*/ 3 w 19"/>
                    <a:gd name="T5" fmla="*/ 13 h 74"/>
                    <a:gd name="T6" fmla="*/ 3 w 19"/>
                    <a:gd name="T7" fmla="*/ 0 h 74"/>
                    <a:gd name="T8" fmla="*/ 0 w 19"/>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74">
                      <a:moveTo>
                        <a:pt x="0" y="1"/>
                      </a:moveTo>
                      <a:lnTo>
                        <a:pt x="0" y="74"/>
                      </a:lnTo>
                      <a:lnTo>
                        <a:pt x="19" y="73"/>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223" name="Freeform 599"/>
                <p:cNvSpPr>
                  <a:spLocks/>
                </p:cNvSpPr>
                <p:nvPr/>
              </p:nvSpPr>
              <p:spPr bwMode="auto">
                <a:xfrm>
                  <a:off x="4090" y="2447"/>
                  <a:ext cx="4" cy="13"/>
                </a:xfrm>
                <a:custGeom>
                  <a:avLst/>
                  <a:gdLst>
                    <a:gd name="T0" fmla="*/ 0 w 21"/>
                    <a:gd name="T1" fmla="*/ 0 h 74"/>
                    <a:gd name="T2" fmla="*/ 0 w 21"/>
                    <a:gd name="T3" fmla="*/ 13 h 74"/>
                    <a:gd name="T4" fmla="*/ 4 w 21"/>
                    <a:gd name="T5" fmla="*/ 13 h 74"/>
                    <a:gd name="T6" fmla="*/ 4 w 21"/>
                    <a:gd name="T7" fmla="*/ 0 h 74"/>
                    <a:gd name="T8" fmla="*/ 0 w 21"/>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4">
                      <a:moveTo>
                        <a:pt x="0" y="1"/>
                      </a:moveTo>
                      <a:lnTo>
                        <a:pt x="0" y="74"/>
                      </a:lnTo>
                      <a:lnTo>
                        <a:pt x="21" y="73"/>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sp>
            <p:nvSpPr>
              <p:cNvPr id="74219" name="Freeform 600"/>
              <p:cNvSpPr>
                <a:spLocks/>
              </p:cNvSpPr>
              <p:nvPr/>
            </p:nvSpPr>
            <p:spPr bwMode="auto">
              <a:xfrm>
                <a:off x="4094" y="2447"/>
                <a:ext cx="4" cy="13"/>
              </a:xfrm>
              <a:custGeom>
                <a:avLst/>
                <a:gdLst>
                  <a:gd name="T0" fmla="*/ 0 w 20"/>
                  <a:gd name="T1" fmla="*/ 0 h 74"/>
                  <a:gd name="T2" fmla="*/ 0 w 20"/>
                  <a:gd name="T3" fmla="*/ 13 h 74"/>
                  <a:gd name="T4" fmla="*/ 4 w 20"/>
                  <a:gd name="T5" fmla="*/ 13 h 74"/>
                  <a:gd name="T6" fmla="*/ 4 w 20"/>
                  <a:gd name="T7" fmla="*/ 0 h 74"/>
                  <a:gd name="T8" fmla="*/ 0 w 20"/>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4">
                    <a:moveTo>
                      <a:pt x="0" y="1"/>
                    </a:moveTo>
                    <a:lnTo>
                      <a:pt x="0" y="74"/>
                    </a:lnTo>
                    <a:lnTo>
                      <a:pt x="20" y="73"/>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grpSp>
          <p:nvGrpSpPr>
            <p:cNvPr id="74087" name="Group 601"/>
            <p:cNvGrpSpPr>
              <a:grpSpLocks/>
            </p:cNvGrpSpPr>
            <p:nvPr/>
          </p:nvGrpSpPr>
          <p:grpSpPr bwMode="auto">
            <a:xfrm>
              <a:off x="4000" y="2461"/>
              <a:ext cx="97" cy="123"/>
              <a:chOff x="4000" y="2461"/>
              <a:chExt cx="97" cy="123"/>
            </a:xfrm>
          </p:grpSpPr>
          <p:sp>
            <p:nvSpPr>
              <p:cNvPr id="74209" name="Rectangle 602"/>
              <p:cNvSpPr>
                <a:spLocks noChangeArrowheads="1"/>
              </p:cNvSpPr>
              <p:nvPr/>
            </p:nvSpPr>
            <p:spPr bwMode="auto">
              <a:xfrm>
                <a:off x="4000" y="2461"/>
                <a:ext cx="97" cy="123"/>
              </a:xfrm>
              <a:prstGeom prst="rect">
                <a:avLst/>
              </a:prstGeom>
              <a:solidFill>
                <a:srgbClr val="E0E0E0"/>
              </a:solidFill>
              <a:ln w="3175">
                <a:solidFill>
                  <a:srgbClr val="000000"/>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210" name="Rectangle 603"/>
              <p:cNvSpPr>
                <a:spLocks noChangeArrowheads="1"/>
              </p:cNvSpPr>
              <p:nvPr/>
            </p:nvSpPr>
            <p:spPr bwMode="auto">
              <a:xfrm>
                <a:off x="4011" y="2473"/>
                <a:ext cx="20"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grpSp>
          <p:nvGrpSpPr>
            <p:cNvPr id="74088" name="Group 604"/>
            <p:cNvGrpSpPr>
              <a:grpSpLocks/>
            </p:cNvGrpSpPr>
            <p:nvPr/>
          </p:nvGrpSpPr>
          <p:grpSpPr bwMode="auto">
            <a:xfrm>
              <a:off x="4001" y="2385"/>
              <a:ext cx="98" cy="61"/>
              <a:chOff x="4001" y="2385"/>
              <a:chExt cx="98" cy="61"/>
            </a:xfrm>
          </p:grpSpPr>
          <p:sp>
            <p:nvSpPr>
              <p:cNvPr id="74207" name="Rectangle 605"/>
              <p:cNvSpPr>
                <a:spLocks noChangeArrowheads="1"/>
              </p:cNvSpPr>
              <p:nvPr/>
            </p:nvSpPr>
            <p:spPr bwMode="auto">
              <a:xfrm>
                <a:off x="4001" y="2385"/>
                <a:ext cx="96" cy="61"/>
              </a:xfrm>
              <a:prstGeom prst="rect">
                <a:avLst/>
              </a:prstGeom>
              <a:solidFill>
                <a:srgbClr val="E0E0E0"/>
              </a:solidFill>
              <a:ln w="3175">
                <a:solidFill>
                  <a:srgbClr val="000000"/>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208" name="Line 606"/>
              <p:cNvSpPr>
                <a:spLocks noChangeShapeType="1"/>
              </p:cNvSpPr>
              <p:nvPr/>
            </p:nvSpPr>
            <p:spPr bwMode="auto">
              <a:xfrm>
                <a:off x="4001" y="2415"/>
                <a:ext cx="9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grpSp>
        <p:grpSp>
          <p:nvGrpSpPr>
            <p:cNvPr id="74089" name="Group 607"/>
            <p:cNvGrpSpPr>
              <a:grpSpLocks/>
            </p:cNvGrpSpPr>
            <p:nvPr/>
          </p:nvGrpSpPr>
          <p:grpSpPr bwMode="auto">
            <a:xfrm>
              <a:off x="3998" y="2585"/>
              <a:ext cx="102" cy="73"/>
              <a:chOff x="3998" y="2585"/>
              <a:chExt cx="102" cy="73"/>
            </a:xfrm>
          </p:grpSpPr>
          <p:grpSp>
            <p:nvGrpSpPr>
              <p:cNvPr id="74150" name="Group 608"/>
              <p:cNvGrpSpPr>
                <a:grpSpLocks/>
              </p:cNvGrpSpPr>
              <p:nvPr/>
            </p:nvGrpSpPr>
            <p:grpSpPr bwMode="auto">
              <a:xfrm>
                <a:off x="4001" y="2646"/>
                <a:ext cx="96" cy="12"/>
                <a:chOff x="4001" y="2646"/>
                <a:chExt cx="96" cy="12"/>
              </a:xfrm>
            </p:grpSpPr>
            <p:sp>
              <p:nvSpPr>
                <p:cNvPr id="74170" name="Freeform 609"/>
                <p:cNvSpPr>
                  <a:spLocks/>
                </p:cNvSpPr>
                <p:nvPr/>
              </p:nvSpPr>
              <p:spPr bwMode="auto">
                <a:xfrm>
                  <a:off x="4001" y="2646"/>
                  <a:ext cx="3" cy="12"/>
                </a:xfrm>
                <a:custGeom>
                  <a:avLst/>
                  <a:gdLst>
                    <a:gd name="T0" fmla="*/ 0 w 18"/>
                    <a:gd name="T1" fmla="*/ 0 h 69"/>
                    <a:gd name="T2" fmla="*/ 0 w 18"/>
                    <a:gd name="T3" fmla="*/ 12 h 69"/>
                    <a:gd name="T4" fmla="*/ 3 w 18"/>
                    <a:gd name="T5" fmla="*/ 12 h 69"/>
                    <a:gd name="T6" fmla="*/ 3 w 18"/>
                    <a:gd name="T7" fmla="*/ 0 h 69"/>
                    <a:gd name="T8" fmla="*/ 0 w 18"/>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69">
                      <a:moveTo>
                        <a:pt x="0" y="1"/>
                      </a:moveTo>
                      <a:lnTo>
                        <a:pt x="0" y="69"/>
                      </a:lnTo>
                      <a:lnTo>
                        <a:pt x="18" y="68"/>
                      </a:lnTo>
                      <a:lnTo>
                        <a:pt x="18"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171" name="Freeform 610"/>
                <p:cNvSpPr>
                  <a:spLocks/>
                </p:cNvSpPr>
                <p:nvPr/>
              </p:nvSpPr>
              <p:spPr bwMode="auto">
                <a:xfrm>
                  <a:off x="4004" y="2646"/>
                  <a:ext cx="3" cy="12"/>
                </a:xfrm>
                <a:custGeom>
                  <a:avLst/>
                  <a:gdLst>
                    <a:gd name="T0" fmla="*/ 0 w 21"/>
                    <a:gd name="T1" fmla="*/ 0 h 69"/>
                    <a:gd name="T2" fmla="*/ 0 w 21"/>
                    <a:gd name="T3" fmla="*/ 12 h 69"/>
                    <a:gd name="T4" fmla="*/ 3 w 21"/>
                    <a:gd name="T5" fmla="*/ 12 h 69"/>
                    <a:gd name="T6" fmla="*/ 3 w 21"/>
                    <a:gd name="T7" fmla="*/ 0 h 69"/>
                    <a:gd name="T8" fmla="*/ 0 w 21"/>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9">
                      <a:moveTo>
                        <a:pt x="0" y="1"/>
                      </a:moveTo>
                      <a:lnTo>
                        <a:pt x="0" y="69"/>
                      </a:lnTo>
                      <a:lnTo>
                        <a:pt x="21" y="68"/>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172" name="Freeform 611"/>
                <p:cNvSpPr>
                  <a:spLocks/>
                </p:cNvSpPr>
                <p:nvPr/>
              </p:nvSpPr>
              <p:spPr bwMode="auto">
                <a:xfrm>
                  <a:off x="4007" y="2646"/>
                  <a:ext cx="4" cy="12"/>
                </a:xfrm>
                <a:custGeom>
                  <a:avLst/>
                  <a:gdLst>
                    <a:gd name="T0" fmla="*/ 0 w 20"/>
                    <a:gd name="T1" fmla="*/ 0 h 69"/>
                    <a:gd name="T2" fmla="*/ 0 w 20"/>
                    <a:gd name="T3" fmla="*/ 12 h 69"/>
                    <a:gd name="T4" fmla="*/ 4 w 20"/>
                    <a:gd name="T5" fmla="*/ 12 h 69"/>
                    <a:gd name="T6" fmla="*/ 4 w 20"/>
                    <a:gd name="T7" fmla="*/ 0 h 69"/>
                    <a:gd name="T8" fmla="*/ 0 w 20"/>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69">
                      <a:moveTo>
                        <a:pt x="0" y="1"/>
                      </a:moveTo>
                      <a:lnTo>
                        <a:pt x="0" y="69"/>
                      </a:lnTo>
                      <a:lnTo>
                        <a:pt x="20" y="68"/>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173" name="Freeform 612"/>
                <p:cNvSpPr>
                  <a:spLocks/>
                </p:cNvSpPr>
                <p:nvPr/>
              </p:nvSpPr>
              <p:spPr bwMode="auto">
                <a:xfrm>
                  <a:off x="4011" y="2646"/>
                  <a:ext cx="3" cy="12"/>
                </a:xfrm>
                <a:custGeom>
                  <a:avLst/>
                  <a:gdLst>
                    <a:gd name="T0" fmla="*/ 0 w 21"/>
                    <a:gd name="T1" fmla="*/ 0 h 69"/>
                    <a:gd name="T2" fmla="*/ 0 w 21"/>
                    <a:gd name="T3" fmla="*/ 12 h 69"/>
                    <a:gd name="T4" fmla="*/ 3 w 21"/>
                    <a:gd name="T5" fmla="*/ 12 h 69"/>
                    <a:gd name="T6" fmla="*/ 3 w 21"/>
                    <a:gd name="T7" fmla="*/ 0 h 69"/>
                    <a:gd name="T8" fmla="*/ 0 w 21"/>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9">
                      <a:moveTo>
                        <a:pt x="0" y="1"/>
                      </a:moveTo>
                      <a:lnTo>
                        <a:pt x="0" y="69"/>
                      </a:lnTo>
                      <a:lnTo>
                        <a:pt x="21" y="68"/>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nvGrpSpPr>
                <p:cNvPr id="74174" name="Group 613"/>
                <p:cNvGrpSpPr>
                  <a:grpSpLocks/>
                </p:cNvGrpSpPr>
                <p:nvPr/>
              </p:nvGrpSpPr>
              <p:grpSpPr bwMode="auto">
                <a:xfrm>
                  <a:off x="4014" y="2646"/>
                  <a:ext cx="13" cy="12"/>
                  <a:chOff x="4014" y="2646"/>
                  <a:chExt cx="13" cy="12"/>
                </a:xfrm>
              </p:grpSpPr>
              <p:sp>
                <p:nvSpPr>
                  <p:cNvPr id="74203" name="Freeform 614"/>
                  <p:cNvSpPr>
                    <a:spLocks/>
                  </p:cNvSpPr>
                  <p:nvPr/>
                </p:nvSpPr>
                <p:spPr bwMode="auto">
                  <a:xfrm>
                    <a:off x="4014" y="2646"/>
                    <a:ext cx="3" cy="12"/>
                  </a:xfrm>
                  <a:custGeom>
                    <a:avLst/>
                    <a:gdLst>
                      <a:gd name="T0" fmla="*/ 0 w 18"/>
                      <a:gd name="T1" fmla="*/ 0 h 69"/>
                      <a:gd name="T2" fmla="*/ 0 w 18"/>
                      <a:gd name="T3" fmla="*/ 12 h 69"/>
                      <a:gd name="T4" fmla="*/ 3 w 18"/>
                      <a:gd name="T5" fmla="*/ 12 h 69"/>
                      <a:gd name="T6" fmla="*/ 3 w 18"/>
                      <a:gd name="T7" fmla="*/ 0 h 69"/>
                      <a:gd name="T8" fmla="*/ 0 w 18"/>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69">
                        <a:moveTo>
                          <a:pt x="0" y="1"/>
                        </a:moveTo>
                        <a:lnTo>
                          <a:pt x="0" y="69"/>
                        </a:lnTo>
                        <a:lnTo>
                          <a:pt x="18" y="68"/>
                        </a:lnTo>
                        <a:lnTo>
                          <a:pt x="18"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204" name="Freeform 615"/>
                  <p:cNvSpPr>
                    <a:spLocks/>
                  </p:cNvSpPr>
                  <p:nvPr/>
                </p:nvSpPr>
                <p:spPr bwMode="auto">
                  <a:xfrm>
                    <a:off x="4017" y="2646"/>
                    <a:ext cx="4" cy="12"/>
                  </a:xfrm>
                  <a:custGeom>
                    <a:avLst/>
                    <a:gdLst>
                      <a:gd name="T0" fmla="*/ 0 w 20"/>
                      <a:gd name="T1" fmla="*/ 0 h 69"/>
                      <a:gd name="T2" fmla="*/ 0 w 20"/>
                      <a:gd name="T3" fmla="*/ 12 h 69"/>
                      <a:gd name="T4" fmla="*/ 4 w 20"/>
                      <a:gd name="T5" fmla="*/ 12 h 69"/>
                      <a:gd name="T6" fmla="*/ 4 w 20"/>
                      <a:gd name="T7" fmla="*/ 0 h 69"/>
                      <a:gd name="T8" fmla="*/ 0 w 20"/>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69">
                        <a:moveTo>
                          <a:pt x="0" y="1"/>
                        </a:moveTo>
                        <a:lnTo>
                          <a:pt x="0" y="69"/>
                        </a:lnTo>
                        <a:lnTo>
                          <a:pt x="20" y="68"/>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205" name="Freeform 616"/>
                  <p:cNvSpPr>
                    <a:spLocks/>
                  </p:cNvSpPr>
                  <p:nvPr/>
                </p:nvSpPr>
                <p:spPr bwMode="auto">
                  <a:xfrm>
                    <a:off x="4021" y="2646"/>
                    <a:ext cx="3" cy="12"/>
                  </a:xfrm>
                  <a:custGeom>
                    <a:avLst/>
                    <a:gdLst>
                      <a:gd name="T0" fmla="*/ 0 w 21"/>
                      <a:gd name="T1" fmla="*/ 0 h 69"/>
                      <a:gd name="T2" fmla="*/ 0 w 21"/>
                      <a:gd name="T3" fmla="*/ 12 h 69"/>
                      <a:gd name="T4" fmla="*/ 3 w 21"/>
                      <a:gd name="T5" fmla="*/ 12 h 69"/>
                      <a:gd name="T6" fmla="*/ 3 w 21"/>
                      <a:gd name="T7" fmla="*/ 0 h 69"/>
                      <a:gd name="T8" fmla="*/ 0 w 21"/>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9">
                        <a:moveTo>
                          <a:pt x="0" y="1"/>
                        </a:moveTo>
                        <a:lnTo>
                          <a:pt x="0" y="69"/>
                        </a:lnTo>
                        <a:lnTo>
                          <a:pt x="21" y="68"/>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206" name="Freeform 617"/>
                  <p:cNvSpPr>
                    <a:spLocks/>
                  </p:cNvSpPr>
                  <p:nvPr/>
                </p:nvSpPr>
                <p:spPr bwMode="auto">
                  <a:xfrm>
                    <a:off x="4024" y="2646"/>
                    <a:ext cx="3" cy="12"/>
                  </a:xfrm>
                  <a:custGeom>
                    <a:avLst/>
                    <a:gdLst>
                      <a:gd name="T0" fmla="*/ 0 w 19"/>
                      <a:gd name="T1" fmla="*/ 0 h 69"/>
                      <a:gd name="T2" fmla="*/ 0 w 19"/>
                      <a:gd name="T3" fmla="*/ 12 h 69"/>
                      <a:gd name="T4" fmla="*/ 3 w 19"/>
                      <a:gd name="T5" fmla="*/ 12 h 69"/>
                      <a:gd name="T6" fmla="*/ 3 w 19"/>
                      <a:gd name="T7" fmla="*/ 0 h 69"/>
                      <a:gd name="T8" fmla="*/ 0 w 19"/>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69">
                        <a:moveTo>
                          <a:pt x="0" y="1"/>
                        </a:moveTo>
                        <a:lnTo>
                          <a:pt x="0" y="69"/>
                        </a:lnTo>
                        <a:lnTo>
                          <a:pt x="19" y="68"/>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grpSp>
              <p:nvGrpSpPr>
                <p:cNvPr id="74175" name="Group 618"/>
                <p:cNvGrpSpPr>
                  <a:grpSpLocks/>
                </p:cNvGrpSpPr>
                <p:nvPr/>
              </p:nvGrpSpPr>
              <p:grpSpPr bwMode="auto">
                <a:xfrm>
                  <a:off x="4027" y="2646"/>
                  <a:ext cx="27" cy="12"/>
                  <a:chOff x="4027" y="2646"/>
                  <a:chExt cx="27" cy="12"/>
                </a:xfrm>
              </p:grpSpPr>
              <p:grpSp>
                <p:nvGrpSpPr>
                  <p:cNvPr id="74193" name="Group 619"/>
                  <p:cNvGrpSpPr>
                    <a:grpSpLocks/>
                  </p:cNvGrpSpPr>
                  <p:nvPr/>
                </p:nvGrpSpPr>
                <p:grpSpPr bwMode="auto">
                  <a:xfrm>
                    <a:off x="4027" y="2646"/>
                    <a:ext cx="13" cy="12"/>
                    <a:chOff x="4027" y="2646"/>
                    <a:chExt cx="13" cy="12"/>
                  </a:xfrm>
                </p:grpSpPr>
                <p:sp>
                  <p:nvSpPr>
                    <p:cNvPr id="74199" name="Freeform 620"/>
                    <p:cNvSpPr>
                      <a:spLocks/>
                    </p:cNvSpPr>
                    <p:nvPr/>
                  </p:nvSpPr>
                  <p:spPr bwMode="auto">
                    <a:xfrm>
                      <a:off x="4027" y="2646"/>
                      <a:ext cx="3" cy="12"/>
                    </a:xfrm>
                    <a:custGeom>
                      <a:avLst/>
                      <a:gdLst>
                        <a:gd name="T0" fmla="*/ 0 w 19"/>
                        <a:gd name="T1" fmla="*/ 0 h 69"/>
                        <a:gd name="T2" fmla="*/ 0 w 19"/>
                        <a:gd name="T3" fmla="*/ 12 h 69"/>
                        <a:gd name="T4" fmla="*/ 3 w 19"/>
                        <a:gd name="T5" fmla="*/ 12 h 69"/>
                        <a:gd name="T6" fmla="*/ 3 w 19"/>
                        <a:gd name="T7" fmla="*/ 0 h 69"/>
                        <a:gd name="T8" fmla="*/ 0 w 19"/>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69">
                          <a:moveTo>
                            <a:pt x="0" y="1"/>
                          </a:moveTo>
                          <a:lnTo>
                            <a:pt x="0" y="69"/>
                          </a:lnTo>
                          <a:lnTo>
                            <a:pt x="19" y="68"/>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200" name="Freeform 621"/>
                    <p:cNvSpPr>
                      <a:spLocks/>
                    </p:cNvSpPr>
                    <p:nvPr/>
                  </p:nvSpPr>
                  <p:spPr bwMode="auto">
                    <a:xfrm>
                      <a:off x="4030" y="2646"/>
                      <a:ext cx="4" cy="12"/>
                    </a:xfrm>
                    <a:custGeom>
                      <a:avLst/>
                      <a:gdLst>
                        <a:gd name="T0" fmla="*/ 0 w 21"/>
                        <a:gd name="T1" fmla="*/ 0 h 69"/>
                        <a:gd name="T2" fmla="*/ 0 w 21"/>
                        <a:gd name="T3" fmla="*/ 12 h 69"/>
                        <a:gd name="T4" fmla="*/ 4 w 21"/>
                        <a:gd name="T5" fmla="*/ 12 h 69"/>
                        <a:gd name="T6" fmla="*/ 4 w 21"/>
                        <a:gd name="T7" fmla="*/ 0 h 69"/>
                        <a:gd name="T8" fmla="*/ 0 w 21"/>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9">
                          <a:moveTo>
                            <a:pt x="0" y="1"/>
                          </a:moveTo>
                          <a:lnTo>
                            <a:pt x="0" y="69"/>
                          </a:lnTo>
                          <a:lnTo>
                            <a:pt x="21" y="68"/>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201" name="Freeform 622"/>
                    <p:cNvSpPr>
                      <a:spLocks/>
                    </p:cNvSpPr>
                    <p:nvPr/>
                  </p:nvSpPr>
                  <p:spPr bwMode="auto">
                    <a:xfrm>
                      <a:off x="4034" y="2646"/>
                      <a:ext cx="3" cy="12"/>
                    </a:xfrm>
                    <a:custGeom>
                      <a:avLst/>
                      <a:gdLst>
                        <a:gd name="T0" fmla="*/ 0 w 20"/>
                        <a:gd name="T1" fmla="*/ 0 h 69"/>
                        <a:gd name="T2" fmla="*/ 0 w 20"/>
                        <a:gd name="T3" fmla="*/ 12 h 69"/>
                        <a:gd name="T4" fmla="*/ 3 w 20"/>
                        <a:gd name="T5" fmla="*/ 12 h 69"/>
                        <a:gd name="T6" fmla="*/ 3 w 20"/>
                        <a:gd name="T7" fmla="*/ 0 h 69"/>
                        <a:gd name="T8" fmla="*/ 0 w 20"/>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69">
                          <a:moveTo>
                            <a:pt x="0" y="1"/>
                          </a:moveTo>
                          <a:lnTo>
                            <a:pt x="0" y="69"/>
                          </a:lnTo>
                          <a:lnTo>
                            <a:pt x="20" y="68"/>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202" name="Freeform 623"/>
                    <p:cNvSpPr>
                      <a:spLocks/>
                    </p:cNvSpPr>
                    <p:nvPr/>
                  </p:nvSpPr>
                  <p:spPr bwMode="auto">
                    <a:xfrm>
                      <a:off x="4037" y="2646"/>
                      <a:ext cx="3" cy="12"/>
                    </a:xfrm>
                    <a:custGeom>
                      <a:avLst/>
                      <a:gdLst>
                        <a:gd name="T0" fmla="*/ 0 w 20"/>
                        <a:gd name="T1" fmla="*/ 0 h 69"/>
                        <a:gd name="T2" fmla="*/ 0 w 20"/>
                        <a:gd name="T3" fmla="*/ 12 h 69"/>
                        <a:gd name="T4" fmla="*/ 3 w 20"/>
                        <a:gd name="T5" fmla="*/ 12 h 69"/>
                        <a:gd name="T6" fmla="*/ 3 w 20"/>
                        <a:gd name="T7" fmla="*/ 0 h 69"/>
                        <a:gd name="T8" fmla="*/ 0 w 20"/>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69">
                          <a:moveTo>
                            <a:pt x="0" y="1"/>
                          </a:moveTo>
                          <a:lnTo>
                            <a:pt x="0" y="69"/>
                          </a:lnTo>
                          <a:lnTo>
                            <a:pt x="20" y="68"/>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grpSp>
                <p:nvGrpSpPr>
                  <p:cNvPr id="74194" name="Group 624"/>
                  <p:cNvGrpSpPr>
                    <a:grpSpLocks/>
                  </p:cNvGrpSpPr>
                  <p:nvPr/>
                </p:nvGrpSpPr>
                <p:grpSpPr bwMode="auto">
                  <a:xfrm>
                    <a:off x="4040" y="2646"/>
                    <a:ext cx="14" cy="12"/>
                    <a:chOff x="4040" y="2646"/>
                    <a:chExt cx="14" cy="12"/>
                  </a:xfrm>
                </p:grpSpPr>
                <p:sp>
                  <p:nvSpPr>
                    <p:cNvPr id="74195" name="Freeform 625"/>
                    <p:cNvSpPr>
                      <a:spLocks/>
                    </p:cNvSpPr>
                    <p:nvPr/>
                  </p:nvSpPr>
                  <p:spPr bwMode="auto">
                    <a:xfrm>
                      <a:off x="4040" y="2646"/>
                      <a:ext cx="4" cy="12"/>
                    </a:xfrm>
                    <a:custGeom>
                      <a:avLst/>
                      <a:gdLst>
                        <a:gd name="T0" fmla="*/ 0 w 19"/>
                        <a:gd name="T1" fmla="*/ 0 h 69"/>
                        <a:gd name="T2" fmla="*/ 0 w 19"/>
                        <a:gd name="T3" fmla="*/ 12 h 69"/>
                        <a:gd name="T4" fmla="*/ 4 w 19"/>
                        <a:gd name="T5" fmla="*/ 12 h 69"/>
                        <a:gd name="T6" fmla="*/ 4 w 19"/>
                        <a:gd name="T7" fmla="*/ 0 h 69"/>
                        <a:gd name="T8" fmla="*/ 0 w 19"/>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69">
                          <a:moveTo>
                            <a:pt x="0" y="1"/>
                          </a:moveTo>
                          <a:lnTo>
                            <a:pt x="0" y="69"/>
                          </a:lnTo>
                          <a:lnTo>
                            <a:pt x="19" y="68"/>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196" name="Freeform 626"/>
                    <p:cNvSpPr>
                      <a:spLocks/>
                    </p:cNvSpPr>
                    <p:nvPr/>
                  </p:nvSpPr>
                  <p:spPr bwMode="auto">
                    <a:xfrm>
                      <a:off x="4044" y="2646"/>
                      <a:ext cx="3" cy="12"/>
                    </a:xfrm>
                    <a:custGeom>
                      <a:avLst/>
                      <a:gdLst>
                        <a:gd name="T0" fmla="*/ 0 w 21"/>
                        <a:gd name="T1" fmla="*/ 0 h 69"/>
                        <a:gd name="T2" fmla="*/ 0 w 21"/>
                        <a:gd name="T3" fmla="*/ 12 h 69"/>
                        <a:gd name="T4" fmla="*/ 3 w 21"/>
                        <a:gd name="T5" fmla="*/ 12 h 69"/>
                        <a:gd name="T6" fmla="*/ 3 w 21"/>
                        <a:gd name="T7" fmla="*/ 0 h 69"/>
                        <a:gd name="T8" fmla="*/ 0 w 21"/>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9">
                          <a:moveTo>
                            <a:pt x="0" y="1"/>
                          </a:moveTo>
                          <a:lnTo>
                            <a:pt x="0" y="69"/>
                          </a:lnTo>
                          <a:lnTo>
                            <a:pt x="21" y="68"/>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197" name="Freeform 627"/>
                    <p:cNvSpPr>
                      <a:spLocks/>
                    </p:cNvSpPr>
                    <p:nvPr/>
                  </p:nvSpPr>
                  <p:spPr bwMode="auto">
                    <a:xfrm>
                      <a:off x="4047" y="2646"/>
                      <a:ext cx="3" cy="12"/>
                    </a:xfrm>
                    <a:custGeom>
                      <a:avLst/>
                      <a:gdLst>
                        <a:gd name="T0" fmla="*/ 0 w 20"/>
                        <a:gd name="T1" fmla="*/ 0 h 69"/>
                        <a:gd name="T2" fmla="*/ 0 w 20"/>
                        <a:gd name="T3" fmla="*/ 12 h 69"/>
                        <a:gd name="T4" fmla="*/ 3 w 20"/>
                        <a:gd name="T5" fmla="*/ 12 h 69"/>
                        <a:gd name="T6" fmla="*/ 3 w 20"/>
                        <a:gd name="T7" fmla="*/ 0 h 69"/>
                        <a:gd name="T8" fmla="*/ 0 w 20"/>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69">
                          <a:moveTo>
                            <a:pt x="0" y="1"/>
                          </a:moveTo>
                          <a:lnTo>
                            <a:pt x="0" y="69"/>
                          </a:lnTo>
                          <a:lnTo>
                            <a:pt x="20" y="68"/>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198" name="Freeform 628"/>
                    <p:cNvSpPr>
                      <a:spLocks/>
                    </p:cNvSpPr>
                    <p:nvPr/>
                  </p:nvSpPr>
                  <p:spPr bwMode="auto">
                    <a:xfrm>
                      <a:off x="4050" y="2646"/>
                      <a:ext cx="4" cy="12"/>
                    </a:xfrm>
                    <a:custGeom>
                      <a:avLst/>
                      <a:gdLst>
                        <a:gd name="T0" fmla="*/ 0 w 19"/>
                        <a:gd name="T1" fmla="*/ 0 h 69"/>
                        <a:gd name="T2" fmla="*/ 0 w 19"/>
                        <a:gd name="T3" fmla="*/ 12 h 69"/>
                        <a:gd name="T4" fmla="*/ 4 w 19"/>
                        <a:gd name="T5" fmla="*/ 12 h 69"/>
                        <a:gd name="T6" fmla="*/ 4 w 19"/>
                        <a:gd name="T7" fmla="*/ 0 h 69"/>
                        <a:gd name="T8" fmla="*/ 0 w 19"/>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69">
                          <a:moveTo>
                            <a:pt x="0" y="1"/>
                          </a:moveTo>
                          <a:lnTo>
                            <a:pt x="0" y="69"/>
                          </a:lnTo>
                          <a:lnTo>
                            <a:pt x="19" y="68"/>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grpSp>
            <p:grpSp>
              <p:nvGrpSpPr>
                <p:cNvPr id="74176" name="Group 629"/>
                <p:cNvGrpSpPr>
                  <a:grpSpLocks/>
                </p:cNvGrpSpPr>
                <p:nvPr/>
              </p:nvGrpSpPr>
              <p:grpSpPr bwMode="auto">
                <a:xfrm>
                  <a:off x="4054" y="2646"/>
                  <a:ext cx="26" cy="12"/>
                  <a:chOff x="4054" y="2646"/>
                  <a:chExt cx="26" cy="12"/>
                </a:xfrm>
              </p:grpSpPr>
              <p:grpSp>
                <p:nvGrpSpPr>
                  <p:cNvPr id="74183" name="Group 630"/>
                  <p:cNvGrpSpPr>
                    <a:grpSpLocks/>
                  </p:cNvGrpSpPr>
                  <p:nvPr/>
                </p:nvGrpSpPr>
                <p:grpSpPr bwMode="auto">
                  <a:xfrm>
                    <a:off x="4054" y="2646"/>
                    <a:ext cx="13" cy="12"/>
                    <a:chOff x="4054" y="2646"/>
                    <a:chExt cx="13" cy="12"/>
                  </a:xfrm>
                </p:grpSpPr>
                <p:sp>
                  <p:nvSpPr>
                    <p:cNvPr id="74189" name="Freeform 631"/>
                    <p:cNvSpPr>
                      <a:spLocks/>
                    </p:cNvSpPr>
                    <p:nvPr/>
                  </p:nvSpPr>
                  <p:spPr bwMode="auto">
                    <a:xfrm>
                      <a:off x="4054" y="2646"/>
                      <a:ext cx="3" cy="12"/>
                    </a:xfrm>
                    <a:custGeom>
                      <a:avLst/>
                      <a:gdLst>
                        <a:gd name="T0" fmla="*/ 0 w 20"/>
                        <a:gd name="T1" fmla="*/ 0 h 69"/>
                        <a:gd name="T2" fmla="*/ 0 w 20"/>
                        <a:gd name="T3" fmla="*/ 12 h 69"/>
                        <a:gd name="T4" fmla="*/ 3 w 20"/>
                        <a:gd name="T5" fmla="*/ 12 h 69"/>
                        <a:gd name="T6" fmla="*/ 3 w 20"/>
                        <a:gd name="T7" fmla="*/ 0 h 69"/>
                        <a:gd name="T8" fmla="*/ 0 w 20"/>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69">
                          <a:moveTo>
                            <a:pt x="0" y="1"/>
                          </a:moveTo>
                          <a:lnTo>
                            <a:pt x="0" y="69"/>
                          </a:lnTo>
                          <a:lnTo>
                            <a:pt x="20" y="68"/>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190" name="Freeform 632"/>
                    <p:cNvSpPr>
                      <a:spLocks/>
                    </p:cNvSpPr>
                    <p:nvPr/>
                  </p:nvSpPr>
                  <p:spPr bwMode="auto">
                    <a:xfrm>
                      <a:off x="4057" y="2646"/>
                      <a:ext cx="3" cy="12"/>
                    </a:xfrm>
                    <a:custGeom>
                      <a:avLst/>
                      <a:gdLst>
                        <a:gd name="T0" fmla="*/ 0 w 20"/>
                        <a:gd name="T1" fmla="*/ 0 h 69"/>
                        <a:gd name="T2" fmla="*/ 0 w 20"/>
                        <a:gd name="T3" fmla="*/ 12 h 69"/>
                        <a:gd name="T4" fmla="*/ 3 w 20"/>
                        <a:gd name="T5" fmla="*/ 12 h 69"/>
                        <a:gd name="T6" fmla="*/ 3 w 20"/>
                        <a:gd name="T7" fmla="*/ 0 h 69"/>
                        <a:gd name="T8" fmla="*/ 0 w 20"/>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69">
                          <a:moveTo>
                            <a:pt x="0" y="1"/>
                          </a:moveTo>
                          <a:lnTo>
                            <a:pt x="0" y="69"/>
                          </a:lnTo>
                          <a:lnTo>
                            <a:pt x="20" y="68"/>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191" name="Freeform 633"/>
                    <p:cNvSpPr>
                      <a:spLocks/>
                    </p:cNvSpPr>
                    <p:nvPr/>
                  </p:nvSpPr>
                  <p:spPr bwMode="auto">
                    <a:xfrm>
                      <a:off x="4060" y="2646"/>
                      <a:ext cx="3" cy="12"/>
                    </a:xfrm>
                    <a:custGeom>
                      <a:avLst/>
                      <a:gdLst>
                        <a:gd name="T0" fmla="*/ 0 w 19"/>
                        <a:gd name="T1" fmla="*/ 0 h 69"/>
                        <a:gd name="T2" fmla="*/ 0 w 19"/>
                        <a:gd name="T3" fmla="*/ 12 h 69"/>
                        <a:gd name="T4" fmla="*/ 3 w 19"/>
                        <a:gd name="T5" fmla="*/ 12 h 69"/>
                        <a:gd name="T6" fmla="*/ 3 w 19"/>
                        <a:gd name="T7" fmla="*/ 0 h 69"/>
                        <a:gd name="T8" fmla="*/ 0 w 19"/>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69">
                          <a:moveTo>
                            <a:pt x="0" y="1"/>
                          </a:moveTo>
                          <a:lnTo>
                            <a:pt x="0" y="69"/>
                          </a:lnTo>
                          <a:lnTo>
                            <a:pt x="19" y="68"/>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192" name="Freeform 634"/>
                    <p:cNvSpPr>
                      <a:spLocks/>
                    </p:cNvSpPr>
                    <p:nvPr/>
                  </p:nvSpPr>
                  <p:spPr bwMode="auto">
                    <a:xfrm>
                      <a:off x="4063" y="2646"/>
                      <a:ext cx="4" cy="12"/>
                    </a:xfrm>
                    <a:custGeom>
                      <a:avLst/>
                      <a:gdLst>
                        <a:gd name="T0" fmla="*/ 0 w 21"/>
                        <a:gd name="T1" fmla="*/ 0 h 69"/>
                        <a:gd name="T2" fmla="*/ 0 w 21"/>
                        <a:gd name="T3" fmla="*/ 12 h 69"/>
                        <a:gd name="T4" fmla="*/ 4 w 21"/>
                        <a:gd name="T5" fmla="*/ 12 h 69"/>
                        <a:gd name="T6" fmla="*/ 4 w 21"/>
                        <a:gd name="T7" fmla="*/ 0 h 69"/>
                        <a:gd name="T8" fmla="*/ 0 w 21"/>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9">
                          <a:moveTo>
                            <a:pt x="0" y="1"/>
                          </a:moveTo>
                          <a:lnTo>
                            <a:pt x="0" y="69"/>
                          </a:lnTo>
                          <a:lnTo>
                            <a:pt x="21" y="68"/>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grpSp>
                <p:nvGrpSpPr>
                  <p:cNvPr id="74184" name="Group 635"/>
                  <p:cNvGrpSpPr>
                    <a:grpSpLocks/>
                  </p:cNvGrpSpPr>
                  <p:nvPr/>
                </p:nvGrpSpPr>
                <p:grpSpPr bwMode="auto">
                  <a:xfrm>
                    <a:off x="4067" y="2646"/>
                    <a:ext cx="13" cy="12"/>
                    <a:chOff x="4067" y="2646"/>
                    <a:chExt cx="13" cy="12"/>
                  </a:xfrm>
                </p:grpSpPr>
                <p:sp>
                  <p:nvSpPr>
                    <p:cNvPr id="74185" name="Freeform 636"/>
                    <p:cNvSpPr>
                      <a:spLocks/>
                    </p:cNvSpPr>
                    <p:nvPr/>
                  </p:nvSpPr>
                  <p:spPr bwMode="auto">
                    <a:xfrm>
                      <a:off x="4067" y="2646"/>
                      <a:ext cx="3" cy="12"/>
                    </a:xfrm>
                    <a:custGeom>
                      <a:avLst/>
                      <a:gdLst>
                        <a:gd name="T0" fmla="*/ 0 w 19"/>
                        <a:gd name="T1" fmla="*/ 0 h 69"/>
                        <a:gd name="T2" fmla="*/ 0 w 19"/>
                        <a:gd name="T3" fmla="*/ 12 h 69"/>
                        <a:gd name="T4" fmla="*/ 3 w 19"/>
                        <a:gd name="T5" fmla="*/ 12 h 69"/>
                        <a:gd name="T6" fmla="*/ 3 w 19"/>
                        <a:gd name="T7" fmla="*/ 0 h 69"/>
                        <a:gd name="T8" fmla="*/ 0 w 19"/>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69">
                          <a:moveTo>
                            <a:pt x="0" y="1"/>
                          </a:moveTo>
                          <a:lnTo>
                            <a:pt x="0" y="69"/>
                          </a:lnTo>
                          <a:lnTo>
                            <a:pt x="19" y="68"/>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186" name="Freeform 637"/>
                    <p:cNvSpPr>
                      <a:spLocks/>
                    </p:cNvSpPr>
                    <p:nvPr/>
                  </p:nvSpPr>
                  <p:spPr bwMode="auto">
                    <a:xfrm>
                      <a:off x="4070" y="2646"/>
                      <a:ext cx="3" cy="12"/>
                    </a:xfrm>
                    <a:custGeom>
                      <a:avLst/>
                      <a:gdLst>
                        <a:gd name="T0" fmla="*/ 0 w 21"/>
                        <a:gd name="T1" fmla="*/ 0 h 69"/>
                        <a:gd name="T2" fmla="*/ 0 w 21"/>
                        <a:gd name="T3" fmla="*/ 12 h 69"/>
                        <a:gd name="T4" fmla="*/ 3 w 21"/>
                        <a:gd name="T5" fmla="*/ 12 h 69"/>
                        <a:gd name="T6" fmla="*/ 3 w 21"/>
                        <a:gd name="T7" fmla="*/ 0 h 69"/>
                        <a:gd name="T8" fmla="*/ 0 w 21"/>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9">
                          <a:moveTo>
                            <a:pt x="0" y="1"/>
                          </a:moveTo>
                          <a:lnTo>
                            <a:pt x="0" y="69"/>
                          </a:lnTo>
                          <a:lnTo>
                            <a:pt x="21" y="68"/>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187" name="Freeform 638"/>
                    <p:cNvSpPr>
                      <a:spLocks/>
                    </p:cNvSpPr>
                    <p:nvPr/>
                  </p:nvSpPr>
                  <p:spPr bwMode="auto">
                    <a:xfrm>
                      <a:off x="4073" y="2646"/>
                      <a:ext cx="4" cy="12"/>
                    </a:xfrm>
                    <a:custGeom>
                      <a:avLst/>
                      <a:gdLst>
                        <a:gd name="T0" fmla="*/ 0 w 19"/>
                        <a:gd name="T1" fmla="*/ 0 h 69"/>
                        <a:gd name="T2" fmla="*/ 0 w 19"/>
                        <a:gd name="T3" fmla="*/ 12 h 69"/>
                        <a:gd name="T4" fmla="*/ 4 w 19"/>
                        <a:gd name="T5" fmla="*/ 12 h 69"/>
                        <a:gd name="T6" fmla="*/ 4 w 19"/>
                        <a:gd name="T7" fmla="*/ 0 h 69"/>
                        <a:gd name="T8" fmla="*/ 0 w 19"/>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69">
                          <a:moveTo>
                            <a:pt x="0" y="1"/>
                          </a:moveTo>
                          <a:lnTo>
                            <a:pt x="0" y="69"/>
                          </a:lnTo>
                          <a:lnTo>
                            <a:pt x="19" y="68"/>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188" name="Freeform 639"/>
                    <p:cNvSpPr>
                      <a:spLocks/>
                    </p:cNvSpPr>
                    <p:nvPr/>
                  </p:nvSpPr>
                  <p:spPr bwMode="auto">
                    <a:xfrm>
                      <a:off x="4077" y="2646"/>
                      <a:ext cx="3" cy="12"/>
                    </a:xfrm>
                    <a:custGeom>
                      <a:avLst/>
                      <a:gdLst>
                        <a:gd name="T0" fmla="*/ 0 w 21"/>
                        <a:gd name="T1" fmla="*/ 0 h 69"/>
                        <a:gd name="T2" fmla="*/ 0 w 21"/>
                        <a:gd name="T3" fmla="*/ 12 h 69"/>
                        <a:gd name="T4" fmla="*/ 3 w 21"/>
                        <a:gd name="T5" fmla="*/ 12 h 69"/>
                        <a:gd name="T6" fmla="*/ 3 w 21"/>
                        <a:gd name="T7" fmla="*/ 0 h 69"/>
                        <a:gd name="T8" fmla="*/ 0 w 21"/>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9">
                          <a:moveTo>
                            <a:pt x="0" y="1"/>
                          </a:moveTo>
                          <a:lnTo>
                            <a:pt x="0" y="69"/>
                          </a:lnTo>
                          <a:lnTo>
                            <a:pt x="21" y="68"/>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grpSp>
            <p:grpSp>
              <p:nvGrpSpPr>
                <p:cNvPr id="74177" name="Group 640"/>
                <p:cNvGrpSpPr>
                  <a:grpSpLocks/>
                </p:cNvGrpSpPr>
                <p:nvPr/>
              </p:nvGrpSpPr>
              <p:grpSpPr bwMode="auto">
                <a:xfrm>
                  <a:off x="4080" y="2646"/>
                  <a:ext cx="13" cy="12"/>
                  <a:chOff x="4080" y="2646"/>
                  <a:chExt cx="13" cy="12"/>
                </a:xfrm>
              </p:grpSpPr>
              <p:sp>
                <p:nvSpPr>
                  <p:cNvPr id="74179" name="Freeform 641"/>
                  <p:cNvSpPr>
                    <a:spLocks/>
                  </p:cNvSpPr>
                  <p:nvPr/>
                </p:nvSpPr>
                <p:spPr bwMode="auto">
                  <a:xfrm>
                    <a:off x="4080" y="2646"/>
                    <a:ext cx="3" cy="12"/>
                  </a:xfrm>
                  <a:custGeom>
                    <a:avLst/>
                    <a:gdLst>
                      <a:gd name="T0" fmla="*/ 0 w 19"/>
                      <a:gd name="T1" fmla="*/ 0 h 69"/>
                      <a:gd name="T2" fmla="*/ 0 w 19"/>
                      <a:gd name="T3" fmla="*/ 12 h 69"/>
                      <a:gd name="T4" fmla="*/ 3 w 19"/>
                      <a:gd name="T5" fmla="*/ 12 h 69"/>
                      <a:gd name="T6" fmla="*/ 3 w 19"/>
                      <a:gd name="T7" fmla="*/ 0 h 69"/>
                      <a:gd name="T8" fmla="*/ 0 w 19"/>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69">
                        <a:moveTo>
                          <a:pt x="0" y="1"/>
                        </a:moveTo>
                        <a:lnTo>
                          <a:pt x="0" y="69"/>
                        </a:lnTo>
                        <a:lnTo>
                          <a:pt x="19" y="68"/>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180" name="Freeform 642"/>
                  <p:cNvSpPr>
                    <a:spLocks/>
                  </p:cNvSpPr>
                  <p:nvPr/>
                </p:nvSpPr>
                <p:spPr bwMode="auto">
                  <a:xfrm>
                    <a:off x="4083" y="2646"/>
                    <a:ext cx="3" cy="12"/>
                  </a:xfrm>
                  <a:custGeom>
                    <a:avLst/>
                    <a:gdLst>
                      <a:gd name="T0" fmla="*/ 0 w 19"/>
                      <a:gd name="T1" fmla="*/ 0 h 69"/>
                      <a:gd name="T2" fmla="*/ 0 w 19"/>
                      <a:gd name="T3" fmla="*/ 12 h 69"/>
                      <a:gd name="T4" fmla="*/ 3 w 19"/>
                      <a:gd name="T5" fmla="*/ 12 h 69"/>
                      <a:gd name="T6" fmla="*/ 3 w 19"/>
                      <a:gd name="T7" fmla="*/ 0 h 69"/>
                      <a:gd name="T8" fmla="*/ 0 w 19"/>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69">
                        <a:moveTo>
                          <a:pt x="0" y="1"/>
                        </a:moveTo>
                        <a:lnTo>
                          <a:pt x="0" y="69"/>
                        </a:lnTo>
                        <a:lnTo>
                          <a:pt x="19" y="68"/>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181" name="Freeform 643"/>
                  <p:cNvSpPr>
                    <a:spLocks/>
                  </p:cNvSpPr>
                  <p:nvPr/>
                </p:nvSpPr>
                <p:spPr bwMode="auto">
                  <a:xfrm>
                    <a:off x="4086" y="2646"/>
                    <a:ext cx="4" cy="12"/>
                  </a:xfrm>
                  <a:custGeom>
                    <a:avLst/>
                    <a:gdLst>
                      <a:gd name="T0" fmla="*/ 0 w 21"/>
                      <a:gd name="T1" fmla="*/ 0 h 69"/>
                      <a:gd name="T2" fmla="*/ 0 w 21"/>
                      <a:gd name="T3" fmla="*/ 12 h 69"/>
                      <a:gd name="T4" fmla="*/ 4 w 21"/>
                      <a:gd name="T5" fmla="*/ 12 h 69"/>
                      <a:gd name="T6" fmla="*/ 4 w 21"/>
                      <a:gd name="T7" fmla="*/ 0 h 69"/>
                      <a:gd name="T8" fmla="*/ 0 w 21"/>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9">
                        <a:moveTo>
                          <a:pt x="0" y="1"/>
                        </a:moveTo>
                        <a:lnTo>
                          <a:pt x="0" y="69"/>
                        </a:lnTo>
                        <a:lnTo>
                          <a:pt x="21" y="68"/>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182" name="Freeform 644"/>
                  <p:cNvSpPr>
                    <a:spLocks/>
                  </p:cNvSpPr>
                  <p:nvPr/>
                </p:nvSpPr>
                <p:spPr bwMode="auto">
                  <a:xfrm>
                    <a:off x="4090" y="2646"/>
                    <a:ext cx="3" cy="12"/>
                  </a:xfrm>
                  <a:custGeom>
                    <a:avLst/>
                    <a:gdLst>
                      <a:gd name="T0" fmla="*/ 0 w 20"/>
                      <a:gd name="T1" fmla="*/ 0 h 69"/>
                      <a:gd name="T2" fmla="*/ 0 w 20"/>
                      <a:gd name="T3" fmla="*/ 12 h 69"/>
                      <a:gd name="T4" fmla="*/ 3 w 20"/>
                      <a:gd name="T5" fmla="*/ 12 h 69"/>
                      <a:gd name="T6" fmla="*/ 3 w 20"/>
                      <a:gd name="T7" fmla="*/ 0 h 69"/>
                      <a:gd name="T8" fmla="*/ 0 w 20"/>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69">
                        <a:moveTo>
                          <a:pt x="0" y="1"/>
                        </a:moveTo>
                        <a:lnTo>
                          <a:pt x="0" y="69"/>
                        </a:lnTo>
                        <a:lnTo>
                          <a:pt x="20" y="68"/>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sp>
              <p:nvSpPr>
                <p:cNvPr id="74178" name="Freeform 645"/>
                <p:cNvSpPr>
                  <a:spLocks/>
                </p:cNvSpPr>
                <p:nvPr/>
              </p:nvSpPr>
              <p:spPr bwMode="auto">
                <a:xfrm>
                  <a:off x="4093" y="2646"/>
                  <a:ext cx="4" cy="12"/>
                </a:xfrm>
                <a:custGeom>
                  <a:avLst/>
                  <a:gdLst>
                    <a:gd name="T0" fmla="*/ 0 w 20"/>
                    <a:gd name="T1" fmla="*/ 0 h 69"/>
                    <a:gd name="T2" fmla="*/ 0 w 20"/>
                    <a:gd name="T3" fmla="*/ 12 h 69"/>
                    <a:gd name="T4" fmla="*/ 4 w 20"/>
                    <a:gd name="T5" fmla="*/ 12 h 69"/>
                    <a:gd name="T6" fmla="*/ 4 w 20"/>
                    <a:gd name="T7" fmla="*/ 0 h 69"/>
                    <a:gd name="T8" fmla="*/ 0 w 20"/>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69">
                      <a:moveTo>
                        <a:pt x="0" y="1"/>
                      </a:moveTo>
                      <a:lnTo>
                        <a:pt x="0" y="69"/>
                      </a:lnTo>
                      <a:lnTo>
                        <a:pt x="20" y="68"/>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grpSp>
            <p:nvGrpSpPr>
              <p:cNvPr id="74151" name="Group 646"/>
              <p:cNvGrpSpPr>
                <a:grpSpLocks/>
              </p:cNvGrpSpPr>
              <p:nvPr/>
            </p:nvGrpSpPr>
            <p:grpSpPr bwMode="auto">
              <a:xfrm>
                <a:off x="3998" y="2585"/>
                <a:ext cx="102" cy="61"/>
                <a:chOff x="3998" y="2585"/>
                <a:chExt cx="102" cy="61"/>
              </a:xfrm>
            </p:grpSpPr>
            <p:sp>
              <p:nvSpPr>
                <p:cNvPr id="74152" name="Freeform 647"/>
                <p:cNvSpPr>
                  <a:spLocks/>
                </p:cNvSpPr>
                <p:nvPr/>
              </p:nvSpPr>
              <p:spPr bwMode="auto">
                <a:xfrm>
                  <a:off x="3998" y="2591"/>
                  <a:ext cx="102" cy="6"/>
                </a:xfrm>
                <a:custGeom>
                  <a:avLst/>
                  <a:gdLst>
                    <a:gd name="T0" fmla="*/ 0 w 609"/>
                    <a:gd name="T1" fmla="*/ 3 h 34"/>
                    <a:gd name="T2" fmla="*/ 2 w 609"/>
                    <a:gd name="T3" fmla="*/ 6 h 34"/>
                    <a:gd name="T4" fmla="*/ 100 w 609"/>
                    <a:gd name="T5" fmla="*/ 6 h 34"/>
                    <a:gd name="T6" fmla="*/ 102 w 609"/>
                    <a:gd name="T7" fmla="*/ 3 h 34"/>
                    <a:gd name="T8" fmla="*/ 100 w 609"/>
                    <a:gd name="T9" fmla="*/ 0 h 34"/>
                    <a:gd name="T10" fmla="*/ 1 w 609"/>
                    <a:gd name="T11" fmla="*/ 0 h 34"/>
                    <a:gd name="T12" fmla="*/ 0 w 609"/>
                    <a:gd name="T13" fmla="*/ 3 h 3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09" h="34">
                      <a:moveTo>
                        <a:pt x="0" y="16"/>
                      </a:moveTo>
                      <a:lnTo>
                        <a:pt x="9" y="34"/>
                      </a:lnTo>
                      <a:lnTo>
                        <a:pt x="598" y="34"/>
                      </a:lnTo>
                      <a:lnTo>
                        <a:pt x="609" y="16"/>
                      </a:lnTo>
                      <a:lnTo>
                        <a:pt x="598" y="0"/>
                      </a:lnTo>
                      <a:lnTo>
                        <a:pt x="7" y="0"/>
                      </a:lnTo>
                      <a:lnTo>
                        <a:pt x="0" y="16"/>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153" name="Freeform 648"/>
                <p:cNvSpPr>
                  <a:spLocks/>
                </p:cNvSpPr>
                <p:nvPr/>
              </p:nvSpPr>
              <p:spPr bwMode="auto">
                <a:xfrm>
                  <a:off x="3999" y="2605"/>
                  <a:ext cx="101" cy="6"/>
                </a:xfrm>
                <a:custGeom>
                  <a:avLst/>
                  <a:gdLst>
                    <a:gd name="T0" fmla="*/ 0 w 609"/>
                    <a:gd name="T1" fmla="*/ 3 h 36"/>
                    <a:gd name="T2" fmla="*/ 1 w 609"/>
                    <a:gd name="T3" fmla="*/ 6 h 36"/>
                    <a:gd name="T4" fmla="*/ 99 w 609"/>
                    <a:gd name="T5" fmla="*/ 6 h 36"/>
                    <a:gd name="T6" fmla="*/ 101 w 609"/>
                    <a:gd name="T7" fmla="*/ 3 h 36"/>
                    <a:gd name="T8" fmla="*/ 99 w 609"/>
                    <a:gd name="T9" fmla="*/ 0 h 36"/>
                    <a:gd name="T10" fmla="*/ 1 w 609"/>
                    <a:gd name="T11" fmla="*/ 0 h 36"/>
                    <a:gd name="T12" fmla="*/ 0 w 609"/>
                    <a:gd name="T13" fmla="*/ 3 h 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09" h="36">
                      <a:moveTo>
                        <a:pt x="0" y="17"/>
                      </a:moveTo>
                      <a:lnTo>
                        <a:pt x="9" y="36"/>
                      </a:lnTo>
                      <a:lnTo>
                        <a:pt x="598" y="36"/>
                      </a:lnTo>
                      <a:lnTo>
                        <a:pt x="609" y="17"/>
                      </a:lnTo>
                      <a:lnTo>
                        <a:pt x="598" y="0"/>
                      </a:lnTo>
                      <a:lnTo>
                        <a:pt x="7" y="0"/>
                      </a:lnTo>
                      <a:lnTo>
                        <a:pt x="0" y="17"/>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154" name="Freeform 649"/>
                <p:cNvSpPr>
                  <a:spLocks/>
                </p:cNvSpPr>
                <p:nvPr/>
              </p:nvSpPr>
              <p:spPr bwMode="auto">
                <a:xfrm>
                  <a:off x="3998" y="2619"/>
                  <a:ext cx="102" cy="6"/>
                </a:xfrm>
                <a:custGeom>
                  <a:avLst/>
                  <a:gdLst>
                    <a:gd name="T0" fmla="*/ 0 w 609"/>
                    <a:gd name="T1" fmla="*/ 3 h 35"/>
                    <a:gd name="T2" fmla="*/ 2 w 609"/>
                    <a:gd name="T3" fmla="*/ 6 h 35"/>
                    <a:gd name="T4" fmla="*/ 100 w 609"/>
                    <a:gd name="T5" fmla="*/ 6 h 35"/>
                    <a:gd name="T6" fmla="*/ 102 w 609"/>
                    <a:gd name="T7" fmla="*/ 3 h 35"/>
                    <a:gd name="T8" fmla="*/ 100 w 609"/>
                    <a:gd name="T9" fmla="*/ 0 h 35"/>
                    <a:gd name="T10" fmla="*/ 1 w 609"/>
                    <a:gd name="T11" fmla="*/ 0 h 35"/>
                    <a:gd name="T12" fmla="*/ 0 w 609"/>
                    <a:gd name="T13" fmla="*/ 3 h 3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09" h="35">
                      <a:moveTo>
                        <a:pt x="0" y="18"/>
                      </a:moveTo>
                      <a:lnTo>
                        <a:pt x="9" y="35"/>
                      </a:lnTo>
                      <a:lnTo>
                        <a:pt x="598" y="35"/>
                      </a:lnTo>
                      <a:lnTo>
                        <a:pt x="609" y="18"/>
                      </a:lnTo>
                      <a:lnTo>
                        <a:pt x="598" y="0"/>
                      </a:lnTo>
                      <a:lnTo>
                        <a:pt x="7" y="0"/>
                      </a:lnTo>
                      <a:lnTo>
                        <a:pt x="0" y="18"/>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155" name="Freeform 650"/>
                <p:cNvSpPr>
                  <a:spLocks/>
                </p:cNvSpPr>
                <p:nvPr/>
              </p:nvSpPr>
              <p:spPr bwMode="auto">
                <a:xfrm>
                  <a:off x="3998" y="2633"/>
                  <a:ext cx="102" cy="6"/>
                </a:xfrm>
                <a:custGeom>
                  <a:avLst/>
                  <a:gdLst>
                    <a:gd name="T0" fmla="*/ 0 w 609"/>
                    <a:gd name="T1" fmla="*/ 3 h 34"/>
                    <a:gd name="T2" fmla="*/ 2 w 609"/>
                    <a:gd name="T3" fmla="*/ 6 h 34"/>
                    <a:gd name="T4" fmla="*/ 100 w 609"/>
                    <a:gd name="T5" fmla="*/ 6 h 34"/>
                    <a:gd name="T6" fmla="*/ 102 w 609"/>
                    <a:gd name="T7" fmla="*/ 3 h 34"/>
                    <a:gd name="T8" fmla="*/ 100 w 609"/>
                    <a:gd name="T9" fmla="*/ 0 h 34"/>
                    <a:gd name="T10" fmla="*/ 1 w 609"/>
                    <a:gd name="T11" fmla="*/ 0 h 34"/>
                    <a:gd name="T12" fmla="*/ 0 w 609"/>
                    <a:gd name="T13" fmla="*/ 3 h 3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09" h="34">
                      <a:moveTo>
                        <a:pt x="0" y="17"/>
                      </a:moveTo>
                      <a:lnTo>
                        <a:pt x="9" y="34"/>
                      </a:lnTo>
                      <a:lnTo>
                        <a:pt x="598" y="34"/>
                      </a:lnTo>
                      <a:lnTo>
                        <a:pt x="609" y="17"/>
                      </a:lnTo>
                      <a:lnTo>
                        <a:pt x="598" y="0"/>
                      </a:lnTo>
                      <a:lnTo>
                        <a:pt x="7" y="0"/>
                      </a:lnTo>
                      <a:lnTo>
                        <a:pt x="0" y="17"/>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156" name="Freeform 651"/>
                <p:cNvSpPr>
                  <a:spLocks/>
                </p:cNvSpPr>
                <p:nvPr/>
              </p:nvSpPr>
              <p:spPr bwMode="auto">
                <a:xfrm>
                  <a:off x="3998" y="2594"/>
                  <a:ext cx="102" cy="3"/>
                </a:xfrm>
                <a:custGeom>
                  <a:avLst/>
                  <a:gdLst>
                    <a:gd name="T0" fmla="*/ 2 w 609"/>
                    <a:gd name="T1" fmla="*/ 3 h 17"/>
                    <a:gd name="T2" fmla="*/ 0 w 609"/>
                    <a:gd name="T3" fmla="*/ 0 h 17"/>
                    <a:gd name="T4" fmla="*/ 102 w 609"/>
                    <a:gd name="T5" fmla="*/ 0 h 17"/>
                    <a:gd name="T6" fmla="*/ 100 w 609"/>
                    <a:gd name="T7" fmla="*/ 3 h 17"/>
                    <a:gd name="T8" fmla="*/ 2 w 609"/>
                    <a:gd name="T9" fmla="*/ 3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9" h="17">
                      <a:moveTo>
                        <a:pt x="10" y="17"/>
                      </a:moveTo>
                      <a:lnTo>
                        <a:pt x="0" y="0"/>
                      </a:lnTo>
                      <a:lnTo>
                        <a:pt x="609" y="0"/>
                      </a:lnTo>
                      <a:lnTo>
                        <a:pt x="599" y="17"/>
                      </a:lnTo>
                      <a:lnTo>
                        <a:pt x="10" y="17"/>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157" name="Freeform 652"/>
                <p:cNvSpPr>
                  <a:spLocks/>
                </p:cNvSpPr>
                <p:nvPr/>
              </p:nvSpPr>
              <p:spPr bwMode="auto">
                <a:xfrm>
                  <a:off x="3998" y="2608"/>
                  <a:ext cx="102" cy="3"/>
                </a:xfrm>
                <a:custGeom>
                  <a:avLst/>
                  <a:gdLst>
                    <a:gd name="T0" fmla="*/ 2 w 613"/>
                    <a:gd name="T1" fmla="*/ 3 h 19"/>
                    <a:gd name="T2" fmla="*/ 0 w 613"/>
                    <a:gd name="T3" fmla="*/ 0 h 19"/>
                    <a:gd name="T4" fmla="*/ 102 w 613"/>
                    <a:gd name="T5" fmla="*/ 0 h 19"/>
                    <a:gd name="T6" fmla="*/ 100 w 613"/>
                    <a:gd name="T7" fmla="*/ 3 h 19"/>
                    <a:gd name="T8" fmla="*/ 2 w 613"/>
                    <a:gd name="T9" fmla="*/ 3 h 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3" h="19">
                      <a:moveTo>
                        <a:pt x="10" y="19"/>
                      </a:moveTo>
                      <a:lnTo>
                        <a:pt x="0" y="0"/>
                      </a:lnTo>
                      <a:lnTo>
                        <a:pt x="613" y="0"/>
                      </a:lnTo>
                      <a:lnTo>
                        <a:pt x="601" y="19"/>
                      </a:lnTo>
                      <a:lnTo>
                        <a:pt x="10" y="19"/>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158" name="Freeform 653"/>
                <p:cNvSpPr>
                  <a:spLocks/>
                </p:cNvSpPr>
                <p:nvPr/>
              </p:nvSpPr>
              <p:spPr bwMode="auto">
                <a:xfrm>
                  <a:off x="3998" y="2622"/>
                  <a:ext cx="102" cy="3"/>
                </a:xfrm>
                <a:custGeom>
                  <a:avLst/>
                  <a:gdLst>
                    <a:gd name="T0" fmla="*/ 2 w 609"/>
                    <a:gd name="T1" fmla="*/ 3 h 16"/>
                    <a:gd name="T2" fmla="*/ 0 w 609"/>
                    <a:gd name="T3" fmla="*/ 0 h 16"/>
                    <a:gd name="T4" fmla="*/ 102 w 609"/>
                    <a:gd name="T5" fmla="*/ 0 h 16"/>
                    <a:gd name="T6" fmla="*/ 100 w 609"/>
                    <a:gd name="T7" fmla="*/ 3 h 16"/>
                    <a:gd name="T8" fmla="*/ 2 w 609"/>
                    <a:gd name="T9" fmla="*/ 3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9" h="16">
                      <a:moveTo>
                        <a:pt x="10" y="16"/>
                      </a:moveTo>
                      <a:lnTo>
                        <a:pt x="0" y="0"/>
                      </a:lnTo>
                      <a:lnTo>
                        <a:pt x="609" y="0"/>
                      </a:lnTo>
                      <a:lnTo>
                        <a:pt x="599" y="16"/>
                      </a:lnTo>
                      <a:lnTo>
                        <a:pt x="1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159" name="Freeform 654"/>
                <p:cNvSpPr>
                  <a:spLocks/>
                </p:cNvSpPr>
                <p:nvPr/>
              </p:nvSpPr>
              <p:spPr bwMode="auto">
                <a:xfrm>
                  <a:off x="3998" y="2636"/>
                  <a:ext cx="102" cy="3"/>
                </a:xfrm>
                <a:custGeom>
                  <a:avLst/>
                  <a:gdLst>
                    <a:gd name="T0" fmla="*/ 2 w 608"/>
                    <a:gd name="T1" fmla="*/ 3 h 16"/>
                    <a:gd name="T2" fmla="*/ 0 w 608"/>
                    <a:gd name="T3" fmla="*/ 0 h 16"/>
                    <a:gd name="T4" fmla="*/ 102 w 608"/>
                    <a:gd name="T5" fmla="*/ 0 h 16"/>
                    <a:gd name="T6" fmla="*/ 100 w 608"/>
                    <a:gd name="T7" fmla="*/ 3 h 16"/>
                    <a:gd name="T8" fmla="*/ 2 w 608"/>
                    <a:gd name="T9" fmla="*/ 3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8" h="16">
                      <a:moveTo>
                        <a:pt x="9" y="16"/>
                      </a:moveTo>
                      <a:lnTo>
                        <a:pt x="0" y="0"/>
                      </a:lnTo>
                      <a:lnTo>
                        <a:pt x="608" y="0"/>
                      </a:lnTo>
                      <a:lnTo>
                        <a:pt x="598" y="16"/>
                      </a:lnTo>
                      <a:lnTo>
                        <a:pt x="9"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160" name="Freeform 655"/>
                <p:cNvSpPr>
                  <a:spLocks/>
                </p:cNvSpPr>
                <p:nvPr/>
              </p:nvSpPr>
              <p:spPr bwMode="auto">
                <a:xfrm>
                  <a:off x="3998" y="2585"/>
                  <a:ext cx="102" cy="2"/>
                </a:xfrm>
                <a:custGeom>
                  <a:avLst/>
                  <a:gdLst>
                    <a:gd name="T0" fmla="*/ 1 w 611"/>
                    <a:gd name="T1" fmla="*/ 0 h 16"/>
                    <a:gd name="T2" fmla="*/ 0 w 611"/>
                    <a:gd name="T3" fmla="*/ 2 h 16"/>
                    <a:gd name="T4" fmla="*/ 102 w 611"/>
                    <a:gd name="T5" fmla="*/ 2 h 16"/>
                    <a:gd name="T6" fmla="*/ 100 w 611"/>
                    <a:gd name="T7" fmla="*/ 0 h 16"/>
                    <a:gd name="T8" fmla="*/ 1 w 611"/>
                    <a:gd name="T9" fmla="*/ 0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1" h="16">
                      <a:moveTo>
                        <a:pt x="8" y="0"/>
                      </a:moveTo>
                      <a:lnTo>
                        <a:pt x="0" y="16"/>
                      </a:lnTo>
                      <a:lnTo>
                        <a:pt x="611" y="16"/>
                      </a:lnTo>
                      <a:lnTo>
                        <a:pt x="601" y="0"/>
                      </a:lnTo>
                      <a:lnTo>
                        <a:pt x="8"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161" name="Freeform 656"/>
                <p:cNvSpPr>
                  <a:spLocks/>
                </p:cNvSpPr>
                <p:nvPr/>
              </p:nvSpPr>
              <p:spPr bwMode="auto">
                <a:xfrm>
                  <a:off x="3998" y="2643"/>
                  <a:ext cx="101" cy="3"/>
                </a:xfrm>
                <a:custGeom>
                  <a:avLst/>
                  <a:gdLst>
                    <a:gd name="T0" fmla="*/ 1 w 605"/>
                    <a:gd name="T1" fmla="*/ 3 h 16"/>
                    <a:gd name="T2" fmla="*/ 0 w 605"/>
                    <a:gd name="T3" fmla="*/ 0 h 16"/>
                    <a:gd name="T4" fmla="*/ 101 w 605"/>
                    <a:gd name="T5" fmla="*/ 0 h 16"/>
                    <a:gd name="T6" fmla="*/ 99 w 605"/>
                    <a:gd name="T7" fmla="*/ 3 h 16"/>
                    <a:gd name="T8" fmla="*/ 1 w 605"/>
                    <a:gd name="T9" fmla="*/ 3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5" h="16">
                      <a:moveTo>
                        <a:pt x="8" y="16"/>
                      </a:moveTo>
                      <a:lnTo>
                        <a:pt x="0" y="0"/>
                      </a:lnTo>
                      <a:lnTo>
                        <a:pt x="605" y="0"/>
                      </a:lnTo>
                      <a:lnTo>
                        <a:pt x="596" y="16"/>
                      </a:lnTo>
                      <a:lnTo>
                        <a:pt x="8"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162" name="Freeform 657"/>
                <p:cNvSpPr>
                  <a:spLocks/>
                </p:cNvSpPr>
                <p:nvPr/>
              </p:nvSpPr>
              <p:spPr bwMode="auto">
                <a:xfrm>
                  <a:off x="3999" y="2597"/>
                  <a:ext cx="101" cy="3"/>
                </a:xfrm>
                <a:custGeom>
                  <a:avLst/>
                  <a:gdLst>
                    <a:gd name="T0" fmla="*/ 1 w 607"/>
                    <a:gd name="T1" fmla="*/ 0 h 16"/>
                    <a:gd name="T2" fmla="*/ 0 w 607"/>
                    <a:gd name="T3" fmla="*/ 3 h 16"/>
                    <a:gd name="T4" fmla="*/ 101 w 607"/>
                    <a:gd name="T5" fmla="*/ 3 h 16"/>
                    <a:gd name="T6" fmla="*/ 99 w 607"/>
                    <a:gd name="T7" fmla="*/ 0 h 16"/>
                    <a:gd name="T8" fmla="*/ 1 w 607"/>
                    <a:gd name="T9" fmla="*/ 0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7" h="16">
                      <a:moveTo>
                        <a:pt x="8" y="0"/>
                      </a:moveTo>
                      <a:lnTo>
                        <a:pt x="0" y="16"/>
                      </a:lnTo>
                      <a:lnTo>
                        <a:pt x="607" y="16"/>
                      </a:lnTo>
                      <a:lnTo>
                        <a:pt x="597" y="0"/>
                      </a:lnTo>
                      <a:lnTo>
                        <a:pt x="8"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163" name="Freeform 658"/>
                <p:cNvSpPr>
                  <a:spLocks/>
                </p:cNvSpPr>
                <p:nvPr/>
              </p:nvSpPr>
              <p:spPr bwMode="auto">
                <a:xfrm>
                  <a:off x="3999" y="2612"/>
                  <a:ext cx="101" cy="2"/>
                </a:xfrm>
                <a:custGeom>
                  <a:avLst/>
                  <a:gdLst>
                    <a:gd name="T0" fmla="*/ 1 w 607"/>
                    <a:gd name="T1" fmla="*/ 0 h 16"/>
                    <a:gd name="T2" fmla="*/ 0 w 607"/>
                    <a:gd name="T3" fmla="*/ 2 h 16"/>
                    <a:gd name="T4" fmla="*/ 101 w 607"/>
                    <a:gd name="T5" fmla="*/ 2 h 16"/>
                    <a:gd name="T6" fmla="*/ 99 w 607"/>
                    <a:gd name="T7" fmla="*/ 0 h 16"/>
                    <a:gd name="T8" fmla="*/ 1 w 607"/>
                    <a:gd name="T9" fmla="*/ 0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7" h="16">
                      <a:moveTo>
                        <a:pt x="8" y="0"/>
                      </a:moveTo>
                      <a:lnTo>
                        <a:pt x="0" y="16"/>
                      </a:lnTo>
                      <a:lnTo>
                        <a:pt x="607" y="16"/>
                      </a:lnTo>
                      <a:lnTo>
                        <a:pt x="597" y="0"/>
                      </a:lnTo>
                      <a:lnTo>
                        <a:pt x="8"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164" name="Freeform 659"/>
                <p:cNvSpPr>
                  <a:spLocks/>
                </p:cNvSpPr>
                <p:nvPr/>
              </p:nvSpPr>
              <p:spPr bwMode="auto">
                <a:xfrm>
                  <a:off x="3998" y="2625"/>
                  <a:ext cx="102" cy="4"/>
                </a:xfrm>
                <a:custGeom>
                  <a:avLst/>
                  <a:gdLst>
                    <a:gd name="T0" fmla="*/ 2 w 609"/>
                    <a:gd name="T1" fmla="*/ 0 h 19"/>
                    <a:gd name="T2" fmla="*/ 0 w 609"/>
                    <a:gd name="T3" fmla="*/ 4 h 19"/>
                    <a:gd name="T4" fmla="*/ 102 w 609"/>
                    <a:gd name="T5" fmla="*/ 4 h 19"/>
                    <a:gd name="T6" fmla="*/ 100 w 609"/>
                    <a:gd name="T7" fmla="*/ 0 h 19"/>
                    <a:gd name="T8" fmla="*/ 2 w 609"/>
                    <a:gd name="T9" fmla="*/ 0 h 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9" h="19">
                      <a:moveTo>
                        <a:pt x="10" y="0"/>
                      </a:moveTo>
                      <a:lnTo>
                        <a:pt x="0" y="19"/>
                      </a:lnTo>
                      <a:lnTo>
                        <a:pt x="609" y="17"/>
                      </a:lnTo>
                      <a:lnTo>
                        <a:pt x="599" y="0"/>
                      </a:lnTo>
                      <a:lnTo>
                        <a:pt x="1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165" name="Freeform 660"/>
                <p:cNvSpPr>
                  <a:spLocks/>
                </p:cNvSpPr>
                <p:nvPr/>
              </p:nvSpPr>
              <p:spPr bwMode="auto">
                <a:xfrm>
                  <a:off x="3998" y="2639"/>
                  <a:ext cx="101" cy="3"/>
                </a:xfrm>
                <a:custGeom>
                  <a:avLst/>
                  <a:gdLst>
                    <a:gd name="T0" fmla="*/ 1 w 606"/>
                    <a:gd name="T1" fmla="*/ 0 h 16"/>
                    <a:gd name="T2" fmla="*/ 0 w 606"/>
                    <a:gd name="T3" fmla="*/ 3 h 16"/>
                    <a:gd name="T4" fmla="*/ 101 w 606"/>
                    <a:gd name="T5" fmla="*/ 3 h 16"/>
                    <a:gd name="T6" fmla="*/ 99 w 606"/>
                    <a:gd name="T7" fmla="*/ 0 h 16"/>
                    <a:gd name="T8" fmla="*/ 1 w 606"/>
                    <a:gd name="T9" fmla="*/ 0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6" h="16">
                      <a:moveTo>
                        <a:pt x="8" y="0"/>
                      </a:moveTo>
                      <a:lnTo>
                        <a:pt x="0" y="16"/>
                      </a:lnTo>
                      <a:lnTo>
                        <a:pt x="606" y="16"/>
                      </a:lnTo>
                      <a:lnTo>
                        <a:pt x="596" y="0"/>
                      </a:lnTo>
                      <a:lnTo>
                        <a:pt x="8"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166" name="Freeform 661"/>
                <p:cNvSpPr>
                  <a:spLocks/>
                </p:cNvSpPr>
                <p:nvPr/>
              </p:nvSpPr>
              <p:spPr bwMode="auto">
                <a:xfrm>
                  <a:off x="3999" y="2615"/>
                  <a:ext cx="101" cy="4"/>
                </a:xfrm>
                <a:custGeom>
                  <a:avLst/>
                  <a:gdLst>
                    <a:gd name="T0" fmla="*/ 1 w 606"/>
                    <a:gd name="T1" fmla="*/ 4 h 23"/>
                    <a:gd name="T2" fmla="*/ 0 w 606"/>
                    <a:gd name="T3" fmla="*/ 0 h 23"/>
                    <a:gd name="T4" fmla="*/ 101 w 606"/>
                    <a:gd name="T5" fmla="*/ 0 h 23"/>
                    <a:gd name="T6" fmla="*/ 99 w 606"/>
                    <a:gd name="T7" fmla="*/ 4 h 23"/>
                    <a:gd name="T8" fmla="*/ 1 w 606"/>
                    <a:gd name="T9" fmla="*/ 4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6" h="23">
                      <a:moveTo>
                        <a:pt x="8" y="23"/>
                      </a:moveTo>
                      <a:lnTo>
                        <a:pt x="0" y="0"/>
                      </a:lnTo>
                      <a:lnTo>
                        <a:pt x="606" y="0"/>
                      </a:lnTo>
                      <a:lnTo>
                        <a:pt x="596" y="23"/>
                      </a:lnTo>
                      <a:lnTo>
                        <a:pt x="8" y="23"/>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167" name="Freeform 662"/>
                <p:cNvSpPr>
                  <a:spLocks/>
                </p:cNvSpPr>
                <p:nvPr/>
              </p:nvSpPr>
              <p:spPr bwMode="auto">
                <a:xfrm>
                  <a:off x="3998" y="2629"/>
                  <a:ext cx="102" cy="4"/>
                </a:xfrm>
                <a:custGeom>
                  <a:avLst/>
                  <a:gdLst>
                    <a:gd name="T0" fmla="*/ 1 w 609"/>
                    <a:gd name="T1" fmla="*/ 4 h 23"/>
                    <a:gd name="T2" fmla="*/ 0 w 609"/>
                    <a:gd name="T3" fmla="*/ 0 h 23"/>
                    <a:gd name="T4" fmla="*/ 102 w 609"/>
                    <a:gd name="T5" fmla="*/ 0 h 23"/>
                    <a:gd name="T6" fmla="*/ 100 w 609"/>
                    <a:gd name="T7" fmla="*/ 4 h 23"/>
                    <a:gd name="T8" fmla="*/ 1 w 609"/>
                    <a:gd name="T9" fmla="*/ 4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9" h="23">
                      <a:moveTo>
                        <a:pt x="8" y="23"/>
                      </a:moveTo>
                      <a:lnTo>
                        <a:pt x="0" y="0"/>
                      </a:lnTo>
                      <a:lnTo>
                        <a:pt x="609" y="0"/>
                      </a:lnTo>
                      <a:lnTo>
                        <a:pt x="598" y="23"/>
                      </a:lnTo>
                      <a:lnTo>
                        <a:pt x="8" y="23"/>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168" name="Freeform 663"/>
                <p:cNvSpPr>
                  <a:spLocks/>
                </p:cNvSpPr>
                <p:nvPr/>
              </p:nvSpPr>
              <p:spPr bwMode="auto">
                <a:xfrm>
                  <a:off x="3999" y="2600"/>
                  <a:ext cx="101" cy="5"/>
                </a:xfrm>
                <a:custGeom>
                  <a:avLst/>
                  <a:gdLst>
                    <a:gd name="T0" fmla="*/ 1 w 606"/>
                    <a:gd name="T1" fmla="*/ 5 h 26"/>
                    <a:gd name="T2" fmla="*/ 0 w 606"/>
                    <a:gd name="T3" fmla="*/ 0 h 26"/>
                    <a:gd name="T4" fmla="*/ 101 w 606"/>
                    <a:gd name="T5" fmla="*/ 0 h 26"/>
                    <a:gd name="T6" fmla="*/ 100 w 606"/>
                    <a:gd name="T7" fmla="*/ 5 h 26"/>
                    <a:gd name="T8" fmla="*/ 1 w 606"/>
                    <a:gd name="T9" fmla="*/ 5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6" h="26">
                      <a:moveTo>
                        <a:pt x="7" y="26"/>
                      </a:moveTo>
                      <a:lnTo>
                        <a:pt x="0" y="0"/>
                      </a:lnTo>
                      <a:lnTo>
                        <a:pt x="606" y="0"/>
                      </a:lnTo>
                      <a:lnTo>
                        <a:pt x="597" y="26"/>
                      </a:lnTo>
                      <a:lnTo>
                        <a:pt x="7" y="26"/>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169" name="Freeform 664"/>
                <p:cNvSpPr>
                  <a:spLocks/>
                </p:cNvSpPr>
                <p:nvPr/>
              </p:nvSpPr>
              <p:spPr bwMode="auto">
                <a:xfrm>
                  <a:off x="3999" y="2588"/>
                  <a:ext cx="100" cy="3"/>
                </a:xfrm>
                <a:custGeom>
                  <a:avLst/>
                  <a:gdLst>
                    <a:gd name="T0" fmla="*/ 1 w 604"/>
                    <a:gd name="T1" fmla="*/ 3 h 21"/>
                    <a:gd name="T2" fmla="*/ 0 w 604"/>
                    <a:gd name="T3" fmla="*/ 0 h 21"/>
                    <a:gd name="T4" fmla="*/ 100 w 604"/>
                    <a:gd name="T5" fmla="*/ 0 h 21"/>
                    <a:gd name="T6" fmla="*/ 99 w 604"/>
                    <a:gd name="T7" fmla="*/ 3 h 21"/>
                    <a:gd name="T8" fmla="*/ 1 w 604"/>
                    <a:gd name="T9" fmla="*/ 3 h 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4" h="21">
                      <a:moveTo>
                        <a:pt x="7" y="21"/>
                      </a:moveTo>
                      <a:lnTo>
                        <a:pt x="0" y="0"/>
                      </a:lnTo>
                      <a:lnTo>
                        <a:pt x="604" y="0"/>
                      </a:lnTo>
                      <a:lnTo>
                        <a:pt x="596" y="21"/>
                      </a:lnTo>
                      <a:lnTo>
                        <a:pt x="7" y="21"/>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nvGrpSpPr>
            <p:cNvPr id="74090" name="Group 665"/>
            <p:cNvGrpSpPr>
              <a:grpSpLocks/>
            </p:cNvGrpSpPr>
            <p:nvPr/>
          </p:nvGrpSpPr>
          <p:grpSpPr bwMode="auto">
            <a:xfrm>
              <a:off x="4001" y="2323"/>
              <a:ext cx="97" cy="60"/>
              <a:chOff x="4001" y="2323"/>
              <a:chExt cx="97" cy="60"/>
            </a:xfrm>
          </p:grpSpPr>
          <p:grpSp>
            <p:nvGrpSpPr>
              <p:cNvPr id="74131" name="Group 666"/>
              <p:cNvGrpSpPr>
                <a:grpSpLocks/>
              </p:cNvGrpSpPr>
              <p:nvPr/>
            </p:nvGrpSpPr>
            <p:grpSpPr bwMode="auto">
              <a:xfrm>
                <a:off x="4001" y="2323"/>
                <a:ext cx="97" cy="60"/>
                <a:chOff x="4001" y="2323"/>
                <a:chExt cx="97" cy="60"/>
              </a:xfrm>
            </p:grpSpPr>
            <p:sp>
              <p:nvSpPr>
                <p:cNvPr id="74148" name="Rectangle 667"/>
                <p:cNvSpPr>
                  <a:spLocks noChangeArrowheads="1"/>
                </p:cNvSpPr>
                <p:nvPr/>
              </p:nvSpPr>
              <p:spPr bwMode="auto">
                <a:xfrm>
                  <a:off x="4001" y="2323"/>
                  <a:ext cx="96" cy="60"/>
                </a:xfrm>
                <a:prstGeom prst="rect">
                  <a:avLst/>
                </a:prstGeom>
                <a:solidFill>
                  <a:srgbClr val="C0C0C0"/>
                </a:solidFill>
                <a:ln w="3175">
                  <a:solidFill>
                    <a:srgbClr val="000000"/>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149" name="Line 668"/>
                <p:cNvSpPr>
                  <a:spLocks noChangeShapeType="1"/>
                </p:cNvSpPr>
                <p:nvPr/>
              </p:nvSpPr>
              <p:spPr bwMode="auto">
                <a:xfrm>
                  <a:off x="4001" y="2353"/>
                  <a:ext cx="97"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grpSp>
          <p:grpSp>
            <p:nvGrpSpPr>
              <p:cNvPr id="74132" name="Group 669"/>
              <p:cNvGrpSpPr>
                <a:grpSpLocks/>
              </p:cNvGrpSpPr>
              <p:nvPr/>
            </p:nvGrpSpPr>
            <p:grpSpPr bwMode="auto">
              <a:xfrm>
                <a:off x="4003" y="2326"/>
                <a:ext cx="92" cy="50"/>
                <a:chOff x="4003" y="2326"/>
                <a:chExt cx="92" cy="50"/>
              </a:xfrm>
            </p:grpSpPr>
            <p:sp>
              <p:nvSpPr>
                <p:cNvPr id="74133" name="Rectangle 670"/>
                <p:cNvSpPr>
                  <a:spLocks noChangeArrowheads="1"/>
                </p:cNvSpPr>
                <p:nvPr/>
              </p:nvSpPr>
              <p:spPr bwMode="auto">
                <a:xfrm>
                  <a:off x="4040" y="2326"/>
                  <a:ext cx="29" cy="23"/>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134" name="Rectangle 671"/>
                <p:cNvSpPr>
                  <a:spLocks noChangeArrowheads="1"/>
                </p:cNvSpPr>
                <p:nvPr/>
              </p:nvSpPr>
              <p:spPr bwMode="auto">
                <a:xfrm>
                  <a:off x="4003" y="2333"/>
                  <a:ext cx="92" cy="2"/>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135" name="Freeform 672"/>
                <p:cNvSpPr>
                  <a:spLocks/>
                </p:cNvSpPr>
                <p:nvPr/>
              </p:nvSpPr>
              <p:spPr bwMode="auto">
                <a:xfrm>
                  <a:off x="4040" y="2326"/>
                  <a:ext cx="28" cy="5"/>
                </a:xfrm>
                <a:custGeom>
                  <a:avLst/>
                  <a:gdLst>
                    <a:gd name="T0" fmla="*/ 0 w 173"/>
                    <a:gd name="T1" fmla="*/ 4 h 32"/>
                    <a:gd name="T2" fmla="*/ 3 w 173"/>
                    <a:gd name="T3" fmla="*/ 2 h 32"/>
                    <a:gd name="T4" fmla="*/ 25 w 173"/>
                    <a:gd name="T5" fmla="*/ 2 h 32"/>
                    <a:gd name="T6" fmla="*/ 28 w 173"/>
                    <a:gd name="T7" fmla="*/ 5 h 32"/>
                    <a:gd name="T8" fmla="*/ 28 w 173"/>
                    <a:gd name="T9" fmla="*/ 0 h 32"/>
                    <a:gd name="T10" fmla="*/ 0 w 173"/>
                    <a:gd name="T11" fmla="*/ 0 h 32"/>
                    <a:gd name="T12" fmla="*/ 0 w 173"/>
                    <a:gd name="T13" fmla="*/ 4 h 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3" h="32">
                      <a:moveTo>
                        <a:pt x="0" y="28"/>
                      </a:moveTo>
                      <a:lnTo>
                        <a:pt x="18" y="12"/>
                      </a:lnTo>
                      <a:lnTo>
                        <a:pt x="155" y="12"/>
                      </a:lnTo>
                      <a:lnTo>
                        <a:pt x="173" y="32"/>
                      </a:lnTo>
                      <a:lnTo>
                        <a:pt x="173" y="0"/>
                      </a:lnTo>
                      <a:lnTo>
                        <a:pt x="0" y="0"/>
                      </a:lnTo>
                      <a:lnTo>
                        <a:pt x="0" y="28"/>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136" name="Rectangle 673"/>
                <p:cNvSpPr>
                  <a:spLocks noChangeArrowheads="1"/>
                </p:cNvSpPr>
                <p:nvPr/>
              </p:nvSpPr>
              <p:spPr bwMode="auto">
                <a:xfrm>
                  <a:off x="4007" y="2327"/>
                  <a:ext cx="9" cy="3"/>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137" name="Rectangle 674"/>
                <p:cNvSpPr>
                  <a:spLocks noChangeArrowheads="1"/>
                </p:cNvSpPr>
                <p:nvPr/>
              </p:nvSpPr>
              <p:spPr bwMode="auto">
                <a:xfrm>
                  <a:off x="4015" y="2358"/>
                  <a:ext cx="67" cy="18"/>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138" name="Freeform 675"/>
                <p:cNvSpPr>
                  <a:spLocks/>
                </p:cNvSpPr>
                <p:nvPr/>
              </p:nvSpPr>
              <p:spPr bwMode="auto">
                <a:xfrm>
                  <a:off x="4018" y="2358"/>
                  <a:ext cx="60" cy="6"/>
                </a:xfrm>
                <a:custGeom>
                  <a:avLst/>
                  <a:gdLst>
                    <a:gd name="T0" fmla="*/ 18 w 366"/>
                    <a:gd name="T1" fmla="*/ 0 h 38"/>
                    <a:gd name="T2" fmla="*/ 40 w 366"/>
                    <a:gd name="T3" fmla="*/ 0 h 38"/>
                    <a:gd name="T4" fmla="*/ 41 w 366"/>
                    <a:gd name="T5" fmla="*/ 3 h 38"/>
                    <a:gd name="T6" fmla="*/ 60 w 366"/>
                    <a:gd name="T7" fmla="*/ 3 h 38"/>
                    <a:gd name="T8" fmla="*/ 60 w 366"/>
                    <a:gd name="T9" fmla="*/ 6 h 38"/>
                    <a:gd name="T10" fmla="*/ 0 w 366"/>
                    <a:gd name="T11" fmla="*/ 6 h 38"/>
                    <a:gd name="T12" fmla="*/ 0 w 366"/>
                    <a:gd name="T13" fmla="*/ 3 h 38"/>
                    <a:gd name="T14" fmla="*/ 17 w 366"/>
                    <a:gd name="T15" fmla="*/ 3 h 38"/>
                    <a:gd name="T16" fmla="*/ 18 w 366"/>
                    <a:gd name="T17" fmla="*/ 0 h 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66" h="38">
                      <a:moveTo>
                        <a:pt x="108" y="0"/>
                      </a:moveTo>
                      <a:lnTo>
                        <a:pt x="244" y="0"/>
                      </a:lnTo>
                      <a:lnTo>
                        <a:pt x="248" y="20"/>
                      </a:lnTo>
                      <a:lnTo>
                        <a:pt x="366" y="20"/>
                      </a:lnTo>
                      <a:lnTo>
                        <a:pt x="366" y="38"/>
                      </a:lnTo>
                      <a:lnTo>
                        <a:pt x="0" y="38"/>
                      </a:lnTo>
                      <a:lnTo>
                        <a:pt x="0" y="19"/>
                      </a:lnTo>
                      <a:lnTo>
                        <a:pt x="104" y="19"/>
                      </a:lnTo>
                      <a:lnTo>
                        <a:pt x="108"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139" name="Rectangle 676"/>
                <p:cNvSpPr>
                  <a:spLocks noChangeArrowheads="1"/>
                </p:cNvSpPr>
                <p:nvPr/>
              </p:nvSpPr>
              <p:spPr bwMode="auto">
                <a:xfrm>
                  <a:off x="4025" y="2373"/>
                  <a:ext cx="4" cy="1"/>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140" name="Freeform 677"/>
                <p:cNvSpPr>
                  <a:spLocks/>
                </p:cNvSpPr>
                <p:nvPr/>
              </p:nvSpPr>
              <p:spPr bwMode="auto">
                <a:xfrm>
                  <a:off x="4032" y="2367"/>
                  <a:ext cx="32" cy="8"/>
                </a:xfrm>
                <a:custGeom>
                  <a:avLst/>
                  <a:gdLst>
                    <a:gd name="T0" fmla="*/ 7 w 191"/>
                    <a:gd name="T1" fmla="*/ 0 h 49"/>
                    <a:gd name="T2" fmla="*/ 25 w 191"/>
                    <a:gd name="T3" fmla="*/ 0 h 49"/>
                    <a:gd name="T4" fmla="*/ 32 w 191"/>
                    <a:gd name="T5" fmla="*/ 8 h 49"/>
                    <a:gd name="T6" fmla="*/ 0 w 191"/>
                    <a:gd name="T7" fmla="*/ 8 h 49"/>
                    <a:gd name="T8" fmla="*/ 7 w 191"/>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 h="49">
                      <a:moveTo>
                        <a:pt x="40" y="0"/>
                      </a:moveTo>
                      <a:lnTo>
                        <a:pt x="149" y="0"/>
                      </a:lnTo>
                      <a:lnTo>
                        <a:pt x="191" y="49"/>
                      </a:lnTo>
                      <a:lnTo>
                        <a:pt x="0" y="49"/>
                      </a:lnTo>
                      <a:lnTo>
                        <a:pt x="40"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141" name="Rectangle 678"/>
                <p:cNvSpPr>
                  <a:spLocks noChangeArrowheads="1"/>
                </p:cNvSpPr>
                <p:nvPr/>
              </p:nvSpPr>
              <p:spPr bwMode="auto">
                <a:xfrm>
                  <a:off x="4066" y="2369"/>
                  <a:ext cx="7" cy="5"/>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nvGrpSpPr>
                <p:cNvPr id="74142" name="Group 679"/>
                <p:cNvGrpSpPr>
                  <a:grpSpLocks/>
                </p:cNvGrpSpPr>
                <p:nvPr/>
              </p:nvGrpSpPr>
              <p:grpSpPr bwMode="auto">
                <a:xfrm>
                  <a:off x="4070" y="2327"/>
                  <a:ext cx="22" cy="4"/>
                  <a:chOff x="4070" y="2327"/>
                  <a:chExt cx="22" cy="4"/>
                </a:xfrm>
              </p:grpSpPr>
              <p:sp>
                <p:nvSpPr>
                  <p:cNvPr id="74146" name="Oval 680"/>
                  <p:cNvSpPr>
                    <a:spLocks noChangeArrowheads="1"/>
                  </p:cNvSpPr>
                  <p:nvPr/>
                </p:nvSpPr>
                <p:spPr bwMode="auto">
                  <a:xfrm>
                    <a:off x="4070" y="2327"/>
                    <a:ext cx="8" cy="4"/>
                  </a:xfrm>
                  <a:prstGeom prst="ellipse">
                    <a:avLst/>
                  </a:prstGeom>
                  <a:solidFill>
                    <a:srgbClr val="202020"/>
                  </a:solidFill>
                  <a:ln w="3175">
                    <a:solidFill>
                      <a:srgbClr val="202020"/>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147" name="Freeform 681"/>
                  <p:cNvSpPr>
                    <a:spLocks/>
                  </p:cNvSpPr>
                  <p:nvPr/>
                </p:nvSpPr>
                <p:spPr bwMode="auto">
                  <a:xfrm>
                    <a:off x="4074" y="2327"/>
                    <a:ext cx="18" cy="4"/>
                  </a:xfrm>
                  <a:custGeom>
                    <a:avLst/>
                    <a:gdLst>
                      <a:gd name="T0" fmla="*/ 1 w 108"/>
                      <a:gd name="T1" fmla="*/ 2 h 25"/>
                      <a:gd name="T2" fmla="*/ 18 w 108"/>
                      <a:gd name="T3" fmla="*/ 0 h 25"/>
                      <a:gd name="T4" fmla="*/ 18 w 108"/>
                      <a:gd name="T5" fmla="*/ 2 h 25"/>
                      <a:gd name="T6" fmla="*/ 0 w 108"/>
                      <a:gd name="T7" fmla="*/ 4 h 25"/>
                      <a:gd name="T8" fmla="*/ 1 w 108"/>
                      <a:gd name="T9" fmla="*/ 2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8" h="25">
                        <a:moveTo>
                          <a:pt x="7" y="10"/>
                        </a:moveTo>
                        <a:lnTo>
                          <a:pt x="108" y="0"/>
                        </a:lnTo>
                        <a:lnTo>
                          <a:pt x="108" y="13"/>
                        </a:lnTo>
                        <a:lnTo>
                          <a:pt x="0" y="25"/>
                        </a:lnTo>
                        <a:lnTo>
                          <a:pt x="7" y="10"/>
                        </a:lnTo>
                        <a:close/>
                      </a:path>
                    </a:pathLst>
                  </a:custGeom>
                  <a:solidFill>
                    <a:srgbClr val="202020"/>
                  </a:solidFill>
                  <a:ln w="3175">
                    <a:solidFill>
                      <a:srgbClr val="202020"/>
                    </a:solidFill>
                    <a:prstDash val="solid"/>
                    <a:round/>
                    <a:headEnd/>
                    <a:tailEnd/>
                  </a:ln>
                </p:spPr>
                <p:txBody>
                  <a:bodyPr/>
                  <a:lstStyle/>
                  <a:p>
                    <a:endParaRPr lang="es-ES"/>
                  </a:p>
                </p:txBody>
              </p:sp>
            </p:grpSp>
            <p:grpSp>
              <p:nvGrpSpPr>
                <p:cNvPr id="74143" name="Group 682"/>
                <p:cNvGrpSpPr>
                  <a:grpSpLocks/>
                </p:cNvGrpSpPr>
                <p:nvPr/>
              </p:nvGrpSpPr>
              <p:grpSpPr bwMode="auto">
                <a:xfrm>
                  <a:off x="4070" y="2326"/>
                  <a:ext cx="22" cy="5"/>
                  <a:chOff x="4070" y="2326"/>
                  <a:chExt cx="22" cy="5"/>
                </a:xfrm>
              </p:grpSpPr>
              <p:sp>
                <p:nvSpPr>
                  <p:cNvPr id="74144" name="Oval 683"/>
                  <p:cNvSpPr>
                    <a:spLocks noChangeArrowheads="1"/>
                  </p:cNvSpPr>
                  <p:nvPr/>
                </p:nvSpPr>
                <p:spPr bwMode="auto">
                  <a:xfrm>
                    <a:off x="4070" y="2326"/>
                    <a:ext cx="9" cy="5"/>
                  </a:xfrm>
                  <a:prstGeom prst="ellipse">
                    <a:avLst/>
                  </a:pr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145" name="Freeform 684"/>
                  <p:cNvSpPr>
                    <a:spLocks/>
                  </p:cNvSpPr>
                  <p:nvPr/>
                </p:nvSpPr>
                <p:spPr bwMode="auto">
                  <a:xfrm>
                    <a:off x="4074" y="2326"/>
                    <a:ext cx="18" cy="4"/>
                  </a:xfrm>
                  <a:custGeom>
                    <a:avLst/>
                    <a:gdLst>
                      <a:gd name="T0" fmla="*/ 1 w 106"/>
                      <a:gd name="T1" fmla="*/ 2 h 27"/>
                      <a:gd name="T2" fmla="*/ 18 w 106"/>
                      <a:gd name="T3" fmla="*/ 0 h 27"/>
                      <a:gd name="T4" fmla="*/ 18 w 106"/>
                      <a:gd name="T5" fmla="*/ 2 h 27"/>
                      <a:gd name="T6" fmla="*/ 0 w 106"/>
                      <a:gd name="T7" fmla="*/ 4 h 27"/>
                      <a:gd name="T8" fmla="*/ 1 w 106"/>
                      <a:gd name="T9" fmla="*/ 2 h 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27">
                        <a:moveTo>
                          <a:pt x="7" y="12"/>
                        </a:moveTo>
                        <a:lnTo>
                          <a:pt x="106" y="0"/>
                        </a:lnTo>
                        <a:lnTo>
                          <a:pt x="106" y="14"/>
                        </a:lnTo>
                        <a:lnTo>
                          <a:pt x="0" y="27"/>
                        </a:lnTo>
                        <a:lnTo>
                          <a:pt x="7" y="12"/>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grpSp>
          <p:nvGrpSpPr>
            <p:cNvPr id="74091" name="Group 685"/>
            <p:cNvGrpSpPr>
              <a:grpSpLocks/>
            </p:cNvGrpSpPr>
            <p:nvPr/>
          </p:nvGrpSpPr>
          <p:grpSpPr bwMode="auto">
            <a:xfrm>
              <a:off x="3986" y="2248"/>
              <a:ext cx="127" cy="13"/>
              <a:chOff x="3986" y="2248"/>
              <a:chExt cx="127" cy="13"/>
            </a:xfrm>
          </p:grpSpPr>
          <p:grpSp>
            <p:nvGrpSpPr>
              <p:cNvPr id="74092" name="Group 686"/>
              <p:cNvGrpSpPr>
                <a:grpSpLocks/>
              </p:cNvGrpSpPr>
              <p:nvPr/>
            </p:nvGrpSpPr>
            <p:grpSpPr bwMode="auto">
              <a:xfrm>
                <a:off x="4000" y="2249"/>
                <a:ext cx="97" cy="12"/>
                <a:chOff x="4000" y="2249"/>
                <a:chExt cx="97" cy="12"/>
              </a:xfrm>
            </p:grpSpPr>
            <p:sp>
              <p:nvSpPr>
                <p:cNvPr id="74094" name="Freeform 687"/>
                <p:cNvSpPr>
                  <a:spLocks/>
                </p:cNvSpPr>
                <p:nvPr/>
              </p:nvSpPr>
              <p:spPr bwMode="auto">
                <a:xfrm>
                  <a:off x="4000" y="2249"/>
                  <a:ext cx="3" cy="12"/>
                </a:xfrm>
                <a:custGeom>
                  <a:avLst/>
                  <a:gdLst>
                    <a:gd name="T0" fmla="*/ 0 w 21"/>
                    <a:gd name="T1" fmla="*/ 0 h 70"/>
                    <a:gd name="T2" fmla="*/ 0 w 21"/>
                    <a:gd name="T3" fmla="*/ 12 h 70"/>
                    <a:gd name="T4" fmla="*/ 3 w 21"/>
                    <a:gd name="T5" fmla="*/ 12 h 70"/>
                    <a:gd name="T6" fmla="*/ 3 w 21"/>
                    <a:gd name="T7" fmla="*/ 0 h 70"/>
                    <a:gd name="T8" fmla="*/ 0 w 21"/>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0">
                      <a:moveTo>
                        <a:pt x="0" y="1"/>
                      </a:moveTo>
                      <a:lnTo>
                        <a:pt x="0" y="70"/>
                      </a:lnTo>
                      <a:lnTo>
                        <a:pt x="21" y="69"/>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95" name="Freeform 688"/>
                <p:cNvSpPr>
                  <a:spLocks/>
                </p:cNvSpPr>
                <p:nvPr/>
              </p:nvSpPr>
              <p:spPr bwMode="auto">
                <a:xfrm>
                  <a:off x="4003" y="2249"/>
                  <a:ext cx="3" cy="12"/>
                </a:xfrm>
                <a:custGeom>
                  <a:avLst/>
                  <a:gdLst>
                    <a:gd name="T0" fmla="*/ 0 w 21"/>
                    <a:gd name="T1" fmla="*/ 0 h 70"/>
                    <a:gd name="T2" fmla="*/ 0 w 21"/>
                    <a:gd name="T3" fmla="*/ 12 h 70"/>
                    <a:gd name="T4" fmla="*/ 3 w 21"/>
                    <a:gd name="T5" fmla="*/ 12 h 70"/>
                    <a:gd name="T6" fmla="*/ 3 w 21"/>
                    <a:gd name="T7" fmla="*/ 0 h 70"/>
                    <a:gd name="T8" fmla="*/ 0 w 21"/>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0">
                      <a:moveTo>
                        <a:pt x="0" y="1"/>
                      </a:moveTo>
                      <a:lnTo>
                        <a:pt x="0" y="70"/>
                      </a:lnTo>
                      <a:lnTo>
                        <a:pt x="21" y="69"/>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96" name="Freeform 689"/>
                <p:cNvSpPr>
                  <a:spLocks/>
                </p:cNvSpPr>
                <p:nvPr/>
              </p:nvSpPr>
              <p:spPr bwMode="auto">
                <a:xfrm>
                  <a:off x="4006" y="2249"/>
                  <a:ext cx="4" cy="12"/>
                </a:xfrm>
                <a:custGeom>
                  <a:avLst/>
                  <a:gdLst>
                    <a:gd name="T0" fmla="*/ 0 w 20"/>
                    <a:gd name="T1" fmla="*/ 0 h 70"/>
                    <a:gd name="T2" fmla="*/ 0 w 20"/>
                    <a:gd name="T3" fmla="*/ 12 h 70"/>
                    <a:gd name="T4" fmla="*/ 4 w 20"/>
                    <a:gd name="T5" fmla="*/ 12 h 70"/>
                    <a:gd name="T6" fmla="*/ 4 w 20"/>
                    <a:gd name="T7" fmla="*/ 0 h 70"/>
                    <a:gd name="T8" fmla="*/ 0 w 20"/>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1"/>
                      </a:moveTo>
                      <a:lnTo>
                        <a:pt x="0" y="70"/>
                      </a:lnTo>
                      <a:lnTo>
                        <a:pt x="20" y="69"/>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97" name="Freeform 690"/>
                <p:cNvSpPr>
                  <a:spLocks/>
                </p:cNvSpPr>
                <p:nvPr/>
              </p:nvSpPr>
              <p:spPr bwMode="auto">
                <a:xfrm>
                  <a:off x="4010" y="2249"/>
                  <a:ext cx="3" cy="12"/>
                </a:xfrm>
                <a:custGeom>
                  <a:avLst/>
                  <a:gdLst>
                    <a:gd name="T0" fmla="*/ 0 w 20"/>
                    <a:gd name="T1" fmla="*/ 0 h 70"/>
                    <a:gd name="T2" fmla="*/ 0 w 20"/>
                    <a:gd name="T3" fmla="*/ 12 h 70"/>
                    <a:gd name="T4" fmla="*/ 3 w 20"/>
                    <a:gd name="T5" fmla="*/ 12 h 70"/>
                    <a:gd name="T6" fmla="*/ 3 w 20"/>
                    <a:gd name="T7" fmla="*/ 0 h 70"/>
                    <a:gd name="T8" fmla="*/ 0 w 20"/>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1"/>
                      </a:moveTo>
                      <a:lnTo>
                        <a:pt x="0" y="70"/>
                      </a:lnTo>
                      <a:lnTo>
                        <a:pt x="20" y="69"/>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nvGrpSpPr>
                <p:cNvPr id="74098" name="Group 691"/>
                <p:cNvGrpSpPr>
                  <a:grpSpLocks/>
                </p:cNvGrpSpPr>
                <p:nvPr/>
              </p:nvGrpSpPr>
              <p:grpSpPr bwMode="auto">
                <a:xfrm>
                  <a:off x="4013" y="2249"/>
                  <a:ext cx="13" cy="12"/>
                  <a:chOff x="4013" y="2249"/>
                  <a:chExt cx="13" cy="12"/>
                </a:xfrm>
              </p:grpSpPr>
              <p:sp>
                <p:nvSpPr>
                  <p:cNvPr id="74127" name="Freeform 692"/>
                  <p:cNvSpPr>
                    <a:spLocks/>
                  </p:cNvSpPr>
                  <p:nvPr/>
                </p:nvSpPr>
                <p:spPr bwMode="auto">
                  <a:xfrm>
                    <a:off x="4013" y="2249"/>
                    <a:ext cx="4" cy="12"/>
                  </a:xfrm>
                  <a:custGeom>
                    <a:avLst/>
                    <a:gdLst>
                      <a:gd name="T0" fmla="*/ 0 w 20"/>
                      <a:gd name="T1" fmla="*/ 1 h 70"/>
                      <a:gd name="T2" fmla="*/ 0 w 20"/>
                      <a:gd name="T3" fmla="*/ 12 h 70"/>
                      <a:gd name="T4" fmla="*/ 4 w 20"/>
                      <a:gd name="T5" fmla="*/ 12 h 70"/>
                      <a:gd name="T6" fmla="*/ 4 w 20"/>
                      <a:gd name="T7" fmla="*/ 0 h 70"/>
                      <a:gd name="T8" fmla="*/ 0 w 20"/>
                      <a:gd name="T9" fmla="*/ 1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3"/>
                        </a:moveTo>
                        <a:lnTo>
                          <a:pt x="0" y="70"/>
                        </a:lnTo>
                        <a:lnTo>
                          <a:pt x="20" y="69"/>
                        </a:lnTo>
                        <a:lnTo>
                          <a:pt x="20" y="0"/>
                        </a:lnTo>
                        <a:lnTo>
                          <a:pt x="0" y="3"/>
                        </a:lnTo>
                        <a:close/>
                      </a:path>
                    </a:pathLst>
                  </a:custGeom>
                  <a:solidFill>
                    <a:srgbClr val="A0A0A0"/>
                  </a:solidFill>
                  <a:ln w="3175">
                    <a:solidFill>
                      <a:srgbClr val="202020"/>
                    </a:solidFill>
                    <a:prstDash val="solid"/>
                    <a:round/>
                    <a:headEnd/>
                    <a:tailEnd/>
                  </a:ln>
                </p:spPr>
                <p:txBody>
                  <a:bodyPr/>
                  <a:lstStyle/>
                  <a:p>
                    <a:endParaRPr lang="es-ES"/>
                  </a:p>
                </p:txBody>
              </p:sp>
              <p:sp>
                <p:nvSpPr>
                  <p:cNvPr id="74128" name="Freeform 693"/>
                  <p:cNvSpPr>
                    <a:spLocks/>
                  </p:cNvSpPr>
                  <p:nvPr/>
                </p:nvSpPr>
                <p:spPr bwMode="auto">
                  <a:xfrm>
                    <a:off x="4016" y="2249"/>
                    <a:ext cx="4" cy="12"/>
                  </a:xfrm>
                  <a:custGeom>
                    <a:avLst/>
                    <a:gdLst>
                      <a:gd name="T0" fmla="*/ 0 w 21"/>
                      <a:gd name="T1" fmla="*/ 1 h 70"/>
                      <a:gd name="T2" fmla="*/ 0 w 21"/>
                      <a:gd name="T3" fmla="*/ 12 h 70"/>
                      <a:gd name="T4" fmla="*/ 4 w 21"/>
                      <a:gd name="T5" fmla="*/ 12 h 70"/>
                      <a:gd name="T6" fmla="*/ 4 w 21"/>
                      <a:gd name="T7" fmla="*/ 0 h 70"/>
                      <a:gd name="T8" fmla="*/ 0 w 21"/>
                      <a:gd name="T9" fmla="*/ 1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0">
                        <a:moveTo>
                          <a:pt x="0" y="3"/>
                        </a:moveTo>
                        <a:lnTo>
                          <a:pt x="0" y="70"/>
                        </a:lnTo>
                        <a:lnTo>
                          <a:pt x="21" y="69"/>
                        </a:lnTo>
                        <a:lnTo>
                          <a:pt x="21" y="0"/>
                        </a:lnTo>
                        <a:lnTo>
                          <a:pt x="0" y="3"/>
                        </a:lnTo>
                        <a:close/>
                      </a:path>
                    </a:pathLst>
                  </a:custGeom>
                  <a:solidFill>
                    <a:srgbClr val="A0A0A0"/>
                  </a:solidFill>
                  <a:ln w="3175">
                    <a:solidFill>
                      <a:srgbClr val="202020"/>
                    </a:solidFill>
                    <a:prstDash val="solid"/>
                    <a:round/>
                    <a:headEnd/>
                    <a:tailEnd/>
                  </a:ln>
                </p:spPr>
                <p:txBody>
                  <a:bodyPr/>
                  <a:lstStyle/>
                  <a:p>
                    <a:endParaRPr lang="es-ES"/>
                  </a:p>
                </p:txBody>
              </p:sp>
              <p:sp>
                <p:nvSpPr>
                  <p:cNvPr id="74129" name="Freeform 694"/>
                  <p:cNvSpPr>
                    <a:spLocks/>
                  </p:cNvSpPr>
                  <p:nvPr/>
                </p:nvSpPr>
                <p:spPr bwMode="auto">
                  <a:xfrm>
                    <a:off x="4020" y="2249"/>
                    <a:ext cx="3" cy="12"/>
                  </a:xfrm>
                  <a:custGeom>
                    <a:avLst/>
                    <a:gdLst>
                      <a:gd name="T0" fmla="*/ 0 w 20"/>
                      <a:gd name="T1" fmla="*/ 1 h 70"/>
                      <a:gd name="T2" fmla="*/ 0 w 20"/>
                      <a:gd name="T3" fmla="*/ 12 h 70"/>
                      <a:gd name="T4" fmla="*/ 3 w 20"/>
                      <a:gd name="T5" fmla="*/ 12 h 70"/>
                      <a:gd name="T6" fmla="*/ 3 w 20"/>
                      <a:gd name="T7" fmla="*/ 0 h 70"/>
                      <a:gd name="T8" fmla="*/ 0 w 20"/>
                      <a:gd name="T9" fmla="*/ 1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3"/>
                        </a:moveTo>
                        <a:lnTo>
                          <a:pt x="0" y="70"/>
                        </a:lnTo>
                        <a:lnTo>
                          <a:pt x="20" y="69"/>
                        </a:lnTo>
                        <a:lnTo>
                          <a:pt x="20" y="0"/>
                        </a:lnTo>
                        <a:lnTo>
                          <a:pt x="0" y="3"/>
                        </a:lnTo>
                        <a:close/>
                      </a:path>
                    </a:pathLst>
                  </a:custGeom>
                  <a:solidFill>
                    <a:srgbClr val="A0A0A0"/>
                  </a:solidFill>
                  <a:ln w="3175">
                    <a:solidFill>
                      <a:srgbClr val="202020"/>
                    </a:solidFill>
                    <a:prstDash val="solid"/>
                    <a:round/>
                    <a:headEnd/>
                    <a:tailEnd/>
                  </a:ln>
                </p:spPr>
                <p:txBody>
                  <a:bodyPr/>
                  <a:lstStyle/>
                  <a:p>
                    <a:endParaRPr lang="es-ES"/>
                  </a:p>
                </p:txBody>
              </p:sp>
              <p:sp>
                <p:nvSpPr>
                  <p:cNvPr id="74130" name="Freeform 695"/>
                  <p:cNvSpPr>
                    <a:spLocks/>
                  </p:cNvSpPr>
                  <p:nvPr/>
                </p:nvSpPr>
                <p:spPr bwMode="auto">
                  <a:xfrm>
                    <a:off x="4023" y="2249"/>
                    <a:ext cx="3" cy="12"/>
                  </a:xfrm>
                  <a:custGeom>
                    <a:avLst/>
                    <a:gdLst>
                      <a:gd name="T0" fmla="*/ 0 w 20"/>
                      <a:gd name="T1" fmla="*/ 1 h 70"/>
                      <a:gd name="T2" fmla="*/ 0 w 20"/>
                      <a:gd name="T3" fmla="*/ 12 h 70"/>
                      <a:gd name="T4" fmla="*/ 3 w 20"/>
                      <a:gd name="T5" fmla="*/ 12 h 70"/>
                      <a:gd name="T6" fmla="*/ 3 w 20"/>
                      <a:gd name="T7" fmla="*/ 0 h 70"/>
                      <a:gd name="T8" fmla="*/ 0 w 20"/>
                      <a:gd name="T9" fmla="*/ 1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3"/>
                        </a:moveTo>
                        <a:lnTo>
                          <a:pt x="0" y="70"/>
                        </a:lnTo>
                        <a:lnTo>
                          <a:pt x="20" y="69"/>
                        </a:lnTo>
                        <a:lnTo>
                          <a:pt x="20" y="0"/>
                        </a:lnTo>
                        <a:lnTo>
                          <a:pt x="0" y="3"/>
                        </a:lnTo>
                        <a:close/>
                      </a:path>
                    </a:pathLst>
                  </a:custGeom>
                  <a:solidFill>
                    <a:srgbClr val="A0A0A0"/>
                  </a:solidFill>
                  <a:ln w="3175">
                    <a:solidFill>
                      <a:srgbClr val="202020"/>
                    </a:solidFill>
                    <a:prstDash val="solid"/>
                    <a:round/>
                    <a:headEnd/>
                    <a:tailEnd/>
                  </a:ln>
                </p:spPr>
                <p:txBody>
                  <a:bodyPr/>
                  <a:lstStyle/>
                  <a:p>
                    <a:endParaRPr lang="es-ES"/>
                  </a:p>
                </p:txBody>
              </p:sp>
            </p:grpSp>
            <p:grpSp>
              <p:nvGrpSpPr>
                <p:cNvPr id="74099" name="Group 696"/>
                <p:cNvGrpSpPr>
                  <a:grpSpLocks/>
                </p:cNvGrpSpPr>
                <p:nvPr/>
              </p:nvGrpSpPr>
              <p:grpSpPr bwMode="auto">
                <a:xfrm>
                  <a:off x="4026" y="2249"/>
                  <a:ext cx="27" cy="12"/>
                  <a:chOff x="4026" y="2249"/>
                  <a:chExt cx="27" cy="12"/>
                </a:xfrm>
              </p:grpSpPr>
              <p:grpSp>
                <p:nvGrpSpPr>
                  <p:cNvPr id="74117" name="Group 697"/>
                  <p:cNvGrpSpPr>
                    <a:grpSpLocks/>
                  </p:cNvGrpSpPr>
                  <p:nvPr/>
                </p:nvGrpSpPr>
                <p:grpSpPr bwMode="auto">
                  <a:xfrm>
                    <a:off x="4026" y="2249"/>
                    <a:ext cx="14" cy="12"/>
                    <a:chOff x="4026" y="2249"/>
                    <a:chExt cx="14" cy="12"/>
                  </a:xfrm>
                </p:grpSpPr>
                <p:sp>
                  <p:nvSpPr>
                    <p:cNvPr id="74123" name="Freeform 698"/>
                    <p:cNvSpPr>
                      <a:spLocks/>
                    </p:cNvSpPr>
                    <p:nvPr/>
                  </p:nvSpPr>
                  <p:spPr bwMode="auto">
                    <a:xfrm>
                      <a:off x="4026" y="2249"/>
                      <a:ext cx="4" cy="12"/>
                    </a:xfrm>
                    <a:custGeom>
                      <a:avLst/>
                      <a:gdLst>
                        <a:gd name="T0" fmla="*/ 0 w 20"/>
                        <a:gd name="T1" fmla="*/ 0 h 70"/>
                        <a:gd name="T2" fmla="*/ 0 w 20"/>
                        <a:gd name="T3" fmla="*/ 12 h 70"/>
                        <a:gd name="T4" fmla="*/ 4 w 20"/>
                        <a:gd name="T5" fmla="*/ 12 h 70"/>
                        <a:gd name="T6" fmla="*/ 4 w 20"/>
                        <a:gd name="T7" fmla="*/ 0 h 70"/>
                        <a:gd name="T8" fmla="*/ 0 w 20"/>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1"/>
                          </a:moveTo>
                          <a:lnTo>
                            <a:pt x="0" y="70"/>
                          </a:lnTo>
                          <a:lnTo>
                            <a:pt x="20" y="69"/>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124" name="Freeform 699"/>
                    <p:cNvSpPr>
                      <a:spLocks/>
                    </p:cNvSpPr>
                    <p:nvPr/>
                  </p:nvSpPr>
                  <p:spPr bwMode="auto">
                    <a:xfrm>
                      <a:off x="4030" y="2249"/>
                      <a:ext cx="3" cy="12"/>
                    </a:xfrm>
                    <a:custGeom>
                      <a:avLst/>
                      <a:gdLst>
                        <a:gd name="T0" fmla="*/ 0 w 20"/>
                        <a:gd name="T1" fmla="*/ 0 h 70"/>
                        <a:gd name="T2" fmla="*/ 0 w 20"/>
                        <a:gd name="T3" fmla="*/ 12 h 70"/>
                        <a:gd name="T4" fmla="*/ 3 w 20"/>
                        <a:gd name="T5" fmla="*/ 12 h 70"/>
                        <a:gd name="T6" fmla="*/ 3 w 20"/>
                        <a:gd name="T7" fmla="*/ 0 h 70"/>
                        <a:gd name="T8" fmla="*/ 0 w 20"/>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1"/>
                          </a:moveTo>
                          <a:lnTo>
                            <a:pt x="0" y="70"/>
                          </a:lnTo>
                          <a:lnTo>
                            <a:pt x="20" y="69"/>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125" name="Freeform 700"/>
                    <p:cNvSpPr>
                      <a:spLocks/>
                    </p:cNvSpPr>
                    <p:nvPr/>
                  </p:nvSpPr>
                  <p:spPr bwMode="auto">
                    <a:xfrm>
                      <a:off x="4033" y="2249"/>
                      <a:ext cx="3" cy="12"/>
                    </a:xfrm>
                    <a:custGeom>
                      <a:avLst/>
                      <a:gdLst>
                        <a:gd name="T0" fmla="*/ 0 w 20"/>
                        <a:gd name="T1" fmla="*/ 0 h 70"/>
                        <a:gd name="T2" fmla="*/ 0 w 20"/>
                        <a:gd name="T3" fmla="*/ 12 h 70"/>
                        <a:gd name="T4" fmla="*/ 3 w 20"/>
                        <a:gd name="T5" fmla="*/ 12 h 70"/>
                        <a:gd name="T6" fmla="*/ 3 w 20"/>
                        <a:gd name="T7" fmla="*/ 0 h 70"/>
                        <a:gd name="T8" fmla="*/ 0 w 20"/>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1"/>
                          </a:moveTo>
                          <a:lnTo>
                            <a:pt x="0" y="70"/>
                          </a:lnTo>
                          <a:lnTo>
                            <a:pt x="20" y="69"/>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126" name="Freeform 701"/>
                    <p:cNvSpPr>
                      <a:spLocks/>
                    </p:cNvSpPr>
                    <p:nvPr/>
                  </p:nvSpPr>
                  <p:spPr bwMode="auto">
                    <a:xfrm>
                      <a:off x="4036" y="2249"/>
                      <a:ext cx="4" cy="12"/>
                    </a:xfrm>
                    <a:custGeom>
                      <a:avLst/>
                      <a:gdLst>
                        <a:gd name="T0" fmla="*/ 0 w 20"/>
                        <a:gd name="T1" fmla="*/ 0 h 70"/>
                        <a:gd name="T2" fmla="*/ 0 w 20"/>
                        <a:gd name="T3" fmla="*/ 12 h 70"/>
                        <a:gd name="T4" fmla="*/ 4 w 20"/>
                        <a:gd name="T5" fmla="*/ 12 h 70"/>
                        <a:gd name="T6" fmla="*/ 4 w 20"/>
                        <a:gd name="T7" fmla="*/ 0 h 70"/>
                        <a:gd name="T8" fmla="*/ 0 w 20"/>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1"/>
                          </a:moveTo>
                          <a:lnTo>
                            <a:pt x="0" y="70"/>
                          </a:lnTo>
                          <a:lnTo>
                            <a:pt x="20" y="69"/>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grpSp>
                <p:nvGrpSpPr>
                  <p:cNvPr id="74118" name="Group 702"/>
                  <p:cNvGrpSpPr>
                    <a:grpSpLocks/>
                  </p:cNvGrpSpPr>
                  <p:nvPr/>
                </p:nvGrpSpPr>
                <p:grpSpPr bwMode="auto">
                  <a:xfrm>
                    <a:off x="4040" y="2249"/>
                    <a:ext cx="13" cy="12"/>
                    <a:chOff x="4040" y="2249"/>
                    <a:chExt cx="13" cy="12"/>
                  </a:xfrm>
                </p:grpSpPr>
                <p:sp>
                  <p:nvSpPr>
                    <p:cNvPr id="74119" name="Freeform 703"/>
                    <p:cNvSpPr>
                      <a:spLocks/>
                    </p:cNvSpPr>
                    <p:nvPr/>
                  </p:nvSpPr>
                  <p:spPr bwMode="auto">
                    <a:xfrm>
                      <a:off x="4040" y="2249"/>
                      <a:ext cx="3" cy="12"/>
                    </a:xfrm>
                    <a:custGeom>
                      <a:avLst/>
                      <a:gdLst>
                        <a:gd name="T0" fmla="*/ 0 w 21"/>
                        <a:gd name="T1" fmla="*/ 1 h 70"/>
                        <a:gd name="T2" fmla="*/ 0 w 21"/>
                        <a:gd name="T3" fmla="*/ 12 h 70"/>
                        <a:gd name="T4" fmla="*/ 3 w 21"/>
                        <a:gd name="T5" fmla="*/ 12 h 70"/>
                        <a:gd name="T6" fmla="*/ 3 w 21"/>
                        <a:gd name="T7" fmla="*/ 0 h 70"/>
                        <a:gd name="T8" fmla="*/ 0 w 21"/>
                        <a:gd name="T9" fmla="*/ 1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0">
                          <a:moveTo>
                            <a:pt x="0" y="3"/>
                          </a:moveTo>
                          <a:lnTo>
                            <a:pt x="0" y="70"/>
                          </a:lnTo>
                          <a:lnTo>
                            <a:pt x="21" y="69"/>
                          </a:lnTo>
                          <a:lnTo>
                            <a:pt x="21" y="0"/>
                          </a:lnTo>
                          <a:lnTo>
                            <a:pt x="0" y="3"/>
                          </a:lnTo>
                          <a:close/>
                        </a:path>
                      </a:pathLst>
                    </a:custGeom>
                    <a:solidFill>
                      <a:srgbClr val="A0A0A0"/>
                    </a:solidFill>
                    <a:ln w="3175">
                      <a:solidFill>
                        <a:srgbClr val="202020"/>
                      </a:solidFill>
                      <a:prstDash val="solid"/>
                      <a:round/>
                      <a:headEnd/>
                      <a:tailEnd/>
                    </a:ln>
                  </p:spPr>
                  <p:txBody>
                    <a:bodyPr/>
                    <a:lstStyle/>
                    <a:p>
                      <a:endParaRPr lang="es-ES"/>
                    </a:p>
                  </p:txBody>
                </p:sp>
                <p:sp>
                  <p:nvSpPr>
                    <p:cNvPr id="74120" name="Freeform 704"/>
                    <p:cNvSpPr>
                      <a:spLocks/>
                    </p:cNvSpPr>
                    <p:nvPr/>
                  </p:nvSpPr>
                  <p:spPr bwMode="auto">
                    <a:xfrm>
                      <a:off x="4043" y="2249"/>
                      <a:ext cx="4" cy="12"/>
                    </a:xfrm>
                    <a:custGeom>
                      <a:avLst/>
                      <a:gdLst>
                        <a:gd name="T0" fmla="*/ 0 w 20"/>
                        <a:gd name="T1" fmla="*/ 1 h 70"/>
                        <a:gd name="T2" fmla="*/ 0 w 20"/>
                        <a:gd name="T3" fmla="*/ 12 h 70"/>
                        <a:gd name="T4" fmla="*/ 4 w 20"/>
                        <a:gd name="T5" fmla="*/ 12 h 70"/>
                        <a:gd name="T6" fmla="*/ 4 w 20"/>
                        <a:gd name="T7" fmla="*/ 0 h 70"/>
                        <a:gd name="T8" fmla="*/ 0 w 20"/>
                        <a:gd name="T9" fmla="*/ 1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3"/>
                          </a:moveTo>
                          <a:lnTo>
                            <a:pt x="0" y="70"/>
                          </a:lnTo>
                          <a:lnTo>
                            <a:pt x="20" y="69"/>
                          </a:lnTo>
                          <a:lnTo>
                            <a:pt x="20" y="0"/>
                          </a:lnTo>
                          <a:lnTo>
                            <a:pt x="0" y="3"/>
                          </a:lnTo>
                          <a:close/>
                        </a:path>
                      </a:pathLst>
                    </a:custGeom>
                    <a:solidFill>
                      <a:srgbClr val="A0A0A0"/>
                    </a:solidFill>
                    <a:ln w="3175">
                      <a:solidFill>
                        <a:srgbClr val="202020"/>
                      </a:solidFill>
                      <a:prstDash val="solid"/>
                      <a:round/>
                      <a:headEnd/>
                      <a:tailEnd/>
                    </a:ln>
                  </p:spPr>
                  <p:txBody>
                    <a:bodyPr/>
                    <a:lstStyle/>
                    <a:p>
                      <a:endParaRPr lang="es-ES"/>
                    </a:p>
                  </p:txBody>
                </p:sp>
                <p:sp>
                  <p:nvSpPr>
                    <p:cNvPr id="74121" name="Freeform 705"/>
                    <p:cNvSpPr>
                      <a:spLocks/>
                    </p:cNvSpPr>
                    <p:nvPr/>
                  </p:nvSpPr>
                  <p:spPr bwMode="auto">
                    <a:xfrm>
                      <a:off x="4047" y="2249"/>
                      <a:ext cx="3" cy="12"/>
                    </a:xfrm>
                    <a:custGeom>
                      <a:avLst/>
                      <a:gdLst>
                        <a:gd name="T0" fmla="*/ 0 w 20"/>
                        <a:gd name="T1" fmla="*/ 1 h 70"/>
                        <a:gd name="T2" fmla="*/ 0 w 20"/>
                        <a:gd name="T3" fmla="*/ 12 h 70"/>
                        <a:gd name="T4" fmla="*/ 3 w 20"/>
                        <a:gd name="T5" fmla="*/ 12 h 70"/>
                        <a:gd name="T6" fmla="*/ 3 w 20"/>
                        <a:gd name="T7" fmla="*/ 0 h 70"/>
                        <a:gd name="T8" fmla="*/ 0 w 20"/>
                        <a:gd name="T9" fmla="*/ 1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3"/>
                          </a:moveTo>
                          <a:lnTo>
                            <a:pt x="0" y="70"/>
                          </a:lnTo>
                          <a:lnTo>
                            <a:pt x="20" y="69"/>
                          </a:lnTo>
                          <a:lnTo>
                            <a:pt x="20" y="0"/>
                          </a:lnTo>
                          <a:lnTo>
                            <a:pt x="0" y="3"/>
                          </a:lnTo>
                          <a:close/>
                        </a:path>
                      </a:pathLst>
                    </a:custGeom>
                    <a:solidFill>
                      <a:srgbClr val="A0A0A0"/>
                    </a:solidFill>
                    <a:ln w="3175">
                      <a:solidFill>
                        <a:srgbClr val="202020"/>
                      </a:solidFill>
                      <a:prstDash val="solid"/>
                      <a:round/>
                      <a:headEnd/>
                      <a:tailEnd/>
                    </a:ln>
                  </p:spPr>
                  <p:txBody>
                    <a:bodyPr/>
                    <a:lstStyle/>
                    <a:p>
                      <a:endParaRPr lang="es-ES"/>
                    </a:p>
                  </p:txBody>
                </p:sp>
                <p:sp>
                  <p:nvSpPr>
                    <p:cNvPr id="74122" name="Freeform 706"/>
                    <p:cNvSpPr>
                      <a:spLocks/>
                    </p:cNvSpPr>
                    <p:nvPr/>
                  </p:nvSpPr>
                  <p:spPr bwMode="auto">
                    <a:xfrm>
                      <a:off x="4050" y="2249"/>
                      <a:ext cx="3" cy="12"/>
                    </a:xfrm>
                    <a:custGeom>
                      <a:avLst/>
                      <a:gdLst>
                        <a:gd name="T0" fmla="*/ 0 w 20"/>
                        <a:gd name="T1" fmla="*/ 1 h 70"/>
                        <a:gd name="T2" fmla="*/ 0 w 20"/>
                        <a:gd name="T3" fmla="*/ 12 h 70"/>
                        <a:gd name="T4" fmla="*/ 3 w 20"/>
                        <a:gd name="T5" fmla="*/ 12 h 70"/>
                        <a:gd name="T6" fmla="*/ 3 w 20"/>
                        <a:gd name="T7" fmla="*/ 0 h 70"/>
                        <a:gd name="T8" fmla="*/ 0 w 20"/>
                        <a:gd name="T9" fmla="*/ 1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3"/>
                          </a:moveTo>
                          <a:lnTo>
                            <a:pt x="0" y="70"/>
                          </a:lnTo>
                          <a:lnTo>
                            <a:pt x="20" y="69"/>
                          </a:lnTo>
                          <a:lnTo>
                            <a:pt x="20" y="0"/>
                          </a:lnTo>
                          <a:lnTo>
                            <a:pt x="0" y="3"/>
                          </a:lnTo>
                          <a:close/>
                        </a:path>
                      </a:pathLst>
                    </a:custGeom>
                    <a:solidFill>
                      <a:srgbClr val="A0A0A0"/>
                    </a:solidFill>
                    <a:ln w="3175">
                      <a:solidFill>
                        <a:srgbClr val="202020"/>
                      </a:solidFill>
                      <a:prstDash val="solid"/>
                      <a:round/>
                      <a:headEnd/>
                      <a:tailEnd/>
                    </a:ln>
                  </p:spPr>
                  <p:txBody>
                    <a:bodyPr/>
                    <a:lstStyle/>
                    <a:p>
                      <a:endParaRPr lang="es-ES"/>
                    </a:p>
                  </p:txBody>
                </p:sp>
              </p:grpSp>
            </p:grpSp>
            <p:grpSp>
              <p:nvGrpSpPr>
                <p:cNvPr id="74100" name="Group 707"/>
                <p:cNvGrpSpPr>
                  <a:grpSpLocks/>
                </p:cNvGrpSpPr>
                <p:nvPr/>
              </p:nvGrpSpPr>
              <p:grpSpPr bwMode="auto">
                <a:xfrm>
                  <a:off x="4053" y="2249"/>
                  <a:ext cx="27" cy="12"/>
                  <a:chOff x="4053" y="2249"/>
                  <a:chExt cx="27" cy="12"/>
                </a:xfrm>
              </p:grpSpPr>
              <p:grpSp>
                <p:nvGrpSpPr>
                  <p:cNvPr id="74107" name="Group 708"/>
                  <p:cNvGrpSpPr>
                    <a:grpSpLocks/>
                  </p:cNvGrpSpPr>
                  <p:nvPr/>
                </p:nvGrpSpPr>
                <p:grpSpPr bwMode="auto">
                  <a:xfrm>
                    <a:off x="4053" y="2249"/>
                    <a:ext cx="13" cy="12"/>
                    <a:chOff x="4053" y="2249"/>
                    <a:chExt cx="13" cy="12"/>
                  </a:xfrm>
                </p:grpSpPr>
                <p:sp>
                  <p:nvSpPr>
                    <p:cNvPr id="74113" name="Freeform 709"/>
                    <p:cNvSpPr>
                      <a:spLocks/>
                    </p:cNvSpPr>
                    <p:nvPr/>
                  </p:nvSpPr>
                  <p:spPr bwMode="auto">
                    <a:xfrm>
                      <a:off x="4053" y="2249"/>
                      <a:ext cx="4" cy="12"/>
                    </a:xfrm>
                    <a:custGeom>
                      <a:avLst/>
                      <a:gdLst>
                        <a:gd name="T0" fmla="*/ 0 w 21"/>
                        <a:gd name="T1" fmla="*/ 0 h 70"/>
                        <a:gd name="T2" fmla="*/ 0 w 21"/>
                        <a:gd name="T3" fmla="*/ 12 h 70"/>
                        <a:gd name="T4" fmla="*/ 4 w 21"/>
                        <a:gd name="T5" fmla="*/ 12 h 70"/>
                        <a:gd name="T6" fmla="*/ 4 w 21"/>
                        <a:gd name="T7" fmla="*/ 0 h 70"/>
                        <a:gd name="T8" fmla="*/ 0 w 21"/>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0">
                          <a:moveTo>
                            <a:pt x="0" y="1"/>
                          </a:moveTo>
                          <a:lnTo>
                            <a:pt x="0" y="70"/>
                          </a:lnTo>
                          <a:lnTo>
                            <a:pt x="21" y="69"/>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114" name="Freeform 710"/>
                    <p:cNvSpPr>
                      <a:spLocks/>
                    </p:cNvSpPr>
                    <p:nvPr/>
                  </p:nvSpPr>
                  <p:spPr bwMode="auto">
                    <a:xfrm>
                      <a:off x="4056" y="2249"/>
                      <a:ext cx="4" cy="12"/>
                    </a:xfrm>
                    <a:custGeom>
                      <a:avLst/>
                      <a:gdLst>
                        <a:gd name="T0" fmla="*/ 0 w 21"/>
                        <a:gd name="T1" fmla="*/ 0 h 70"/>
                        <a:gd name="T2" fmla="*/ 0 w 21"/>
                        <a:gd name="T3" fmla="*/ 12 h 70"/>
                        <a:gd name="T4" fmla="*/ 4 w 21"/>
                        <a:gd name="T5" fmla="*/ 12 h 70"/>
                        <a:gd name="T6" fmla="*/ 4 w 21"/>
                        <a:gd name="T7" fmla="*/ 0 h 70"/>
                        <a:gd name="T8" fmla="*/ 0 w 21"/>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0">
                          <a:moveTo>
                            <a:pt x="0" y="1"/>
                          </a:moveTo>
                          <a:lnTo>
                            <a:pt x="0" y="70"/>
                          </a:lnTo>
                          <a:lnTo>
                            <a:pt x="21" y="69"/>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115" name="Freeform 711"/>
                    <p:cNvSpPr>
                      <a:spLocks/>
                    </p:cNvSpPr>
                    <p:nvPr/>
                  </p:nvSpPr>
                  <p:spPr bwMode="auto">
                    <a:xfrm>
                      <a:off x="4060" y="2249"/>
                      <a:ext cx="3" cy="12"/>
                    </a:xfrm>
                    <a:custGeom>
                      <a:avLst/>
                      <a:gdLst>
                        <a:gd name="T0" fmla="*/ 0 w 19"/>
                        <a:gd name="T1" fmla="*/ 0 h 70"/>
                        <a:gd name="T2" fmla="*/ 0 w 19"/>
                        <a:gd name="T3" fmla="*/ 12 h 70"/>
                        <a:gd name="T4" fmla="*/ 3 w 19"/>
                        <a:gd name="T5" fmla="*/ 12 h 70"/>
                        <a:gd name="T6" fmla="*/ 3 w 19"/>
                        <a:gd name="T7" fmla="*/ 0 h 70"/>
                        <a:gd name="T8" fmla="*/ 0 w 19"/>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70">
                          <a:moveTo>
                            <a:pt x="0" y="1"/>
                          </a:moveTo>
                          <a:lnTo>
                            <a:pt x="0" y="70"/>
                          </a:lnTo>
                          <a:lnTo>
                            <a:pt x="19" y="69"/>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116" name="Freeform 712"/>
                    <p:cNvSpPr>
                      <a:spLocks/>
                    </p:cNvSpPr>
                    <p:nvPr/>
                  </p:nvSpPr>
                  <p:spPr bwMode="auto">
                    <a:xfrm>
                      <a:off x="4063" y="2249"/>
                      <a:ext cx="3" cy="12"/>
                    </a:xfrm>
                    <a:custGeom>
                      <a:avLst/>
                      <a:gdLst>
                        <a:gd name="T0" fmla="*/ 0 w 21"/>
                        <a:gd name="T1" fmla="*/ 0 h 70"/>
                        <a:gd name="T2" fmla="*/ 0 w 21"/>
                        <a:gd name="T3" fmla="*/ 12 h 70"/>
                        <a:gd name="T4" fmla="*/ 3 w 21"/>
                        <a:gd name="T5" fmla="*/ 12 h 70"/>
                        <a:gd name="T6" fmla="*/ 3 w 21"/>
                        <a:gd name="T7" fmla="*/ 0 h 70"/>
                        <a:gd name="T8" fmla="*/ 0 w 21"/>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0">
                          <a:moveTo>
                            <a:pt x="0" y="1"/>
                          </a:moveTo>
                          <a:lnTo>
                            <a:pt x="0" y="70"/>
                          </a:lnTo>
                          <a:lnTo>
                            <a:pt x="21" y="69"/>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grpSp>
                <p:nvGrpSpPr>
                  <p:cNvPr id="74108" name="Group 713"/>
                  <p:cNvGrpSpPr>
                    <a:grpSpLocks/>
                  </p:cNvGrpSpPr>
                  <p:nvPr/>
                </p:nvGrpSpPr>
                <p:grpSpPr bwMode="auto">
                  <a:xfrm>
                    <a:off x="4067" y="2249"/>
                    <a:ext cx="13" cy="12"/>
                    <a:chOff x="4067" y="2249"/>
                    <a:chExt cx="13" cy="12"/>
                  </a:xfrm>
                </p:grpSpPr>
                <p:sp>
                  <p:nvSpPr>
                    <p:cNvPr id="74109" name="Freeform 714"/>
                    <p:cNvSpPr>
                      <a:spLocks/>
                    </p:cNvSpPr>
                    <p:nvPr/>
                  </p:nvSpPr>
                  <p:spPr bwMode="auto">
                    <a:xfrm>
                      <a:off x="4067" y="2249"/>
                      <a:ext cx="3" cy="12"/>
                    </a:xfrm>
                    <a:custGeom>
                      <a:avLst/>
                      <a:gdLst>
                        <a:gd name="T0" fmla="*/ 0 w 20"/>
                        <a:gd name="T1" fmla="*/ 1 h 70"/>
                        <a:gd name="T2" fmla="*/ 0 w 20"/>
                        <a:gd name="T3" fmla="*/ 12 h 70"/>
                        <a:gd name="T4" fmla="*/ 3 w 20"/>
                        <a:gd name="T5" fmla="*/ 12 h 70"/>
                        <a:gd name="T6" fmla="*/ 3 w 20"/>
                        <a:gd name="T7" fmla="*/ 0 h 70"/>
                        <a:gd name="T8" fmla="*/ 0 w 20"/>
                        <a:gd name="T9" fmla="*/ 1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3"/>
                          </a:moveTo>
                          <a:lnTo>
                            <a:pt x="0" y="70"/>
                          </a:lnTo>
                          <a:lnTo>
                            <a:pt x="20" y="69"/>
                          </a:lnTo>
                          <a:lnTo>
                            <a:pt x="20" y="0"/>
                          </a:lnTo>
                          <a:lnTo>
                            <a:pt x="0" y="3"/>
                          </a:lnTo>
                          <a:close/>
                        </a:path>
                      </a:pathLst>
                    </a:custGeom>
                    <a:solidFill>
                      <a:srgbClr val="A0A0A0"/>
                    </a:solidFill>
                    <a:ln w="3175">
                      <a:solidFill>
                        <a:srgbClr val="202020"/>
                      </a:solidFill>
                      <a:prstDash val="solid"/>
                      <a:round/>
                      <a:headEnd/>
                      <a:tailEnd/>
                    </a:ln>
                  </p:spPr>
                  <p:txBody>
                    <a:bodyPr/>
                    <a:lstStyle/>
                    <a:p>
                      <a:endParaRPr lang="es-ES"/>
                    </a:p>
                  </p:txBody>
                </p:sp>
                <p:sp>
                  <p:nvSpPr>
                    <p:cNvPr id="74110" name="Freeform 715"/>
                    <p:cNvSpPr>
                      <a:spLocks/>
                    </p:cNvSpPr>
                    <p:nvPr/>
                  </p:nvSpPr>
                  <p:spPr bwMode="auto">
                    <a:xfrm>
                      <a:off x="4070" y="2249"/>
                      <a:ext cx="3" cy="12"/>
                    </a:xfrm>
                    <a:custGeom>
                      <a:avLst/>
                      <a:gdLst>
                        <a:gd name="T0" fmla="*/ 0 w 21"/>
                        <a:gd name="T1" fmla="*/ 1 h 70"/>
                        <a:gd name="T2" fmla="*/ 0 w 21"/>
                        <a:gd name="T3" fmla="*/ 12 h 70"/>
                        <a:gd name="T4" fmla="*/ 3 w 21"/>
                        <a:gd name="T5" fmla="*/ 12 h 70"/>
                        <a:gd name="T6" fmla="*/ 3 w 21"/>
                        <a:gd name="T7" fmla="*/ 0 h 70"/>
                        <a:gd name="T8" fmla="*/ 0 w 21"/>
                        <a:gd name="T9" fmla="*/ 1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0">
                          <a:moveTo>
                            <a:pt x="0" y="3"/>
                          </a:moveTo>
                          <a:lnTo>
                            <a:pt x="0" y="70"/>
                          </a:lnTo>
                          <a:lnTo>
                            <a:pt x="21" y="69"/>
                          </a:lnTo>
                          <a:lnTo>
                            <a:pt x="21" y="0"/>
                          </a:lnTo>
                          <a:lnTo>
                            <a:pt x="0" y="3"/>
                          </a:lnTo>
                          <a:close/>
                        </a:path>
                      </a:pathLst>
                    </a:custGeom>
                    <a:solidFill>
                      <a:srgbClr val="A0A0A0"/>
                    </a:solidFill>
                    <a:ln w="3175">
                      <a:solidFill>
                        <a:srgbClr val="202020"/>
                      </a:solidFill>
                      <a:prstDash val="solid"/>
                      <a:round/>
                      <a:headEnd/>
                      <a:tailEnd/>
                    </a:ln>
                  </p:spPr>
                  <p:txBody>
                    <a:bodyPr/>
                    <a:lstStyle/>
                    <a:p>
                      <a:endParaRPr lang="es-ES"/>
                    </a:p>
                  </p:txBody>
                </p:sp>
                <p:sp>
                  <p:nvSpPr>
                    <p:cNvPr id="74111" name="Freeform 716"/>
                    <p:cNvSpPr>
                      <a:spLocks/>
                    </p:cNvSpPr>
                    <p:nvPr/>
                  </p:nvSpPr>
                  <p:spPr bwMode="auto">
                    <a:xfrm>
                      <a:off x="4073" y="2249"/>
                      <a:ext cx="4" cy="12"/>
                    </a:xfrm>
                    <a:custGeom>
                      <a:avLst/>
                      <a:gdLst>
                        <a:gd name="T0" fmla="*/ 0 w 19"/>
                        <a:gd name="T1" fmla="*/ 1 h 70"/>
                        <a:gd name="T2" fmla="*/ 0 w 19"/>
                        <a:gd name="T3" fmla="*/ 12 h 70"/>
                        <a:gd name="T4" fmla="*/ 4 w 19"/>
                        <a:gd name="T5" fmla="*/ 12 h 70"/>
                        <a:gd name="T6" fmla="*/ 4 w 19"/>
                        <a:gd name="T7" fmla="*/ 0 h 70"/>
                        <a:gd name="T8" fmla="*/ 0 w 19"/>
                        <a:gd name="T9" fmla="*/ 1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70">
                          <a:moveTo>
                            <a:pt x="0" y="3"/>
                          </a:moveTo>
                          <a:lnTo>
                            <a:pt x="0" y="70"/>
                          </a:lnTo>
                          <a:lnTo>
                            <a:pt x="19" y="69"/>
                          </a:lnTo>
                          <a:lnTo>
                            <a:pt x="19" y="0"/>
                          </a:lnTo>
                          <a:lnTo>
                            <a:pt x="0" y="3"/>
                          </a:lnTo>
                          <a:close/>
                        </a:path>
                      </a:pathLst>
                    </a:custGeom>
                    <a:solidFill>
                      <a:srgbClr val="A0A0A0"/>
                    </a:solidFill>
                    <a:ln w="3175">
                      <a:solidFill>
                        <a:srgbClr val="202020"/>
                      </a:solidFill>
                      <a:prstDash val="solid"/>
                      <a:round/>
                      <a:headEnd/>
                      <a:tailEnd/>
                    </a:ln>
                  </p:spPr>
                  <p:txBody>
                    <a:bodyPr/>
                    <a:lstStyle/>
                    <a:p>
                      <a:endParaRPr lang="es-ES"/>
                    </a:p>
                  </p:txBody>
                </p:sp>
                <p:sp>
                  <p:nvSpPr>
                    <p:cNvPr id="74112" name="Freeform 717"/>
                    <p:cNvSpPr>
                      <a:spLocks/>
                    </p:cNvSpPr>
                    <p:nvPr/>
                  </p:nvSpPr>
                  <p:spPr bwMode="auto">
                    <a:xfrm>
                      <a:off x="4077" y="2249"/>
                      <a:ext cx="3" cy="12"/>
                    </a:xfrm>
                    <a:custGeom>
                      <a:avLst/>
                      <a:gdLst>
                        <a:gd name="T0" fmla="*/ 0 w 21"/>
                        <a:gd name="T1" fmla="*/ 1 h 70"/>
                        <a:gd name="T2" fmla="*/ 0 w 21"/>
                        <a:gd name="T3" fmla="*/ 12 h 70"/>
                        <a:gd name="T4" fmla="*/ 3 w 21"/>
                        <a:gd name="T5" fmla="*/ 12 h 70"/>
                        <a:gd name="T6" fmla="*/ 3 w 21"/>
                        <a:gd name="T7" fmla="*/ 0 h 70"/>
                        <a:gd name="T8" fmla="*/ 0 w 21"/>
                        <a:gd name="T9" fmla="*/ 1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0">
                          <a:moveTo>
                            <a:pt x="0" y="3"/>
                          </a:moveTo>
                          <a:lnTo>
                            <a:pt x="0" y="70"/>
                          </a:lnTo>
                          <a:lnTo>
                            <a:pt x="21" y="69"/>
                          </a:lnTo>
                          <a:lnTo>
                            <a:pt x="21" y="0"/>
                          </a:lnTo>
                          <a:lnTo>
                            <a:pt x="0" y="3"/>
                          </a:lnTo>
                          <a:close/>
                        </a:path>
                      </a:pathLst>
                    </a:custGeom>
                    <a:solidFill>
                      <a:srgbClr val="A0A0A0"/>
                    </a:solidFill>
                    <a:ln w="3175">
                      <a:solidFill>
                        <a:srgbClr val="202020"/>
                      </a:solidFill>
                      <a:prstDash val="solid"/>
                      <a:round/>
                      <a:headEnd/>
                      <a:tailEnd/>
                    </a:ln>
                  </p:spPr>
                  <p:txBody>
                    <a:bodyPr/>
                    <a:lstStyle/>
                    <a:p>
                      <a:endParaRPr lang="es-ES"/>
                    </a:p>
                  </p:txBody>
                </p:sp>
              </p:grpSp>
            </p:grpSp>
            <p:grpSp>
              <p:nvGrpSpPr>
                <p:cNvPr id="74101" name="Group 718"/>
                <p:cNvGrpSpPr>
                  <a:grpSpLocks/>
                </p:cNvGrpSpPr>
                <p:nvPr/>
              </p:nvGrpSpPr>
              <p:grpSpPr bwMode="auto">
                <a:xfrm>
                  <a:off x="4080" y="2249"/>
                  <a:ext cx="13" cy="12"/>
                  <a:chOff x="4080" y="2249"/>
                  <a:chExt cx="13" cy="12"/>
                </a:xfrm>
              </p:grpSpPr>
              <p:sp>
                <p:nvSpPr>
                  <p:cNvPr id="74103" name="Freeform 719"/>
                  <p:cNvSpPr>
                    <a:spLocks/>
                  </p:cNvSpPr>
                  <p:nvPr/>
                </p:nvSpPr>
                <p:spPr bwMode="auto">
                  <a:xfrm>
                    <a:off x="4080" y="2249"/>
                    <a:ext cx="3" cy="12"/>
                  </a:xfrm>
                  <a:custGeom>
                    <a:avLst/>
                    <a:gdLst>
                      <a:gd name="T0" fmla="*/ 0 w 20"/>
                      <a:gd name="T1" fmla="*/ 0 h 70"/>
                      <a:gd name="T2" fmla="*/ 0 w 20"/>
                      <a:gd name="T3" fmla="*/ 12 h 70"/>
                      <a:gd name="T4" fmla="*/ 3 w 20"/>
                      <a:gd name="T5" fmla="*/ 12 h 70"/>
                      <a:gd name="T6" fmla="*/ 3 w 20"/>
                      <a:gd name="T7" fmla="*/ 0 h 70"/>
                      <a:gd name="T8" fmla="*/ 0 w 20"/>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1"/>
                        </a:moveTo>
                        <a:lnTo>
                          <a:pt x="0" y="70"/>
                        </a:lnTo>
                        <a:lnTo>
                          <a:pt x="20" y="69"/>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104" name="Freeform 720"/>
                  <p:cNvSpPr>
                    <a:spLocks/>
                  </p:cNvSpPr>
                  <p:nvPr/>
                </p:nvSpPr>
                <p:spPr bwMode="auto">
                  <a:xfrm>
                    <a:off x="4083" y="2249"/>
                    <a:ext cx="4" cy="12"/>
                  </a:xfrm>
                  <a:custGeom>
                    <a:avLst/>
                    <a:gdLst>
                      <a:gd name="T0" fmla="*/ 0 w 20"/>
                      <a:gd name="T1" fmla="*/ 0 h 70"/>
                      <a:gd name="T2" fmla="*/ 0 w 20"/>
                      <a:gd name="T3" fmla="*/ 12 h 70"/>
                      <a:gd name="T4" fmla="*/ 4 w 20"/>
                      <a:gd name="T5" fmla="*/ 12 h 70"/>
                      <a:gd name="T6" fmla="*/ 4 w 20"/>
                      <a:gd name="T7" fmla="*/ 0 h 70"/>
                      <a:gd name="T8" fmla="*/ 0 w 20"/>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1"/>
                        </a:moveTo>
                        <a:lnTo>
                          <a:pt x="0" y="70"/>
                        </a:lnTo>
                        <a:lnTo>
                          <a:pt x="20" y="69"/>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105" name="Freeform 721"/>
                  <p:cNvSpPr>
                    <a:spLocks/>
                  </p:cNvSpPr>
                  <p:nvPr/>
                </p:nvSpPr>
                <p:spPr bwMode="auto">
                  <a:xfrm>
                    <a:off x="4087" y="2249"/>
                    <a:ext cx="3" cy="12"/>
                  </a:xfrm>
                  <a:custGeom>
                    <a:avLst/>
                    <a:gdLst>
                      <a:gd name="T0" fmla="*/ 0 w 20"/>
                      <a:gd name="T1" fmla="*/ 0 h 70"/>
                      <a:gd name="T2" fmla="*/ 0 w 20"/>
                      <a:gd name="T3" fmla="*/ 12 h 70"/>
                      <a:gd name="T4" fmla="*/ 3 w 20"/>
                      <a:gd name="T5" fmla="*/ 12 h 70"/>
                      <a:gd name="T6" fmla="*/ 3 w 20"/>
                      <a:gd name="T7" fmla="*/ 0 h 70"/>
                      <a:gd name="T8" fmla="*/ 0 w 20"/>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1"/>
                        </a:moveTo>
                        <a:lnTo>
                          <a:pt x="0" y="70"/>
                        </a:lnTo>
                        <a:lnTo>
                          <a:pt x="20" y="69"/>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106" name="Freeform 722"/>
                  <p:cNvSpPr>
                    <a:spLocks/>
                  </p:cNvSpPr>
                  <p:nvPr/>
                </p:nvSpPr>
                <p:spPr bwMode="auto">
                  <a:xfrm>
                    <a:off x="4090" y="2249"/>
                    <a:ext cx="3" cy="12"/>
                  </a:xfrm>
                  <a:custGeom>
                    <a:avLst/>
                    <a:gdLst>
                      <a:gd name="T0" fmla="*/ 0 w 20"/>
                      <a:gd name="T1" fmla="*/ 0 h 70"/>
                      <a:gd name="T2" fmla="*/ 0 w 20"/>
                      <a:gd name="T3" fmla="*/ 12 h 70"/>
                      <a:gd name="T4" fmla="*/ 3 w 20"/>
                      <a:gd name="T5" fmla="*/ 12 h 70"/>
                      <a:gd name="T6" fmla="*/ 3 w 20"/>
                      <a:gd name="T7" fmla="*/ 0 h 70"/>
                      <a:gd name="T8" fmla="*/ 0 w 20"/>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1"/>
                        </a:moveTo>
                        <a:lnTo>
                          <a:pt x="0" y="70"/>
                        </a:lnTo>
                        <a:lnTo>
                          <a:pt x="20" y="69"/>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sp>
              <p:nvSpPr>
                <p:cNvPr id="74102" name="Freeform 723"/>
                <p:cNvSpPr>
                  <a:spLocks/>
                </p:cNvSpPr>
                <p:nvPr/>
              </p:nvSpPr>
              <p:spPr bwMode="auto">
                <a:xfrm>
                  <a:off x="4094" y="2249"/>
                  <a:ext cx="3" cy="12"/>
                </a:xfrm>
                <a:custGeom>
                  <a:avLst/>
                  <a:gdLst>
                    <a:gd name="T0" fmla="*/ 0 w 20"/>
                    <a:gd name="T1" fmla="*/ 0 h 70"/>
                    <a:gd name="T2" fmla="*/ 0 w 20"/>
                    <a:gd name="T3" fmla="*/ 12 h 70"/>
                    <a:gd name="T4" fmla="*/ 3 w 20"/>
                    <a:gd name="T5" fmla="*/ 12 h 70"/>
                    <a:gd name="T6" fmla="*/ 3 w 20"/>
                    <a:gd name="T7" fmla="*/ 0 h 70"/>
                    <a:gd name="T8" fmla="*/ 0 w 20"/>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1"/>
                      </a:moveTo>
                      <a:lnTo>
                        <a:pt x="0" y="70"/>
                      </a:lnTo>
                      <a:lnTo>
                        <a:pt x="20" y="69"/>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sp>
            <p:nvSpPr>
              <p:cNvPr id="74093" name="Rectangle 724"/>
              <p:cNvSpPr>
                <a:spLocks noChangeArrowheads="1"/>
              </p:cNvSpPr>
              <p:nvPr/>
            </p:nvSpPr>
            <p:spPr bwMode="auto">
              <a:xfrm>
                <a:off x="3986" y="2248"/>
                <a:ext cx="127" cy="5"/>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grpSp>
      <p:grpSp>
        <p:nvGrpSpPr>
          <p:cNvPr id="73738" name="Group 725"/>
          <p:cNvGrpSpPr>
            <a:grpSpLocks/>
          </p:cNvGrpSpPr>
          <p:nvPr/>
        </p:nvGrpSpPr>
        <p:grpSpPr bwMode="auto">
          <a:xfrm>
            <a:off x="2195513" y="4133850"/>
            <a:ext cx="333375" cy="614363"/>
            <a:chOff x="3966" y="2248"/>
            <a:chExt cx="163" cy="428"/>
          </a:xfrm>
        </p:grpSpPr>
        <p:grpSp>
          <p:nvGrpSpPr>
            <p:cNvPr id="73891" name="Group 726"/>
            <p:cNvGrpSpPr>
              <a:grpSpLocks/>
            </p:cNvGrpSpPr>
            <p:nvPr/>
          </p:nvGrpSpPr>
          <p:grpSpPr bwMode="auto">
            <a:xfrm>
              <a:off x="3966" y="2617"/>
              <a:ext cx="163" cy="59"/>
              <a:chOff x="3966" y="2617"/>
              <a:chExt cx="163" cy="59"/>
            </a:xfrm>
          </p:grpSpPr>
          <p:sp>
            <p:nvSpPr>
              <p:cNvPr id="74077" name="Freeform 727"/>
              <p:cNvSpPr>
                <a:spLocks/>
              </p:cNvSpPr>
              <p:nvPr/>
            </p:nvSpPr>
            <p:spPr bwMode="auto">
              <a:xfrm>
                <a:off x="3966" y="2617"/>
                <a:ext cx="25" cy="59"/>
              </a:xfrm>
              <a:custGeom>
                <a:avLst/>
                <a:gdLst>
                  <a:gd name="T0" fmla="*/ 22 w 148"/>
                  <a:gd name="T1" fmla="*/ 44 h 358"/>
                  <a:gd name="T2" fmla="*/ 0 w 148"/>
                  <a:gd name="T3" fmla="*/ 59 h 358"/>
                  <a:gd name="T4" fmla="*/ 9 w 148"/>
                  <a:gd name="T5" fmla="*/ 8 h 358"/>
                  <a:gd name="T6" fmla="*/ 25 w 148"/>
                  <a:gd name="T7" fmla="*/ 0 h 358"/>
                  <a:gd name="T8" fmla="*/ 22 w 148"/>
                  <a:gd name="T9" fmla="*/ 44 h 3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8" h="358">
                    <a:moveTo>
                      <a:pt x="131" y="268"/>
                    </a:moveTo>
                    <a:lnTo>
                      <a:pt x="0" y="358"/>
                    </a:lnTo>
                    <a:lnTo>
                      <a:pt x="56" y="51"/>
                    </a:lnTo>
                    <a:lnTo>
                      <a:pt x="148" y="0"/>
                    </a:lnTo>
                    <a:lnTo>
                      <a:pt x="131" y="268"/>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078" name="Freeform 728"/>
              <p:cNvSpPr>
                <a:spLocks/>
              </p:cNvSpPr>
              <p:nvPr/>
            </p:nvSpPr>
            <p:spPr bwMode="auto">
              <a:xfrm>
                <a:off x="4104" y="2618"/>
                <a:ext cx="24" cy="58"/>
              </a:xfrm>
              <a:custGeom>
                <a:avLst/>
                <a:gdLst>
                  <a:gd name="T0" fmla="*/ 0 w 146"/>
                  <a:gd name="T1" fmla="*/ 39 h 349"/>
                  <a:gd name="T2" fmla="*/ 24 w 146"/>
                  <a:gd name="T3" fmla="*/ 58 h 349"/>
                  <a:gd name="T4" fmla="*/ 16 w 146"/>
                  <a:gd name="T5" fmla="*/ 8 h 349"/>
                  <a:gd name="T6" fmla="*/ 1 w 146"/>
                  <a:gd name="T7" fmla="*/ 0 h 349"/>
                  <a:gd name="T8" fmla="*/ 0 w 146"/>
                  <a:gd name="T9" fmla="*/ 39 h 3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6" h="349">
                    <a:moveTo>
                      <a:pt x="0" y="237"/>
                    </a:moveTo>
                    <a:lnTo>
                      <a:pt x="146" y="349"/>
                    </a:lnTo>
                    <a:lnTo>
                      <a:pt x="97" y="49"/>
                    </a:lnTo>
                    <a:lnTo>
                      <a:pt x="7" y="0"/>
                    </a:lnTo>
                    <a:lnTo>
                      <a:pt x="0" y="237"/>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079" name="Freeform 729"/>
              <p:cNvSpPr>
                <a:spLocks/>
              </p:cNvSpPr>
              <p:nvPr/>
            </p:nvSpPr>
            <p:spPr bwMode="auto">
              <a:xfrm>
                <a:off x="3967" y="2661"/>
                <a:ext cx="162" cy="15"/>
              </a:xfrm>
              <a:custGeom>
                <a:avLst/>
                <a:gdLst>
                  <a:gd name="T0" fmla="*/ 0 w 973"/>
                  <a:gd name="T1" fmla="*/ 15 h 90"/>
                  <a:gd name="T2" fmla="*/ 162 w 973"/>
                  <a:gd name="T3" fmla="*/ 15 h 90"/>
                  <a:gd name="T4" fmla="*/ 141 w 973"/>
                  <a:gd name="T5" fmla="*/ 0 h 90"/>
                  <a:gd name="T6" fmla="*/ 22 w 973"/>
                  <a:gd name="T7" fmla="*/ 0 h 90"/>
                  <a:gd name="T8" fmla="*/ 0 w 973"/>
                  <a:gd name="T9" fmla="*/ 15 h 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73" h="90">
                    <a:moveTo>
                      <a:pt x="0" y="89"/>
                    </a:moveTo>
                    <a:lnTo>
                      <a:pt x="973" y="90"/>
                    </a:lnTo>
                    <a:lnTo>
                      <a:pt x="849" y="0"/>
                    </a:lnTo>
                    <a:lnTo>
                      <a:pt x="135" y="0"/>
                    </a:lnTo>
                    <a:lnTo>
                      <a:pt x="0" y="89"/>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4080" name="Freeform 730"/>
              <p:cNvSpPr>
                <a:spLocks/>
              </p:cNvSpPr>
              <p:nvPr/>
            </p:nvSpPr>
            <p:spPr bwMode="auto">
              <a:xfrm>
                <a:off x="3985" y="2658"/>
                <a:ext cx="129" cy="4"/>
              </a:xfrm>
              <a:custGeom>
                <a:avLst/>
                <a:gdLst>
                  <a:gd name="T0" fmla="*/ 0 w 771"/>
                  <a:gd name="T1" fmla="*/ 0 h 22"/>
                  <a:gd name="T2" fmla="*/ 4 w 771"/>
                  <a:gd name="T3" fmla="*/ 4 h 22"/>
                  <a:gd name="T4" fmla="*/ 126 w 771"/>
                  <a:gd name="T5" fmla="*/ 4 h 22"/>
                  <a:gd name="T6" fmla="*/ 129 w 771"/>
                  <a:gd name="T7" fmla="*/ 0 h 22"/>
                  <a:gd name="T8" fmla="*/ 0 w 771"/>
                  <a:gd name="T9" fmla="*/ 0 h 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1" h="22">
                    <a:moveTo>
                      <a:pt x="0" y="2"/>
                    </a:moveTo>
                    <a:lnTo>
                      <a:pt x="21" y="22"/>
                    </a:lnTo>
                    <a:lnTo>
                      <a:pt x="751" y="22"/>
                    </a:lnTo>
                    <a:lnTo>
                      <a:pt x="771" y="0"/>
                    </a:lnTo>
                    <a:lnTo>
                      <a:pt x="0" y="2"/>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73892" name="Rectangle 731"/>
            <p:cNvSpPr>
              <a:spLocks noChangeArrowheads="1"/>
            </p:cNvSpPr>
            <p:nvPr/>
          </p:nvSpPr>
          <p:spPr bwMode="auto">
            <a:xfrm>
              <a:off x="3986" y="2249"/>
              <a:ext cx="127" cy="409"/>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93" name="Rectangle 732"/>
            <p:cNvSpPr>
              <a:spLocks noChangeArrowheads="1"/>
            </p:cNvSpPr>
            <p:nvPr/>
          </p:nvSpPr>
          <p:spPr bwMode="auto">
            <a:xfrm>
              <a:off x="4001" y="2262"/>
              <a:ext cx="94" cy="16"/>
            </a:xfrm>
            <a:prstGeom prst="rect">
              <a:avLst/>
            </a:prstGeom>
            <a:solidFill>
              <a:srgbClr val="E0E0E0"/>
            </a:solidFill>
            <a:ln w="3175">
              <a:solidFill>
                <a:srgbClr val="000000"/>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94" name="Rectangle 733"/>
            <p:cNvSpPr>
              <a:spLocks noChangeArrowheads="1"/>
            </p:cNvSpPr>
            <p:nvPr/>
          </p:nvSpPr>
          <p:spPr bwMode="auto">
            <a:xfrm>
              <a:off x="4002" y="2305"/>
              <a:ext cx="94" cy="16"/>
            </a:xfrm>
            <a:prstGeom prst="rect">
              <a:avLst/>
            </a:prstGeom>
            <a:solidFill>
              <a:srgbClr val="E0E0E0"/>
            </a:solidFill>
            <a:ln w="3175">
              <a:solidFill>
                <a:srgbClr val="000000"/>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nvGrpSpPr>
            <p:cNvPr id="73895" name="Group 734"/>
            <p:cNvGrpSpPr>
              <a:grpSpLocks/>
            </p:cNvGrpSpPr>
            <p:nvPr/>
          </p:nvGrpSpPr>
          <p:grpSpPr bwMode="auto">
            <a:xfrm>
              <a:off x="4001" y="2279"/>
              <a:ext cx="95" cy="24"/>
              <a:chOff x="4001" y="2279"/>
              <a:chExt cx="95" cy="24"/>
            </a:xfrm>
          </p:grpSpPr>
          <p:sp>
            <p:nvSpPr>
              <p:cNvPr id="74058" name="Rectangle 735"/>
              <p:cNvSpPr>
                <a:spLocks noChangeArrowheads="1"/>
              </p:cNvSpPr>
              <p:nvPr/>
            </p:nvSpPr>
            <p:spPr bwMode="auto">
              <a:xfrm>
                <a:off x="4001" y="2279"/>
                <a:ext cx="95" cy="2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059" name="AutoShape 736"/>
              <p:cNvSpPr>
                <a:spLocks noChangeArrowheads="1"/>
              </p:cNvSpPr>
              <p:nvPr/>
            </p:nvSpPr>
            <p:spPr bwMode="auto">
              <a:xfrm>
                <a:off x="4073" y="2280"/>
                <a:ext cx="21" cy="22"/>
              </a:xfrm>
              <a:prstGeom prst="roundRect">
                <a:avLst>
                  <a:gd name="adj" fmla="val 22074"/>
                </a:avLst>
              </a:pr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060" name="Rectangle 737"/>
              <p:cNvSpPr>
                <a:spLocks noChangeArrowheads="1"/>
              </p:cNvSpPr>
              <p:nvPr/>
            </p:nvSpPr>
            <p:spPr bwMode="auto">
              <a:xfrm>
                <a:off x="4076" y="2283"/>
                <a:ext cx="15" cy="15"/>
              </a:xfrm>
              <a:prstGeom prst="rect">
                <a:avLst/>
              </a:prstGeom>
              <a:solidFill>
                <a:srgbClr val="A0A0A0"/>
              </a:solidFill>
              <a:ln w="3175">
                <a:solidFill>
                  <a:srgbClr val="000000"/>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061" name="Oval 738"/>
              <p:cNvSpPr>
                <a:spLocks noChangeArrowheads="1"/>
              </p:cNvSpPr>
              <p:nvPr/>
            </p:nvSpPr>
            <p:spPr bwMode="auto">
              <a:xfrm>
                <a:off x="4083" y="2295"/>
                <a:ext cx="2" cy="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062" name="Rectangle 739"/>
              <p:cNvSpPr>
                <a:spLocks noChangeArrowheads="1"/>
              </p:cNvSpPr>
              <p:nvPr/>
            </p:nvSpPr>
            <p:spPr bwMode="auto">
              <a:xfrm>
                <a:off x="4076" y="2283"/>
                <a:ext cx="15" cy="4"/>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063" name="Rectangle 740"/>
              <p:cNvSpPr>
                <a:spLocks noChangeArrowheads="1"/>
              </p:cNvSpPr>
              <p:nvPr/>
            </p:nvSpPr>
            <p:spPr bwMode="auto">
              <a:xfrm>
                <a:off x="4004" y="2281"/>
                <a:ext cx="17" cy="21"/>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064" name="Rectangle 741"/>
              <p:cNvSpPr>
                <a:spLocks noChangeArrowheads="1"/>
              </p:cNvSpPr>
              <p:nvPr/>
            </p:nvSpPr>
            <p:spPr bwMode="auto">
              <a:xfrm>
                <a:off x="4022" y="2281"/>
                <a:ext cx="18" cy="21"/>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065" name="Rectangle 742"/>
              <p:cNvSpPr>
                <a:spLocks noChangeArrowheads="1"/>
              </p:cNvSpPr>
              <p:nvPr/>
            </p:nvSpPr>
            <p:spPr bwMode="auto">
              <a:xfrm>
                <a:off x="4040" y="2280"/>
                <a:ext cx="15" cy="21"/>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066" name="Rectangle 743"/>
              <p:cNvSpPr>
                <a:spLocks noChangeArrowheads="1"/>
              </p:cNvSpPr>
              <p:nvPr/>
            </p:nvSpPr>
            <p:spPr bwMode="auto">
              <a:xfrm>
                <a:off x="4056" y="2280"/>
                <a:ext cx="14" cy="21"/>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067" name="Oval 744"/>
              <p:cNvSpPr>
                <a:spLocks noChangeArrowheads="1"/>
              </p:cNvSpPr>
              <p:nvPr/>
            </p:nvSpPr>
            <p:spPr bwMode="auto">
              <a:xfrm>
                <a:off x="4008" y="2291"/>
                <a:ext cx="8" cy="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068" name="Rectangle 745"/>
              <p:cNvSpPr>
                <a:spLocks noChangeArrowheads="1"/>
              </p:cNvSpPr>
              <p:nvPr/>
            </p:nvSpPr>
            <p:spPr bwMode="auto">
              <a:xfrm>
                <a:off x="4004" y="2281"/>
                <a:ext cx="17" cy="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069" name="Rectangle 746"/>
              <p:cNvSpPr>
                <a:spLocks noChangeArrowheads="1"/>
              </p:cNvSpPr>
              <p:nvPr/>
            </p:nvSpPr>
            <p:spPr bwMode="auto">
              <a:xfrm>
                <a:off x="4022" y="2281"/>
                <a:ext cx="18" cy="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070" name="Rectangle 747"/>
              <p:cNvSpPr>
                <a:spLocks noChangeArrowheads="1"/>
              </p:cNvSpPr>
              <p:nvPr/>
            </p:nvSpPr>
            <p:spPr bwMode="auto">
              <a:xfrm>
                <a:off x="4040" y="2280"/>
                <a:ext cx="15" cy="5"/>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071" name="Rectangle 748"/>
              <p:cNvSpPr>
                <a:spLocks noChangeArrowheads="1"/>
              </p:cNvSpPr>
              <p:nvPr/>
            </p:nvSpPr>
            <p:spPr bwMode="auto">
              <a:xfrm>
                <a:off x="4056" y="2280"/>
                <a:ext cx="15" cy="5"/>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072" name="Rectangle 749"/>
              <p:cNvSpPr>
                <a:spLocks noChangeArrowheads="1"/>
              </p:cNvSpPr>
              <p:nvPr/>
            </p:nvSpPr>
            <p:spPr bwMode="auto">
              <a:xfrm>
                <a:off x="4035" y="2287"/>
                <a:ext cx="3" cy="1"/>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073" name="Rectangle 750"/>
              <p:cNvSpPr>
                <a:spLocks noChangeArrowheads="1"/>
              </p:cNvSpPr>
              <p:nvPr/>
            </p:nvSpPr>
            <p:spPr bwMode="auto">
              <a:xfrm>
                <a:off x="4035" y="2292"/>
                <a:ext cx="4" cy="1"/>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074" name="Rectangle 751"/>
              <p:cNvSpPr>
                <a:spLocks noChangeArrowheads="1"/>
              </p:cNvSpPr>
              <p:nvPr/>
            </p:nvSpPr>
            <p:spPr bwMode="auto">
              <a:xfrm>
                <a:off x="4035" y="2298"/>
                <a:ext cx="3" cy="1"/>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075" name="Rectangle 752"/>
              <p:cNvSpPr>
                <a:spLocks noChangeArrowheads="1"/>
              </p:cNvSpPr>
              <p:nvPr/>
            </p:nvSpPr>
            <p:spPr bwMode="auto">
              <a:xfrm>
                <a:off x="4043" y="2291"/>
                <a:ext cx="10" cy="8"/>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076" name="Rectangle 753"/>
              <p:cNvSpPr>
                <a:spLocks noChangeArrowheads="1"/>
              </p:cNvSpPr>
              <p:nvPr/>
            </p:nvSpPr>
            <p:spPr bwMode="auto">
              <a:xfrm>
                <a:off x="4058" y="2291"/>
                <a:ext cx="11" cy="8"/>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grpSp>
          <p:nvGrpSpPr>
            <p:cNvPr id="73896" name="Group 754"/>
            <p:cNvGrpSpPr>
              <a:grpSpLocks/>
            </p:cNvGrpSpPr>
            <p:nvPr/>
          </p:nvGrpSpPr>
          <p:grpSpPr bwMode="auto">
            <a:xfrm>
              <a:off x="4000" y="2447"/>
              <a:ext cx="98" cy="13"/>
              <a:chOff x="4000" y="2447"/>
              <a:chExt cx="98" cy="13"/>
            </a:xfrm>
          </p:grpSpPr>
          <p:sp>
            <p:nvSpPr>
              <p:cNvPr id="74021" name="Freeform 755"/>
              <p:cNvSpPr>
                <a:spLocks/>
              </p:cNvSpPr>
              <p:nvPr/>
            </p:nvSpPr>
            <p:spPr bwMode="auto">
              <a:xfrm>
                <a:off x="4000" y="2447"/>
                <a:ext cx="4" cy="13"/>
              </a:xfrm>
              <a:custGeom>
                <a:avLst/>
                <a:gdLst>
                  <a:gd name="T0" fmla="*/ 0 w 21"/>
                  <a:gd name="T1" fmla="*/ 0 h 74"/>
                  <a:gd name="T2" fmla="*/ 0 w 21"/>
                  <a:gd name="T3" fmla="*/ 13 h 74"/>
                  <a:gd name="T4" fmla="*/ 4 w 21"/>
                  <a:gd name="T5" fmla="*/ 13 h 74"/>
                  <a:gd name="T6" fmla="*/ 4 w 21"/>
                  <a:gd name="T7" fmla="*/ 0 h 74"/>
                  <a:gd name="T8" fmla="*/ 0 w 21"/>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4">
                    <a:moveTo>
                      <a:pt x="0" y="1"/>
                    </a:moveTo>
                    <a:lnTo>
                      <a:pt x="0" y="74"/>
                    </a:lnTo>
                    <a:lnTo>
                      <a:pt x="21" y="73"/>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22" name="Freeform 756"/>
              <p:cNvSpPr>
                <a:spLocks/>
              </p:cNvSpPr>
              <p:nvPr/>
            </p:nvSpPr>
            <p:spPr bwMode="auto">
              <a:xfrm>
                <a:off x="4003" y="2447"/>
                <a:ext cx="4" cy="13"/>
              </a:xfrm>
              <a:custGeom>
                <a:avLst/>
                <a:gdLst>
                  <a:gd name="T0" fmla="*/ 0 w 20"/>
                  <a:gd name="T1" fmla="*/ 0 h 74"/>
                  <a:gd name="T2" fmla="*/ 0 w 20"/>
                  <a:gd name="T3" fmla="*/ 13 h 74"/>
                  <a:gd name="T4" fmla="*/ 4 w 20"/>
                  <a:gd name="T5" fmla="*/ 13 h 74"/>
                  <a:gd name="T6" fmla="*/ 4 w 20"/>
                  <a:gd name="T7" fmla="*/ 0 h 74"/>
                  <a:gd name="T8" fmla="*/ 0 w 20"/>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4">
                    <a:moveTo>
                      <a:pt x="0" y="1"/>
                    </a:moveTo>
                    <a:lnTo>
                      <a:pt x="0" y="74"/>
                    </a:lnTo>
                    <a:lnTo>
                      <a:pt x="20" y="73"/>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23" name="Freeform 757"/>
              <p:cNvSpPr>
                <a:spLocks/>
              </p:cNvSpPr>
              <p:nvPr/>
            </p:nvSpPr>
            <p:spPr bwMode="auto">
              <a:xfrm>
                <a:off x="4007" y="2447"/>
                <a:ext cx="3" cy="13"/>
              </a:xfrm>
              <a:custGeom>
                <a:avLst/>
                <a:gdLst>
                  <a:gd name="T0" fmla="*/ 0 w 21"/>
                  <a:gd name="T1" fmla="*/ 0 h 74"/>
                  <a:gd name="T2" fmla="*/ 0 w 21"/>
                  <a:gd name="T3" fmla="*/ 13 h 74"/>
                  <a:gd name="T4" fmla="*/ 3 w 21"/>
                  <a:gd name="T5" fmla="*/ 13 h 74"/>
                  <a:gd name="T6" fmla="*/ 3 w 21"/>
                  <a:gd name="T7" fmla="*/ 0 h 74"/>
                  <a:gd name="T8" fmla="*/ 0 w 21"/>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4">
                    <a:moveTo>
                      <a:pt x="0" y="1"/>
                    </a:moveTo>
                    <a:lnTo>
                      <a:pt x="0" y="74"/>
                    </a:lnTo>
                    <a:lnTo>
                      <a:pt x="21" y="73"/>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24" name="Freeform 758"/>
              <p:cNvSpPr>
                <a:spLocks/>
              </p:cNvSpPr>
              <p:nvPr/>
            </p:nvSpPr>
            <p:spPr bwMode="auto">
              <a:xfrm>
                <a:off x="4010" y="2447"/>
                <a:ext cx="4" cy="13"/>
              </a:xfrm>
              <a:custGeom>
                <a:avLst/>
                <a:gdLst>
                  <a:gd name="T0" fmla="*/ 0 w 19"/>
                  <a:gd name="T1" fmla="*/ 0 h 74"/>
                  <a:gd name="T2" fmla="*/ 0 w 19"/>
                  <a:gd name="T3" fmla="*/ 13 h 74"/>
                  <a:gd name="T4" fmla="*/ 4 w 19"/>
                  <a:gd name="T5" fmla="*/ 13 h 74"/>
                  <a:gd name="T6" fmla="*/ 4 w 19"/>
                  <a:gd name="T7" fmla="*/ 0 h 74"/>
                  <a:gd name="T8" fmla="*/ 0 w 19"/>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74">
                    <a:moveTo>
                      <a:pt x="0" y="1"/>
                    </a:moveTo>
                    <a:lnTo>
                      <a:pt x="0" y="74"/>
                    </a:lnTo>
                    <a:lnTo>
                      <a:pt x="19" y="73"/>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nvGrpSpPr>
              <p:cNvPr id="74025" name="Group 759"/>
              <p:cNvGrpSpPr>
                <a:grpSpLocks/>
              </p:cNvGrpSpPr>
              <p:nvPr/>
            </p:nvGrpSpPr>
            <p:grpSpPr bwMode="auto">
              <a:xfrm>
                <a:off x="4014" y="2447"/>
                <a:ext cx="13" cy="13"/>
                <a:chOff x="4014" y="2447"/>
                <a:chExt cx="13" cy="13"/>
              </a:xfrm>
            </p:grpSpPr>
            <p:sp>
              <p:nvSpPr>
                <p:cNvPr id="74054" name="Freeform 760"/>
                <p:cNvSpPr>
                  <a:spLocks/>
                </p:cNvSpPr>
                <p:nvPr/>
              </p:nvSpPr>
              <p:spPr bwMode="auto">
                <a:xfrm>
                  <a:off x="4014" y="2447"/>
                  <a:ext cx="3" cy="13"/>
                </a:xfrm>
                <a:custGeom>
                  <a:avLst/>
                  <a:gdLst>
                    <a:gd name="T0" fmla="*/ 0 w 21"/>
                    <a:gd name="T1" fmla="*/ 0 h 75"/>
                    <a:gd name="T2" fmla="*/ 0 w 21"/>
                    <a:gd name="T3" fmla="*/ 13 h 75"/>
                    <a:gd name="T4" fmla="*/ 3 w 21"/>
                    <a:gd name="T5" fmla="*/ 13 h 75"/>
                    <a:gd name="T6" fmla="*/ 3 w 21"/>
                    <a:gd name="T7" fmla="*/ 0 h 75"/>
                    <a:gd name="T8" fmla="*/ 0 w 21"/>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5">
                      <a:moveTo>
                        <a:pt x="0" y="2"/>
                      </a:moveTo>
                      <a:lnTo>
                        <a:pt x="0" y="75"/>
                      </a:lnTo>
                      <a:lnTo>
                        <a:pt x="21" y="73"/>
                      </a:lnTo>
                      <a:lnTo>
                        <a:pt x="21" y="0"/>
                      </a:lnTo>
                      <a:lnTo>
                        <a:pt x="0" y="2"/>
                      </a:lnTo>
                      <a:close/>
                    </a:path>
                  </a:pathLst>
                </a:custGeom>
                <a:solidFill>
                  <a:srgbClr val="A0A0A0"/>
                </a:solidFill>
                <a:ln w="3175">
                  <a:solidFill>
                    <a:srgbClr val="202020"/>
                  </a:solidFill>
                  <a:prstDash val="solid"/>
                  <a:round/>
                  <a:headEnd/>
                  <a:tailEnd/>
                </a:ln>
              </p:spPr>
              <p:txBody>
                <a:bodyPr/>
                <a:lstStyle/>
                <a:p>
                  <a:endParaRPr lang="es-ES"/>
                </a:p>
              </p:txBody>
            </p:sp>
            <p:sp>
              <p:nvSpPr>
                <p:cNvPr id="74055" name="Freeform 761"/>
                <p:cNvSpPr>
                  <a:spLocks/>
                </p:cNvSpPr>
                <p:nvPr/>
              </p:nvSpPr>
              <p:spPr bwMode="auto">
                <a:xfrm>
                  <a:off x="4017" y="2447"/>
                  <a:ext cx="3" cy="13"/>
                </a:xfrm>
                <a:custGeom>
                  <a:avLst/>
                  <a:gdLst>
                    <a:gd name="T0" fmla="*/ 0 w 20"/>
                    <a:gd name="T1" fmla="*/ 0 h 75"/>
                    <a:gd name="T2" fmla="*/ 0 w 20"/>
                    <a:gd name="T3" fmla="*/ 13 h 75"/>
                    <a:gd name="T4" fmla="*/ 3 w 20"/>
                    <a:gd name="T5" fmla="*/ 13 h 75"/>
                    <a:gd name="T6" fmla="*/ 3 w 20"/>
                    <a:gd name="T7" fmla="*/ 0 h 75"/>
                    <a:gd name="T8" fmla="*/ 0 w 20"/>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5">
                      <a:moveTo>
                        <a:pt x="0" y="2"/>
                      </a:moveTo>
                      <a:lnTo>
                        <a:pt x="0" y="75"/>
                      </a:lnTo>
                      <a:lnTo>
                        <a:pt x="20" y="73"/>
                      </a:lnTo>
                      <a:lnTo>
                        <a:pt x="20" y="0"/>
                      </a:lnTo>
                      <a:lnTo>
                        <a:pt x="0" y="2"/>
                      </a:lnTo>
                      <a:close/>
                    </a:path>
                  </a:pathLst>
                </a:custGeom>
                <a:solidFill>
                  <a:srgbClr val="A0A0A0"/>
                </a:solidFill>
                <a:ln w="3175">
                  <a:solidFill>
                    <a:srgbClr val="202020"/>
                  </a:solidFill>
                  <a:prstDash val="solid"/>
                  <a:round/>
                  <a:headEnd/>
                  <a:tailEnd/>
                </a:ln>
              </p:spPr>
              <p:txBody>
                <a:bodyPr/>
                <a:lstStyle/>
                <a:p>
                  <a:endParaRPr lang="es-ES"/>
                </a:p>
              </p:txBody>
            </p:sp>
            <p:sp>
              <p:nvSpPr>
                <p:cNvPr id="74056" name="Freeform 762"/>
                <p:cNvSpPr>
                  <a:spLocks/>
                </p:cNvSpPr>
                <p:nvPr/>
              </p:nvSpPr>
              <p:spPr bwMode="auto">
                <a:xfrm>
                  <a:off x="4020" y="2447"/>
                  <a:ext cx="4" cy="13"/>
                </a:xfrm>
                <a:custGeom>
                  <a:avLst/>
                  <a:gdLst>
                    <a:gd name="T0" fmla="*/ 0 w 21"/>
                    <a:gd name="T1" fmla="*/ 0 h 75"/>
                    <a:gd name="T2" fmla="*/ 0 w 21"/>
                    <a:gd name="T3" fmla="*/ 13 h 75"/>
                    <a:gd name="T4" fmla="*/ 4 w 21"/>
                    <a:gd name="T5" fmla="*/ 13 h 75"/>
                    <a:gd name="T6" fmla="*/ 4 w 21"/>
                    <a:gd name="T7" fmla="*/ 0 h 75"/>
                    <a:gd name="T8" fmla="*/ 0 w 21"/>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5">
                      <a:moveTo>
                        <a:pt x="0" y="2"/>
                      </a:moveTo>
                      <a:lnTo>
                        <a:pt x="0" y="75"/>
                      </a:lnTo>
                      <a:lnTo>
                        <a:pt x="21" y="73"/>
                      </a:lnTo>
                      <a:lnTo>
                        <a:pt x="21" y="0"/>
                      </a:lnTo>
                      <a:lnTo>
                        <a:pt x="0" y="2"/>
                      </a:lnTo>
                      <a:close/>
                    </a:path>
                  </a:pathLst>
                </a:custGeom>
                <a:solidFill>
                  <a:srgbClr val="A0A0A0"/>
                </a:solidFill>
                <a:ln w="3175">
                  <a:solidFill>
                    <a:srgbClr val="202020"/>
                  </a:solidFill>
                  <a:prstDash val="solid"/>
                  <a:round/>
                  <a:headEnd/>
                  <a:tailEnd/>
                </a:ln>
              </p:spPr>
              <p:txBody>
                <a:bodyPr/>
                <a:lstStyle/>
                <a:p>
                  <a:endParaRPr lang="es-ES"/>
                </a:p>
              </p:txBody>
            </p:sp>
            <p:sp>
              <p:nvSpPr>
                <p:cNvPr id="74057" name="Freeform 763"/>
                <p:cNvSpPr>
                  <a:spLocks/>
                </p:cNvSpPr>
                <p:nvPr/>
              </p:nvSpPr>
              <p:spPr bwMode="auto">
                <a:xfrm>
                  <a:off x="4024" y="2447"/>
                  <a:ext cx="3" cy="13"/>
                </a:xfrm>
                <a:custGeom>
                  <a:avLst/>
                  <a:gdLst>
                    <a:gd name="T0" fmla="*/ 0 w 19"/>
                    <a:gd name="T1" fmla="*/ 0 h 75"/>
                    <a:gd name="T2" fmla="*/ 0 w 19"/>
                    <a:gd name="T3" fmla="*/ 13 h 75"/>
                    <a:gd name="T4" fmla="*/ 3 w 19"/>
                    <a:gd name="T5" fmla="*/ 13 h 75"/>
                    <a:gd name="T6" fmla="*/ 3 w 19"/>
                    <a:gd name="T7" fmla="*/ 0 h 75"/>
                    <a:gd name="T8" fmla="*/ 0 w 19"/>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75">
                      <a:moveTo>
                        <a:pt x="0" y="2"/>
                      </a:moveTo>
                      <a:lnTo>
                        <a:pt x="0" y="75"/>
                      </a:lnTo>
                      <a:lnTo>
                        <a:pt x="19" y="73"/>
                      </a:lnTo>
                      <a:lnTo>
                        <a:pt x="19" y="0"/>
                      </a:lnTo>
                      <a:lnTo>
                        <a:pt x="0" y="2"/>
                      </a:lnTo>
                      <a:close/>
                    </a:path>
                  </a:pathLst>
                </a:custGeom>
                <a:solidFill>
                  <a:srgbClr val="A0A0A0"/>
                </a:solidFill>
                <a:ln w="3175">
                  <a:solidFill>
                    <a:srgbClr val="202020"/>
                  </a:solidFill>
                  <a:prstDash val="solid"/>
                  <a:round/>
                  <a:headEnd/>
                  <a:tailEnd/>
                </a:ln>
              </p:spPr>
              <p:txBody>
                <a:bodyPr/>
                <a:lstStyle/>
                <a:p>
                  <a:endParaRPr lang="es-ES"/>
                </a:p>
              </p:txBody>
            </p:sp>
          </p:grpSp>
          <p:grpSp>
            <p:nvGrpSpPr>
              <p:cNvPr id="74026" name="Group 764"/>
              <p:cNvGrpSpPr>
                <a:grpSpLocks/>
              </p:cNvGrpSpPr>
              <p:nvPr/>
            </p:nvGrpSpPr>
            <p:grpSpPr bwMode="auto">
              <a:xfrm>
                <a:off x="4027" y="2447"/>
                <a:ext cx="27" cy="13"/>
                <a:chOff x="4027" y="2447"/>
                <a:chExt cx="27" cy="13"/>
              </a:xfrm>
            </p:grpSpPr>
            <p:grpSp>
              <p:nvGrpSpPr>
                <p:cNvPr id="74044" name="Group 765"/>
                <p:cNvGrpSpPr>
                  <a:grpSpLocks/>
                </p:cNvGrpSpPr>
                <p:nvPr/>
              </p:nvGrpSpPr>
              <p:grpSpPr bwMode="auto">
                <a:xfrm>
                  <a:off x="4027" y="2447"/>
                  <a:ext cx="13" cy="13"/>
                  <a:chOff x="4027" y="2447"/>
                  <a:chExt cx="13" cy="13"/>
                </a:xfrm>
              </p:grpSpPr>
              <p:sp>
                <p:nvSpPr>
                  <p:cNvPr id="74050" name="Freeform 766"/>
                  <p:cNvSpPr>
                    <a:spLocks/>
                  </p:cNvSpPr>
                  <p:nvPr/>
                </p:nvSpPr>
                <p:spPr bwMode="auto">
                  <a:xfrm>
                    <a:off x="4027" y="2447"/>
                    <a:ext cx="3" cy="13"/>
                  </a:xfrm>
                  <a:custGeom>
                    <a:avLst/>
                    <a:gdLst>
                      <a:gd name="T0" fmla="*/ 0 w 20"/>
                      <a:gd name="T1" fmla="*/ 0 h 74"/>
                      <a:gd name="T2" fmla="*/ 0 w 20"/>
                      <a:gd name="T3" fmla="*/ 13 h 74"/>
                      <a:gd name="T4" fmla="*/ 3 w 20"/>
                      <a:gd name="T5" fmla="*/ 13 h 74"/>
                      <a:gd name="T6" fmla="*/ 3 w 20"/>
                      <a:gd name="T7" fmla="*/ 0 h 74"/>
                      <a:gd name="T8" fmla="*/ 0 w 20"/>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4">
                        <a:moveTo>
                          <a:pt x="0" y="1"/>
                        </a:moveTo>
                        <a:lnTo>
                          <a:pt x="0" y="74"/>
                        </a:lnTo>
                        <a:lnTo>
                          <a:pt x="20" y="73"/>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51" name="Freeform 767"/>
                  <p:cNvSpPr>
                    <a:spLocks/>
                  </p:cNvSpPr>
                  <p:nvPr/>
                </p:nvSpPr>
                <p:spPr bwMode="auto">
                  <a:xfrm>
                    <a:off x="4030" y="2447"/>
                    <a:ext cx="4" cy="13"/>
                  </a:xfrm>
                  <a:custGeom>
                    <a:avLst/>
                    <a:gdLst>
                      <a:gd name="T0" fmla="*/ 0 w 21"/>
                      <a:gd name="T1" fmla="*/ 0 h 74"/>
                      <a:gd name="T2" fmla="*/ 0 w 21"/>
                      <a:gd name="T3" fmla="*/ 13 h 74"/>
                      <a:gd name="T4" fmla="*/ 4 w 21"/>
                      <a:gd name="T5" fmla="*/ 13 h 74"/>
                      <a:gd name="T6" fmla="*/ 4 w 21"/>
                      <a:gd name="T7" fmla="*/ 0 h 74"/>
                      <a:gd name="T8" fmla="*/ 0 w 21"/>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4">
                        <a:moveTo>
                          <a:pt x="0" y="1"/>
                        </a:moveTo>
                        <a:lnTo>
                          <a:pt x="0" y="74"/>
                        </a:lnTo>
                        <a:lnTo>
                          <a:pt x="21" y="73"/>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52" name="Freeform 768"/>
                  <p:cNvSpPr>
                    <a:spLocks/>
                  </p:cNvSpPr>
                  <p:nvPr/>
                </p:nvSpPr>
                <p:spPr bwMode="auto">
                  <a:xfrm>
                    <a:off x="4034" y="2447"/>
                    <a:ext cx="3" cy="13"/>
                  </a:xfrm>
                  <a:custGeom>
                    <a:avLst/>
                    <a:gdLst>
                      <a:gd name="T0" fmla="*/ 0 w 20"/>
                      <a:gd name="T1" fmla="*/ 0 h 74"/>
                      <a:gd name="T2" fmla="*/ 0 w 20"/>
                      <a:gd name="T3" fmla="*/ 13 h 74"/>
                      <a:gd name="T4" fmla="*/ 3 w 20"/>
                      <a:gd name="T5" fmla="*/ 13 h 74"/>
                      <a:gd name="T6" fmla="*/ 3 w 20"/>
                      <a:gd name="T7" fmla="*/ 0 h 74"/>
                      <a:gd name="T8" fmla="*/ 0 w 20"/>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4">
                        <a:moveTo>
                          <a:pt x="0" y="1"/>
                        </a:moveTo>
                        <a:lnTo>
                          <a:pt x="0" y="74"/>
                        </a:lnTo>
                        <a:lnTo>
                          <a:pt x="20" y="73"/>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53" name="Freeform 769"/>
                  <p:cNvSpPr>
                    <a:spLocks/>
                  </p:cNvSpPr>
                  <p:nvPr/>
                </p:nvSpPr>
                <p:spPr bwMode="auto">
                  <a:xfrm>
                    <a:off x="4037" y="2447"/>
                    <a:ext cx="3" cy="13"/>
                  </a:xfrm>
                  <a:custGeom>
                    <a:avLst/>
                    <a:gdLst>
                      <a:gd name="T0" fmla="*/ 0 w 20"/>
                      <a:gd name="T1" fmla="*/ 0 h 74"/>
                      <a:gd name="T2" fmla="*/ 0 w 20"/>
                      <a:gd name="T3" fmla="*/ 13 h 74"/>
                      <a:gd name="T4" fmla="*/ 3 w 20"/>
                      <a:gd name="T5" fmla="*/ 13 h 74"/>
                      <a:gd name="T6" fmla="*/ 3 w 20"/>
                      <a:gd name="T7" fmla="*/ 0 h 74"/>
                      <a:gd name="T8" fmla="*/ 0 w 20"/>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4">
                        <a:moveTo>
                          <a:pt x="0" y="1"/>
                        </a:moveTo>
                        <a:lnTo>
                          <a:pt x="0" y="74"/>
                        </a:lnTo>
                        <a:lnTo>
                          <a:pt x="20" y="73"/>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grpSp>
              <p:nvGrpSpPr>
                <p:cNvPr id="74045" name="Group 770"/>
                <p:cNvGrpSpPr>
                  <a:grpSpLocks/>
                </p:cNvGrpSpPr>
                <p:nvPr/>
              </p:nvGrpSpPr>
              <p:grpSpPr bwMode="auto">
                <a:xfrm>
                  <a:off x="4040" y="2447"/>
                  <a:ext cx="14" cy="13"/>
                  <a:chOff x="4040" y="2447"/>
                  <a:chExt cx="14" cy="13"/>
                </a:xfrm>
              </p:grpSpPr>
              <p:sp>
                <p:nvSpPr>
                  <p:cNvPr id="74046" name="Freeform 771"/>
                  <p:cNvSpPr>
                    <a:spLocks/>
                  </p:cNvSpPr>
                  <p:nvPr/>
                </p:nvSpPr>
                <p:spPr bwMode="auto">
                  <a:xfrm>
                    <a:off x="4040" y="2447"/>
                    <a:ext cx="4" cy="13"/>
                  </a:xfrm>
                  <a:custGeom>
                    <a:avLst/>
                    <a:gdLst>
                      <a:gd name="T0" fmla="*/ 0 w 20"/>
                      <a:gd name="T1" fmla="*/ 0 h 75"/>
                      <a:gd name="T2" fmla="*/ 0 w 20"/>
                      <a:gd name="T3" fmla="*/ 13 h 75"/>
                      <a:gd name="T4" fmla="*/ 4 w 20"/>
                      <a:gd name="T5" fmla="*/ 13 h 75"/>
                      <a:gd name="T6" fmla="*/ 4 w 20"/>
                      <a:gd name="T7" fmla="*/ 0 h 75"/>
                      <a:gd name="T8" fmla="*/ 0 w 20"/>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5">
                        <a:moveTo>
                          <a:pt x="0" y="2"/>
                        </a:moveTo>
                        <a:lnTo>
                          <a:pt x="0" y="75"/>
                        </a:lnTo>
                        <a:lnTo>
                          <a:pt x="20" y="73"/>
                        </a:lnTo>
                        <a:lnTo>
                          <a:pt x="20" y="0"/>
                        </a:lnTo>
                        <a:lnTo>
                          <a:pt x="0" y="2"/>
                        </a:lnTo>
                        <a:close/>
                      </a:path>
                    </a:pathLst>
                  </a:custGeom>
                  <a:solidFill>
                    <a:srgbClr val="A0A0A0"/>
                  </a:solidFill>
                  <a:ln w="3175">
                    <a:solidFill>
                      <a:srgbClr val="202020"/>
                    </a:solidFill>
                    <a:prstDash val="solid"/>
                    <a:round/>
                    <a:headEnd/>
                    <a:tailEnd/>
                  </a:ln>
                </p:spPr>
                <p:txBody>
                  <a:bodyPr/>
                  <a:lstStyle/>
                  <a:p>
                    <a:endParaRPr lang="es-ES"/>
                  </a:p>
                </p:txBody>
              </p:sp>
              <p:sp>
                <p:nvSpPr>
                  <p:cNvPr id="74047" name="Freeform 772"/>
                  <p:cNvSpPr>
                    <a:spLocks/>
                  </p:cNvSpPr>
                  <p:nvPr/>
                </p:nvSpPr>
                <p:spPr bwMode="auto">
                  <a:xfrm>
                    <a:off x="4044" y="2447"/>
                    <a:ext cx="3" cy="13"/>
                  </a:xfrm>
                  <a:custGeom>
                    <a:avLst/>
                    <a:gdLst>
                      <a:gd name="T0" fmla="*/ 0 w 21"/>
                      <a:gd name="T1" fmla="*/ 0 h 75"/>
                      <a:gd name="T2" fmla="*/ 0 w 21"/>
                      <a:gd name="T3" fmla="*/ 13 h 75"/>
                      <a:gd name="T4" fmla="*/ 3 w 21"/>
                      <a:gd name="T5" fmla="*/ 13 h 75"/>
                      <a:gd name="T6" fmla="*/ 3 w 21"/>
                      <a:gd name="T7" fmla="*/ 0 h 75"/>
                      <a:gd name="T8" fmla="*/ 0 w 21"/>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5">
                        <a:moveTo>
                          <a:pt x="0" y="2"/>
                        </a:moveTo>
                        <a:lnTo>
                          <a:pt x="0" y="75"/>
                        </a:lnTo>
                        <a:lnTo>
                          <a:pt x="21" y="73"/>
                        </a:lnTo>
                        <a:lnTo>
                          <a:pt x="21" y="0"/>
                        </a:lnTo>
                        <a:lnTo>
                          <a:pt x="0" y="2"/>
                        </a:lnTo>
                        <a:close/>
                      </a:path>
                    </a:pathLst>
                  </a:custGeom>
                  <a:solidFill>
                    <a:srgbClr val="A0A0A0"/>
                  </a:solidFill>
                  <a:ln w="3175">
                    <a:solidFill>
                      <a:srgbClr val="202020"/>
                    </a:solidFill>
                    <a:prstDash val="solid"/>
                    <a:round/>
                    <a:headEnd/>
                    <a:tailEnd/>
                  </a:ln>
                </p:spPr>
                <p:txBody>
                  <a:bodyPr/>
                  <a:lstStyle/>
                  <a:p>
                    <a:endParaRPr lang="es-ES"/>
                  </a:p>
                </p:txBody>
              </p:sp>
              <p:sp>
                <p:nvSpPr>
                  <p:cNvPr id="74048" name="Freeform 773"/>
                  <p:cNvSpPr>
                    <a:spLocks/>
                  </p:cNvSpPr>
                  <p:nvPr/>
                </p:nvSpPr>
                <p:spPr bwMode="auto">
                  <a:xfrm>
                    <a:off x="4047" y="2447"/>
                    <a:ext cx="4" cy="13"/>
                  </a:xfrm>
                  <a:custGeom>
                    <a:avLst/>
                    <a:gdLst>
                      <a:gd name="T0" fmla="*/ 0 w 20"/>
                      <a:gd name="T1" fmla="*/ 0 h 75"/>
                      <a:gd name="T2" fmla="*/ 0 w 20"/>
                      <a:gd name="T3" fmla="*/ 13 h 75"/>
                      <a:gd name="T4" fmla="*/ 4 w 20"/>
                      <a:gd name="T5" fmla="*/ 13 h 75"/>
                      <a:gd name="T6" fmla="*/ 4 w 20"/>
                      <a:gd name="T7" fmla="*/ 0 h 75"/>
                      <a:gd name="T8" fmla="*/ 0 w 20"/>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5">
                        <a:moveTo>
                          <a:pt x="0" y="2"/>
                        </a:moveTo>
                        <a:lnTo>
                          <a:pt x="0" y="75"/>
                        </a:lnTo>
                        <a:lnTo>
                          <a:pt x="20" y="73"/>
                        </a:lnTo>
                        <a:lnTo>
                          <a:pt x="20" y="0"/>
                        </a:lnTo>
                        <a:lnTo>
                          <a:pt x="0" y="2"/>
                        </a:lnTo>
                        <a:close/>
                      </a:path>
                    </a:pathLst>
                  </a:custGeom>
                  <a:solidFill>
                    <a:srgbClr val="A0A0A0"/>
                  </a:solidFill>
                  <a:ln w="3175">
                    <a:solidFill>
                      <a:srgbClr val="202020"/>
                    </a:solidFill>
                    <a:prstDash val="solid"/>
                    <a:round/>
                    <a:headEnd/>
                    <a:tailEnd/>
                  </a:ln>
                </p:spPr>
                <p:txBody>
                  <a:bodyPr/>
                  <a:lstStyle/>
                  <a:p>
                    <a:endParaRPr lang="es-ES"/>
                  </a:p>
                </p:txBody>
              </p:sp>
              <p:sp>
                <p:nvSpPr>
                  <p:cNvPr id="74049" name="Freeform 774"/>
                  <p:cNvSpPr>
                    <a:spLocks/>
                  </p:cNvSpPr>
                  <p:nvPr/>
                </p:nvSpPr>
                <p:spPr bwMode="auto">
                  <a:xfrm>
                    <a:off x="4051" y="2447"/>
                    <a:ext cx="3" cy="13"/>
                  </a:xfrm>
                  <a:custGeom>
                    <a:avLst/>
                    <a:gdLst>
                      <a:gd name="T0" fmla="*/ 0 w 19"/>
                      <a:gd name="T1" fmla="*/ 0 h 75"/>
                      <a:gd name="T2" fmla="*/ 0 w 19"/>
                      <a:gd name="T3" fmla="*/ 13 h 75"/>
                      <a:gd name="T4" fmla="*/ 3 w 19"/>
                      <a:gd name="T5" fmla="*/ 13 h 75"/>
                      <a:gd name="T6" fmla="*/ 3 w 19"/>
                      <a:gd name="T7" fmla="*/ 0 h 75"/>
                      <a:gd name="T8" fmla="*/ 0 w 19"/>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75">
                        <a:moveTo>
                          <a:pt x="0" y="2"/>
                        </a:moveTo>
                        <a:lnTo>
                          <a:pt x="0" y="75"/>
                        </a:lnTo>
                        <a:lnTo>
                          <a:pt x="19" y="73"/>
                        </a:lnTo>
                        <a:lnTo>
                          <a:pt x="19" y="0"/>
                        </a:lnTo>
                        <a:lnTo>
                          <a:pt x="0" y="2"/>
                        </a:lnTo>
                        <a:close/>
                      </a:path>
                    </a:pathLst>
                  </a:custGeom>
                  <a:solidFill>
                    <a:srgbClr val="A0A0A0"/>
                  </a:solidFill>
                  <a:ln w="3175">
                    <a:solidFill>
                      <a:srgbClr val="202020"/>
                    </a:solidFill>
                    <a:prstDash val="solid"/>
                    <a:round/>
                    <a:headEnd/>
                    <a:tailEnd/>
                  </a:ln>
                </p:spPr>
                <p:txBody>
                  <a:bodyPr/>
                  <a:lstStyle/>
                  <a:p>
                    <a:endParaRPr lang="es-ES"/>
                  </a:p>
                </p:txBody>
              </p:sp>
            </p:grpSp>
          </p:grpSp>
          <p:grpSp>
            <p:nvGrpSpPr>
              <p:cNvPr id="74027" name="Group 775"/>
              <p:cNvGrpSpPr>
                <a:grpSpLocks/>
              </p:cNvGrpSpPr>
              <p:nvPr/>
            </p:nvGrpSpPr>
            <p:grpSpPr bwMode="auto">
              <a:xfrm>
                <a:off x="4054" y="2447"/>
                <a:ext cx="27" cy="13"/>
                <a:chOff x="4054" y="2447"/>
                <a:chExt cx="27" cy="13"/>
              </a:xfrm>
            </p:grpSpPr>
            <p:grpSp>
              <p:nvGrpSpPr>
                <p:cNvPr id="74034" name="Group 776"/>
                <p:cNvGrpSpPr>
                  <a:grpSpLocks/>
                </p:cNvGrpSpPr>
                <p:nvPr/>
              </p:nvGrpSpPr>
              <p:grpSpPr bwMode="auto">
                <a:xfrm>
                  <a:off x="4054" y="2447"/>
                  <a:ext cx="13" cy="13"/>
                  <a:chOff x="4054" y="2447"/>
                  <a:chExt cx="13" cy="13"/>
                </a:xfrm>
              </p:grpSpPr>
              <p:sp>
                <p:nvSpPr>
                  <p:cNvPr id="74040" name="Freeform 777"/>
                  <p:cNvSpPr>
                    <a:spLocks/>
                  </p:cNvSpPr>
                  <p:nvPr/>
                </p:nvSpPr>
                <p:spPr bwMode="auto">
                  <a:xfrm>
                    <a:off x="4054" y="2447"/>
                    <a:ext cx="3" cy="13"/>
                  </a:xfrm>
                  <a:custGeom>
                    <a:avLst/>
                    <a:gdLst>
                      <a:gd name="T0" fmla="*/ 0 w 21"/>
                      <a:gd name="T1" fmla="*/ 0 h 74"/>
                      <a:gd name="T2" fmla="*/ 0 w 21"/>
                      <a:gd name="T3" fmla="*/ 13 h 74"/>
                      <a:gd name="T4" fmla="*/ 3 w 21"/>
                      <a:gd name="T5" fmla="*/ 13 h 74"/>
                      <a:gd name="T6" fmla="*/ 3 w 21"/>
                      <a:gd name="T7" fmla="*/ 0 h 74"/>
                      <a:gd name="T8" fmla="*/ 0 w 21"/>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4">
                        <a:moveTo>
                          <a:pt x="0" y="1"/>
                        </a:moveTo>
                        <a:lnTo>
                          <a:pt x="0" y="74"/>
                        </a:lnTo>
                        <a:lnTo>
                          <a:pt x="21" y="73"/>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41" name="Freeform 778"/>
                  <p:cNvSpPr>
                    <a:spLocks/>
                  </p:cNvSpPr>
                  <p:nvPr/>
                </p:nvSpPr>
                <p:spPr bwMode="auto">
                  <a:xfrm>
                    <a:off x="4057" y="2447"/>
                    <a:ext cx="3" cy="13"/>
                  </a:xfrm>
                  <a:custGeom>
                    <a:avLst/>
                    <a:gdLst>
                      <a:gd name="T0" fmla="*/ 0 w 20"/>
                      <a:gd name="T1" fmla="*/ 0 h 74"/>
                      <a:gd name="T2" fmla="*/ 0 w 20"/>
                      <a:gd name="T3" fmla="*/ 13 h 74"/>
                      <a:gd name="T4" fmla="*/ 3 w 20"/>
                      <a:gd name="T5" fmla="*/ 13 h 74"/>
                      <a:gd name="T6" fmla="*/ 3 w 20"/>
                      <a:gd name="T7" fmla="*/ 0 h 74"/>
                      <a:gd name="T8" fmla="*/ 0 w 20"/>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4">
                        <a:moveTo>
                          <a:pt x="0" y="1"/>
                        </a:moveTo>
                        <a:lnTo>
                          <a:pt x="0" y="74"/>
                        </a:lnTo>
                        <a:lnTo>
                          <a:pt x="20" y="73"/>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42" name="Freeform 779"/>
                  <p:cNvSpPr>
                    <a:spLocks/>
                  </p:cNvSpPr>
                  <p:nvPr/>
                </p:nvSpPr>
                <p:spPr bwMode="auto">
                  <a:xfrm>
                    <a:off x="4060" y="2447"/>
                    <a:ext cx="4" cy="13"/>
                  </a:xfrm>
                  <a:custGeom>
                    <a:avLst/>
                    <a:gdLst>
                      <a:gd name="T0" fmla="*/ 0 w 21"/>
                      <a:gd name="T1" fmla="*/ 0 h 74"/>
                      <a:gd name="T2" fmla="*/ 0 w 21"/>
                      <a:gd name="T3" fmla="*/ 13 h 74"/>
                      <a:gd name="T4" fmla="*/ 4 w 21"/>
                      <a:gd name="T5" fmla="*/ 13 h 74"/>
                      <a:gd name="T6" fmla="*/ 4 w 21"/>
                      <a:gd name="T7" fmla="*/ 0 h 74"/>
                      <a:gd name="T8" fmla="*/ 0 w 21"/>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4">
                        <a:moveTo>
                          <a:pt x="0" y="1"/>
                        </a:moveTo>
                        <a:lnTo>
                          <a:pt x="0" y="74"/>
                        </a:lnTo>
                        <a:lnTo>
                          <a:pt x="21" y="73"/>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43" name="Freeform 780"/>
                  <p:cNvSpPr>
                    <a:spLocks/>
                  </p:cNvSpPr>
                  <p:nvPr/>
                </p:nvSpPr>
                <p:spPr bwMode="auto">
                  <a:xfrm>
                    <a:off x="4064" y="2447"/>
                    <a:ext cx="3" cy="13"/>
                  </a:xfrm>
                  <a:custGeom>
                    <a:avLst/>
                    <a:gdLst>
                      <a:gd name="T0" fmla="*/ 0 w 19"/>
                      <a:gd name="T1" fmla="*/ 0 h 74"/>
                      <a:gd name="T2" fmla="*/ 0 w 19"/>
                      <a:gd name="T3" fmla="*/ 13 h 74"/>
                      <a:gd name="T4" fmla="*/ 3 w 19"/>
                      <a:gd name="T5" fmla="*/ 13 h 74"/>
                      <a:gd name="T6" fmla="*/ 3 w 19"/>
                      <a:gd name="T7" fmla="*/ 0 h 74"/>
                      <a:gd name="T8" fmla="*/ 0 w 19"/>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74">
                        <a:moveTo>
                          <a:pt x="0" y="1"/>
                        </a:moveTo>
                        <a:lnTo>
                          <a:pt x="0" y="74"/>
                        </a:lnTo>
                        <a:lnTo>
                          <a:pt x="19" y="73"/>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grpSp>
              <p:nvGrpSpPr>
                <p:cNvPr id="74035" name="Group 781"/>
                <p:cNvGrpSpPr>
                  <a:grpSpLocks/>
                </p:cNvGrpSpPr>
                <p:nvPr/>
              </p:nvGrpSpPr>
              <p:grpSpPr bwMode="auto">
                <a:xfrm>
                  <a:off x="4067" y="2447"/>
                  <a:ext cx="14" cy="13"/>
                  <a:chOff x="4067" y="2447"/>
                  <a:chExt cx="14" cy="13"/>
                </a:xfrm>
              </p:grpSpPr>
              <p:sp>
                <p:nvSpPr>
                  <p:cNvPr id="74036" name="Freeform 782"/>
                  <p:cNvSpPr>
                    <a:spLocks/>
                  </p:cNvSpPr>
                  <p:nvPr/>
                </p:nvSpPr>
                <p:spPr bwMode="auto">
                  <a:xfrm>
                    <a:off x="4067" y="2447"/>
                    <a:ext cx="4" cy="13"/>
                  </a:xfrm>
                  <a:custGeom>
                    <a:avLst/>
                    <a:gdLst>
                      <a:gd name="T0" fmla="*/ 0 w 21"/>
                      <a:gd name="T1" fmla="*/ 0 h 75"/>
                      <a:gd name="T2" fmla="*/ 0 w 21"/>
                      <a:gd name="T3" fmla="*/ 13 h 75"/>
                      <a:gd name="T4" fmla="*/ 4 w 21"/>
                      <a:gd name="T5" fmla="*/ 13 h 75"/>
                      <a:gd name="T6" fmla="*/ 4 w 21"/>
                      <a:gd name="T7" fmla="*/ 0 h 75"/>
                      <a:gd name="T8" fmla="*/ 0 w 21"/>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5">
                        <a:moveTo>
                          <a:pt x="0" y="2"/>
                        </a:moveTo>
                        <a:lnTo>
                          <a:pt x="0" y="75"/>
                        </a:lnTo>
                        <a:lnTo>
                          <a:pt x="21" y="73"/>
                        </a:lnTo>
                        <a:lnTo>
                          <a:pt x="21" y="0"/>
                        </a:lnTo>
                        <a:lnTo>
                          <a:pt x="0" y="2"/>
                        </a:lnTo>
                        <a:close/>
                      </a:path>
                    </a:pathLst>
                  </a:custGeom>
                  <a:solidFill>
                    <a:srgbClr val="A0A0A0"/>
                  </a:solidFill>
                  <a:ln w="3175">
                    <a:solidFill>
                      <a:srgbClr val="202020"/>
                    </a:solidFill>
                    <a:prstDash val="solid"/>
                    <a:round/>
                    <a:headEnd/>
                    <a:tailEnd/>
                  </a:ln>
                </p:spPr>
                <p:txBody>
                  <a:bodyPr/>
                  <a:lstStyle/>
                  <a:p>
                    <a:endParaRPr lang="es-ES"/>
                  </a:p>
                </p:txBody>
              </p:sp>
              <p:sp>
                <p:nvSpPr>
                  <p:cNvPr id="74037" name="Freeform 783"/>
                  <p:cNvSpPr>
                    <a:spLocks/>
                  </p:cNvSpPr>
                  <p:nvPr/>
                </p:nvSpPr>
                <p:spPr bwMode="auto">
                  <a:xfrm>
                    <a:off x="4070" y="2447"/>
                    <a:ext cx="4" cy="13"/>
                  </a:xfrm>
                  <a:custGeom>
                    <a:avLst/>
                    <a:gdLst>
                      <a:gd name="T0" fmla="*/ 0 w 20"/>
                      <a:gd name="T1" fmla="*/ 0 h 75"/>
                      <a:gd name="T2" fmla="*/ 0 w 20"/>
                      <a:gd name="T3" fmla="*/ 13 h 75"/>
                      <a:gd name="T4" fmla="*/ 4 w 20"/>
                      <a:gd name="T5" fmla="*/ 13 h 75"/>
                      <a:gd name="T6" fmla="*/ 4 w 20"/>
                      <a:gd name="T7" fmla="*/ 0 h 75"/>
                      <a:gd name="T8" fmla="*/ 0 w 20"/>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5">
                        <a:moveTo>
                          <a:pt x="0" y="2"/>
                        </a:moveTo>
                        <a:lnTo>
                          <a:pt x="0" y="75"/>
                        </a:lnTo>
                        <a:lnTo>
                          <a:pt x="20" y="73"/>
                        </a:lnTo>
                        <a:lnTo>
                          <a:pt x="20" y="0"/>
                        </a:lnTo>
                        <a:lnTo>
                          <a:pt x="0" y="2"/>
                        </a:lnTo>
                        <a:close/>
                      </a:path>
                    </a:pathLst>
                  </a:custGeom>
                  <a:solidFill>
                    <a:srgbClr val="A0A0A0"/>
                  </a:solidFill>
                  <a:ln w="3175">
                    <a:solidFill>
                      <a:srgbClr val="202020"/>
                    </a:solidFill>
                    <a:prstDash val="solid"/>
                    <a:round/>
                    <a:headEnd/>
                    <a:tailEnd/>
                  </a:ln>
                </p:spPr>
                <p:txBody>
                  <a:bodyPr/>
                  <a:lstStyle/>
                  <a:p>
                    <a:endParaRPr lang="es-ES"/>
                  </a:p>
                </p:txBody>
              </p:sp>
              <p:sp>
                <p:nvSpPr>
                  <p:cNvPr id="74038" name="Freeform 784"/>
                  <p:cNvSpPr>
                    <a:spLocks/>
                  </p:cNvSpPr>
                  <p:nvPr/>
                </p:nvSpPr>
                <p:spPr bwMode="auto">
                  <a:xfrm>
                    <a:off x="4074" y="2447"/>
                    <a:ext cx="3" cy="13"/>
                  </a:xfrm>
                  <a:custGeom>
                    <a:avLst/>
                    <a:gdLst>
                      <a:gd name="T0" fmla="*/ 0 w 20"/>
                      <a:gd name="T1" fmla="*/ 0 h 75"/>
                      <a:gd name="T2" fmla="*/ 0 w 20"/>
                      <a:gd name="T3" fmla="*/ 13 h 75"/>
                      <a:gd name="T4" fmla="*/ 3 w 20"/>
                      <a:gd name="T5" fmla="*/ 13 h 75"/>
                      <a:gd name="T6" fmla="*/ 3 w 20"/>
                      <a:gd name="T7" fmla="*/ 0 h 75"/>
                      <a:gd name="T8" fmla="*/ 0 w 20"/>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5">
                        <a:moveTo>
                          <a:pt x="0" y="2"/>
                        </a:moveTo>
                        <a:lnTo>
                          <a:pt x="0" y="75"/>
                        </a:lnTo>
                        <a:lnTo>
                          <a:pt x="20" y="73"/>
                        </a:lnTo>
                        <a:lnTo>
                          <a:pt x="20" y="0"/>
                        </a:lnTo>
                        <a:lnTo>
                          <a:pt x="0" y="2"/>
                        </a:lnTo>
                        <a:close/>
                      </a:path>
                    </a:pathLst>
                  </a:custGeom>
                  <a:solidFill>
                    <a:srgbClr val="A0A0A0"/>
                  </a:solidFill>
                  <a:ln w="3175">
                    <a:solidFill>
                      <a:srgbClr val="202020"/>
                    </a:solidFill>
                    <a:prstDash val="solid"/>
                    <a:round/>
                    <a:headEnd/>
                    <a:tailEnd/>
                  </a:ln>
                </p:spPr>
                <p:txBody>
                  <a:bodyPr/>
                  <a:lstStyle/>
                  <a:p>
                    <a:endParaRPr lang="es-ES"/>
                  </a:p>
                </p:txBody>
              </p:sp>
              <p:sp>
                <p:nvSpPr>
                  <p:cNvPr id="74039" name="Freeform 785"/>
                  <p:cNvSpPr>
                    <a:spLocks/>
                  </p:cNvSpPr>
                  <p:nvPr/>
                </p:nvSpPr>
                <p:spPr bwMode="auto">
                  <a:xfrm>
                    <a:off x="4077" y="2447"/>
                    <a:ext cx="4" cy="13"/>
                  </a:xfrm>
                  <a:custGeom>
                    <a:avLst/>
                    <a:gdLst>
                      <a:gd name="T0" fmla="*/ 0 w 20"/>
                      <a:gd name="T1" fmla="*/ 0 h 75"/>
                      <a:gd name="T2" fmla="*/ 0 w 20"/>
                      <a:gd name="T3" fmla="*/ 13 h 75"/>
                      <a:gd name="T4" fmla="*/ 4 w 20"/>
                      <a:gd name="T5" fmla="*/ 13 h 75"/>
                      <a:gd name="T6" fmla="*/ 4 w 20"/>
                      <a:gd name="T7" fmla="*/ 0 h 75"/>
                      <a:gd name="T8" fmla="*/ 0 w 20"/>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5">
                        <a:moveTo>
                          <a:pt x="0" y="2"/>
                        </a:moveTo>
                        <a:lnTo>
                          <a:pt x="0" y="75"/>
                        </a:lnTo>
                        <a:lnTo>
                          <a:pt x="20" y="73"/>
                        </a:lnTo>
                        <a:lnTo>
                          <a:pt x="20" y="0"/>
                        </a:lnTo>
                        <a:lnTo>
                          <a:pt x="0" y="2"/>
                        </a:lnTo>
                        <a:close/>
                      </a:path>
                    </a:pathLst>
                  </a:custGeom>
                  <a:solidFill>
                    <a:srgbClr val="A0A0A0"/>
                  </a:solidFill>
                  <a:ln w="3175">
                    <a:solidFill>
                      <a:srgbClr val="202020"/>
                    </a:solidFill>
                    <a:prstDash val="solid"/>
                    <a:round/>
                    <a:headEnd/>
                    <a:tailEnd/>
                  </a:ln>
                </p:spPr>
                <p:txBody>
                  <a:bodyPr/>
                  <a:lstStyle/>
                  <a:p>
                    <a:endParaRPr lang="es-ES"/>
                  </a:p>
                </p:txBody>
              </p:sp>
            </p:grpSp>
          </p:grpSp>
          <p:grpSp>
            <p:nvGrpSpPr>
              <p:cNvPr id="74028" name="Group 786"/>
              <p:cNvGrpSpPr>
                <a:grpSpLocks/>
              </p:cNvGrpSpPr>
              <p:nvPr/>
            </p:nvGrpSpPr>
            <p:grpSpPr bwMode="auto">
              <a:xfrm>
                <a:off x="4081" y="2447"/>
                <a:ext cx="13" cy="13"/>
                <a:chOff x="4081" y="2447"/>
                <a:chExt cx="13" cy="13"/>
              </a:xfrm>
            </p:grpSpPr>
            <p:sp>
              <p:nvSpPr>
                <p:cNvPr id="74030" name="Freeform 787"/>
                <p:cNvSpPr>
                  <a:spLocks/>
                </p:cNvSpPr>
                <p:nvPr/>
              </p:nvSpPr>
              <p:spPr bwMode="auto">
                <a:xfrm>
                  <a:off x="4081" y="2447"/>
                  <a:ext cx="3" cy="13"/>
                </a:xfrm>
                <a:custGeom>
                  <a:avLst/>
                  <a:gdLst>
                    <a:gd name="T0" fmla="*/ 0 w 21"/>
                    <a:gd name="T1" fmla="*/ 0 h 74"/>
                    <a:gd name="T2" fmla="*/ 0 w 21"/>
                    <a:gd name="T3" fmla="*/ 13 h 74"/>
                    <a:gd name="T4" fmla="*/ 3 w 21"/>
                    <a:gd name="T5" fmla="*/ 13 h 74"/>
                    <a:gd name="T6" fmla="*/ 3 w 21"/>
                    <a:gd name="T7" fmla="*/ 0 h 74"/>
                    <a:gd name="T8" fmla="*/ 0 w 21"/>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4">
                      <a:moveTo>
                        <a:pt x="0" y="1"/>
                      </a:moveTo>
                      <a:lnTo>
                        <a:pt x="0" y="74"/>
                      </a:lnTo>
                      <a:lnTo>
                        <a:pt x="21" y="73"/>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31" name="Freeform 788"/>
                <p:cNvSpPr>
                  <a:spLocks/>
                </p:cNvSpPr>
                <p:nvPr/>
              </p:nvSpPr>
              <p:spPr bwMode="auto">
                <a:xfrm>
                  <a:off x="4084" y="2447"/>
                  <a:ext cx="3" cy="13"/>
                </a:xfrm>
                <a:custGeom>
                  <a:avLst/>
                  <a:gdLst>
                    <a:gd name="T0" fmla="*/ 0 w 21"/>
                    <a:gd name="T1" fmla="*/ 0 h 74"/>
                    <a:gd name="T2" fmla="*/ 0 w 21"/>
                    <a:gd name="T3" fmla="*/ 13 h 74"/>
                    <a:gd name="T4" fmla="*/ 3 w 21"/>
                    <a:gd name="T5" fmla="*/ 13 h 74"/>
                    <a:gd name="T6" fmla="*/ 3 w 21"/>
                    <a:gd name="T7" fmla="*/ 0 h 74"/>
                    <a:gd name="T8" fmla="*/ 0 w 21"/>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4">
                      <a:moveTo>
                        <a:pt x="0" y="1"/>
                      </a:moveTo>
                      <a:lnTo>
                        <a:pt x="0" y="74"/>
                      </a:lnTo>
                      <a:lnTo>
                        <a:pt x="21" y="73"/>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32" name="Freeform 789"/>
                <p:cNvSpPr>
                  <a:spLocks/>
                </p:cNvSpPr>
                <p:nvPr/>
              </p:nvSpPr>
              <p:spPr bwMode="auto">
                <a:xfrm>
                  <a:off x="4087" y="2447"/>
                  <a:ext cx="3" cy="13"/>
                </a:xfrm>
                <a:custGeom>
                  <a:avLst/>
                  <a:gdLst>
                    <a:gd name="T0" fmla="*/ 0 w 19"/>
                    <a:gd name="T1" fmla="*/ 0 h 74"/>
                    <a:gd name="T2" fmla="*/ 0 w 19"/>
                    <a:gd name="T3" fmla="*/ 13 h 74"/>
                    <a:gd name="T4" fmla="*/ 3 w 19"/>
                    <a:gd name="T5" fmla="*/ 13 h 74"/>
                    <a:gd name="T6" fmla="*/ 3 w 19"/>
                    <a:gd name="T7" fmla="*/ 0 h 74"/>
                    <a:gd name="T8" fmla="*/ 0 w 19"/>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74">
                      <a:moveTo>
                        <a:pt x="0" y="1"/>
                      </a:moveTo>
                      <a:lnTo>
                        <a:pt x="0" y="74"/>
                      </a:lnTo>
                      <a:lnTo>
                        <a:pt x="19" y="73"/>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33" name="Freeform 790"/>
                <p:cNvSpPr>
                  <a:spLocks/>
                </p:cNvSpPr>
                <p:nvPr/>
              </p:nvSpPr>
              <p:spPr bwMode="auto">
                <a:xfrm>
                  <a:off x="4090" y="2447"/>
                  <a:ext cx="4" cy="13"/>
                </a:xfrm>
                <a:custGeom>
                  <a:avLst/>
                  <a:gdLst>
                    <a:gd name="T0" fmla="*/ 0 w 21"/>
                    <a:gd name="T1" fmla="*/ 0 h 74"/>
                    <a:gd name="T2" fmla="*/ 0 w 21"/>
                    <a:gd name="T3" fmla="*/ 13 h 74"/>
                    <a:gd name="T4" fmla="*/ 4 w 21"/>
                    <a:gd name="T5" fmla="*/ 13 h 74"/>
                    <a:gd name="T6" fmla="*/ 4 w 21"/>
                    <a:gd name="T7" fmla="*/ 0 h 74"/>
                    <a:gd name="T8" fmla="*/ 0 w 21"/>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4">
                      <a:moveTo>
                        <a:pt x="0" y="1"/>
                      </a:moveTo>
                      <a:lnTo>
                        <a:pt x="0" y="74"/>
                      </a:lnTo>
                      <a:lnTo>
                        <a:pt x="21" y="73"/>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sp>
            <p:nvSpPr>
              <p:cNvPr id="74029" name="Freeform 791"/>
              <p:cNvSpPr>
                <a:spLocks/>
              </p:cNvSpPr>
              <p:nvPr/>
            </p:nvSpPr>
            <p:spPr bwMode="auto">
              <a:xfrm>
                <a:off x="4094" y="2447"/>
                <a:ext cx="4" cy="13"/>
              </a:xfrm>
              <a:custGeom>
                <a:avLst/>
                <a:gdLst>
                  <a:gd name="T0" fmla="*/ 0 w 20"/>
                  <a:gd name="T1" fmla="*/ 0 h 74"/>
                  <a:gd name="T2" fmla="*/ 0 w 20"/>
                  <a:gd name="T3" fmla="*/ 13 h 74"/>
                  <a:gd name="T4" fmla="*/ 4 w 20"/>
                  <a:gd name="T5" fmla="*/ 13 h 74"/>
                  <a:gd name="T6" fmla="*/ 4 w 20"/>
                  <a:gd name="T7" fmla="*/ 0 h 74"/>
                  <a:gd name="T8" fmla="*/ 0 w 20"/>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4">
                    <a:moveTo>
                      <a:pt x="0" y="1"/>
                    </a:moveTo>
                    <a:lnTo>
                      <a:pt x="0" y="74"/>
                    </a:lnTo>
                    <a:lnTo>
                      <a:pt x="20" y="73"/>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grpSp>
          <p:nvGrpSpPr>
            <p:cNvPr id="73897" name="Group 792"/>
            <p:cNvGrpSpPr>
              <a:grpSpLocks/>
            </p:cNvGrpSpPr>
            <p:nvPr/>
          </p:nvGrpSpPr>
          <p:grpSpPr bwMode="auto">
            <a:xfrm>
              <a:off x="4000" y="2461"/>
              <a:ext cx="97" cy="123"/>
              <a:chOff x="4000" y="2461"/>
              <a:chExt cx="97" cy="123"/>
            </a:xfrm>
          </p:grpSpPr>
          <p:sp>
            <p:nvSpPr>
              <p:cNvPr id="74019" name="Rectangle 793"/>
              <p:cNvSpPr>
                <a:spLocks noChangeArrowheads="1"/>
              </p:cNvSpPr>
              <p:nvPr/>
            </p:nvSpPr>
            <p:spPr bwMode="auto">
              <a:xfrm>
                <a:off x="4000" y="2461"/>
                <a:ext cx="97" cy="123"/>
              </a:xfrm>
              <a:prstGeom prst="rect">
                <a:avLst/>
              </a:prstGeom>
              <a:solidFill>
                <a:srgbClr val="E0E0E0"/>
              </a:solidFill>
              <a:ln w="3175">
                <a:solidFill>
                  <a:srgbClr val="000000"/>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020" name="Rectangle 794"/>
              <p:cNvSpPr>
                <a:spLocks noChangeArrowheads="1"/>
              </p:cNvSpPr>
              <p:nvPr/>
            </p:nvSpPr>
            <p:spPr bwMode="auto">
              <a:xfrm>
                <a:off x="4011" y="2473"/>
                <a:ext cx="20"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grpSp>
          <p:nvGrpSpPr>
            <p:cNvPr id="73898" name="Group 795"/>
            <p:cNvGrpSpPr>
              <a:grpSpLocks/>
            </p:cNvGrpSpPr>
            <p:nvPr/>
          </p:nvGrpSpPr>
          <p:grpSpPr bwMode="auto">
            <a:xfrm>
              <a:off x="4001" y="2385"/>
              <a:ext cx="98" cy="61"/>
              <a:chOff x="4001" y="2385"/>
              <a:chExt cx="98" cy="61"/>
            </a:xfrm>
          </p:grpSpPr>
          <p:sp>
            <p:nvSpPr>
              <p:cNvPr id="74017" name="Rectangle 796"/>
              <p:cNvSpPr>
                <a:spLocks noChangeArrowheads="1"/>
              </p:cNvSpPr>
              <p:nvPr/>
            </p:nvSpPr>
            <p:spPr bwMode="auto">
              <a:xfrm>
                <a:off x="4001" y="2385"/>
                <a:ext cx="96" cy="61"/>
              </a:xfrm>
              <a:prstGeom prst="rect">
                <a:avLst/>
              </a:prstGeom>
              <a:solidFill>
                <a:srgbClr val="E0E0E0"/>
              </a:solidFill>
              <a:ln w="3175">
                <a:solidFill>
                  <a:srgbClr val="000000"/>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4018" name="Line 797"/>
              <p:cNvSpPr>
                <a:spLocks noChangeShapeType="1"/>
              </p:cNvSpPr>
              <p:nvPr/>
            </p:nvSpPr>
            <p:spPr bwMode="auto">
              <a:xfrm>
                <a:off x="4001" y="2415"/>
                <a:ext cx="98"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grpSp>
        <p:grpSp>
          <p:nvGrpSpPr>
            <p:cNvPr id="73899" name="Group 798"/>
            <p:cNvGrpSpPr>
              <a:grpSpLocks/>
            </p:cNvGrpSpPr>
            <p:nvPr/>
          </p:nvGrpSpPr>
          <p:grpSpPr bwMode="auto">
            <a:xfrm>
              <a:off x="3998" y="2585"/>
              <a:ext cx="102" cy="73"/>
              <a:chOff x="3998" y="2585"/>
              <a:chExt cx="102" cy="73"/>
            </a:xfrm>
          </p:grpSpPr>
          <p:grpSp>
            <p:nvGrpSpPr>
              <p:cNvPr id="73960" name="Group 799"/>
              <p:cNvGrpSpPr>
                <a:grpSpLocks/>
              </p:cNvGrpSpPr>
              <p:nvPr/>
            </p:nvGrpSpPr>
            <p:grpSpPr bwMode="auto">
              <a:xfrm>
                <a:off x="4001" y="2646"/>
                <a:ext cx="96" cy="12"/>
                <a:chOff x="4001" y="2646"/>
                <a:chExt cx="96" cy="12"/>
              </a:xfrm>
            </p:grpSpPr>
            <p:sp>
              <p:nvSpPr>
                <p:cNvPr id="73980" name="Freeform 800"/>
                <p:cNvSpPr>
                  <a:spLocks/>
                </p:cNvSpPr>
                <p:nvPr/>
              </p:nvSpPr>
              <p:spPr bwMode="auto">
                <a:xfrm>
                  <a:off x="4001" y="2646"/>
                  <a:ext cx="3" cy="12"/>
                </a:xfrm>
                <a:custGeom>
                  <a:avLst/>
                  <a:gdLst>
                    <a:gd name="T0" fmla="*/ 0 w 18"/>
                    <a:gd name="T1" fmla="*/ 0 h 69"/>
                    <a:gd name="T2" fmla="*/ 0 w 18"/>
                    <a:gd name="T3" fmla="*/ 12 h 69"/>
                    <a:gd name="T4" fmla="*/ 3 w 18"/>
                    <a:gd name="T5" fmla="*/ 12 h 69"/>
                    <a:gd name="T6" fmla="*/ 3 w 18"/>
                    <a:gd name="T7" fmla="*/ 0 h 69"/>
                    <a:gd name="T8" fmla="*/ 0 w 18"/>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69">
                      <a:moveTo>
                        <a:pt x="0" y="1"/>
                      </a:moveTo>
                      <a:lnTo>
                        <a:pt x="0" y="69"/>
                      </a:lnTo>
                      <a:lnTo>
                        <a:pt x="18" y="68"/>
                      </a:lnTo>
                      <a:lnTo>
                        <a:pt x="18"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3981" name="Freeform 801"/>
                <p:cNvSpPr>
                  <a:spLocks/>
                </p:cNvSpPr>
                <p:nvPr/>
              </p:nvSpPr>
              <p:spPr bwMode="auto">
                <a:xfrm>
                  <a:off x="4004" y="2646"/>
                  <a:ext cx="3" cy="12"/>
                </a:xfrm>
                <a:custGeom>
                  <a:avLst/>
                  <a:gdLst>
                    <a:gd name="T0" fmla="*/ 0 w 21"/>
                    <a:gd name="T1" fmla="*/ 0 h 69"/>
                    <a:gd name="T2" fmla="*/ 0 w 21"/>
                    <a:gd name="T3" fmla="*/ 12 h 69"/>
                    <a:gd name="T4" fmla="*/ 3 w 21"/>
                    <a:gd name="T5" fmla="*/ 12 h 69"/>
                    <a:gd name="T6" fmla="*/ 3 w 21"/>
                    <a:gd name="T7" fmla="*/ 0 h 69"/>
                    <a:gd name="T8" fmla="*/ 0 w 21"/>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9">
                      <a:moveTo>
                        <a:pt x="0" y="1"/>
                      </a:moveTo>
                      <a:lnTo>
                        <a:pt x="0" y="69"/>
                      </a:lnTo>
                      <a:lnTo>
                        <a:pt x="21" y="68"/>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3982" name="Freeform 802"/>
                <p:cNvSpPr>
                  <a:spLocks/>
                </p:cNvSpPr>
                <p:nvPr/>
              </p:nvSpPr>
              <p:spPr bwMode="auto">
                <a:xfrm>
                  <a:off x="4007" y="2646"/>
                  <a:ext cx="4" cy="12"/>
                </a:xfrm>
                <a:custGeom>
                  <a:avLst/>
                  <a:gdLst>
                    <a:gd name="T0" fmla="*/ 0 w 20"/>
                    <a:gd name="T1" fmla="*/ 0 h 69"/>
                    <a:gd name="T2" fmla="*/ 0 w 20"/>
                    <a:gd name="T3" fmla="*/ 12 h 69"/>
                    <a:gd name="T4" fmla="*/ 4 w 20"/>
                    <a:gd name="T5" fmla="*/ 12 h 69"/>
                    <a:gd name="T6" fmla="*/ 4 w 20"/>
                    <a:gd name="T7" fmla="*/ 0 h 69"/>
                    <a:gd name="T8" fmla="*/ 0 w 20"/>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69">
                      <a:moveTo>
                        <a:pt x="0" y="1"/>
                      </a:moveTo>
                      <a:lnTo>
                        <a:pt x="0" y="69"/>
                      </a:lnTo>
                      <a:lnTo>
                        <a:pt x="20" y="68"/>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3983" name="Freeform 803"/>
                <p:cNvSpPr>
                  <a:spLocks/>
                </p:cNvSpPr>
                <p:nvPr/>
              </p:nvSpPr>
              <p:spPr bwMode="auto">
                <a:xfrm>
                  <a:off x="4011" y="2646"/>
                  <a:ext cx="3" cy="12"/>
                </a:xfrm>
                <a:custGeom>
                  <a:avLst/>
                  <a:gdLst>
                    <a:gd name="T0" fmla="*/ 0 w 21"/>
                    <a:gd name="T1" fmla="*/ 0 h 69"/>
                    <a:gd name="T2" fmla="*/ 0 w 21"/>
                    <a:gd name="T3" fmla="*/ 12 h 69"/>
                    <a:gd name="T4" fmla="*/ 3 w 21"/>
                    <a:gd name="T5" fmla="*/ 12 h 69"/>
                    <a:gd name="T6" fmla="*/ 3 w 21"/>
                    <a:gd name="T7" fmla="*/ 0 h 69"/>
                    <a:gd name="T8" fmla="*/ 0 w 21"/>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9">
                      <a:moveTo>
                        <a:pt x="0" y="1"/>
                      </a:moveTo>
                      <a:lnTo>
                        <a:pt x="0" y="69"/>
                      </a:lnTo>
                      <a:lnTo>
                        <a:pt x="21" y="68"/>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nvGrpSpPr>
                <p:cNvPr id="73984" name="Group 804"/>
                <p:cNvGrpSpPr>
                  <a:grpSpLocks/>
                </p:cNvGrpSpPr>
                <p:nvPr/>
              </p:nvGrpSpPr>
              <p:grpSpPr bwMode="auto">
                <a:xfrm>
                  <a:off x="4014" y="2646"/>
                  <a:ext cx="13" cy="12"/>
                  <a:chOff x="4014" y="2646"/>
                  <a:chExt cx="13" cy="12"/>
                </a:xfrm>
              </p:grpSpPr>
              <p:sp>
                <p:nvSpPr>
                  <p:cNvPr id="74013" name="Freeform 805"/>
                  <p:cNvSpPr>
                    <a:spLocks/>
                  </p:cNvSpPr>
                  <p:nvPr/>
                </p:nvSpPr>
                <p:spPr bwMode="auto">
                  <a:xfrm>
                    <a:off x="4014" y="2646"/>
                    <a:ext cx="3" cy="12"/>
                  </a:xfrm>
                  <a:custGeom>
                    <a:avLst/>
                    <a:gdLst>
                      <a:gd name="T0" fmla="*/ 0 w 18"/>
                      <a:gd name="T1" fmla="*/ 0 h 69"/>
                      <a:gd name="T2" fmla="*/ 0 w 18"/>
                      <a:gd name="T3" fmla="*/ 12 h 69"/>
                      <a:gd name="T4" fmla="*/ 3 w 18"/>
                      <a:gd name="T5" fmla="*/ 12 h 69"/>
                      <a:gd name="T6" fmla="*/ 3 w 18"/>
                      <a:gd name="T7" fmla="*/ 0 h 69"/>
                      <a:gd name="T8" fmla="*/ 0 w 18"/>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69">
                        <a:moveTo>
                          <a:pt x="0" y="1"/>
                        </a:moveTo>
                        <a:lnTo>
                          <a:pt x="0" y="69"/>
                        </a:lnTo>
                        <a:lnTo>
                          <a:pt x="18" y="68"/>
                        </a:lnTo>
                        <a:lnTo>
                          <a:pt x="18"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14" name="Freeform 806"/>
                  <p:cNvSpPr>
                    <a:spLocks/>
                  </p:cNvSpPr>
                  <p:nvPr/>
                </p:nvSpPr>
                <p:spPr bwMode="auto">
                  <a:xfrm>
                    <a:off x="4017" y="2646"/>
                    <a:ext cx="4" cy="12"/>
                  </a:xfrm>
                  <a:custGeom>
                    <a:avLst/>
                    <a:gdLst>
                      <a:gd name="T0" fmla="*/ 0 w 20"/>
                      <a:gd name="T1" fmla="*/ 0 h 69"/>
                      <a:gd name="T2" fmla="*/ 0 w 20"/>
                      <a:gd name="T3" fmla="*/ 12 h 69"/>
                      <a:gd name="T4" fmla="*/ 4 w 20"/>
                      <a:gd name="T5" fmla="*/ 12 h 69"/>
                      <a:gd name="T6" fmla="*/ 4 w 20"/>
                      <a:gd name="T7" fmla="*/ 0 h 69"/>
                      <a:gd name="T8" fmla="*/ 0 w 20"/>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69">
                        <a:moveTo>
                          <a:pt x="0" y="1"/>
                        </a:moveTo>
                        <a:lnTo>
                          <a:pt x="0" y="69"/>
                        </a:lnTo>
                        <a:lnTo>
                          <a:pt x="20" y="68"/>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15" name="Freeform 807"/>
                  <p:cNvSpPr>
                    <a:spLocks/>
                  </p:cNvSpPr>
                  <p:nvPr/>
                </p:nvSpPr>
                <p:spPr bwMode="auto">
                  <a:xfrm>
                    <a:off x="4021" y="2646"/>
                    <a:ext cx="3" cy="12"/>
                  </a:xfrm>
                  <a:custGeom>
                    <a:avLst/>
                    <a:gdLst>
                      <a:gd name="T0" fmla="*/ 0 w 21"/>
                      <a:gd name="T1" fmla="*/ 0 h 69"/>
                      <a:gd name="T2" fmla="*/ 0 w 21"/>
                      <a:gd name="T3" fmla="*/ 12 h 69"/>
                      <a:gd name="T4" fmla="*/ 3 w 21"/>
                      <a:gd name="T5" fmla="*/ 12 h 69"/>
                      <a:gd name="T6" fmla="*/ 3 w 21"/>
                      <a:gd name="T7" fmla="*/ 0 h 69"/>
                      <a:gd name="T8" fmla="*/ 0 w 21"/>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9">
                        <a:moveTo>
                          <a:pt x="0" y="1"/>
                        </a:moveTo>
                        <a:lnTo>
                          <a:pt x="0" y="69"/>
                        </a:lnTo>
                        <a:lnTo>
                          <a:pt x="21" y="68"/>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16" name="Freeform 808"/>
                  <p:cNvSpPr>
                    <a:spLocks/>
                  </p:cNvSpPr>
                  <p:nvPr/>
                </p:nvSpPr>
                <p:spPr bwMode="auto">
                  <a:xfrm>
                    <a:off x="4024" y="2646"/>
                    <a:ext cx="3" cy="12"/>
                  </a:xfrm>
                  <a:custGeom>
                    <a:avLst/>
                    <a:gdLst>
                      <a:gd name="T0" fmla="*/ 0 w 19"/>
                      <a:gd name="T1" fmla="*/ 0 h 69"/>
                      <a:gd name="T2" fmla="*/ 0 w 19"/>
                      <a:gd name="T3" fmla="*/ 12 h 69"/>
                      <a:gd name="T4" fmla="*/ 3 w 19"/>
                      <a:gd name="T5" fmla="*/ 12 h 69"/>
                      <a:gd name="T6" fmla="*/ 3 w 19"/>
                      <a:gd name="T7" fmla="*/ 0 h 69"/>
                      <a:gd name="T8" fmla="*/ 0 w 19"/>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69">
                        <a:moveTo>
                          <a:pt x="0" y="1"/>
                        </a:moveTo>
                        <a:lnTo>
                          <a:pt x="0" y="69"/>
                        </a:lnTo>
                        <a:lnTo>
                          <a:pt x="19" y="68"/>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grpSp>
              <p:nvGrpSpPr>
                <p:cNvPr id="73985" name="Group 809"/>
                <p:cNvGrpSpPr>
                  <a:grpSpLocks/>
                </p:cNvGrpSpPr>
                <p:nvPr/>
              </p:nvGrpSpPr>
              <p:grpSpPr bwMode="auto">
                <a:xfrm>
                  <a:off x="4027" y="2646"/>
                  <a:ext cx="27" cy="12"/>
                  <a:chOff x="4027" y="2646"/>
                  <a:chExt cx="27" cy="12"/>
                </a:xfrm>
              </p:grpSpPr>
              <p:grpSp>
                <p:nvGrpSpPr>
                  <p:cNvPr id="74003" name="Group 810"/>
                  <p:cNvGrpSpPr>
                    <a:grpSpLocks/>
                  </p:cNvGrpSpPr>
                  <p:nvPr/>
                </p:nvGrpSpPr>
                <p:grpSpPr bwMode="auto">
                  <a:xfrm>
                    <a:off x="4027" y="2646"/>
                    <a:ext cx="13" cy="12"/>
                    <a:chOff x="4027" y="2646"/>
                    <a:chExt cx="13" cy="12"/>
                  </a:xfrm>
                </p:grpSpPr>
                <p:sp>
                  <p:nvSpPr>
                    <p:cNvPr id="74009" name="Freeform 811"/>
                    <p:cNvSpPr>
                      <a:spLocks/>
                    </p:cNvSpPr>
                    <p:nvPr/>
                  </p:nvSpPr>
                  <p:spPr bwMode="auto">
                    <a:xfrm>
                      <a:off x="4027" y="2646"/>
                      <a:ext cx="3" cy="12"/>
                    </a:xfrm>
                    <a:custGeom>
                      <a:avLst/>
                      <a:gdLst>
                        <a:gd name="T0" fmla="*/ 0 w 19"/>
                        <a:gd name="T1" fmla="*/ 0 h 69"/>
                        <a:gd name="T2" fmla="*/ 0 w 19"/>
                        <a:gd name="T3" fmla="*/ 12 h 69"/>
                        <a:gd name="T4" fmla="*/ 3 w 19"/>
                        <a:gd name="T5" fmla="*/ 12 h 69"/>
                        <a:gd name="T6" fmla="*/ 3 w 19"/>
                        <a:gd name="T7" fmla="*/ 0 h 69"/>
                        <a:gd name="T8" fmla="*/ 0 w 19"/>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69">
                          <a:moveTo>
                            <a:pt x="0" y="1"/>
                          </a:moveTo>
                          <a:lnTo>
                            <a:pt x="0" y="69"/>
                          </a:lnTo>
                          <a:lnTo>
                            <a:pt x="19" y="68"/>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10" name="Freeform 812"/>
                    <p:cNvSpPr>
                      <a:spLocks/>
                    </p:cNvSpPr>
                    <p:nvPr/>
                  </p:nvSpPr>
                  <p:spPr bwMode="auto">
                    <a:xfrm>
                      <a:off x="4030" y="2646"/>
                      <a:ext cx="4" cy="12"/>
                    </a:xfrm>
                    <a:custGeom>
                      <a:avLst/>
                      <a:gdLst>
                        <a:gd name="T0" fmla="*/ 0 w 21"/>
                        <a:gd name="T1" fmla="*/ 0 h 69"/>
                        <a:gd name="T2" fmla="*/ 0 w 21"/>
                        <a:gd name="T3" fmla="*/ 12 h 69"/>
                        <a:gd name="T4" fmla="*/ 4 w 21"/>
                        <a:gd name="T5" fmla="*/ 12 h 69"/>
                        <a:gd name="T6" fmla="*/ 4 w 21"/>
                        <a:gd name="T7" fmla="*/ 0 h 69"/>
                        <a:gd name="T8" fmla="*/ 0 w 21"/>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9">
                          <a:moveTo>
                            <a:pt x="0" y="1"/>
                          </a:moveTo>
                          <a:lnTo>
                            <a:pt x="0" y="69"/>
                          </a:lnTo>
                          <a:lnTo>
                            <a:pt x="21" y="68"/>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11" name="Freeform 813"/>
                    <p:cNvSpPr>
                      <a:spLocks/>
                    </p:cNvSpPr>
                    <p:nvPr/>
                  </p:nvSpPr>
                  <p:spPr bwMode="auto">
                    <a:xfrm>
                      <a:off x="4034" y="2646"/>
                      <a:ext cx="3" cy="12"/>
                    </a:xfrm>
                    <a:custGeom>
                      <a:avLst/>
                      <a:gdLst>
                        <a:gd name="T0" fmla="*/ 0 w 20"/>
                        <a:gd name="T1" fmla="*/ 0 h 69"/>
                        <a:gd name="T2" fmla="*/ 0 w 20"/>
                        <a:gd name="T3" fmla="*/ 12 h 69"/>
                        <a:gd name="T4" fmla="*/ 3 w 20"/>
                        <a:gd name="T5" fmla="*/ 12 h 69"/>
                        <a:gd name="T6" fmla="*/ 3 w 20"/>
                        <a:gd name="T7" fmla="*/ 0 h 69"/>
                        <a:gd name="T8" fmla="*/ 0 w 20"/>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69">
                          <a:moveTo>
                            <a:pt x="0" y="1"/>
                          </a:moveTo>
                          <a:lnTo>
                            <a:pt x="0" y="69"/>
                          </a:lnTo>
                          <a:lnTo>
                            <a:pt x="20" y="68"/>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12" name="Freeform 814"/>
                    <p:cNvSpPr>
                      <a:spLocks/>
                    </p:cNvSpPr>
                    <p:nvPr/>
                  </p:nvSpPr>
                  <p:spPr bwMode="auto">
                    <a:xfrm>
                      <a:off x="4037" y="2646"/>
                      <a:ext cx="3" cy="12"/>
                    </a:xfrm>
                    <a:custGeom>
                      <a:avLst/>
                      <a:gdLst>
                        <a:gd name="T0" fmla="*/ 0 w 20"/>
                        <a:gd name="T1" fmla="*/ 0 h 69"/>
                        <a:gd name="T2" fmla="*/ 0 w 20"/>
                        <a:gd name="T3" fmla="*/ 12 h 69"/>
                        <a:gd name="T4" fmla="*/ 3 w 20"/>
                        <a:gd name="T5" fmla="*/ 12 h 69"/>
                        <a:gd name="T6" fmla="*/ 3 w 20"/>
                        <a:gd name="T7" fmla="*/ 0 h 69"/>
                        <a:gd name="T8" fmla="*/ 0 w 20"/>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69">
                          <a:moveTo>
                            <a:pt x="0" y="1"/>
                          </a:moveTo>
                          <a:lnTo>
                            <a:pt x="0" y="69"/>
                          </a:lnTo>
                          <a:lnTo>
                            <a:pt x="20" y="68"/>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grpSp>
                <p:nvGrpSpPr>
                  <p:cNvPr id="74004" name="Group 815"/>
                  <p:cNvGrpSpPr>
                    <a:grpSpLocks/>
                  </p:cNvGrpSpPr>
                  <p:nvPr/>
                </p:nvGrpSpPr>
                <p:grpSpPr bwMode="auto">
                  <a:xfrm>
                    <a:off x="4040" y="2646"/>
                    <a:ext cx="14" cy="12"/>
                    <a:chOff x="4040" y="2646"/>
                    <a:chExt cx="14" cy="12"/>
                  </a:xfrm>
                </p:grpSpPr>
                <p:sp>
                  <p:nvSpPr>
                    <p:cNvPr id="74005" name="Freeform 816"/>
                    <p:cNvSpPr>
                      <a:spLocks/>
                    </p:cNvSpPr>
                    <p:nvPr/>
                  </p:nvSpPr>
                  <p:spPr bwMode="auto">
                    <a:xfrm>
                      <a:off x="4040" y="2646"/>
                      <a:ext cx="4" cy="12"/>
                    </a:xfrm>
                    <a:custGeom>
                      <a:avLst/>
                      <a:gdLst>
                        <a:gd name="T0" fmla="*/ 0 w 19"/>
                        <a:gd name="T1" fmla="*/ 0 h 69"/>
                        <a:gd name="T2" fmla="*/ 0 w 19"/>
                        <a:gd name="T3" fmla="*/ 12 h 69"/>
                        <a:gd name="T4" fmla="*/ 4 w 19"/>
                        <a:gd name="T5" fmla="*/ 12 h 69"/>
                        <a:gd name="T6" fmla="*/ 4 w 19"/>
                        <a:gd name="T7" fmla="*/ 0 h 69"/>
                        <a:gd name="T8" fmla="*/ 0 w 19"/>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69">
                          <a:moveTo>
                            <a:pt x="0" y="1"/>
                          </a:moveTo>
                          <a:lnTo>
                            <a:pt x="0" y="69"/>
                          </a:lnTo>
                          <a:lnTo>
                            <a:pt x="19" y="68"/>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06" name="Freeform 817"/>
                    <p:cNvSpPr>
                      <a:spLocks/>
                    </p:cNvSpPr>
                    <p:nvPr/>
                  </p:nvSpPr>
                  <p:spPr bwMode="auto">
                    <a:xfrm>
                      <a:off x="4044" y="2646"/>
                      <a:ext cx="3" cy="12"/>
                    </a:xfrm>
                    <a:custGeom>
                      <a:avLst/>
                      <a:gdLst>
                        <a:gd name="T0" fmla="*/ 0 w 21"/>
                        <a:gd name="T1" fmla="*/ 0 h 69"/>
                        <a:gd name="T2" fmla="*/ 0 w 21"/>
                        <a:gd name="T3" fmla="*/ 12 h 69"/>
                        <a:gd name="T4" fmla="*/ 3 w 21"/>
                        <a:gd name="T5" fmla="*/ 12 h 69"/>
                        <a:gd name="T6" fmla="*/ 3 w 21"/>
                        <a:gd name="T7" fmla="*/ 0 h 69"/>
                        <a:gd name="T8" fmla="*/ 0 w 21"/>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9">
                          <a:moveTo>
                            <a:pt x="0" y="1"/>
                          </a:moveTo>
                          <a:lnTo>
                            <a:pt x="0" y="69"/>
                          </a:lnTo>
                          <a:lnTo>
                            <a:pt x="21" y="68"/>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07" name="Freeform 818"/>
                    <p:cNvSpPr>
                      <a:spLocks/>
                    </p:cNvSpPr>
                    <p:nvPr/>
                  </p:nvSpPr>
                  <p:spPr bwMode="auto">
                    <a:xfrm>
                      <a:off x="4047" y="2646"/>
                      <a:ext cx="3" cy="12"/>
                    </a:xfrm>
                    <a:custGeom>
                      <a:avLst/>
                      <a:gdLst>
                        <a:gd name="T0" fmla="*/ 0 w 20"/>
                        <a:gd name="T1" fmla="*/ 0 h 69"/>
                        <a:gd name="T2" fmla="*/ 0 w 20"/>
                        <a:gd name="T3" fmla="*/ 12 h 69"/>
                        <a:gd name="T4" fmla="*/ 3 w 20"/>
                        <a:gd name="T5" fmla="*/ 12 h 69"/>
                        <a:gd name="T6" fmla="*/ 3 w 20"/>
                        <a:gd name="T7" fmla="*/ 0 h 69"/>
                        <a:gd name="T8" fmla="*/ 0 w 20"/>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69">
                          <a:moveTo>
                            <a:pt x="0" y="1"/>
                          </a:moveTo>
                          <a:lnTo>
                            <a:pt x="0" y="69"/>
                          </a:lnTo>
                          <a:lnTo>
                            <a:pt x="20" y="68"/>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08" name="Freeform 819"/>
                    <p:cNvSpPr>
                      <a:spLocks/>
                    </p:cNvSpPr>
                    <p:nvPr/>
                  </p:nvSpPr>
                  <p:spPr bwMode="auto">
                    <a:xfrm>
                      <a:off x="4050" y="2646"/>
                      <a:ext cx="4" cy="12"/>
                    </a:xfrm>
                    <a:custGeom>
                      <a:avLst/>
                      <a:gdLst>
                        <a:gd name="T0" fmla="*/ 0 w 19"/>
                        <a:gd name="T1" fmla="*/ 0 h 69"/>
                        <a:gd name="T2" fmla="*/ 0 w 19"/>
                        <a:gd name="T3" fmla="*/ 12 h 69"/>
                        <a:gd name="T4" fmla="*/ 4 w 19"/>
                        <a:gd name="T5" fmla="*/ 12 h 69"/>
                        <a:gd name="T6" fmla="*/ 4 w 19"/>
                        <a:gd name="T7" fmla="*/ 0 h 69"/>
                        <a:gd name="T8" fmla="*/ 0 w 19"/>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69">
                          <a:moveTo>
                            <a:pt x="0" y="1"/>
                          </a:moveTo>
                          <a:lnTo>
                            <a:pt x="0" y="69"/>
                          </a:lnTo>
                          <a:lnTo>
                            <a:pt x="19" y="68"/>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grpSp>
            <p:grpSp>
              <p:nvGrpSpPr>
                <p:cNvPr id="73986" name="Group 820"/>
                <p:cNvGrpSpPr>
                  <a:grpSpLocks/>
                </p:cNvGrpSpPr>
                <p:nvPr/>
              </p:nvGrpSpPr>
              <p:grpSpPr bwMode="auto">
                <a:xfrm>
                  <a:off x="4054" y="2646"/>
                  <a:ext cx="26" cy="12"/>
                  <a:chOff x="4054" y="2646"/>
                  <a:chExt cx="26" cy="12"/>
                </a:xfrm>
              </p:grpSpPr>
              <p:grpSp>
                <p:nvGrpSpPr>
                  <p:cNvPr id="73993" name="Group 821"/>
                  <p:cNvGrpSpPr>
                    <a:grpSpLocks/>
                  </p:cNvGrpSpPr>
                  <p:nvPr/>
                </p:nvGrpSpPr>
                <p:grpSpPr bwMode="auto">
                  <a:xfrm>
                    <a:off x="4054" y="2646"/>
                    <a:ext cx="13" cy="12"/>
                    <a:chOff x="4054" y="2646"/>
                    <a:chExt cx="13" cy="12"/>
                  </a:xfrm>
                </p:grpSpPr>
                <p:sp>
                  <p:nvSpPr>
                    <p:cNvPr id="73999" name="Freeform 822"/>
                    <p:cNvSpPr>
                      <a:spLocks/>
                    </p:cNvSpPr>
                    <p:nvPr/>
                  </p:nvSpPr>
                  <p:spPr bwMode="auto">
                    <a:xfrm>
                      <a:off x="4054" y="2646"/>
                      <a:ext cx="3" cy="12"/>
                    </a:xfrm>
                    <a:custGeom>
                      <a:avLst/>
                      <a:gdLst>
                        <a:gd name="T0" fmla="*/ 0 w 20"/>
                        <a:gd name="T1" fmla="*/ 0 h 69"/>
                        <a:gd name="T2" fmla="*/ 0 w 20"/>
                        <a:gd name="T3" fmla="*/ 12 h 69"/>
                        <a:gd name="T4" fmla="*/ 3 w 20"/>
                        <a:gd name="T5" fmla="*/ 12 h 69"/>
                        <a:gd name="T6" fmla="*/ 3 w 20"/>
                        <a:gd name="T7" fmla="*/ 0 h 69"/>
                        <a:gd name="T8" fmla="*/ 0 w 20"/>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69">
                          <a:moveTo>
                            <a:pt x="0" y="1"/>
                          </a:moveTo>
                          <a:lnTo>
                            <a:pt x="0" y="69"/>
                          </a:lnTo>
                          <a:lnTo>
                            <a:pt x="20" y="68"/>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00" name="Freeform 823"/>
                    <p:cNvSpPr>
                      <a:spLocks/>
                    </p:cNvSpPr>
                    <p:nvPr/>
                  </p:nvSpPr>
                  <p:spPr bwMode="auto">
                    <a:xfrm>
                      <a:off x="4057" y="2646"/>
                      <a:ext cx="3" cy="12"/>
                    </a:xfrm>
                    <a:custGeom>
                      <a:avLst/>
                      <a:gdLst>
                        <a:gd name="T0" fmla="*/ 0 w 20"/>
                        <a:gd name="T1" fmla="*/ 0 h 69"/>
                        <a:gd name="T2" fmla="*/ 0 w 20"/>
                        <a:gd name="T3" fmla="*/ 12 h 69"/>
                        <a:gd name="T4" fmla="*/ 3 w 20"/>
                        <a:gd name="T5" fmla="*/ 12 h 69"/>
                        <a:gd name="T6" fmla="*/ 3 w 20"/>
                        <a:gd name="T7" fmla="*/ 0 h 69"/>
                        <a:gd name="T8" fmla="*/ 0 w 20"/>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69">
                          <a:moveTo>
                            <a:pt x="0" y="1"/>
                          </a:moveTo>
                          <a:lnTo>
                            <a:pt x="0" y="69"/>
                          </a:lnTo>
                          <a:lnTo>
                            <a:pt x="20" y="68"/>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01" name="Freeform 824"/>
                    <p:cNvSpPr>
                      <a:spLocks/>
                    </p:cNvSpPr>
                    <p:nvPr/>
                  </p:nvSpPr>
                  <p:spPr bwMode="auto">
                    <a:xfrm>
                      <a:off x="4060" y="2646"/>
                      <a:ext cx="3" cy="12"/>
                    </a:xfrm>
                    <a:custGeom>
                      <a:avLst/>
                      <a:gdLst>
                        <a:gd name="T0" fmla="*/ 0 w 19"/>
                        <a:gd name="T1" fmla="*/ 0 h 69"/>
                        <a:gd name="T2" fmla="*/ 0 w 19"/>
                        <a:gd name="T3" fmla="*/ 12 h 69"/>
                        <a:gd name="T4" fmla="*/ 3 w 19"/>
                        <a:gd name="T5" fmla="*/ 12 h 69"/>
                        <a:gd name="T6" fmla="*/ 3 w 19"/>
                        <a:gd name="T7" fmla="*/ 0 h 69"/>
                        <a:gd name="T8" fmla="*/ 0 w 19"/>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69">
                          <a:moveTo>
                            <a:pt x="0" y="1"/>
                          </a:moveTo>
                          <a:lnTo>
                            <a:pt x="0" y="69"/>
                          </a:lnTo>
                          <a:lnTo>
                            <a:pt x="19" y="68"/>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4002" name="Freeform 825"/>
                    <p:cNvSpPr>
                      <a:spLocks/>
                    </p:cNvSpPr>
                    <p:nvPr/>
                  </p:nvSpPr>
                  <p:spPr bwMode="auto">
                    <a:xfrm>
                      <a:off x="4063" y="2646"/>
                      <a:ext cx="4" cy="12"/>
                    </a:xfrm>
                    <a:custGeom>
                      <a:avLst/>
                      <a:gdLst>
                        <a:gd name="T0" fmla="*/ 0 w 21"/>
                        <a:gd name="T1" fmla="*/ 0 h 69"/>
                        <a:gd name="T2" fmla="*/ 0 w 21"/>
                        <a:gd name="T3" fmla="*/ 12 h 69"/>
                        <a:gd name="T4" fmla="*/ 4 w 21"/>
                        <a:gd name="T5" fmla="*/ 12 h 69"/>
                        <a:gd name="T6" fmla="*/ 4 w 21"/>
                        <a:gd name="T7" fmla="*/ 0 h 69"/>
                        <a:gd name="T8" fmla="*/ 0 w 21"/>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9">
                          <a:moveTo>
                            <a:pt x="0" y="1"/>
                          </a:moveTo>
                          <a:lnTo>
                            <a:pt x="0" y="69"/>
                          </a:lnTo>
                          <a:lnTo>
                            <a:pt x="21" y="68"/>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grpSp>
                <p:nvGrpSpPr>
                  <p:cNvPr id="73994" name="Group 826"/>
                  <p:cNvGrpSpPr>
                    <a:grpSpLocks/>
                  </p:cNvGrpSpPr>
                  <p:nvPr/>
                </p:nvGrpSpPr>
                <p:grpSpPr bwMode="auto">
                  <a:xfrm>
                    <a:off x="4067" y="2646"/>
                    <a:ext cx="13" cy="12"/>
                    <a:chOff x="4067" y="2646"/>
                    <a:chExt cx="13" cy="12"/>
                  </a:xfrm>
                </p:grpSpPr>
                <p:sp>
                  <p:nvSpPr>
                    <p:cNvPr id="73995" name="Freeform 827"/>
                    <p:cNvSpPr>
                      <a:spLocks/>
                    </p:cNvSpPr>
                    <p:nvPr/>
                  </p:nvSpPr>
                  <p:spPr bwMode="auto">
                    <a:xfrm>
                      <a:off x="4067" y="2646"/>
                      <a:ext cx="3" cy="12"/>
                    </a:xfrm>
                    <a:custGeom>
                      <a:avLst/>
                      <a:gdLst>
                        <a:gd name="T0" fmla="*/ 0 w 19"/>
                        <a:gd name="T1" fmla="*/ 0 h 69"/>
                        <a:gd name="T2" fmla="*/ 0 w 19"/>
                        <a:gd name="T3" fmla="*/ 12 h 69"/>
                        <a:gd name="T4" fmla="*/ 3 w 19"/>
                        <a:gd name="T5" fmla="*/ 12 h 69"/>
                        <a:gd name="T6" fmla="*/ 3 w 19"/>
                        <a:gd name="T7" fmla="*/ 0 h 69"/>
                        <a:gd name="T8" fmla="*/ 0 w 19"/>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69">
                          <a:moveTo>
                            <a:pt x="0" y="1"/>
                          </a:moveTo>
                          <a:lnTo>
                            <a:pt x="0" y="69"/>
                          </a:lnTo>
                          <a:lnTo>
                            <a:pt x="19" y="68"/>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3996" name="Freeform 828"/>
                    <p:cNvSpPr>
                      <a:spLocks/>
                    </p:cNvSpPr>
                    <p:nvPr/>
                  </p:nvSpPr>
                  <p:spPr bwMode="auto">
                    <a:xfrm>
                      <a:off x="4070" y="2646"/>
                      <a:ext cx="3" cy="12"/>
                    </a:xfrm>
                    <a:custGeom>
                      <a:avLst/>
                      <a:gdLst>
                        <a:gd name="T0" fmla="*/ 0 w 21"/>
                        <a:gd name="T1" fmla="*/ 0 h 69"/>
                        <a:gd name="T2" fmla="*/ 0 w 21"/>
                        <a:gd name="T3" fmla="*/ 12 h 69"/>
                        <a:gd name="T4" fmla="*/ 3 w 21"/>
                        <a:gd name="T5" fmla="*/ 12 h 69"/>
                        <a:gd name="T6" fmla="*/ 3 w 21"/>
                        <a:gd name="T7" fmla="*/ 0 h 69"/>
                        <a:gd name="T8" fmla="*/ 0 w 21"/>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9">
                          <a:moveTo>
                            <a:pt x="0" y="1"/>
                          </a:moveTo>
                          <a:lnTo>
                            <a:pt x="0" y="69"/>
                          </a:lnTo>
                          <a:lnTo>
                            <a:pt x="21" y="68"/>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3997" name="Freeform 829"/>
                    <p:cNvSpPr>
                      <a:spLocks/>
                    </p:cNvSpPr>
                    <p:nvPr/>
                  </p:nvSpPr>
                  <p:spPr bwMode="auto">
                    <a:xfrm>
                      <a:off x="4073" y="2646"/>
                      <a:ext cx="4" cy="12"/>
                    </a:xfrm>
                    <a:custGeom>
                      <a:avLst/>
                      <a:gdLst>
                        <a:gd name="T0" fmla="*/ 0 w 19"/>
                        <a:gd name="T1" fmla="*/ 0 h 69"/>
                        <a:gd name="T2" fmla="*/ 0 w 19"/>
                        <a:gd name="T3" fmla="*/ 12 h 69"/>
                        <a:gd name="T4" fmla="*/ 4 w 19"/>
                        <a:gd name="T5" fmla="*/ 12 h 69"/>
                        <a:gd name="T6" fmla="*/ 4 w 19"/>
                        <a:gd name="T7" fmla="*/ 0 h 69"/>
                        <a:gd name="T8" fmla="*/ 0 w 19"/>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69">
                          <a:moveTo>
                            <a:pt x="0" y="1"/>
                          </a:moveTo>
                          <a:lnTo>
                            <a:pt x="0" y="69"/>
                          </a:lnTo>
                          <a:lnTo>
                            <a:pt x="19" y="68"/>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3998" name="Freeform 830"/>
                    <p:cNvSpPr>
                      <a:spLocks/>
                    </p:cNvSpPr>
                    <p:nvPr/>
                  </p:nvSpPr>
                  <p:spPr bwMode="auto">
                    <a:xfrm>
                      <a:off x="4077" y="2646"/>
                      <a:ext cx="3" cy="12"/>
                    </a:xfrm>
                    <a:custGeom>
                      <a:avLst/>
                      <a:gdLst>
                        <a:gd name="T0" fmla="*/ 0 w 21"/>
                        <a:gd name="T1" fmla="*/ 0 h 69"/>
                        <a:gd name="T2" fmla="*/ 0 w 21"/>
                        <a:gd name="T3" fmla="*/ 12 h 69"/>
                        <a:gd name="T4" fmla="*/ 3 w 21"/>
                        <a:gd name="T5" fmla="*/ 12 h 69"/>
                        <a:gd name="T6" fmla="*/ 3 w 21"/>
                        <a:gd name="T7" fmla="*/ 0 h 69"/>
                        <a:gd name="T8" fmla="*/ 0 w 21"/>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9">
                          <a:moveTo>
                            <a:pt x="0" y="1"/>
                          </a:moveTo>
                          <a:lnTo>
                            <a:pt x="0" y="69"/>
                          </a:lnTo>
                          <a:lnTo>
                            <a:pt x="21" y="68"/>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grpSp>
            <p:grpSp>
              <p:nvGrpSpPr>
                <p:cNvPr id="73987" name="Group 831"/>
                <p:cNvGrpSpPr>
                  <a:grpSpLocks/>
                </p:cNvGrpSpPr>
                <p:nvPr/>
              </p:nvGrpSpPr>
              <p:grpSpPr bwMode="auto">
                <a:xfrm>
                  <a:off x="4080" y="2646"/>
                  <a:ext cx="13" cy="12"/>
                  <a:chOff x="4080" y="2646"/>
                  <a:chExt cx="13" cy="12"/>
                </a:xfrm>
              </p:grpSpPr>
              <p:sp>
                <p:nvSpPr>
                  <p:cNvPr id="73989" name="Freeform 832"/>
                  <p:cNvSpPr>
                    <a:spLocks/>
                  </p:cNvSpPr>
                  <p:nvPr/>
                </p:nvSpPr>
                <p:spPr bwMode="auto">
                  <a:xfrm>
                    <a:off x="4080" y="2646"/>
                    <a:ext cx="3" cy="12"/>
                  </a:xfrm>
                  <a:custGeom>
                    <a:avLst/>
                    <a:gdLst>
                      <a:gd name="T0" fmla="*/ 0 w 19"/>
                      <a:gd name="T1" fmla="*/ 0 h 69"/>
                      <a:gd name="T2" fmla="*/ 0 w 19"/>
                      <a:gd name="T3" fmla="*/ 12 h 69"/>
                      <a:gd name="T4" fmla="*/ 3 w 19"/>
                      <a:gd name="T5" fmla="*/ 12 h 69"/>
                      <a:gd name="T6" fmla="*/ 3 w 19"/>
                      <a:gd name="T7" fmla="*/ 0 h 69"/>
                      <a:gd name="T8" fmla="*/ 0 w 19"/>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69">
                        <a:moveTo>
                          <a:pt x="0" y="1"/>
                        </a:moveTo>
                        <a:lnTo>
                          <a:pt x="0" y="69"/>
                        </a:lnTo>
                        <a:lnTo>
                          <a:pt x="19" y="68"/>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3990" name="Freeform 833"/>
                  <p:cNvSpPr>
                    <a:spLocks/>
                  </p:cNvSpPr>
                  <p:nvPr/>
                </p:nvSpPr>
                <p:spPr bwMode="auto">
                  <a:xfrm>
                    <a:off x="4083" y="2646"/>
                    <a:ext cx="3" cy="12"/>
                  </a:xfrm>
                  <a:custGeom>
                    <a:avLst/>
                    <a:gdLst>
                      <a:gd name="T0" fmla="*/ 0 w 19"/>
                      <a:gd name="T1" fmla="*/ 0 h 69"/>
                      <a:gd name="T2" fmla="*/ 0 w 19"/>
                      <a:gd name="T3" fmla="*/ 12 h 69"/>
                      <a:gd name="T4" fmla="*/ 3 w 19"/>
                      <a:gd name="T5" fmla="*/ 12 h 69"/>
                      <a:gd name="T6" fmla="*/ 3 w 19"/>
                      <a:gd name="T7" fmla="*/ 0 h 69"/>
                      <a:gd name="T8" fmla="*/ 0 w 19"/>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69">
                        <a:moveTo>
                          <a:pt x="0" y="1"/>
                        </a:moveTo>
                        <a:lnTo>
                          <a:pt x="0" y="69"/>
                        </a:lnTo>
                        <a:lnTo>
                          <a:pt x="19" y="68"/>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3991" name="Freeform 834"/>
                  <p:cNvSpPr>
                    <a:spLocks/>
                  </p:cNvSpPr>
                  <p:nvPr/>
                </p:nvSpPr>
                <p:spPr bwMode="auto">
                  <a:xfrm>
                    <a:off x="4086" y="2646"/>
                    <a:ext cx="4" cy="12"/>
                  </a:xfrm>
                  <a:custGeom>
                    <a:avLst/>
                    <a:gdLst>
                      <a:gd name="T0" fmla="*/ 0 w 21"/>
                      <a:gd name="T1" fmla="*/ 0 h 69"/>
                      <a:gd name="T2" fmla="*/ 0 w 21"/>
                      <a:gd name="T3" fmla="*/ 12 h 69"/>
                      <a:gd name="T4" fmla="*/ 4 w 21"/>
                      <a:gd name="T5" fmla="*/ 12 h 69"/>
                      <a:gd name="T6" fmla="*/ 4 w 21"/>
                      <a:gd name="T7" fmla="*/ 0 h 69"/>
                      <a:gd name="T8" fmla="*/ 0 w 21"/>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69">
                        <a:moveTo>
                          <a:pt x="0" y="1"/>
                        </a:moveTo>
                        <a:lnTo>
                          <a:pt x="0" y="69"/>
                        </a:lnTo>
                        <a:lnTo>
                          <a:pt x="21" y="68"/>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3992" name="Freeform 835"/>
                  <p:cNvSpPr>
                    <a:spLocks/>
                  </p:cNvSpPr>
                  <p:nvPr/>
                </p:nvSpPr>
                <p:spPr bwMode="auto">
                  <a:xfrm>
                    <a:off x="4090" y="2646"/>
                    <a:ext cx="3" cy="12"/>
                  </a:xfrm>
                  <a:custGeom>
                    <a:avLst/>
                    <a:gdLst>
                      <a:gd name="T0" fmla="*/ 0 w 20"/>
                      <a:gd name="T1" fmla="*/ 0 h 69"/>
                      <a:gd name="T2" fmla="*/ 0 w 20"/>
                      <a:gd name="T3" fmla="*/ 12 h 69"/>
                      <a:gd name="T4" fmla="*/ 3 w 20"/>
                      <a:gd name="T5" fmla="*/ 12 h 69"/>
                      <a:gd name="T6" fmla="*/ 3 w 20"/>
                      <a:gd name="T7" fmla="*/ 0 h 69"/>
                      <a:gd name="T8" fmla="*/ 0 w 20"/>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69">
                        <a:moveTo>
                          <a:pt x="0" y="1"/>
                        </a:moveTo>
                        <a:lnTo>
                          <a:pt x="0" y="69"/>
                        </a:lnTo>
                        <a:lnTo>
                          <a:pt x="20" y="68"/>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sp>
              <p:nvSpPr>
                <p:cNvPr id="73988" name="Freeform 836"/>
                <p:cNvSpPr>
                  <a:spLocks/>
                </p:cNvSpPr>
                <p:nvPr/>
              </p:nvSpPr>
              <p:spPr bwMode="auto">
                <a:xfrm>
                  <a:off x="4093" y="2646"/>
                  <a:ext cx="4" cy="12"/>
                </a:xfrm>
                <a:custGeom>
                  <a:avLst/>
                  <a:gdLst>
                    <a:gd name="T0" fmla="*/ 0 w 20"/>
                    <a:gd name="T1" fmla="*/ 0 h 69"/>
                    <a:gd name="T2" fmla="*/ 0 w 20"/>
                    <a:gd name="T3" fmla="*/ 12 h 69"/>
                    <a:gd name="T4" fmla="*/ 4 w 20"/>
                    <a:gd name="T5" fmla="*/ 12 h 69"/>
                    <a:gd name="T6" fmla="*/ 4 w 20"/>
                    <a:gd name="T7" fmla="*/ 0 h 69"/>
                    <a:gd name="T8" fmla="*/ 0 w 20"/>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69">
                      <a:moveTo>
                        <a:pt x="0" y="1"/>
                      </a:moveTo>
                      <a:lnTo>
                        <a:pt x="0" y="69"/>
                      </a:lnTo>
                      <a:lnTo>
                        <a:pt x="20" y="68"/>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grpSp>
            <p:nvGrpSpPr>
              <p:cNvPr id="73961" name="Group 837"/>
              <p:cNvGrpSpPr>
                <a:grpSpLocks/>
              </p:cNvGrpSpPr>
              <p:nvPr/>
            </p:nvGrpSpPr>
            <p:grpSpPr bwMode="auto">
              <a:xfrm>
                <a:off x="3998" y="2585"/>
                <a:ext cx="102" cy="61"/>
                <a:chOff x="3998" y="2585"/>
                <a:chExt cx="102" cy="61"/>
              </a:xfrm>
            </p:grpSpPr>
            <p:sp>
              <p:nvSpPr>
                <p:cNvPr id="73962" name="Freeform 838"/>
                <p:cNvSpPr>
                  <a:spLocks/>
                </p:cNvSpPr>
                <p:nvPr/>
              </p:nvSpPr>
              <p:spPr bwMode="auto">
                <a:xfrm>
                  <a:off x="3998" y="2591"/>
                  <a:ext cx="102" cy="6"/>
                </a:xfrm>
                <a:custGeom>
                  <a:avLst/>
                  <a:gdLst>
                    <a:gd name="T0" fmla="*/ 0 w 609"/>
                    <a:gd name="T1" fmla="*/ 3 h 34"/>
                    <a:gd name="T2" fmla="*/ 2 w 609"/>
                    <a:gd name="T3" fmla="*/ 6 h 34"/>
                    <a:gd name="T4" fmla="*/ 100 w 609"/>
                    <a:gd name="T5" fmla="*/ 6 h 34"/>
                    <a:gd name="T6" fmla="*/ 102 w 609"/>
                    <a:gd name="T7" fmla="*/ 3 h 34"/>
                    <a:gd name="T8" fmla="*/ 100 w 609"/>
                    <a:gd name="T9" fmla="*/ 0 h 34"/>
                    <a:gd name="T10" fmla="*/ 1 w 609"/>
                    <a:gd name="T11" fmla="*/ 0 h 34"/>
                    <a:gd name="T12" fmla="*/ 0 w 609"/>
                    <a:gd name="T13" fmla="*/ 3 h 3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09" h="34">
                      <a:moveTo>
                        <a:pt x="0" y="16"/>
                      </a:moveTo>
                      <a:lnTo>
                        <a:pt x="9" y="34"/>
                      </a:lnTo>
                      <a:lnTo>
                        <a:pt x="598" y="34"/>
                      </a:lnTo>
                      <a:lnTo>
                        <a:pt x="609" y="16"/>
                      </a:lnTo>
                      <a:lnTo>
                        <a:pt x="598" y="0"/>
                      </a:lnTo>
                      <a:lnTo>
                        <a:pt x="7" y="0"/>
                      </a:lnTo>
                      <a:lnTo>
                        <a:pt x="0" y="16"/>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3963" name="Freeform 839"/>
                <p:cNvSpPr>
                  <a:spLocks/>
                </p:cNvSpPr>
                <p:nvPr/>
              </p:nvSpPr>
              <p:spPr bwMode="auto">
                <a:xfrm>
                  <a:off x="3999" y="2605"/>
                  <a:ext cx="101" cy="6"/>
                </a:xfrm>
                <a:custGeom>
                  <a:avLst/>
                  <a:gdLst>
                    <a:gd name="T0" fmla="*/ 0 w 609"/>
                    <a:gd name="T1" fmla="*/ 3 h 36"/>
                    <a:gd name="T2" fmla="*/ 1 w 609"/>
                    <a:gd name="T3" fmla="*/ 6 h 36"/>
                    <a:gd name="T4" fmla="*/ 99 w 609"/>
                    <a:gd name="T5" fmla="*/ 6 h 36"/>
                    <a:gd name="T6" fmla="*/ 101 w 609"/>
                    <a:gd name="T7" fmla="*/ 3 h 36"/>
                    <a:gd name="T8" fmla="*/ 99 w 609"/>
                    <a:gd name="T9" fmla="*/ 0 h 36"/>
                    <a:gd name="T10" fmla="*/ 1 w 609"/>
                    <a:gd name="T11" fmla="*/ 0 h 36"/>
                    <a:gd name="T12" fmla="*/ 0 w 609"/>
                    <a:gd name="T13" fmla="*/ 3 h 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09" h="36">
                      <a:moveTo>
                        <a:pt x="0" y="17"/>
                      </a:moveTo>
                      <a:lnTo>
                        <a:pt x="9" y="36"/>
                      </a:lnTo>
                      <a:lnTo>
                        <a:pt x="598" y="36"/>
                      </a:lnTo>
                      <a:lnTo>
                        <a:pt x="609" y="17"/>
                      </a:lnTo>
                      <a:lnTo>
                        <a:pt x="598" y="0"/>
                      </a:lnTo>
                      <a:lnTo>
                        <a:pt x="7" y="0"/>
                      </a:lnTo>
                      <a:lnTo>
                        <a:pt x="0" y="17"/>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3964" name="Freeform 840"/>
                <p:cNvSpPr>
                  <a:spLocks/>
                </p:cNvSpPr>
                <p:nvPr/>
              </p:nvSpPr>
              <p:spPr bwMode="auto">
                <a:xfrm>
                  <a:off x="3998" y="2619"/>
                  <a:ext cx="102" cy="6"/>
                </a:xfrm>
                <a:custGeom>
                  <a:avLst/>
                  <a:gdLst>
                    <a:gd name="T0" fmla="*/ 0 w 609"/>
                    <a:gd name="T1" fmla="*/ 3 h 35"/>
                    <a:gd name="T2" fmla="*/ 2 w 609"/>
                    <a:gd name="T3" fmla="*/ 6 h 35"/>
                    <a:gd name="T4" fmla="*/ 100 w 609"/>
                    <a:gd name="T5" fmla="*/ 6 h 35"/>
                    <a:gd name="T6" fmla="*/ 102 w 609"/>
                    <a:gd name="T7" fmla="*/ 3 h 35"/>
                    <a:gd name="T8" fmla="*/ 100 w 609"/>
                    <a:gd name="T9" fmla="*/ 0 h 35"/>
                    <a:gd name="T10" fmla="*/ 1 w 609"/>
                    <a:gd name="T11" fmla="*/ 0 h 35"/>
                    <a:gd name="T12" fmla="*/ 0 w 609"/>
                    <a:gd name="T13" fmla="*/ 3 h 3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09" h="35">
                      <a:moveTo>
                        <a:pt x="0" y="18"/>
                      </a:moveTo>
                      <a:lnTo>
                        <a:pt x="9" y="35"/>
                      </a:lnTo>
                      <a:lnTo>
                        <a:pt x="598" y="35"/>
                      </a:lnTo>
                      <a:lnTo>
                        <a:pt x="609" y="18"/>
                      </a:lnTo>
                      <a:lnTo>
                        <a:pt x="598" y="0"/>
                      </a:lnTo>
                      <a:lnTo>
                        <a:pt x="7" y="0"/>
                      </a:lnTo>
                      <a:lnTo>
                        <a:pt x="0" y="18"/>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3965" name="Freeform 841"/>
                <p:cNvSpPr>
                  <a:spLocks/>
                </p:cNvSpPr>
                <p:nvPr/>
              </p:nvSpPr>
              <p:spPr bwMode="auto">
                <a:xfrm>
                  <a:off x="3998" y="2633"/>
                  <a:ext cx="102" cy="6"/>
                </a:xfrm>
                <a:custGeom>
                  <a:avLst/>
                  <a:gdLst>
                    <a:gd name="T0" fmla="*/ 0 w 609"/>
                    <a:gd name="T1" fmla="*/ 3 h 34"/>
                    <a:gd name="T2" fmla="*/ 2 w 609"/>
                    <a:gd name="T3" fmla="*/ 6 h 34"/>
                    <a:gd name="T4" fmla="*/ 100 w 609"/>
                    <a:gd name="T5" fmla="*/ 6 h 34"/>
                    <a:gd name="T6" fmla="*/ 102 w 609"/>
                    <a:gd name="T7" fmla="*/ 3 h 34"/>
                    <a:gd name="T8" fmla="*/ 100 w 609"/>
                    <a:gd name="T9" fmla="*/ 0 h 34"/>
                    <a:gd name="T10" fmla="*/ 1 w 609"/>
                    <a:gd name="T11" fmla="*/ 0 h 34"/>
                    <a:gd name="T12" fmla="*/ 0 w 609"/>
                    <a:gd name="T13" fmla="*/ 3 h 3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09" h="34">
                      <a:moveTo>
                        <a:pt x="0" y="17"/>
                      </a:moveTo>
                      <a:lnTo>
                        <a:pt x="9" y="34"/>
                      </a:lnTo>
                      <a:lnTo>
                        <a:pt x="598" y="34"/>
                      </a:lnTo>
                      <a:lnTo>
                        <a:pt x="609" y="17"/>
                      </a:lnTo>
                      <a:lnTo>
                        <a:pt x="598" y="0"/>
                      </a:lnTo>
                      <a:lnTo>
                        <a:pt x="7" y="0"/>
                      </a:lnTo>
                      <a:lnTo>
                        <a:pt x="0" y="17"/>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3966" name="Freeform 842"/>
                <p:cNvSpPr>
                  <a:spLocks/>
                </p:cNvSpPr>
                <p:nvPr/>
              </p:nvSpPr>
              <p:spPr bwMode="auto">
                <a:xfrm>
                  <a:off x="3998" y="2594"/>
                  <a:ext cx="102" cy="3"/>
                </a:xfrm>
                <a:custGeom>
                  <a:avLst/>
                  <a:gdLst>
                    <a:gd name="T0" fmla="*/ 2 w 609"/>
                    <a:gd name="T1" fmla="*/ 3 h 17"/>
                    <a:gd name="T2" fmla="*/ 0 w 609"/>
                    <a:gd name="T3" fmla="*/ 0 h 17"/>
                    <a:gd name="T4" fmla="*/ 102 w 609"/>
                    <a:gd name="T5" fmla="*/ 0 h 17"/>
                    <a:gd name="T6" fmla="*/ 100 w 609"/>
                    <a:gd name="T7" fmla="*/ 3 h 17"/>
                    <a:gd name="T8" fmla="*/ 2 w 609"/>
                    <a:gd name="T9" fmla="*/ 3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9" h="17">
                      <a:moveTo>
                        <a:pt x="10" y="17"/>
                      </a:moveTo>
                      <a:lnTo>
                        <a:pt x="0" y="0"/>
                      </a:lnTo>
                      <a:lnTo>
                        <a:pt x="609" y="0"/>
                      </a:lnTo>
                      <a:lnTo>
                        <a:pt x="599" y="17"/>
                      </a:lnTo>
                      <a:lnTo>
                        <a:pt x="10" y="17"/>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3967" name="Freeform 843"/>
                <p:cNvSpPr>
                  <a:spLocks/>
                </p:cNvSpPr>
                <p:nvPr/>
              </p:nvSpPr>
              <p:spPr bwMode="auto">
                <a:xfrm>
                  <a:off x="3998" y="2608"/>
                  <a:ext cx="102" cy="3"/>
                </a:xfrm>
                <a:custGeom>
                  <a:avLst/>
                  <a:gdLst>
                    <a:gd name="T0" fmla="*/ 2 w 613"/>
                    <a:gd name="T1" fmla="*/ 3 h 19"/>
                    <a:gd name="T2" fmla="*/ 0 w 613"/>
                    <a:gd name="T3" fmla="*/ 0 h 19"/>
                    <a:gd name="T4" fmla="*/ 102 w 613"/>
                    <a:gd name="T5" fmla="*/ 0 h 19"/>
                    <a:gd name="T6" fmla="*/ 100 w 613"/>
                    <a:gd name="T7" fmla="*/ 3 h 19"/>
                    <a:gd name="T8" fmla="*/ 2 w 613"/>
                    <a:gd name="T9" fmla="*/ 3 h 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3" h="19">
                      <a:moveTo>
                        <a:pt x="10" y="19"/>
                      </a:moveTo>
                      <a:lnTo>
                        <a:pt x="0" y="0"/>
                      </a:lnTo>
                      <a:lnTo>
                        <a:pt x="613" y="0"/>
                      </a:lnTo>
                      <a:lnTo>
                        <a:pt x="601" y="19"/>
                      </a:lnTo>
                      <a:lnTo>
                        <a:pt x="10" y="19"/>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3968" name="Freeform 844"/>
                <p:cNvSpPr>
                  <a:spLocks/>
                </p:cNvSpPr>
                <p:nvPr/>
              </p:nvSpPr>
              <p:spPr bwMode="auto">
                <a:xfrm>
                  <a:off x="3998" y="2622"/>
                  <a:ext cx="102" cy="3"/>
                </a:xfrm>
                <a:custGeom>
                  <a:avLst/>
                  <a:gdLst>
                    <a:gd name="T0" fmla="*/ 2 w 609"/>
                    <a:gd name="T1" fmla="*/ 3 h 16"/>
                    <a:gd name="T2" fmla="*/ 0 w 609"/>
                    <a:gd name="T3" fmla="*/ 0 h 16"/>
                    <a:gd name="T4" fmla="*/ 102 w 609"/>
                    <a:gd name="T5" fmla="*/ 0 h 16"/>
                    <a:gd name="T6" fmla="*/ 100 w 609"/>
                    <a:gd name="T7" fmla="*/ 3 h 16"/>
                    <a:gd name="T8" fmla="*/ 2 w 609"/>
                    <a:gd name="T9" fmla="*/ 3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9" h="16">
                      <a:moveTo>
                        <a:pt x="10" y="16"/>
                      </a:moveTo>
                      <a:lnTo>
                        <a:pt x="0" y="0"/>
                      </a:lnTo>
                      <a:lnTo>
                        <a:pt x="609" y="0"/>
                      </a:lnTo>
                      <a:lnTo>
                        <a:pt x="599" y="16"/>
                      </a:lnTo>
                      <a:lnTo>
                        <a:pt x="1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3969" name="Freeform 845"/>
                <p:cNvSpPr>
                  <a:spLocks/>
                </p:cNvSpPr>
                <p:nvPr/>
              </p:nvSpPr>
              <p:spPr bwMode="auto">
                <a:xfrm>
                  <a:off x="3998" y="2636"/>
                  <a:ext cx="102" cy="3"/>
                </a:xfrm>
                <a:custGeom>
                  <a:avLst/>
                  <a:gdLst>
                    <a:gd name="T0" fmla="*/ 2 w 608"/>
                    <a:gd name="T1" fmla="*/ 3 h 16"/>
                    <a:gd name="T2" fmla="*/ 0 w 608"/>
                    <a:gd name="T3" fmla="*/ 0 h 16"/>
                    <a:gd name="T4" fmla="*/ 102 w 608"/>
                    <a:gd name="T5" fmla="*/ 0 h 16"/>
                    <a:gd name="T6" fmla="*/ 100 w 608"/>
                    <a:gd name="T7" fmla="*/ 3 h 16"/>
                    <a:gd name="T8" fmla="*/ 2 w 608"/>
                    <a:gd name="T9" fmla="*/ 3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8" h="16">
                      <a:moveTo>
                        <a:pt x="9" y="16"/>
                      </a:moveTo>
                      <a:lnTo>
                        <a:pt x="0" y="0"/>
                      </a:lnTo>
                      <a:lnTo>
                        <a:pt x="608" y="0"/>
                      </a:lnTo>
                      <a:lnTo>
                        <a:pt x="598" y="16"/>
                      </a:lnTo>
                      <a:lnTo>
                        <a:pt x="9"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3970" name="Freeform 846"/>
                <p:cNvSpPr>
                  <a:spLocks/>
                </p:cNvSpPr>
                <p:nvPr/>
              </p:nvSpPr>
              <p:spPr bwMode="auto">
                <a:xfrm>
                  <a:off x="3998" y="2585"/>
                  <a:ext cx="102" cy="2"/>
                </a:xfrm>
                <a:custGeom>
                  <a:avLst/>
                  <a:gdLst>
                    <a:gd name="T0" fmla="*/ 1 w 611"/>
                    <a:gd name="T1" fmla="*/ 0 h 16"/>
                    <a:gd name="T2" fmla="*/ 0 w 611"/>
                    <a:gd name="T3" fmla="*/ 2 h 16"/>
                    <a:gd name="T4" fmla="*/ 102 w 611"/>
                    <a:gd name="T5" fmla="*/ 2 h 16"/>
                    <a:gd name="T6" fmla="*/ 100 w 611"/>
                    <a:gd name="T7" fmla="*/ 0 h 16"/>
                    <a:gd name="T8" fmla="*/ 1 w 611"/>
                    <a:gd name="T9" fmla="*/ 0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1" h="16">
                      <a:moveTo>
                        <a:pt x="8" y="0"/>
                      </a:moveTo>
                      <a:lnTo>
                        <a:pt x="0" y="16"/>
                      </a:lnTo>
                      <a:lnTo>
                        <a:pt x="611" y="16"/>
                      </a:lnTo>
                      <a:lnTo>
                        <a:pt x="601" y="0"/>
                      </a:lnTo>
                      <a:lnTo>
                        <a:pt x="8"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3971" name="Freeform 847"/>
                <p:cNvSpPr>
                  <a:spLocks/>
                </p:cNvSpPr>
                <p:nvPr/>
              </p:nvSpPr>
              <p:spPr bwMode="auto">
                <a:xfrm>
                  <a:off x="3998" y="2643"/>
                  <a:ext cx="101" cy="3"/>
                </a:xfrm>
                <a:custGeom>
                  <a:avLst/>
                  <a:gdLst>
                    <a:gd name="T0" fmla="*/ 1 w 605"/>
                    <a:gd name="T1" fmla="*/ 3 h 16"/>
                    <a:gd name="T2" fmla="*/ 0 w 605"/>
                    <a:gd name="T3" fmla="*/ 0 h 16"/>
                    <a:gd name="T4" fmla="*/ 101 w 605"/>
                    <a:gd name="T5" fmla="*/ 0 h 16"/>
                    <a:gd name="T6" fmla="*/ 99 w 605"/>
                    <a:gd name="T7" fmla="*/ 3 h 16"/>
                    <a:gd name="T8" fmla="*/ 1 w 605"/>
                    <a:gd name="T9" fmla="*/ 3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5" h="16">
                      <a:moveTo>
                        <a:pt x="8" y="16"/>
                      </a:moveTo>
                      <a:lnTo>
                        <a:pt x="0" y="0"/>
                      </a:lnTo>
                      <a:lnTo>
                        <a:pt x="605" y="0"/>
                      </a:lnTo>
                      <a:lnTo>
                        <a:pt x="596" y="16"/>
                      </a:lnTo>
                      <a:lnTo>
                        <a:pt x="8"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3972" name="Freeform 848"/>
                <p:cNvSpPr>
                  <a:spLocks/>
                </p:cNvSpPr>
                <p:nvPr/>
              </p:nvSpPr>
              <p:spPr bwMode="auto">
                <a:xfrm>
                  <a:off x="3999" y="2597"/>
                  <a:ext cx="101" cy="3"/>
                </a:xfrm>
                <a:custGeom>
                  <a:avLst/>
                  <a:gdLst>
                    <a:gd name="T0" fmla="*/ 1 w 607"/>
                    <a:gd name="T1" fmla="*/ 0 h 16"/>
                    <a:gd name="T2" fmla="*/ 0 w 607"/>
                    <a:gd name="T3" fmla="*/ 3 h 16"/>
                    <a:gd name="T4" fmla="*/ 101 w 607"/>
                    <a:gd name="T5" fmla="*/ 3 h 16"/>
                    <a:gd name="T6" fmla="*/ 99 w 607"/>
                    <a:gd name="T7" fmla="*/ 0 h 16"/>
                    <a:gd name="T8" fmla="*/ 1 w 607"/>
                    <a:gd name="T9" fmla="*/ 0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7" h="16">
                      <a:moveTo>
                        <a:pt x="8" y="0"/>
                      </a:moveTo>
                      <a:lnTo>
                        <a:pt x="0" y="16"/>
                      </a:lnTo>
                      <a:lnTo>
                        <a:pt x="607" y="16"/>
                      </a:lnTo>
                      <a:lnTo>
                        <a:pt x="597" y="0"/>
                      </a:lnTo>
                      <a:lnTo>
                        <a:pt x="8"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3973" name="Freeform 849"/>
                <p:cNvSpPr>
                  <a:spLocks/>
                </p:cNvSpPr>
                <p:nvPr/>
              </p:nvSpPr>
              <p:spPr bwMode="auto">
                <a:xfrm>
                  <a:off x="3999" y="2612"/>
                  <a:ext cx="101" cy="2"/>
                </a:xfrm>
                <a:custGeom>
                  <a:avLst/>
                  <a:gdLst>
                    <a:gd name="T0" fmla="*/ 1 w 607"/>
                    <a:gd name="T1" fmla="*/ 0 h 16"/>
                    <a:gd name="T2" fmla="*/ 0 w 607"/>
                    <a:gd name="T3" fmla="*/ 2 h 16"/>
                    <a:gd name="T4" fmla="*/ 101 w 607"/>
                    <a:gd name="T5" fmla="*/ 2 h 16"/>
                    <a:gd name="T6" fmla="*/ 99 w 607"/>
                    <a:gd name="T7" fmla="*/ 0 h 16"/>
                    <a:gd name="T8" fmla="*/ 1 w 607"/>
                    <a:gd name="T9" fmla="*/ 0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7" h="16">
                      <a:moveTo>
                        <a:pt x="8" y="0"/>
                      </a:moveTo>
                      <a:lnTo>
                        <a:pt x="0" y="16"/>
                      </a:lnTo>
                      <a:lnTo>
                        <a:pt x="607" y="16"/>
                      </a:lnTo>
                      <a:lnTo>
                        <a:pt x="597" y="0"/>
                      </a:lnTo>
                      <a:lnTo>
                        <a:pt x="8"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3974" name="Freeform 850"/>
                <p:cNvSpPr>
                  <a:spLocks/>
                </p:cNvSpPr>
                <p:nvPr/>
              </p:nvSpPr>
              <p:spPr bwMode="auto">
                <a:xfrm>
                  <a:off x="3998" y="2625"/>
                  <a:ext cx="102" cy="4"/>
                </a:xfrm>
                <a:custGeom>
                  <a:avLst/>
                  <a:gdLst>
                    <a:gd name="T0" fmla="*/ 2 w 609"/>
                    <a:gd name="T1" fmla="*/ 0 h 19"/>
                    <a:gd name="T2" fmla="*/ 0 w 609"/>
                    <a:gd name="T3" fmla="*/ 4 h 19"/>
                    <a:gd name="T4" fmla="*/ 102 w 609"/>
                    <a:gd name="T5" fmla="*/ 4 h 19"/>
                    <a:gd name="T6" fmla="*/ 100 w 609"/>
                    <a:gd name="T7" fmla="*/ 0 h 19"/>
                    <a:gd name="T8" fmla="*/ 2 w 609"/>
                    <a:gd name="T9" fmla="*/ 0 h 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9" h="19">
                      <a:moveTo>
                        <a:pt x="10" y="0"/>
                      </a:moveTo>
                      <a:lnTo>
                        <a:pt x="0" y="19"/>
                      </a:lnTo>
                      <a:lnTo>
                        <a:pt x="609" y="17"/>
                      </a:lnTo>
                      <a:lnTo>
                        <a:pt x="599" y="0"/>
                      </a:lnTo>
                      <a:lnTo>
                        <a:pt x="1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3975" name="Freeform 851"/>
                <p:cNvSpPr>
                  <a:spLocks/>
                </p:cNvSpPr>
                <p:nvPr/>
              </p:nvSpPr>
              <p:spPr bwMode="auto">
                <a:xfrm>
                  <a:off x="3998" y="2639"/>
                  <a:ext cx="101" cy="3"/>
                </a:xfrm>
                <a:custGeom>
                  <a:avLst/>
                  <a:gdLst>
                    <a:gd name="T0" fmla="*/ 1 w 606"/>
                    <a:gd name="T1" fmla="*/ 0 h 16"/>
                    <a:gd name="T2" fmla="*/ 0 w 606"/>
                    <a:gd name="T3" fmla="*/ 3 h 16"/>
                    <a:gd name="T4" fmla="*/ 101 w 606"/>
                    <a:gd name="T5" fmla="*/ 3 h 16"/>
                    <a:gd name="T6" fmla="*/ 99 w 606"/>
                    <a:gd name="T7" fmla="*/ 0 h 16"/>
                    <a:gd name="T8" fmla="*/ 1 w 606"/>
                    <a:gd name="T9" fmla="*/ 0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6" h="16">
                      <a:moveTo>
                        <a:pt x="8" y="0"/>
                      </a:moveTo>
                      <a:lnTo>
                        <a:pt x="0" y="16"/>
                      </a:lnTo>
                      <a:lnTo>
                        <a:pt x="606" y="16"/>
                      </a:lnTo>
                      <a:lnTo>
                        <a:pt x="596" y="0"/>
                      </a:lnTo>
                      <a:lnTo>
                        <a:pt x="8"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3976" name="Freeform 852"/>
                <p:cNvSpPr>
                  <a:spLocks/>
                </p:cNvSpPr>
                <p:nvPr/>
              </p:nvSpPr>
              <p:spPr bwMode="auto">
                <a:xfrm>
                  <a:off x="3999" y="2615"/>
                  <a:ext cx="101" cy="4"/>
                </a:xfrm>
                <a:custGeom>
                  <a:avLst/>
                  <a:gdLst>
                    <a:gd name="T0" fmla="*/ 1 w 606"/>
                    <a:gd name="T1" fmla="*/ 4 h 23"/>
                    <a:gd name="T2" fmla="*/ 0 w 606"/>
                    <a:gd name="T3" fmla="*/ 0 h 23"/>
                    <a:gd name="T4" fmla="*/ 101 w 606"/>
                    <a:gd name="T5" fmla="*/ 0 h 23"/>
                    <a:gd name="T6" fmla="*/ 99 w 606"/>
                    <a:gd name="T7" fmla="*/ 4 h 23"/>
                    <a:gd name="T8" fmla="*/ 1 w 606"/>
                    <a:gd name="T9" fmla="*/ 4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6" h="23">
                      <a:moveTo>
                        <a:pt x="8" y="23"/>
                      </a:moveTo>
                      <a:lnTo>
                        <a:pt x="0" y="0"/>
                      </a:lnTo>
                      <a:lnTo>
                        <a:pt x="606" y="0"/>
                      </a:lnTo>
                      <a:lnTo>
                        <a:pt x="596" y="23"/>
                      </a:lnTo>
                      <a:lnTo>
                        <a:pt x="8" y="23"/>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3977" name="Freeform 853"/>
                <p:cNvSpPr>
                  <a:spLocks/>
                </p:cNvSpPr>
                <p:nvPr/>
              </p:nvSpPr>
              <p:spPr bwMode="auto">
                <a:xfrm>
                  <a:off x="3998" y="2629"/>
                  <a:ext cx="102" cy="4"/>
                </a:xfrm>
                <a:custGeom>
                  <a:avLst/>
                  <a:gdLst>
                    <a:gd name="T0" fmla="*/ 1 w 609"/>
                    <a:gd name="T1" fmla="*/ 4 h 23"/>
                    <a:gd name="T2" fmla="*/ 0 w 609"/>
                    <a:gd name="T3" fmla="*/ 0 h 23"/>
                    <a:gd name="T4" fmla="*/ 102 w 609"/>
                    <a:gd name="T5" fmla="*/ 0 h 23"/>
                    <a:gd name="T6" fmla="*/ 100 w 609"/>
                    <a:gd name="T7" fmla="*/ 4 h 23"/>
                    <a:gd name="T8" fmla="*/ 1 w 609"/>
                    <a:gd name="T9" fmla="*/ 4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9" h="23">
                      <a:moveTo>
                        <a:pt x="8" y="23"/>
                      </a:moveTo>
                      <a:lnTo>
                        <a:pt x="0" y="0"/>
                      </a:lnTo>
                      <a:lnTo>
                        <a:pt x="609" y="0"/>
                      </a:lnTo>
                      <a:lnTo>
                        <a:pt x="598" y="23"/>
                      </a:lnTo>
                      <a:lnTo>
                        <a:pt x="8" y="23"/>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3978" name="Freeform 854"/>
                <p:cNvSpPr>
                  <a:spLocks/>
                </p:cNvSpPr>
                <p:nvPr/>
              </p:nvSpPr>
              <p:spPr bwMode="auto">
                <a:xfrm>
                  <a:off x="3999" y="2600"/>
                  <a:ext cx="101" cy="5"/>
                </a:xfrm>
                <a:custGeom>
                  <a:avLst/>
                  <a:gdLst>
                    <a:gd name="T0" fmla="*/ 1 w 606"/>
                    <a:gd name="T1" fmla="*/ 5 h 26"/>
                    <a:gd name="T2" fmla="*/ 0 w 606"/>
                    <a:gd name="T3" fmla="*/ 0 h 26"/>
                    <a:gd name="T4" fmla="*/ 101 w 606"/>
                    <a:gd name="T5" fmla="*/ 0 h 26"/>
                    <a:gd name="T6" fmla="*/ 100 w 606"/>
                    <a:gd name="T7" fmla="*/ 5 h 26"/>
                    <a:gd name="T8" fmla="*/ 1 w 606"/>
                    <a:gd name="T9" fmla="*/ 5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6" h="26">
                      <a:moveTo>
                        <a:pt x="7" y="26"/>
                      </a:moveTo>
                      <a:lnTo>
                        <a:pt x="0" y="0"/>
                      </a:lnTo>
                      <a:lnTo>
                        <a:pt x="606" y="0"/>
                      </a:lnTo>
                      <a:lnTo>
                        <a:pt x="597" y="26"/>
                      </a:lnTo>
                      <a:lnTo>
                        <a:pt x="7" y="26"/>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3979" name="Freeform 855"/>
                <p:cNvSpPr>
                  <a:spLocks/>
                </p:cNvSpPr>
                <p:nvPr/>
              </p:nvSpPr>
              <p:spPr bwMode="auto">
                <a:xfrm>
                  <a:off x="3999" y="2588"/>
                  <a:ext cx="100" cy="3"/>
                </a:xfrm>
                <a:custGeom>
                  <a:avLst/>
                  <a:gdLst>
                    <a:gd name="T0" fmla="*/ 1 w 604"/>
                    <a:gd name="T1" fmla="*/ 3 h 21"/>
                    <a:gd name="T2" fmla="*/ 0 w 604"/>
                    <a:gd name="T3" fmla="*/ 0 h 21"/>
                    <a:gd name="T4" fmla="*/ 100 w 604"/>
                    <a:gd name="T5" fmla="*/ 0 h 21"/>
                    <a:gd name="T6" fmla="*/ 99 w 604"/>
                    <a:gd name="T7" fmla="*/ 3 h 21"/>
                    <a:gd name="T8" fmla="*/ 1 w 604"/>
                    <a:gd name="T9" fmla="*/ 3 h 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4" h="21">
                      <a:moveTo>
                        <a:pt x="7" y="21"/>
                      </a:moveTo>
                      <a:lnTo>
                        <a:pt x="0" y="0"/>
                      </a:lnTo>
                      <a:lnTo>
                        <a:pt x="604" y="0"/>
                      </a:lnTo>
                      <a:lnTo>
                        <a:pt x="596" y="21"/>
                      </a:lnTo>
                      <a:lnTo>
                        <a:pt x="7" y="21"/>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nvGrpSpPr>
            <p:cNvPr id="73900" name="Group 856"/>
            <p:cNvGrpSpPr>
              <a:grpSpLocks/>
            </p:cNvGrpSpPr>
            <p:nvPr/>
          </p:nvGrpSpPr>
          <p:grpSpPr bwMode="auto">
            <a:xfrm>
              <a:off x="4001" y="2323"/>
              <a:ext cx="97" cy="60"/>
              <a:chOff x="4001" y="2323"/>
              <a:chExt cx="97" cy="60"/>
            </a:xfrm>
          </p:grpSpPr>
          <p:grpSp>
            <p:nvGrpSpPr>
              <p:cNvPr id="73941" name="Group 857"/>
              <p:cNvGrpSpPr>
                <a:grpSpLocks/>
              </p:cNvGrpSpPr>
              <p:nvPr/>
            </p:nvGrpSpPr>
            <p:grpSpPr bwMode="auto">
              <a:xfrm>
                <a:off x="4001" y="2323"/>
                <a:ext cx="97" cy="60"/>
                <a:chOff x="4001" y="2323"/>
                <a:chExt cx="97" cy="60"/>
              </a:xfrm>
            </p:grpSpPr>
            <p:sp>
              <p:nvSpPr>
                <p:cNvPr id="73958" name="Rectangle 858"/>
                <p:cNvSpPr>
                  <a:spLocks noChangeArrowheads="1"/>
                </p:cNvSpPr>
                <p:nvPr/>
              </p:nvSpPr>
              <p:spPr bwMode="auto">
                <a:xfrm>
                  <a:off x="4001" y="2323"/>
                  <a:ext cx="96" cy="60"/>
                </a:xfrm>
                <a:prstGeom prst="rect">
                  <a:avLst/>
                </a:prstGeom>
                <a:solidFill>
                  <a:srgbClr val="C0C0C0"/>
                </a:solidFill>
                <a:ln w="3175">
                  <a:solidFill>
                    <a:srgbClr val="000000"/>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959" name="Line 859"/>
                <p:cNvSpPr>
                  <a:spLocks noChangeShapeType="1"/>
                </p:cNvSpPr>
                <p:nvPr/>
              </p:nvSpPr>
              <p:spPr bwMode="auto">
                <a:xfrm>
                  <a:off x="4001" y="2353"/>
                  <a:ext cx="97"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grpSp>
          <p:grpSp>
            <p:nvGrpSpPr>
              <p:cNvPr id="73942" name="Group 860"/>
              <p:cNvGrpSpPr>
                <a:grpSpLocks/>
              </p:cNvGrpSpPr>
              <p:nvPr/>
            </p:nvGrpSpPr>
            <p:grpSpPr bwMode="auto">
              <a:xfrm>
                <a:off x="4003" y="2326"/>
                <a:ext cx="92" cy="50"/>
                <a:chOff x="4003" y="2326"/>
                <a:chExt cx="92" cy="50"/>
              </a:xfrm>
            </p:grpSpPr>
            <p:sp>
              <p:nvSpPr>
                <p:cNvPr id="73943" name="Rectangle 861"/>
                <p:cNvSpPr>
                  <a:spLocks noChangeArrowheads="1"/>
                </p:cNvSpPr>
                <p:nvPr/>
              </p:nvSpPr>
              <p:spPr bwMode="auto">
                <a:xfrm>
                  <a:off x="4040" y="2326"/>
                  <a:ext cx="29" cy="23"/>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944" name="Rectangle 862"/>
                <p:cNvSpPr>
                  <a:spLocks noChangeArrowheads="1"/>
                </p:cNvSpPr>
                <p:nvPr/>
              </p:nvSpPr>
              <p:spPr bwMode="auto">
                <a:xfrm>
                  <a:off x="4003" y="2333"/>
                  <a:ext cx="92" cy="2"/>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945" name="Freeform 863"/>
                <p:cNvSpPr>
                  <a:spLocks/>
                </p:cNvSpPr>
                <p:nvPr/>
              </p:nvSpPr>
              <p:spPr bwMode="auto">
                <a:xfrm>
                  <a:off x="4040" y="2326"/>
                  <a:ext cx="28" cy="5"/>
                </a:xfrm>
                <a:custGeom>
                  <a:avLst/>
                  <a:gdLst>
                    <a:gd name="T0" fmla="*/ 0 w 173"/>
                    <a:gd name="T1" fmla="*/ 4 h 32"/>
                    <a:gd name="T2" fmla="*/ 3 w 173"/>
                    <a:gd name="T3" fmla="*/ 2 h 32"/>
                    <a:gd name="T4" fmla="*/ 25 w 173"/>
                    <a:gd name="T5" fmla="*/ 2 h 32"/>
                    <a:gd name="T6" fmla="*/ 28 w 173"/>
                    <a:gd name="T7" fmla="*/ 5 h 32"/>
                    <a:gd name="T8" fmla="*/ 28 w 173"/>
                    <a:gd name="T9" fmla="*/ 0 h 32"/>
                    <a:gd name="T10" fmla="*/ 0 w 173"/>
                    <a:gd name="T11" fmla="*/ 0 h 32"/>
                    <a:gd name="T12" fmla="*/ 0 w 173"/>
                    <a:gd name="T13" fmla="*/ 4 h 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3" h="32">
                      <a:moveTo>
                        <a:pt x="0" y="28"/>
                      </a:moveTo>
                      <a:lnTo>
                        <a:pt x="18" y="12"/>
                      </a:lnTo>
                      <a:lnTo>
                        <a:pt x="155" y="12"/>
                      </a:lnTo>
                      <a:lnTo>
                        <a:pt x="173" y="32"/>
                      </a:lnTo>
                      <a:lnTo>
                        <a:pt x="173" y="0"/>
                      </a:lnTo>
                      <a:lnTo>
                        <a:pt x="0" y="0"/>
                      </a:lnTo>
                      <a:lnTo>
                        <a:pt x="0" y="28"/>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3946" name="Rectangle 864"/>
                <p:cNvSpPr>
                  <a:spLocks noChangeArrowheads="1"/>
                </p:cNvSpPr>
                <p:nvPr/>
              </p:nvSpPr>
              <p:spPr bwMode="auto">
                <a:xfrm>
                  <a:off x="4007" y="2327"/>
                  <a:ext cx="9" cy="3"/>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947" name="Rectangle 865"/>
                <p:cNvSpPr>
                  <a:spLocks noChangeArrowheads="1"/>
                </p:cNvSpPr>
                <p:nvPr/>
              </p:nvSpPr>
              <p:spPr bwMode="auto">
                <a:xfrm>
                  <a:off x="4015" y="2358"/>
                  <a:ext cx="67" cy="18"/>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948" name="Freeform 866"/>
                <p:cNvSpPr>
                  <a:spLocks/>
                </p:cNvSpPr>
                <p:nvPr/>
              </p:nvSpPr>
              <p:spPr bwMode="auto">
                <a:xfrm>
                  <a:off x="4018" y="2358"/>
                  <a:ext cx="60" cy="6"/>
                </a:xfrm>
                <a:custGeom>
                  <a:avLst/>
                  <a:gdLst>
                    <a:gd name="T0" fmla="*/ 18 w 366"/>
                    <a:gd name="T1" fmla="*/ 0 h 38"/>
                    <a:gd name="T2" fmla="*/ 40 w 366"/>
                    <a:gd name="T3" fmla="*/ 0 h 38"/>
                    <a:gd name="T4" fmla="*/ 41 w 366"/>
                    <a:gd name="T5" fmla="*/ 3 h 38"/>
                    <a:gd name="T6" fmla="*/ 60 w 366"/>
                    <a:gd name="T7" fmla="*/ 3 h 38"/>
                    <a:gd name="T8" fmla="*/ 60 w 366"/>
                    <a:gd name="T9" fmla="*/ 6 h 38"/>
                    <a:gd name="T10" fmla="*/ 0 w 366"/>
                    <a:gd name="T11" fmla="*/ 6 h 38"/>
                    <a:gd name="T12" fmla="*/ 0 w 366"/>
                    <a:gd name="T13" fmla="*/ 3 h 38"/>
                    <a:gd name="T14" fmla="*/ 17 w 366"/>
                    <a:gd name="T15" fmla="*/ 3 h 38"/>
                    <a:gd name="T16" fmla="*/ 18 w 366"/>
                    <a:gd name="T17" fmla="*/ 0 h 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66" h="38">
                      <a:moveTo>
                        <a:pt x="108" y="0"/>
                      </a:moveTo>
                      <a:lnTo>
                        <a:pt x="244" y="0"/>
                      </a:lnTo>
                      <a:lnTo>
                        <a:pt x="248" y="20"/>
                      </a:lnTo>
                      <a:lnTo>
                        <a:pt x="366" y="20"/>
                      </a:lnTo>
                      <a:lnTo>
                        <a:pt x="366" y="38"/>
                      </a:lnTo>
                      <a:lnTo>
                        <a:pt x="0" y="38"/>
                      </a:lnTo>
                      <a:lnTo>
                        <a:pt x="0" y="19"/>
                      </a:lnTo>
                      <a:lnTo>
                        <a:pt x="104" y="19"/>
                      </a:lnTo>
                      <a:lnTo>
                        <a:pt x="108"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3949" name="Rectangle 867"/>
                <p:cNvSpPr>
                  <a:spLocks noChangeArrowheads="1"/>
                </p:cNvSpPr>
                <p:nvPr/>
              </p:nvSpPr>
              <p:spPr bwMode="auto">
                <a:xfrm>
                  <a:off x="4025" y="2373"/>
                  <a:ext cx="4" cy="1"/>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950" name="Freeform 868"/>
                <p:cNvSpPr>
                  <a:spLocks/>
                </p:cNvSpPr>
                <p:nvPr/>
              </p:nvSpPr>
              <p:spPr bwMode="auto">
                <a:xfrm>
                  <a:off x="4032" y="2367"/>
                  <a:ext cx="32" cy="8"/>
                </a:xfrm>
                <a:custGeom>
                  <a:avLst/>
                  <a:gdLst>
                    <a:gd name="T0" fmla="*/ 7 w 191"/>
                    <a:gd name="T1" fmla="*/ 0 h 49"/>
                    <a:gd name="T2" fmla="*/ 25 w 191"/>
                    <a:gd name="T3" fmla="*/ 0 h 49"/>
                    <a:gd name="T4" fmla="*/ 32 w 191"/>
                    <a:gd name="T5" fmla="*/ 8 h 49"/>
                    <a:gd name="T6" fmla="*/ 0 w 191"/>
                    <a:gd name="T7" fmla="*/ 8 h 49"/>
                    <a:gd name="T8" fmla="*/ 7 w 191"/>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 h="49">
                      <a:moveTo>
                        <a:pt x="40" y="0"/>
                      </a:moveTo>
                      <a:lnTo>
                        <a:pt x="149" y="0"/>
                      </a:lnTo>
                      <a:lnTo>
                        <a:pt x="191" y="49"/>
                      </a:lnTo>
                      <a:lnTo>
                        <a:pt x="0" y="49"/>
                      </a:lnTo>
                      <a:lnTo>
                        <a:pt x="40"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3951" name="Rectangle 869"/>
                <p:cNvSpPr>
                  <a:spLocks noChangeArrowheads="1"/>
                </p:cNvSpPr>
                <p:nvPr/>
              </p:nvSpPr>
              <p:spPr bwMode="auto">
                <a:xfrm>
                  <a:off x="4066" y="2369"/>
                  <a:ext cx="7" cy="5"/>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nvGrpSpPr>
                <p:cNvPr id="73952" name="Group 870"/>
                <p:cNvGrpSpPr>
                  <a:grpSpLocks/>
                </p:cNvGrpSpPr>
                <p:nvPr/>
              </p:nvGrpSpPr>
              <p:grpSpPr bwMode="auto">
                <a:xfrm>
                  <a:off x="4070" y="2327"/>
                  <a:ext cx="22" cy="4"/>
                  <a:chOff x="4070" y="2327"/>
                  <a:chExt cx="22" cy="4"/>
                </a:xfrm>
              </p:grpSpPr>
              <p:sp>
                <p:nvSpPr>
                  <p:cNvPr id="73956" name="Oval 871"/>
                  <p:cNvSpPr>
                    <a:spLocks noChangeArrowheads="1"/>
                  </p:cNvSpPr>
                  <p:nvPr/>
                </p:nvSpPr>
                <p:spPr bwMode="auto">
                  <a:xfrm>
                    <a:off x="4070" y="2327"/>
                    <a:ext cx="8" cy="4"/>
                  </a:xfrm>
                  <a:prstGeom prst="ellipse">
                    <a:avLst/>
                  </a:prstGeom>
                  <a:solidFill>
                    <a:srgbClr val="202020"/>
                  </a:solidFill>
                  <a:ln w="3175">
                    <a:solidFill>
                      <a:srgbClr val="202020"/>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957" name="Freeform 872"/>
                  <p:cNvSpPr>
                    <a:spLocks/>
                  </p:cNvSpPr>
                  <p:nvPr/>
                </p:nvSpPr>
                <p:spPr bwMode="auto">
                  <a:xfrm>
                    <a:off x="4074" y="2327"/>
                    <a:ext cx="18" cy="4"/>
                  </a:xfrm>
                  <a:custGeom>
                    <a:avLst/>
                    <a:gdLst>
                      <a:gd name="T0" fmla="*/ 1 w 108"/>
                      <a:gd name="T1" fmla="*/ 2 h 25"/>
                      <a:gd name="T2" fmla="*/ 18 w 108"/>
                      <a:gd name="T3" fmla="*/ 0 h 25"/>
                      <a:gd name="T4" fmla="*/ 18 w 108"/>
                      <a:gd name="T5" fmla="*/ 2 h 25"/>
                      <a:gd name="T6" fmla="*/ 0 w 108"/>
                      <a:gd name="T7" fmla="*/ 4 h 25"/>
                      <a:gd name="T8" fmla="*/ 1 w 108"/>
                      <a:gd name="T9" fmla="*/ 2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8" h="25">
                        <a:moveTo>
                          <a:pt x="7" y="10"/>
                        </a:moveTo>
                        <a:lnTo>
                          <a:pt x="108" y="0"/>
                        </a:lnTo>
                        <a:lnTo>
                          <a:pt x="108" y="13"/>
                        </a:lnTo>
                        <a:lnTo>
                          <a:pt x="0" y="25"/>
                        </a:lnTo>
                        <a:lnTo>
                          <a:pt x="7" y="10"/>
                        </a:lnTo>
                        <a:close/>
                      </a:path>
                    </a:pathLst>
                  </a:custGeom>
                  <a:solidFill>
                    <a:srgbClr val="202020"/>
                  </a:solidFill>
                  <a:ln w="3175">
                    <a:solidFill>
                      <a:srgbClr val="202020"/>
                    </a:solidFill>
                    <a:prstDash val="solid"/>
                    <a:round/>
                    <a:headEnd/>
                    <a:tailEnd/>
                  </a:ln>
                </p:spPr>
                <p:txBody>
                  <a:bodyPr/>
                  <a:lstStyle/>
                  <a:p>
                    <a:endParaRPr lang="es-ES"/>
                  </a:p>
                </p:txBody>
              </p:sp>
            </p:grpSp>
            <p:grpSp>
              <p:nvGrpSpPr>
                <p:cNvPr id="73953" name="Group 873"/>
                <p:cNvGrpSpPr>
                  <a:grpSpLocks/>
                </p:cNvGrpSpPr>
                <p:nvPr/>
              </p:nvGrpSpPr>
              <p:grpSpPr bwMode="auto">
                <a:xfrm>
                  <a:off x="4070" y="2326"/>
                  <a:ext cx="22" cy="5"/>
                  <a:chOff x="4070" y="2326"/>
                  <a:chExt cx="22" cy="5"/>
                </a:xfrm>
              </p:grpSpPr>
              <p:sp>
                <p:nvSpPr>
                  <p:cNvPr id="73954" name="Oval 874"/>
                  <p:cNvSpPr>
                    <a:spLocks noChangeArrowheads="1"/>
                  </p:cNvSpPr>
                  <p:nvPr/>
                </p:nvSpPr>
                <p:spPr bwMode="auto">
                  <a:xfrm>
                    <a:off x="4070" y="2326"/>
                    <a:ext cx="9" cy="5"/>
                  </a:xfrm>
                  <a:prstGeom prst="ellipse">
                    <a:avLst/>
                  </a:pr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955" name="Freeform 875"/>
                  <p:cNvSpPr>
                    <a:spLocks/>
                  </p:cNvSpPr>
                  <p:nvPr/>
                </p:nvSpPr>
                <p:spPr bwMode="auto">
                  <a:xfrm>
                    <a:off x="4074" y="2326"/>
                    <a:ext cx="18" cy="4"/>
                  </a:xfrm>
                  <a:custGeom>
                    <a:avLst/>
                    <a:gdLst>
                      <a:gd name="T0" fmla="*/ 1 w 106"/>
                      <a:gd name="T1" fmla="*/ 2 h 27"/>
                      <a:gd name="T2" fmla="*/ 18 w 106"/>
                      <a:gd name="T3" fmla="*/ 0 h 27"/>
                      <a:gd name="T4" fmla="*/ 18 w 106"/>
                      <a:gd name="T5" fmla="*/ 2 h 27"/>
                      <a:gd name="T6" fmla="*/ 0 w 106"/>
                      <a:gd name="T7" fmla="*/ 4 h 27"/>
                      <a:gd name="T8" fmla="*/ 1 w 106"/>
                      <a:gd name="T9" fmla="*/ 2 h 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27">
                        <a:moveTo>
                          <a:pt x="7" y="12"/>
                        </a:moveTo>
                        <a:lnTo>
                          <a:pt x="106" y="0"/>
                        </a:lnTo>
                        <a:lnTo>
                          <a:pt x="106" y="14"/>
                        </a:lnTo>
                        <a:lnTo>
                          <a:pt x="0" y="27"/>
                        </a:lnTo>
                        <a:lnTo>
                          <a:pt x="7" y="12"/>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grpSp>
          <p:nvGrpSpPr>
            <p:cNvPr id="73901" name="Group 876"/>
            <p:cNvGrpSpPr>
              <a:grpSpLocks/>
            </p:cNvGrpSpPr>
            <p:nvPr/>
          </p:nvGrpSpPr>
          <p:grpSpPr bwMode="auto">
            <a:xfrm>
              <a:off x="3986" y="2248"/>
              <a:ext cx="127" cy="13"/>
              <a:chOff x="3986" y="2248"/>
              <a:chExt cx="127" cy="13"/>
            </a:xfrm>
          </p:grpSpPr>
          <p:grpSp>
            <p:nvGrpSpPr>
              <p:cNvPr id="73902" name="Group 877"/>
              <p:cNvGrpSpPr>
                <a:grpSpLocks/>
              </p:cNvGrpSpPr>
              <p:nvPr/>
            </p:nvGrpSpPr>
            <p:grpSpPr bwMode="auto">
              <a:xfrm>
                <a:off x="4000" y="2249"/>
                <a:ext cx="97" cy="12"/>
                <a:chOff x="4000" y="2249"/>
                <a:chExt cx="97" cy="12"/>
              </a:xfrm>
            </p:grpSpPr>
            <p:sp>
              <p:nvSpPr>
                <p:cNvPr id="73904" name="Freeform 878"/>
                <p:cNvSpPr>
                  <a:spLocks/>
                </p:cNvSpPr>
                <p:nvPr/>
              </p:nvSpPr>
              <p:spPr bwMode="auto">
                <a:xfrm>
                  <a:off x="4000" y="2249"/>
                  <a:ext cx="3" cy="12"/>
                </a:xfrm>
                <a:custGeom>
                  <a:avLst/>
                  <a:gdLst>
                    <a:gd name="T0" fmla="*/ 0 w 21"/>
                    <a:gd name="T1" fmla="*/ 0 h 70"/>
                    <a:gd name="T2" fmla="*/ 0 w 21"/>
                    <a:gd name="T3" fmla="*/ 12 h 70"/>
                    <a:gd name="T4" fmla="*/ 3 w 21"/>
                    <a:gd name="T5" fmla="*/ 12 h 70"/>
                    <a:gd name="T6" fmla="*/ 3 w 21"/>
                    <a:gd name="T7" fmla="*/ 0 h 70"/>
                    <a:gd name="T8" fmla="*/ 0 w 21"/>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0">
                      <a:moveTo>
                        <a:pt x="0" y="1"/>
                      </a:moveTo>
                      <a:lnTo>
                        <a:pt x="0" y="70"/>
                      </a:lnTo>
                      <a:lnTo>
                        <a:pt x="21" y="69"/>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3905" name="Freeform 879"/>
                <p:cNvSpPr>
                  <a:spLocks/>
                </p:cNvSpPr>
                <p:nvPr/>
              </p:nvSpPr>
              <p:spPr bwMode="auto">
                <a:xfrm>
                  <a:off x="4003" y="2249"/>
                  <a:ext cx="3" cy="12"/>
                </a:xfrm>
                <a:custGeom>
                  <a:avLst/>
                  <a:gdLst>
                    <a:gd name="T0" fmla="*/ 0 w 21"/>
                    <a:gd name="T1" fmla="*/ 0 h 70"/>
                    <a:gd name="T2" fmla="*/ 0 w 21"/>
                    <a:gd name="T3" fmla="*/ 12 h 70"/>
                    <a:gd name="T4" fmla="*/ 3 w 21"/>
                    <a:gd name="T5" fmla="*/ 12 h 70"/>
                    <a:gd name="T6" fmla="*/ 3 w 21"/>
                    <a:gd name="T7" fmla="*/ 0 h 70"/>
                    <a:gd name="T8" fmla="*/ 0 w 21"/>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0">
                      <a:moveTo>
                        <a:pt x="0" y="1"/>
                      </a:moveTo>
                      <a:lnTo>
                        <a:pt x="0" y="70"/>
                      </a:lnTo>
                      <a:lnTo>
                        <a:pt x="21" y="69"/>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3906" name="Freeform 880"/>
                <p:cNvSpPr>
                  <a:spLocks/>
                </p:cNvSpPr>
                <p:nvPr/>
              </p:nvSpPr>
              <p:spPr bwMode="auto">
                <a:xfrm>
                  <a:off x="4006" y="2249"/>
                  <a:ext cx="4" cy="12"/>
                </a:xfrm>
                <a:custGeom>
                  <a:avLst/>
                  <a:gdLst>
                    <a:gd name="T0" fmla="*/ 0 w 20"/>
                    <a:gd name="T1" fmla="*/ 0 h 70"/>
                    <a:gd name="T2" fmla="*/ 0 w 20"/>
                    <a:gd name="T3" fmla="*/ 12 h 70"/>
                    <a:gd name="T4" fmla="*/ 4 w 20"/>
                    <a:gd name="T5" fmla="*/ 12 h 70"/>
                    <a:gd name="T6" fmla="*/ 4 w 20"/>
                    <a:gd name="T7" fmla="*/ 0 h 70"/>
                    <a:gd name="T8" fmla="*/ 0 w 20"/>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1"/>
                      </a:moveTo>
                      <a:lnTo>
                        <a:pt x="0" y="70"/>
                      </a:lnTo>
                      <a:lnTo>
                        <a:pt x="20" y="69"/>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3907" name="Freeform 881"/>
                <p:cNvSpPr>
                  <a:spLocks/>
                </p:cNvSpPr>
                <p:nvPr/>
              </p:nvSpPr>
              <p:spPr bwMode="auto">
                <a:xfrm>
                  <a:off x="4010" y="2249"/>
                  <a:ext cx="3" cy="12"/>
                </a:xfrm>
                <a:custGeom>
                  <a:avLst/>
                  <a:gdLst>
                    <a:gd name="T0" fmla="*/ 0 w 20"/>
                    <a:gd name="T1" fmla="*/ 0 h 70"/>
                    <a:gd name="T2" fmla="*/ 0 w 20"/>
                    <a:gd name="T3" fmla="*/ 12 h 70"/>
                    <a:gd name="T4" fmla="*/ 3 w 20"/>
                    <a:gd name="T5" fmla="*/ 12 h 70"/>
                    <a:gd name="T6" fmla="*/ 3 w 20"/>
                    <a:gd name="T7" fmla="*/ 0 h 70"/>
                    <a:gd name="T8" fmla="*/ 0 w 20"/>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1"/>
                      </a:moveTo>
                      <a:lnTo>
                        <a:pt x="0" y="70"/>
                      </a:lnTo>
                      <a:lnTo>
                        <a:pt x="20" y="69"/>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nvGrpSpPr>
                <p:cNvPr id="73908" name="Group 882"/>
                <p:cNvGrpSpPr>
                  <a:grpSpLocks/>
                </p:cNvGrpSpPr>
                <p:nvPr/>
              </p:nvGrpSpPr>
              <p:grpSpPr bwMode="auto">
                <a:xfrm>
                  <a:off x="4013" y="2249"/>
                  <a:ext cx="13" cy="12"/>
                  <a:chOff x="4013" y="2249"/>
                  <a:chExt cx="13" cy="12"/>
                </a:xfrm>
              </p:grpSpPr>
              <p:sp>
                <p:nvSpPr>
                  <p:cNvPr id="73937" name="Freeform 883"/>
                  <p:cNvSpPr>
                    <a:spLocks/>
                  </p:cNvSpPr>
                  <p:nvPr/>
                </p:nvSpPr>
                <p:spPr bwMode="auto">
                  <a:xfrm>
                    <a:off x="4013" y="2249"/>
                    <a:ext cx="4" cy="12"/>
                  </a:xfrm>
                  <a:custGeom>
                    <a:avLst/>
                    <a:gdLst>
                      <a:gd name="T0" fmla="*/ 0 w 20"/>
                      <a:gd name="T1" fmla="*/ 1 h 70"/>
                      <a:gd name="T2" fmla="*/ 0 w 20"/>
                      <a:gd name="T3" fmla="*/ 12 h 70"/>
                      <a:gd name="T4" fmla="*/ 4 w 20"/>
                      <a:gd name="T5" fmla="*/ 12 h 70"/>
                      <a:gd name="T6" fmla="*/ 4 w 20"/>
                      <a:gd name="T7" fmla="*/ 0 h 70"/>
                      <a:gd name="T8" fmla="*/ 0 w 20"/>
                      <a:gd name="T9" fmla="*/ 1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3"/>
                        </a:moveTo>
                        <a:lnTo>
                          <a:pt x="0" y="70"/>
                        </a:lnTo>
                        <a:lnTo>
                          <a:pt x="20" y="69"/>
                        </a:lnTo>
                        <a:lnTo>
                          <a:pt x="20" y="0"/>
                        </a:lnTo>
                        <a:lnTo>
                          <a:pt x="0" y="3"/>
                        </a:lnTo>
                        <a:close/>
                      </a:path>
                    </a:pathLst>
                  </a:custGeom>
                  <a:solidFill>
                    <a:srgbClr val="A0A0A0"/>
                  </a:solidFill>
                  <a:ln w="3175">
                    <a:solidFill>
                      <a:srgbClr val="202020"/>
                    </a:solidFill>
                    <a:prstDash val="solid"/>
                    <a:round/>
                    <a:headEnd/>
                    <a:tailEnd/>
                  </a:ln>
                </p:spPr>
                <p:txBody>
                  <a:bodyPr/>
                  <a:lstStyle/>
                  <a:p>
                    <a:endParaRPr lang="es-ES"/>
                  </a:p>
                </p:txBody>
              </p:sp>
              <p:sp>
                <p:nvSpPr>
                  <p:cNvPr id="73938" name="Freeform 884"/>
                  <p:cNvSpPr>
                    <a:spLocks/>
                  </p:cNvSpPr>
                  <p:nvPr/>
                </p:nvSpPr>
                <p:spPr bwMode="auto">
                  <a:xfrm>
                    <a:off x="4016" y="2249"/>
                    <a:ext cx="4" cy="12"/>
                  </a:xfrm>
                  <a:custGeom>
                    <a:avLst/>
                    <a:gdLst>
                      <a:gd name="T0" fmla="*/ 0 w 21"/>
                      <a:gd name="T1" fmla="*/ 1 h 70"/>
                      <a:gd name="T2" fmla="*/ 0 w 21"/>
                      <a:gd name="T3" fmla="*/ 12 h 70"/>
                      <a:gd name="T4" fmla="*/ 4 w 21"/>
                      <a:gd name="T5" fmla="*/ 12 h 70"/>
                      <a:gd name="T6" fmla="*/ 4 w 21"/>
                      <a:gd name="T7" fmla="*/ 0 h 70"/>
                      <a:gd name="T8" fmla="*/ 0 w 21"/>
                      <a:gd name="T9" fmla="*/ 1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0">
                        <a:moveTo>
                          <a:pt x="0" y="3"/>
                        </a:moveTo>
                        <a:lnTo>
                          <a:pt x="0" y="70"/>
                        </a:lnTo>
                        <a:lnTo>
                          <a:pt x="21" y="69"/>
                        </a:lnTo>
                        <a:lnTo>
                          <a:pt x="21" y="0"/>
                        </a:lnTo>
                        <a:lnTo>
                          <a:pt x="0" y="3"/>
                        </a:lnTo>
                        <a:close/>
                      </a:path>
                    </a:pathLst>
                  </a:custGeom>
                  <a:solidFill>
                    <a:srgbClr val="A0A0A0"/>
                  </a:solidFill>
                  <a:ln w="3175">
                    <a:solidFill>
                      <a:srgbClr val="202020"/>
                    </a:solidFill>
                    <a:prstDash val="solid"/>
                    <a:round/>
                    <a:headEnd/>
                    <a:tailEnd/>
                  </a:ln>
                </p:spPr>
                <p:txBody>
                  <a:bodyPr/>
                  <a:lstStyle/>
                  <a:p>
                    <a:endParaRPr lang="es-ES"/>
                  </a:p>
                </p:txBody>
              </p:sp>
              <p:sp>
                <p:nvSpPr>
                  <p:cNvPr id="73939" name="Freeform 885"/>
                  <p:cNvSpPr>
                    <a:spLocks/>
                  </p:cNvSpPr>
                  <p:nvPr/>
                </p:nvSpPr>
                <p:spPr bwMode="auto">
                  <a:xfrm>
                    <a:off x="4020" y="2249"/>
                    <a:ext cx="3" cy="12"/>
                  </a:xfrm>
                  <a:custGeom>
                    <a:avLst/>
                    <a:gdLst>
                      <a:gd name="T0" fmla="*/ 0 w 20"/>
                      <a:gd name="T1" fmla="*/ 1 h 70"/>
                      <a:gd name="T2" fmla="*/ 0 w 20"/>
                      <a:gd name="T3" fmla="*/ 12 h 70"/>
                      <a:gd name="T4" fmla="*/ 3 w 20"/>
                      <a:gd name="T5" fmla="*/ 12 h 70"/>
                      <a:gd name="T6" fmla="*/ 3 w 20"/>
                      <a:gd name="T7" fmla="*/ 0 h 70"/>
                      <a:gd name="T8" fmla="*/ 0 w 20"/>
                      <a:gd name="T9" fmla="*/ 1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3"/>
                        </a:moveTo>
                        <a:lnTo>
                          <a:pt x="0" y="70"/>
                        </a:lnTo>
                        <a:lnTo>
                          <a:pt x="20" y="69"/>
                        </a:lnTo>
                        <a:lnTo>
                          <a:pt x="20" y="0"/>
                        </a:lnTo>
                        <a:lnTo>
                          <a:pt x="0" y="3"/>
                        </a:lnTo>
                        <a:close/>
                      </a:path>
                    </a:pathLst>
                  </a:custGeom>
                  <a:solidFill>
                    <a:srgbClr val="A0A0A0"/>
                  </a:solidFill>
                  <a:ln w="3175">
                    <a:solidFill>
                      <a:srgbClr val="202020"/>
                    </a:solidFill>
                    <a:prstDash val="solid"/>
                    <a:round/>
                    <a:headEnd/>
                    <a:tailEnd/>
                  </a:ln>
                </p:spPr>
                <p:txBody>
                  <a:bodyPr/>
                  <a:lstStyle/>
                  <a:p>
                    <a:endParaRPr lang="es-ES"/>
                  </a:p>
                </p:txBody>
              </p:sp>
              <p:sp>
                <p:nvSpPr>
                  <p:cNvPr id="73940" name="Freeform 886"/>
                  <p:cNvSpPr>
                    <a:spLocks/>
                  </p:cNvSpPr>
                  <p:nvPr/>
                </p:nvSpPr>
                <p:spPr bwMode="auto">
                  <a:xfrm>
                    <a:off x="4023" y="2249"/>
                    <a:ext cx="3" cy="12"/>
                  </a:xfrm>
                  <a:custGeom>
                    <a:avLst/>
                    <a:gdLst>
                      <a:gd name="T0" fmla="*/ 0 w 20"/>
                      <a:gd name="T1" fmla="*/ 1 h 70"/>
                      <a:gd name="T2" fmla="*/ 0 w 20"/>
                      <a:gd name="T3" fmla="*/ 12 h 70"/>
                      <a:gd name="T4" fmla="*/ 3 w 20"/>
                      <a:gd name="T5" fmla="*/ 12 h 70"/>
                      <a:gd name="T6" fmla="*/ 3 w 20"/>
                      <a:gd name="T7" fmla="*/ 0 h 70"/>
                      <a:gd name="T8" fmla="*/ 0 w 20"/>
                      <a:gd name="T9" fmla="*/ 1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3"/>
                        </a:moveTo>
                        <a:lnTo>
                          <a:pt x="0" y="70"/>
                        </a:lnTo>
                        <a:lnTo>
                          <a:pt x="20" y="69"/>
                        </a:lnTo>
                        <a:lnTo>
                          <a:pt x="20" y="0"/>
                        </a:lnTo>
                        <a:lnTo>
                          <a:pt x="0" y="3"/>
                        </a:lnTo>
                        <a:close/>
                      </a:path>
                    </a:pathLst>
                  </a:custGeom>
                  <a:solidFill>
                    <a:srgbClr val="A0A0A0"/>
                  </a:solidFill>
                  <a:ln w="3175">
                    <a:solidFill>
                      <a:srgbClr val="202020"/>
                    </a:solidFill>
                    <a:prstDash val="solid"/>
                    <a:round/>
                    <a:headEnd/>
                    <a:tailEnd/>
                  </a:ln>
                </p:spPr>
                <p:txBody>
                  <a:bodyPr/>
                  <a:lstStyle/>
                  <a:p>
                    <a:endParaRPr lang="es-ES"/>
                  </a:p>
                </p:txBody>
              </p:sp>
            </p:grpSp>
            <p:grpSp>
              <p:nvGrpSpPr>
                <p:cNvPr id="73909" name="Group 887"/>
                <p:cNvGrpSpPr>
                  <a:grpSpLocks/>
                </p:cNvGrpSpPr>
                <p:nvPr/>
              </p:nvGrpSpPr>
              <p:grpSpPr bwMode="auto">
                <a:xfrm>
                  <a:off x="4026" y="2249"/>
                  <a:ext cx="27" cy="12"/>
                  <a:chOff x="4026" y="2249"/>
                  <a:chExt cx="27" cy="12"/>
                </a:xfrm>
              </p:grpSpPr>
              <p:grpSp>
                <p:nvGrpSpPr>
                  <p:cNvPr id="73927" name="Group 888"/>
                  <p:cNvGrpSpPr>
                    <a:grpSpLocks/>
                  </p:cNvGrpSpPr>
                  <p:nvPr/>
                </p:nvGrpSpPr>
                <p:grpSpPr bwMode="auto">
                  <a:xfrm>
                    <a:off x="4026" y="2249"/>
                    <a:ext cx="14" cy="12"/>
                    <a:chOff x="4026" y="2249"/>
                    <a:chExt cx="14" cy="12"/>
                  </a:xfrm>
                </p:grpSpPr>
                <p:sp>
                  <p:nvSpPr>
                    <p:cNvPr id="73933" name="Freeform 889"/>
                    <p:cNvSpPr>
                      <a:spLocks/>
                    </p:cNvSpPr>
                    <p:nvPr/>
                  </p:nvSpPr>
                  <p:spPr bwMode="auto">
                    <a:xfrm>
                      <a:off x="4026" y="2249"/>
                      <a:ext cx="4" cy="12"/>
                    </a:xfrm>
                    <a:custGeom>
                      <a:avLst/>
                      <a:gdLst>
                        <a:gd name="T0" fmla="*/ 0 w 20"/>
                        <a:gd name="T1" fmla="*/ 0 h 70"/>
                        <a:gd name="T2" fmla="*/ 0 w 20"/>
                        <a:gd name="T3" fmla="*/ 12 h 70"/>
                        <a:gd name="T4" fmla="*/ 4 w 20"/>
                        <a:gd name="T5" fmla="*/ 12 h 70"/>
                        <a:gd name="T6" fmla="*/ 4 w 20"/>
                        <a:gd name="T7" fmla="*/ 0 h 70"/>
                        <a:gd name="T8" fmla="*/ 0 w 20"/>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1"/>
                          </a:moveTo>
                          <a:lnTo>
                            <a:pt x="0" y="70"/>
                          </a:lnTo>
                          <a:lnTo>
                            <a:pt x="20" y="69"/>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3934" name="Freeform 890"/>
                    <p:cNvSpPr>
                      <a:spLocks/>
                    </p:cNvSpPr>
                    <p:nvPr/>
                  </p:nvSpPr>
                  <p:spPr bwMode="auto">
                    <a:xfrm>
                      <a:off x="4030" y="2249"/>
                      <a:ext cx="3" cy="12"/>
                    </a:xfrm>
                    <a:custGeom>
                      <a:avLst/>
                      <a:gdLst>
                        <a:gd name="T0" fmla="*/ 0 w 20"/>
                        <a:gd name="T1" fmla="*/ 0 h 70"/>
                        <a:gd name="T2" fmla="*/ 0 w 20"/>
                        <a:gd name="T3" fmla="*/ 12 h 70"/>
                        <a:gd name="T4" fmla="*/ 3 w 20"/>
                        <a:gd name="T5" fmla="*/ 12 h 70"/>
                        <a:gd name="T6" fmla="*/ 3 w 20"/>
                        <a:gd name="T7" fmla="*/ 0 h 70"/>
                        <a:gd name="T8" fmla="*/ 0 w 20"/>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1"/>
                          </a:moveTo>
                          <a:lnTo>
                            <a:pt x="0" y="70"/>
                          </a:lnTo>
                          <a:lnTo>
                            <a:pt x="20" y="69"/>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3935" name="Freeform 891"/>
                    <p:cNvSpPr>
                      <a:spLocks/>
                    </p:cNvSpPr>
                    <p:nvPr/>
                  </p:nvSpPr>
                  <p:spPr bwMode="auto">
                    <a:xfrm>
                      <a:off x="4033" y="2249"/>
                      <a:ext cx="3" cy="12"/>
                    </a:xfrm>
                    <a:custGeom>
                      <a:avLst/>
                      <a:gdLst>
                        <a:gd name="T0" fmla="*/ 0 w 20"/>
                        <a:gd name="T1" fmla="*/ 0 h 70"/>
                        <a:gd name="T2" fmla="*/ 0 w 20"/>
                        <a:gd name="T3" fmla="*/ 12 h 70"/>
                        <a:gd name="T4" fmla="*/ 3 w 20"/>
                        <a:gd name="T5" fmla="*/ 12 h 70"/>
                        <a:gd name="T6" fmla="*/ 3 w 20"/>
                        <a:gd name="T7" fmla="*/ 0 h 70"/>
                        <a:gd name="T8" fmla="*/ 0 w 20"/>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1"/>
                          </a:moveTo>
                          <a:lnTo>
                            <a:pt x="0" y="70"/>
                          </a:lnTo>
                          <a:lnTo>
                            <a:pt x="20" y="69"/>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3936" name="Freeform 892"/>
                    <p:cNvSpPr>
                      <a:spLocks/>
                    </p:cNvSpPr>
                    <p:nvPr/>
                  </p:nvSpPr>
                  <p:spPr bwMode="auto">
                    <a:xfrm>
                      <a:off x="4036" y="2249"/>
                      <a:ext cx="4" cy="12"/>
                    </a:xfrm>
                    <a:custGeom>
                      <a:avLst/>
                      <a:gdLst>
                        <a:gd name="T0" fmla="*/ 0 w 20"/>
                        <a:gd name="T1" fmla="*/ 0 h 70"/>
                        <a:gd name="T2" fmla="*/ 0 w 20"/>
                        <a:gd name="T3" fmla="*/ 12 h 70"/>
                        <a:gd name="T4" fmla="*/ 4 w 20"/>
                        <a:gd name="T5" fmla="*/ 12 h 70"/>
                        <a:gd name="T6" fmla="*/ 4 w 20"/>
                        <a:gd name="T7" fmla="*/ 0 h 70"/>
                        <a:gd name="T8" fmla="*/ 0 w 20"/>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1"/>
                          </a:moveTo>
                          <a:lnTo>
                            <a:pt x="0" y="70"/>
                          </a:lnTo>
                          <a:lnTo>
                            <a:pt x="20" y="69"/>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grpSp>
                <p:nvGrpSpPr>
                  <p:cNvPr id="73928" name="Group 893"/>
                  <p:cNvGrpSpPr>
                    <a:grpSpLocks/>
                  </p:cNvGrpSpPr>
                  <p:nvPr/>
                </p:nvGrpSpPr>
                <p:grpSpPr bwMode="auto">
                  <a:xfrm>
                    <a:off x="4040" y="2249"/>
                    <a:ext cx="13" cy="12"/>
                    <a:chOff x="4040" y="2249"/>
                    <a:chExt cx="13" cy="12"/>
                  </a:xfrm>
                </p:grpSpPr>
                <p:sp>
                  <p:nvSpPr>
                    <p:cNvPr id="73929" name="Freeform 894"/>
                    <p:cNvSpPr>
                      <a:spLocks/>
                    </p:cNvSpPr>
                    <p:nvPr/>
                  </p:nvSpPr>
                  <p:spPr bwMode="auto">
                    <a:xfrm>
                      <a:off x="4040" y="2249"/>
                      <a:ext cx="3" cy="12"/>
                    </a:xfrm>
                    <a:custGeom>
                      <a:avLst/>
                      <a:gdLst>
                        <a:gd name="T0" fmla="*/ 0 w 21"/>
                        <a:gd name="T1" fmla="*/ 1 h 70"/>
                        <a:gd name="T2" fmla="*/ 0 w 21"/>
                        <a:gd name="T3" fmla="*/ 12 h 70"/>
                        <a:gd name="T4" fmla="*/ 3 w 21"/>
                        <a:gd name="T5" fmla="*/ 12 h 70"/>
                        <a:gd name="T6" fmla="*/ 3 w 21"/>
                        <a:gd name="T7" fmla="*/ 0 h 70"/>
                        <a:gd name="T8" fmla="*/ 0 w 21"/>
                        <a:gd name="T9" fmla="*/ 1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0">
                          <a:moveTo>
                            <a:pt x="0" y="3"/>
                          </a:moveTo>
                          <a:lnTo>
                            <a:pt x="0" y="70"/>
                          </a:lnTo>
                          <a:lnTo>
                            <a:pt x="21" y="69"/>
                          </a:lnTo>
                          <a:lnTo>
                            <a:pt x="21" y="0"/>
                          </a:lnTo>
                          <a:lnTo>
                            <a:pt x="0" y="3"/>
                          </a:lnTo>
                          <a:close/>
                        </a:path>
                      </a:pathLst>
                    </a:custGeom>
                    <a:solidFill>
                      <a:srgbClr val="A0A0A0"/>
                    </a:solidFill>
                    <a:ln w="3175">
                      <a:solidFill>
                        <a:srgbClr val="202020"/>
                      </a:solidFill>
                      <a:prstDash val="solid"/>
                      <a:round/>
                      <a:headEnd/>
                      <a:tailEnd/>
                    </a:ln>
                  </p:spPr>
                  <p:txBody>
                    <a:bodyPr/>
                    <a:lstStyle/>
                    <a:p>
                      <a:endParaRPr lang="es-ES"/>
                    </a:p>
                  </p:txBody>
                </p:sp>
                <p:sp>
                  <p:nvSpPr>
                    <p:cNvPr id="73930" name="Freeform 895"/>
                    <p:cNvSpPr>
                      <a:spLocks/>
                    </p:cNvSpPr>
                    <p:nvPr/>
                  </p:nvSpPr>
                  <p:spPr bwMode="auto">
                    <a:xfrm>
                      <a:off x="4043" y="2249"/>
                      <a:ext cx="4" cy="12"/>
                    </a:xfrm>
                    <a:custGeom>
                      <a:avLst/>
                      <a:gdLst>
                        <a:gd name="T0" fmla="*/ 0 w 20"/>
                        <a:gd name="T1" fmla="*/ 1 h 70"/>
                        <a:gd name="T2" fmla="*/ 0 w 20"/>
                        <a:gd name="T3" fmla="*/ 12 h 70"/>
                        <a:gd name="T4" fmla="*/ 4 w 20"/>
                        <a:gd name="T5" fmla="*/ 12 h 70"/>
                        <a:gd name="T6" fmla="*/ 4 w 20"/>
                        <a:gd name="T7" fmla="*/ 0 h 70"/>
                        <a:gd name="T8" fmla="*/ 0 w 20"/>
                        <a:gd name="T9" fmla="*/ 1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3"/>
                          </a:moveTo>
                          <a:lnTo>
                            <a:pt x="0" y="70"/>
                          </a:lnTo>
                          <a:lnTo>
                            <a:pt x="20" y="69"/>
                          </a:lnTo>
                          <a:lnTo>
                            <a:pt x="20" y="0"/>
                          </a:lnTo>
                          <a:lnTo>
                            <a:pt x="0" y="3"/>
                          </a:lnTo>
                          <a:close/>
                        </a:path>
                      </a:pathLst>
                    </a:custGeom>
                    <a:solidFill>
                      <a:srgbClr val="A0A0A0"/>
                    </a:solidFill>
                    <a:ln w="3175">
                      <a:solidFill>
                        <a:srgbClr val="202020"/>
                      </a:solidFill>
                      <a:prstDash val="solid"/>
                      <a:round/>
                      <a:headEnd/>
                      <a:tailEnd/>
                    </a:ln>
                  </p:spPr>
                  <p:txBody>
                    <a:bodyPr/>
                    <a:lstStyle/>
                    <a:p>
                      <a:endParaRPr lang="es-ES"/>
                    </a:p>
                  </p:txBody>
                </p:sp>
                <p:sp>
                  <p:nvSpPr>
                    <p:cNvPr id="73931" name="Freeform 896"/>
                    <p:cNvSpPr>
                      <a:spLocks/>
                    </p:cNvSpPr>
                    <p:nvPr/>
                  </p:nvSpPr>
                  <p:spPr bwMode="auto">
                    <a:xfrm>
                      <a:off x="4047" y="2249"/>
                      <a:ext cx="3" cy="12"/>
                    </a:xfrm>
                    <a:custGeom>
                      <a:avLst/>
                      <a:gdLst>
                        <a:gd name="T0" fmla="*/ 0 w 20"/>
                        <a:gd name="T1" fmla="*/ 1 h 70"/>
                        <a:gd name="T2" fmla="*/ 0 w 20"/>
                        <a:gd name="T3" fmla="*/ 12 h 70"/>
                        <a:gd name="T4" fmla="*/ 3 w 20"/>
                        <a:gd name="T5" fmla="*/ 12 h 70"/>
                        <a:gd name="T6" fmla="*/ 3 w 20"/>
                        <a:gd name="T7" fmla="*/ 0 h 70"/>
                        <a:gd name="T8" fmla="*/ 0 w 20"/>
                        <a:gd name="T9" fmla="*/ 1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3"/>
                          </a:moveTo>
                          <a:lnTo>
                            <a:pt x="0" y="70"/>
                          </a:lnTo>
                          <a:lnTo>
                            <a:pt x="20" y="69"/>
                          </a:lnTo>
                          <a:lnTo>
                            <a:pt x="20" y="0"/>
                          </a:lnTo>
                          <a:lnTo>
                            <a:pt x="0" y="3"/>
                          </a:lnTo>
                          <a:close/>
                        </a:path>
                      </a:pathLst>
                    </a:custGeom>
                    <a:solidFill>
                      <a:srgbClr val="A0A0A0"/>
                    </a:solidFill>
                    <a:ln w="3175">
                      <a:solidFill>
                        <a:srgbClr val="202020"/>
                      </a:solidFill>
                      <a:prstDash val="solid"/>
                      <a:round/>
                      <a:headEnd/>
                      <a:tailEnd/>
                    </a:ln>
                  </p:spPr>
                  <p:txBody>
                    <a:bodyPr/>
                    <a:lstStyle/>
                    <a:p>
                      <a:endParaRPr lang="es-ES"/>
                    </a:p>
                  </p:txBody>
                </p:sp>
                <p:sp>
                  <p:nvSpPr>
                    <p:cNvPr id="73932" name="Freeform 897"/>
                    <p:cNvSpPr>
                      <a:spLocks/>
                    </p:cNvSpPr>
                    <p:nvPr/>
                  </p:nvSpPr>
                  <p:spPr bwMode="auto">
                    <a:xfrm>
                      <a:off x="4050" y="2249"/>
                      <a:ext cx="3" cy="12"/>
                    </a:xfrm>
                    <a:custGeom>
                      <a:avLst/>
                      <a:gdLst>
                        <a:gd name="T0" fmla="*/ 0 w 20"/>
                        <a:gd name="T1" fmla="*/ 1 h 70"/>
                        <a:gd name="T2" fmla="*/ 0 w 20"/>
                        <a:gd name="T3" fmla="*/ 12 h 70"/>
                        <a:gd name="T4" fmla="*/ 3 w 20"/>
                        <a:gd name="T5" fmla="*/ 12 h 70"/>
                        <a:gd name="T6" fmla="*/ 3 w 20"/>
                        <a:gd name="T7" fmla="*/ 0 h 70"/>
                        <a:gd name="T8" fmla="*/ 0 w 20"/>
                        <a:gd name="T9" fmla="*/ 1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3"/>
                          </a:moveTo>
                          <a:lnTo>
                            <a:pt x="0" y="70"/>
                          </a:lnTo>
                          <a:lnTo>
                            <a:pt x="20" y="69"/>
                          </a:lnTo>
                          <a:lnTo>
                            <a:pt x="20" y="0"/>
                          </a:lnTo>
                          <a:lnTo>
                            <a:pt x="0" y="3"/>
                          </a:lnTo>
                          <a:close/>
                        </a:path>
                      </a:pathLst>
                    </a:custGeom>
                    <a:solidFill>
                      <a:srgbClr val="A0A0A0"/>
                    </a:solidFill>
                    <a:ln w="3175">
                      <a:solidFill>
                        <a:srgbClr val="202020"/>
                      </a:solidFill>
                      <a:prstDash val="solid"/>
                      <a:round/>
                      <a:headEnd/>
                      <a:tailEnd/>
                    </a:ln>
                  </p:spPr>
                  <p:txBody>
                    <a:bodyPr/>
                    <a:lstStyle/>
                    <a:p>
                      <a:endParaRPr lang="es-ES"/>
                    </a:p>
                  </p:txBody>
                </p:sp>
              </p:grpSp>
            </p:grpSp>
            <p:grpSp>
              <p:nvGrpSpPr>
                <p:cNvPr id="73910" name="Group 898"/>
                <p:cNvGrpSpPr>
                  <a:grpSpLocks/>
                </p:cNvGrpSpPr>
                <p:nvPr/>
              </p:nvGrpSpPr>
              <p:grpSpPr bwMode="auto">
                <a:xfrm>
                  <a:off x="4053" y="2249"/>
                  <a:ext cx="27" cy="12"/>
                  <a:chOff x="4053" y="2249"/>
                  <a:chExt cx="27" cy="12"/>
                </a:xfrm>
              </p:grpSpPr>
              <p:grpSp>
                <p:nvGrpSpPr>
                  <p:cNvPr id="73917" name="Group 899"/>
                  <p:cNvGrpSpPr>
                    <a:grpSpLocks/>
                  </p:cNvGrpSpPr>
                  <p:nvPr/>
                </p:nvGrpSpPr>
                <p:grpSpPr bwMode="auto">
                  <a:xfrm>
                    <a:off x="4053" y="2249"/>
                    <a:ext cx="13" cy="12"/>
                    <a:chOff x="4053" y="2249"/>
                    <a:chExt cx="13" cy="12"/>
                  </a:xfrm>
                </p:grpSpPr>
                <p:sp>
                  <p:nvSpPr>
                    <p:cNvPr id="73923" name="Freeform 900"/>
                    <p:cNvSpPr>
                      <a:spLocks/>
                    </p:cNvSpPr>
                    <p:nvPr/>
                  </p:nvSpPr>
                  <p:spPr bwMode="auto">
                    <a:xfrm>
                      <a:off x="4053" y="2249"/>
                      <a:ext cx="4" cy="12"/>
                    </a:xfrm>
                    <a:custGeom>
                      <a:avLst/>
                      <a:gdLst>
                        <a:gd name="T0" fmla="*/ 0 w 21"/>
                        <a:gd name="T1" fmla="*/ 0 h 70"/>
                        <a:gd name="T2" fmla="*/ 0 w 21"/>
                        <a:gd name="T3" fmla="*/ 12 h 70"/>
                        <a:gd name="T4" fmla="*/ 4 w 21"/>
                        <a:gd name="T5" fmla="*/ 12 h 70"/>
                        <a:gd name="T6" fmla="*/ 4 w 21"/>
                        <a:gd name="T7" fmla="*/ 0 h 70"/>
                        <a:gd name="T8" fmla="*/ 0 w 21"/>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0">
                          <a:moveTo>
                            <a:pt x="0" y="1"/>
                          </a:moveTo>
                          <a:lnTo>
                            <a:pt x="0" y="70"/>
                          </a:lnTo>
                          <a:lnTo>
                            <a:pt x="21" y="69"/>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3924" name="Freeform 901"/>
                    <p:cNvSpPr>
                      <a:spLocks/>
                    </p:cNvSpPr>
                    <p:nvPr/>
                  </p:nvSpPr>
                  <p:spPr bwMode="auto">
                    <a:xfrm>
                      <a:off x="4056" y="2249"/>
                      <a:ext cx="4" cy="12"/>
                    </a:xfrm>
                    <a:custGeom>
                      <a:avLst/>
                      <a:gdLst>
                        <a:gd name="T0" fmla="*/ 0 w 21"/>
                        <a:gd name="T1" fmla="*/ 0 h 70"/>
                        <a:gd name="T2" fmla="*/ 0 w 21"/>
                        <a:gd name="T3" fmla="*/ 12 h 70"/>
                        <a:gd name="T4" fmla="*/ 4 w 21"/>
                        <a:gd name="T5" fmla="*/ 12 h 70"/>
                        <a:gd name="T6" fmla="*/ 4 w 21"/>
                        <a:gd name="T7" fmla="*/ 0 h 70"/>
                        <a:gd name="T8" fmla="*/ 0 w 21"/>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0">
                          <a:moveTo>
                            <a:pt x="0" y="1"/>
                          </a:moveTo>
                          <a:lnTo>
                            <a:pt x="0" y="70"/>
                          </a:lnTo>
                          <a:lnTo>
                            <a:pt x="21" y="69"/>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3925" name="Freeform 902"/>
                    <p:cNvSpPr>
                      <a:spLocks/>
                    </p:cNvSpPr>
                    <p:nvPr/>
                  </p:nvSpPr>
                  <p:spPr bwMode="auto">
                    <a:xfrm>
                      <a:off x="4060" y="2249"/>
                      <a:ext cx="3" cy="12"/>
                    </a:xfrm>
                    <a:custGeom>
                      <a:avLst/>
                      <a:gdLst>
                        <a:gd name="T0" fmla="*/ 0 w 19"/>
                        <a:gd name="T1" fmla="*/ 0 h 70"/>
                        <a:gd name="T2" fmla="*/ 0 w 19"/>
                        <a:gd name="T3" fmla="*/ 12 h 70"/>
                        <a:gd name="T4" fmla="*/ 3 w 19"/>
                        <a:gd name="T5" fmla="*/ 12 h 70"/>
                        <a:gd name="T6" fmla="*/ 3 w 19"/>
                        <a:gd name="T7" fmla="*/ 0 h 70"/>
                        <a:gd name="T8" fmla="*/ 0 w 19"/>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70">
                          <a:moveTo>
                            <a:pt x="0" y="1"/>
                          </a:moveTo>
                          <a:lnTo>
                            <a:pt x="0" y="70"/>
                          </a:lnTo>
                          <a:lnTo>
                            <a:pt x="19" y="69"/>
                          </a:lnTo>
                          <a:lnTo>
                            <a:pt x="19"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3926" name="Freeform 903"/>
                    <p:cNvSpPr>
                      <a:spLocks/>
                    </p:cNvSpPr>
                    <p:nvPr/>
                  </p:nvSpPr>
                  <p:spPr bwMode="auto">
                    <a:xfrm>
                      <a:off x="4063" y="2249"/>
                      <a:ext cx="3" cy="12"/>
                    </a:xfrm>
                    <a:custGeom>
                      <a:avLst/>
                      <a:gdLst>
                        <a:gd name="T0" fmla="*/ 0 w 21"/>
                        <a:gd name="T1" fmla="*/ 0 h 70"/>
                        <a:gd name="T2" fmla="*/ 0 w 21"/>
                        <a:gd name="T3" fmla="*/ 12 h 70"/>
                        <a:gd name="T4" fmla="*/ 3 w 21"/>
                        <a:gd name="T5" fmla="*/ 12 h 70"/>
                        <a:gd name="T6" fmla="*/ 3 w 21"/>
                        <a:gd name="T7" fmla="*/ 0 h 70"/>
                        <a:gd name="T8" fmla="*/ 0 w 21"/>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0">
                          <a:moveTo>
                            <a:pt x="0" y="1"/>
                          </a:moveTo>
                          <a:lnTo>
                            <a:pt x="0" y="70"/>
                          </a:lnTo>
                          <a:lnTo>
                            <a:pt x="21" y="69"/>
                          </a:lnTo>
                          <a:lnTo>
                            <a:pt x="21"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grpSp>
                <p:nvGrpSpPr>
                  <p:cNvPr id="73918" name="Group 904"/>
                  <p:cNvGrpSpPr>
                    <a:grpSpLocks/>
                  </p:cNvGrpSpPr>
                  <p:nvPr/>
                </p:nvGrpSpPr>
                <p:grpSpPr bwMode="auto">
                  <a:xfrm>
                    <a:off x="4067" y="2249"/>
                    <a:ext cx="13" cy="12"/>
                    <a:chOff x="4067" y="2249"/>
                    <a:chExt cx="13" cy="12"/>
                  </a:xfrm>
                </p:grpSpPr>
                <p:sp>
                  <p:nvSpPr>
                    <p:cNvPr id="73919" name="Freeform 905"/>
                    <p:cNvSpPr>
                      <a:spLocks/>
                    </p:cNvSpPr>
                    <p:nvPr/>
                  </p:nvSpPr>
                  <p:spPr bwMode="auto">
                    <a:xfrm>
                      <a:off x="4067" y="2249"/>
                      <a:ext cx="3" cy="12"/>
                    </a:xfrm>
                    <a:custGeom>
                      <a:avLst/>
                      <a:gdLst>
                        <a:gd name="T0" fmla="*/ 0 w 20"/>
                        <a:gd name="T1" fmla="*/ 1 h 70"/>
                        <a:gd name="T2" fmla="*/ 0 w 20"/>
                        <a:gd name="T3" fmla="*/ 12 h 70"/>
                        <a:gd name="T4" fmla="*/ 3 w 20"/>
                        <a:gd name="T5" fmla="*/ 12 h 70"/>
                        <a:gd name="T6" fmla="*/ 3 w 20"/>
                        <a:gd name="T7" fmla="*/ 0 h 70"/>
                        <a:gd name="T8" fmla="*/ 0 w 20"/>
                        <a:gd name="T9" fmla="*/ 1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3"/>
                          </a:moveTo>
                          <a:lnTo>
                            <a:pt x="0" y="70"/>
                          </a:lnTo>
                          <a:lnTo>
                            <a:pt x="20" y="69"/>
                          </a:lnTo>
                          <a:lnTo>
                            <a:pt x="20" y="0"/>
                          </a:lnTo>
                          <a:lnTo>
                            <a:pt x="0" y="3"/>
                          </a:lnTo>
                          <a:close/>
                        </a:path>
                      </a:pathLst>
                    </a:custGeom>
                    <a:solidFill>
                      <a:srgbClr val="A0A0A0"/>
                    </a:solidFill>
                    <a:ln w="3175">
                      <a:solidFill>
                        <a:srgbClr val="202020"/>
                      </a:solidFill>
                      <a:prstDash val="solid"/>
                      <a:round/>
                      <a:headEnd/>
                      <a:tailEnd/>
                    </a:ln>
                  </p:spPr>
                  <p:txBody>
                    <a:bodyPr/>
                    <a:lstStyle/>
                    <a:p>
                      <a:endParaRPr lang="es-ES"/>
                    </a:p>
                  </p:txBody>
                </p:sp>
                <p:sp>
                  <p:nvSpPr>
                    <p:cNvPr id="73920" name="Freeform 906"/>
                    <p:cNvSpPr>
                      <a:spLocks/>
                    </p:cNvSpPr>
                    <p:nvPr/>
                  </p:nvSpPr>
                  <p:spPr bwMode="auto">
                    <a:xfrm>
                      <a:off x="4070" y="2249"/>
                      <a:ext cx="3" cy="12"/>
                    </a:xfrm>
                    <a:custGeom>
                      <a:avLst/>
                      <a:gdLst>
                        <a:gd name="T0" fmla="*/ 0 w 21"/>
                        <a:gd name="T1" fmla="*/ 1 h 70"/>
                        <a:gd name="T2" fmla="*/ 0 w 21"/>
                        <a:gd name="T3" fmla="*/ 12 h 70"/>
                        <a:gd name="T4" fmla="*/ 3 w 21"/>
                        <a:gd name="T5" fmla="*/ 12 h 70"/>
                        <a:gd name="T6" fmla="*/ 3 w 21"/>
                        <a:gd name="T7" fmla="*/ 0 h 70"/>
                        <a:gd name="T8" fmla="*/ 0 w 21"/>
                        <a:gd name="T9" fmla="*/ 1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0">
                          <a:moveTo>
                            <a:pt x="0" y="3"/>
                          </a:moveTo>
                          <a:lnTo>
                            <a:pt x="0" y="70"/>
                          </a:lnTo>
                          <a:lnTo>
                            <a:pt x="21" y="69"/>
                          </a:lnTo>
                          <a:lnTo>
                            <a:pt x="21" y="0"/>
                          </a:lnTo>
                          <a:lnTo>
                            <a:pt x="0" y="3"/>
                          </a:lnTo>
                          <a:close/>
                        </a:path>
                      </a:pathLst>
                    </a:custGeom>
                    <a:solidFill>
                      <a:srgbClr val="A0A0A0"/>
                    </a:solidFill>
                    <a:ln w="3175">
                      <a:solidFill>
                        <a:srgbClr val="202020"/>
                      </a:solidFill>
                      <a:prstDash val="solid"/>
                      <a:round/>
                      <a:headEnd/>
                      <a:tailEnd/>
                    </a:ln>
                  </p:spPr>
                  <p:txBody>
                    <a:bodyPr/>
                    <a:lstStyle/>
                    <a:p>
                      <a:endParaRPr lang="es-ES"/>
                    </a:p>
                  </p:txBody>
                </p:sp>
                <p:sp>
                  <p:nvSpPr>
                    <p:cNvPr id="73921" name="Freeform 907"/>
                    <p:cNvSpPr>
                      <a:spLocks/>
                    </p:cNvSpPr>
                    <p:nvPr/>
                  </p:nvSpPr>
                  <p:spPr bwMode="auto">
                    <a:xfrm>
                      <a:off x="4073" y="2249"/>
                      <a:ext cx="4" cy="12"/>
                    </a:xfrm>
                    <a:custGeom>
                      <a:avLst/>
                      <a:gdLst>
                        <a:gd name="T0" fmla="*/ 0 w 19"/>
                        <a:gd name="T1" fmla="*/ 1 h 70"/>
                        <a:gd name="T2" fmla="*/ 0 w 19"/>
                        <a:gd name="T3" fmla="*/ 12 h 70"/>
                        <a:gd name="T4" fmla="*/ 4 w 19"/>
                        <a:gd name="T5" fmla="*/ 12 h 70"/>
                        <a:gd name="T6" fmla="*/ 4 w 19"/>
                        <a:gd name="T7" fmla="*/ 0 h 70"/>
                        <a:gd name="T8" fmla="*/ 0 w 19"/>
                        <a:gd name="T9" fmla="*/ 1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70">
                          <a:moveTo>
                            <a:pt x="0" y="3"/>
                          </a:moveTo>
                          <a:lnTo>
                            <a:pt x="0" y="70"/>
                          </a:lnTo>
                          <a:lnTo>
                            <a:pt x="19" y="69"/>
                          </a:lnTo>
                          <a:lnTo>
                            <a:pt x="19" y="0"/>
                          </a:lnTo>
                          <a:lnTo>
                            <a:pt x="0" y="3"/>
                          </a:lnTo>
                          <a:close/>
                        </a:path>
                      </a:pathLst>
                    </a:custGeom>
                    <a:solidFill>
                      <a:srgbClr val="A0A0A0"/>
                    </a:solidFill>
                    <a:ln w="3175">
                      <a:solidFill>
                        <a:srgbClr val="202020"/>
                      </a:solidFill>
                      <a:prstDash val="solid"/>
                      <a:round/>
                      <a:headEnd/>
                      <a:tailEnd/>
                    </a:ln>
                  </p:spPr>
                  <p:txBody>
                    <a:bodyPr/>
                    <a:lstStyle/>
                    <a:p>
                      <a:endParaRPr lang="es-ES"/>
                    </a:p>
                  </p:txBody>
                </p:sp>
                <p:sp>
                  <p:nvSpPr>
                    <p:cNvPr id="73922" name="Freeform 908"/>
                    <p:cNvSpPr>
                      <a:spLocks/>
                    </p:cNvSpPr>
                    <p:nvPr/>
                  </p:nvSpPr>
                  <p:spPr bwMode="auto">
                    <a:xfrm>
                      <a:off x="4077" y="2249"/>
                      <a:ext cx="3" cy="12"/>
                    </a:xfrm>
                    <a:custGeom>
                      <a:avLst/>
                      <a:gdLst>
                        <a:gd name="T0" fmla="*/ 0 w 21"/>
                        <a:gd name="T1" fmla="*/ 1 h 70"/>
                        <a:gd name="T2" fmla="*/ 0 w 21"/>
                        <a:gd name="T3" fmla="*/ 12 h 70"/>
                        <a:gd name="T4" fmla="*/ 3 w 21"/>
                        <a:gd name="T5" fmla="*/ 12 h 70"/>
                        <a:gd name="T6" fmla="*/ 3 w 21"/>
                        <a:gd name="T7" fmla="*/ 0 h 70"/>
                        <a:gd name="T8" fmla="*/ 0 w 21"/>
                        <a:gd name="T9" fmla="*/ 1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70">
                          <a:moveTo>
                            <a:pt x="0" y="3"/>
                          </a:moveTo>
                          <a:lnTo>
                            <a:pt x="0" y="70"/>
                          </a:lnTo>
                          <a:lnTo>
                            <a:pt x="21" y="69"/>
                          </a:lnTo>
                          <a:lnTo>
                            <a:pt x="21" y="0"/>
                          </a:lnTo>
                          <a:lnTo>
                            <a:pt x="0" y="3"/>
                          </a:lnTo>
                          <a:close/>
                        </a:path>
                      </a:pathLst>
                    </a:custGeom>
                    <a:solidFill>
                      <a:srgbClr val="A0A0A0"/>
                    </a:solidFill>
                    <a:ln w="3175">
                      <a:solidFill>
                        <a:srgbClr val="202020"/>
                      </a:solidFill>
                      <a:prstDash val="solid"/>
                      <a:round/>
                      <a:headEnd/>
                      <a:tailEnd/>
                    </a:ln>
                  </p:spPr>
                  <p:txBody>
                    <a:bodyPr/>
                    <a:lstStyle/>
                    <a:p>
                      <a:endParaRPr lang="es-ES"/>
                    </a:p>
                  </p:txBody>
                </p:sp>
              </p:grpSp>
            </p:grpSp>
            <p:grpSp>
              <p:nvGrpSpPr>
                <p:cNvPr id="73911" name="Group 909"/>
                <p:cNvGrpSpPr>
                  <a:grpSpLocks/>
                </p:cNvGrpSpPr>
                <p:nvPr/>
              </p:nvGrpSpPr>
              <p:grpSpPr bwMode="auto">
                <a:xfrm>
                  <a:off x="4080" y="2249"/>
                  <a:ext cx="13" cy="12"/>
                  <a:chOff x="4080" y="2249"/>
                  <a:chExt cx="13" cy="12"/>
                </a:xfrm>
              </p:grpSpPr>
              <p:sp>
                <p:nvSpPr>
                  <p:cNvPr id="73913" name="Freeform 910"/>
                  <p:cNvSpPr>
                    <a:spLocks/>
                  </p:cNvSpPr>
                  <p:nvPr/>
                </p:nvSpPr>
                <p:spPr bwMode="auto">
                  <a:xfrm>
                    <a:off x="4080" y="2249"/>
                    <a:ext cx="3" cy="12"/>
                  </a:xfrm>
                  <a:custGeom>
                    <a:avLst/>
                    <a:gdLst>
                      <a:gd name="T0" fmla="*/ 0 w 20"/>
                      <a:gd name="T1" fmla="*/ 0 h 70"/>
                      <a:gd name="T2" fmla="*/ 0 w 20"/>
                      <a:gd name="T3" fmla="*/ 12 h 70"/>
                      <a:gd name="T4" fmla="*/ 3 w 20"/>
                      <a:gd name="T5" fmla="*/ 12 h 70"/>
                      <a:gd name="T6" fmla="*/ 3 w 20"/>
                      <a:gd name="T7" fmla="*/ 0 h 70"/>
                      <a:gd name="T8" fmla="*/ 0 w 20"/>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1"/>
                        </a:moveTo>
                        <a:lnTo>
                          <a:pt x="0" y="70"/>
                        </a:lnTo>
                        <a:lnTo>
                          <a:pt x="20" y="69"/>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3914" name="Freeform 911"/>
                  <p:cNvSpPr>
                    <a:spLocks/>
                  </p:cNvSpPr>
                  <p:nvPr/>
                </p:nvSpPr>
                <p:spPr bwMode="auto">
                  <a:xfrm>
                    <a:off x="4083" y="2249"/>
                    <a:ext cx="4" cy="12"/>
                  </a:xfrm>
                  <a:custGeom>
                    <a:avLst/>
                    <a:gdLst>
                      <a:gd name="T0" fmla="*/ 0 w 20"/>
                      <a:gd name="T1" fmla="*/ 0 h 70"/>
                      <a:gd name="T2" fmla="*/ 0 w 20"/>
                      <a:gd name="T3" fmla="*/ 12 h 70"/>
                      <a:gd name="T4" fmla="*/ 4 w 20"/>
                      <a:gd name="T5" fmla="*/ 12 h 70"/>
                      <a:gd name="T6" fmla="*/ 4 w 20"/>
                      <a:gd name="T7" fmla="*/ 0 h 70"/>
                      <a:gd name="T8" fmla="*/ 0 w 20"/>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1"/>
                        </a:moveTo>
                        <a:lnTo>
                          <a:pt x="0" y="70"/>
                        </a:lnTo>
                        <a:lnTo>
                          <a:pt x="20" y="69"/>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3915" name="Freeform 912"/>
                  <p:cNvSpPr>
                    <a:spLocks/>
                  </p:cNvSpPr>
                  <p:nvPr/>
                </p:nvSpPr>
                <p:spPr bwMode="auto">
                  <a:xfrm>
                    <a:off x="4087" y="2249"/>
                    <a:ext cx="3" cy="12"/>
                  </a:xfrm>
                  <a:custGeom>
                    <a:avLst/>
                    <a:gdLst>
                      <a:gd name="T0" fmla="*/ 0 w 20"/>
                      <a:gd name="T1" fmla="*/ 0 h 70"/>
                      <a:gd name="T2" fmla="*/ 0 w 20"/>
                      <a:gd name="T3" fmla="*/ 12 h 70"/>
                      <a:gd name="T4" fmla="*/ 3 w 20"/>
                      <a:gd name="T5" fmla="*/ 12 h 70"/>
                      <a:gd name="T6" fmla="*/ 3 w 20"/>
                      <a:gd name="T7" fmla="*/ 0 h 70"/>
                      <a:gd name="T8" fmla="*/ 0 w 20"/>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1"/>
                        </a:moveTo>
                        <a:lnTo>
                          <a:pt x="0" y="70"/>
                        </a:lnTo>
                        <a:lnTo>
                          <a:pt x="20" y="69"/>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sp>
                <p:nvSpPr>
                  <p:cNvPr id="73916" name="Freeform 913"/>
                  <p:cNvSpPr>
                    <a:spLocks/>
                  </p:cNvSpPr>
                  <p:nvPr/>
                </p:nvSpPr>
                <p:spPr bwMode="auto">
                  <a:xfrm>
                    <a:off x="4090" y="2249"/>
                    <a:ext cx="3" cy="12"/>
                  </a:xfrm>
                  <a:custGeom>
                    <a:avLst/>
                    <a:gdLst>
                      <a:gd name="T0" fmla="*/ 0 w 20"/>
                      <a:gd name="T1" fmla="*/ 0 h 70"/>
                      <a:gd name="T2" fmla="*/ 0 w 20"/>
                      <a:gd name="T3" fmla="*/ 12 h 70"/>
                      <a:gd name="T4" fmla="*/ 3 w 20"/>
                      <a:gd name="T5" fmla="*/ 12 h 70"/>
                      <a:gd name="T6" fmla="*/ 3 w 20"/>
                      <a:gd name="T7" fmla="*/ 0 h 70"/>
                      <a:gd name="T8" fmla="*/ 0 w 20"/>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1"/>
                        </a:moveTo>
                        <a:lnTo>
                          <a:pt x="0" y="70"/>
                        </a:lnTo>
                        <a:lnTo>
                          <a:pt x="20" y="69"/>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sp>
              <p:nvSpPr>
                <p:cNvPr id="73912" name="Freeform 914"/>
                <p:cNvSpPr>
                  <a:spLocks/>
                </p:cNvSpPr>
                <p:nvPr/>
              </p:nvSpPr>
              <p:spPr bwMode="auto">
                <a:xfrm>
                  <a:off x="4094" y="2249"/>
                  <a:ext cx="3" cy="12"/>
                </a:xfrm>
                <a:custGeom>
                  <a:avLst/>
                  <a:gdLst>
                    <a:gd name="T0" fmla="*/ 0 w 20"/>
                    <a:gd name="T1" fmla="*/ 0 h 70"/>
                    <a:gd name="T2" fmla="*/ 0 w 20"/>
                    <a:gd name="T3" fmla="*/ 12 h 70"/>
                    <a:gd name="T4" fmla="*/ 3 w 20"/>
                    <a:gd name="T5" fmla="*/ 12 h 70"/>
                    <a:gd name="T6" fmla="*/ 3 w 20"/>
                    <a:gd name="T7" fmla="*/ 0 h 70"/>
                    <a:gd name="T8" fmla="*/ 0 w 20"/>
                    <a:gd name="T9" fmla="*/ 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70">
                      <a:moveTo>
                        <a:pt x="0" y="1"/>
                      </a:moveTo>
                      <a:lnTo>
                        <a:pt x="0" y="70"/>
                      </a:lnTo>
                      <a:lnTo>
                        <a:pt x="20" y="69"/>
                      </a:lnTo>
                      <a:lnTo>
                        <a:pt x="20" y="0"/>
                      </a:lnTo>
                      <a:lnTo>
                        <a:pt x="0" y="1"/>
                      </a:lnTo>
                      <a:close/>
                    </a:path>
                  </a:pathLst>
                </a:custGeom>
                <a:solidFill>
                  <a:srgbClr val="A0A0A0"/>
                </a:solidFill>
                <a:ln w="3175">
                  <a:solidFill>
                    <a:srgbClr val="202020"/>
                  </a:solidFill>
                  <a:prstDash val="solid"/>
                  <a:round/>
                  <a:headEnd/>
                  <a:tailEnd/>
                </a:ln>
              </p:spPr>
              <p:txBody>
                <a:bodyPr/>
                <a:lstStyle/>
                <a:p>
                  <a:endParaRPr lang="es-ES"/>
                </a:p>
              </p:txBody>
            </p:sp>
          </p:grpSp>
          <p:sp>
            <p:nvSpPr>
              <p:cNvPr id="73903" name="Rectangle 915"/>
              <p:cNvSpPr>
                <a:spLocks noChangeArrowheads="1"/>
              </p:cNvSpPr>
              <p:nvPr/>
            </p:nvSpPr>
            <p:spPr bwMode="auto">
              <a:xfrm>
                <a:off x="3986" y="2248"/>
                <a:ext cx="127" cy="5"/>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grpSp>
      <p:grpSp>
        <p:nvGrpSpPr>
          <p:cNvPr id="73739" name="Group 916"/>
          <p:cNvGrpSpPr>
            <a:grpSpLocks/>
          </p:cNvGrpSpPr>
          <p:nvPr/>
        </p:nvGrpSpPr>
        <p:grpSpPr bwMode="auto">
          <a:xfrm>
            <a:off x="2941638" y="4519613"/>
            <a:ext cx="847725" cy="258762"/>
            <a:chOff x="1894" y="2598"/>
            <a:chExt cx="656" cy="226"/>
          </a:xfrm>
        </p:grpSpPr>
        <p:sp>
          <p:nvSpPr>
            <p:cNvPr id="73848" name="Freeform 917"/>
            <p:cNvSpPr>
              <a:spLocks/>
            </p:cNvSpPr>
            <p:nvPr/>
          </p:nvSpPr>
          <p:spPr bwMode="auto">
            <a:xfrm>
              <a:off x="2027" y="2598"/>
              <a:ext cx="304" cy="98"/>
            </a:xfrm>
            <a:custGeom>
              <a:avLst/>
              <a:gdLst>
                <a:gd name="T0" fmla="*/ 176 w 3042"/>
                <a:gd name="T1" fmla="*/ 0 h 973"/>
                <a:gd name="T2" fmla="*/ 0 w 3042"/>
                <a:gd name="T3" fmla="*/ 15 h 973"/>
                <a:gd name="T4" fmla="*/ 85 w 3042"/>
                <a:gd name="T5" fmla="*/ 98 h 973"/>
                <a:gd name="T6" fmla="*/ 304 w 3042"/>
                <a:gd name="T7" fmla="*/ 68 h 973"/>
                <a:gd name="T8" fmla="*/ 176 w 3042"/>
                <a:gd name="T9" fmla="*/ 0 h 9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2" h="973">
                  <a:moveTo>
                    <a:pt x="1761" y="0"/>
                  </a:moveTo>
                  <a:lnTo>
                    <a:pt x="0" y="147"/>
                  </a:lnTo>
                  <a:lnTo>
                    <a:pt x="848" y="973"/>
                  </a:lnTo>
                  <a:lnTo>
                    <a:pt x="3042" y="678"/>
                  </a:lnTo>
                  <a:lnTo>
                    <a:pt x="1761" y="0"/>
                  </a:lnTo>
                  <a:close/>
                </a:path>
              </a:pathLst>
            </a:custGeom>
            <a:solidFill>
              <a:schemeClr val="bg2"/>
            </a:solidFill>
            <a:ln w="1588">
              <a:solidFill>
                <a:schemeClr val="tx1"/>
              </a:solidFill>
              <a:prstDash val="solid"/>
              <a:round/>
              <a:headEnd/>
              <a:tailEnd/>
            </a:ln>
          </p:spPr>
          <p:txBody>
            <a:bodyPr/>
            <a:lstStyle/>
            <a:p>
              <a:endParaRPr lang="es-ES"/>
            </a:p>
          </p:txBody>
        </p:sp>
        <p:sp>
          <p:nvSpPr>
            <p:cNvPr id="73849" name="Freeform 918"/>
            <p:cNvSpPr>
              <a:spLocks/>
            </p:cNvSpPr>
            <p:nvPr/>
          </p:nvSpPr>
          <p:spPr bwMode="auto">
            <a:xfrm>
              <a:off x="2027" y="2613"/>
              <a:ext cx="86" cy="173"/>
            </a:xfrm>
            <a:custGeom>
              <a:avLst/>
              <a:gdLst>
                <a:gd name="T0" fmla="*/ 86 w 856"/>
                <a:gd name="T1" fmla="*/ 83 h 1732"/>
                <a:gd name="T2" fmla="*/ 0 w 856"/>
                <a:gd name="T3" fmla="*/ 0 h 1732"/>
                <a:gd name="T4" fmla="*/ 0 w 856"/>
                <a:gd name="T5" fmla="*/ 74 h 1732"/>
                <a:gd name="T6" fmla="*/ 86 w 856"/>
                <a:gd name="T7" fmla="*/ 173 h 1732"/>
                <a:gd name="T8" fmla="*/ 86 w 856"/>
                <a:gd name="T9" fmla="*/ 83 h 17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56" h="1732">
                  <a:moveTo>
                    <a:pt x="856" y="833"/>
                  </a:moveTo>
                  <a:lnTo>
                    <a:pt x="0" y="0"/>
                  </a:lnTo>
                  <a:lnTo>
                    <a:pt x="0" y="736"/>
                  </a:lnTo>
                  <a:lnTo>
                    <a:pt x="856" y="1732"/>
                  </a:lnTo>
                  <a:lnTo>
                    <a:pt x="856" y="833"/>
                  </a:lnTo>
                  <a:close/>
                </a:path>
              </a:pathLst>
            </a:custGeom>
            <a:solidFill>
              <a:schemeClr val="bg2"/>
            </a:solidFill>
            <a:ln w="1588">
              <a:solidFill>
                <a:schemeClr val="tx1"/>
              </a:solidFill>
              <a:prstDash val="solid"/>
              <a:round/>
              <a:headEnd/>
              <a:tailEnd/>
            </a:ln>
          </p:spPr>
          <p:txBody>
            <a:bodyPr/>
            <a:lstStyle/>
            <a:p>
              <a:endParaRPr lang="es-ES"/>
            </a:p>
          </p:txBody>
        </p:sp>
        <p:sp>
          <p:nvSpPr>
            <p:cNvPr id="73850" name="Freeform 919"/>
            <p:cNvSpPr>
              <a:spLocks/>
            </p:cNvSpPr>
            <p:nvPr/>
          </p:nvSpPr>
          <p:spPr bwMode="auto">
            <a:xfrm>
              <a:off x="2113" y="2666"/>
              <a:ext cx="218" cy="120"/>
            </a:xfrm>
            <a:custGeom>
              <a:avLst/>
              <a:gdLst>
                <a:gd name="T0" fmla="*/ 0 w 2186"/>
                <a:gd name="T1" fmla="*/ 29 h 1201"/>
                <a:gd name="T2" fmla="*/ 218 w 2186"/>
                <a:gd name="T3" fmla="*/ 0 h 1201"/>
                <a:gd name="T4" fmla="*/ 218 w 2186"/>
                <a:gd name="T5" fmla="*/ 75 h 1201"/>
                <a:gd name="T6" fmla="*/ 0 w 2186"/>
                <a:gd name="T7" fmla="*/ 120 h 1201"/>
                <a:gd name="T8" fmla="*/ 0 w 2186"/>
                <a:gd name="T9" fmla="*/ 29 h 12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86" h="1201">
                  <a:moveTo>
                    <a:pt x="0" y="295"/>
                  </a:moveTo>
                  <a:lnTo>
                    <a:pt x="2186" y="0"/>
                  </a:lnTo>
                  <a:lnTo>
                    <a:pt x="2186" y="752"/>
                  </a:lnTo>
                  <a:lnTo>
                    <a:pt x="0" y="1201"/>
                  </a:lnTo>
                  <a:lnTo>
                    <a:pt x="0" y="295"/>
                  </a:lnTo>
                  <a:close/>
                </a:path>
              </a:pathLst>
            </a:custGeom>
            <a:solidFill>
              <a:schemeClr val="bg2"/>
            </a:solidFill>
            <a:ln w="1588">
              <a:solidFill>
                <a:schemeClr val="tx1"/>
              </a:solidFill>
              <a:prstDash val="solid"/>
              <a:round/>
              <a:headEnd/>
              <a:tailEnd/>
            </a:ln>
          </p:spPr>
          <p:txBody>
            <a:bodyPr/>
            <a:lstStyle/>
            <a:p>
              <a:endParaRPr lang="es-ES"/>
            </a:p>
          </p:txBody>
        </p:sp>
        <p:sp>
          <p:nvSpPr>
            <p:cNvPr id="73851" name="Freeform 920"/>
            <p:cNvSpPr>
              <a:spLocks/>
            </p:cNvSpPr>
            <p:nvPr/>
          </p:nvSpPr>
          <p:spPr bwMode="auto">
            <a:xfrm>
              <a:off x="2113" y="2686"/>
              <a:ext cx="137" cy="75"/>
            </a:xfrm>
            <a:custGeom>
              <a:avLst/>
              <a:gdLst>
                <a:gd name="T0" fmla="*/ 0 w 1372"/>
                <a:gd name="T1" fmla="*/ 19 h 751"/>
                <a:gd name="T2" fmla="*/ 137 w 1372"/>
                <a:gd name="T3" fmla="*/ 0 h 751"/>
                <a:gd name="T4" fmla="*/ 137 w 1372"/>
                <a:gd name="T5" fmla="*/ 50 h 751"/>
                <a:gd name="T6" fmla="*/ 0 w 1372"/>
                <a:gd name="T7" fmla="*/ 75 h 751"/>
                <a:gd name="T8" fmla="*/ 0 w 1372"/>
                <a:gd name="T9" fmla="*/ 19 h 7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2" h="751">
                  <a:moveTo>
                    <a:pt x="0" y="191"/>
                  </a:moveTo>
                  <a:lnTo>
                    <a:pt x="1372" y="0"/>
                  </a:lnTo>
                  <a:lnTo>
                    <a:pt x="1372" y="502"/>
                  </a:lnTo>
                  <a:lnTo>
                    <a:pt x="0" y="751"/>
                  </a:lnTo>
                  <a:lnTo>
                    <a:pt x="0" y="191"/>
                  </a:lnTo>
                  <a:close/>
                </a:path>
              </a:pathLst>
            </a:custGeom>
            <a:solidFill>
              <a:schemeClr val="bg2"/>
            </a:solidFill>
            <a:ln w="1588">
              <a:solidFill>
                <a:schemeClr val="tx1"/>
              </a:solidFill>
              <a:prstDash val="solid"/>
              <a:round/>
              <a:headEnd/>
              <a:tailEnd/>
            </a:ln>
          </p:spPr>
          <p:txBody>
            <a:bodyPr/>
            <a:lstStyle/>
            <a:p>
              <a:endParaRPr lang="es-ES"/>
            </a:p>
          </p:txBody>
        </p:sp>
        <p:sp>
          <p:nvSpPr>
            <p:cNvPr id="73852" name="Freeform 921"/>
            <p:cNvSpPr>
              <a:spLocks/>
            </p:cNvSpPr>
            <p:nvPr/>
          </p:nvSpPr>
          <p:spPr bwMode="auto">
            <a:xfrm>
              <a:off x="2104" y="2661"/>
              <a:ext cx="216" cy="115"/>
            </a:xfrm>
            <a:custGeom>
              <a:avLst/>
              <a:gdLst>
                <a:gd name="T0" fmla="*/ 0 w 2161"/>
                <a:gd name="T1" fmla="*/ 115 h 1148"/>
                <a:gd name="T2" fmla="*/ 0 w 2161"/>
                <a:gd name="T3" fmla="*/ 27 h 1148"/>
                <a:gd name="T4" fmla="*/ 216 w 2161"/>
                <a:gd name="T5" fmla="*/ 0 h 1148"/>
                <a:gd name="T6" fmla="*/ 0 60000 65536"/>
                <a:gd name="T7" fmla="*/ 0 60000 65536"/>
                <a:gd name="T8" fmla="*/ 0 60000 65536"/>
              </a:gdLst>
              <a:ahLst/>
              <a:cxnLst>
                <a:cxn ang="T6">
                  <a:pos x="T0" y="T1"/>
                </a:cxn>
                <a:cxn ang="T7">
                  <a:pos x="T2" y="T3"/>
                </a:cxn>
                <a:cxn ang="T8">
                  <a:pos x="T4" y="T5"/>
                </a:cxn>
              </a:cxnLst>
              <a:rect l="0" t="0" r="r" b="b"/>
              <a:pathLst>
                <a:path w="2161" h="1148">
                  <a:moveTo>
                    <a:pt x="0" y="1148"/>
                  </a:moveTo>
                  <a:lnTo>
                    <a:pt x="2" y="274"/>
                  </a:lnTo>
                  <a:lnTo>
                    <a:pt x="2161" y="0"/>
                  </a:lnTo>
                </a:path>
              </a:pathLst>
            </a:custGeom>
            <a:solidFill>
              <a:schemeClr val="bg2"/>
            </a:solidFill>
            <a:ln w="1588">
              <a:solidFill>
                <a:schemeClr val="tx1"/>
              </a:solidFill>
              <a:prstDash val="solid"/>
              <a:round/>
              <a:headEnd/>
              <a:tailEnd/>
            </a:ln>
          </p:spPr>
          <p:txBody>
            <a:bodyPr/>
            <a:lstStyle/>
            <a:p>
              <a:endParaRPr lang="es-ES"/>
            </a:p>
          </p:txBody>
        </p:sp>
        <p:sp>
          <p:nvSpPr>
            <p:cNvPr id="73853" name="Freeform 922"/>
            <p:cNvSpPr>
              <a:spLocks/>
            </p:cNvSpPr>
            <p:nvPr/>
          </p:nvSpPr>
          <p:spPr bwMode="auto">
            <a:xfrm>
              <a:off x="2259" y="2676"/>
              <a:ext cx="63" cy="27"/>
            </a:xfrm>
            <a:custGeom>
              <a:avLst/>
              <a:gdLst>
                <a:gd name="T0" fmla="*/ 63 w 632"/>
                <a:gd name="T1" fmla="*/ 0 h 278"/>
                <a:gd name="T2" fmla="*/ 63 w 632"/>
                <a:gd name="T3" fmla="*/ 18 h 278"/>
                <a:gd name="T4" fmla="*/ 0 w 632"/>
                <a:gd name="T5" fmla="*/ 27 h 278"/>
                <a:gd name="T6" fmla="*/ 0 w 632"/>
                <a:gd name="T7" fmla="*/ 9 h 278"/>
                <a:gd name="T8" fmla="*/ 63 w 632"/>
                <a:gd name="T9" fmla="*/ 0 h 2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2" h="278">
                  <a:moveTo>
                    <a:pt x="632" y="0"/>
                  </a:moveTo>
                  <a:lnTo>
                    <a:pt x="632" y="184"/>
                  </a:lnTo>
                  <a:lnTo>
                    <a:pt x="0" y="278"/>
                  </a:lnTo>
                  <a:lnTo>
                    <a:pt x="0" y="90"/>
                  </a:lnTo>
                  <a:lnTo>
                    <a:pt x="632" y="0"/>
                  </a:lnTo>
                  <a:close/>
                </a:path>
              </a:pathLst>
            </a:custGeom>
            <a:solidFill>
              <a:schemeClr val="bg2"/>
            </a:solidFill>
            <a:ln w="1588">
              <a:solidFill>
                <a:schemeClr val="tx1"/>
              </a:solidFill>
              <a:prstDash val="solid"/>
              <a:round/>
              <a:headEnd/>
              <a:tailEnd/>
            </a:ln>
          </p:spPr>
          <p:txBody>
            <a:bodyPr/>
            <a:lstStyle/>
            <a:p>
              <a:endParaRPr lang="es-ES"/>
            </a:p>
          </p:txBody>
        </p:sp>
        <p:sp>
          <p:nvSpPr>
            <p:cNvPr id="73854" name="Freeform 923"/>
            <p:cNvSpPr>
              <a:spLocks/>
            </p:cNvSpPr>
            <p:nvPr/>
          </p:nvSpPr>
          <p:spPr bwMode="auto">
            <a:xfrm>
              <a:off x="2259" y="2696"/>
              <a:ext cx="63" cy="29"/>
            </a:xfrm>
            <a:custGeom>
              <a:avLst/>
              <a:gdLst>
                <a:gd name="T0" fmla="*/ 63 w 632"/>
                <a:gd name="T1" fmla="*/ 0 h 287"/>
                <a:gd name="T2" fmla="*/ 63 w 632"/>
                <a:gd name="T3" fmla="*/ 19 h 287"/>
                <a:gd name="T4" fmla="*/ 0 w 632"/>
                <a:gd name="T5" fmla="*/ 29 h 287"/>
                <a:gd name="T6" fmla="*/ 0 w 632"/>
                <a:gd name="T7" fmla="*/ 9 h 287"/>
                <a:gd name="T8" fmla="*/ 63 w 632"/>
                <a:gd name="T9" fmla="*/ 0 h 28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2" h="287">
                  <a:moveTo>
                    <a:pt x="632" y="0"/>
                  </a:moveTo>
                  <a:lnTo>
                    <a:pt x="632" y="189"/>
                  </a:lnTo>
                  <a:lnTo>
                    <a:pt x="0" y="287"/>
                  </a:lnTo>
                  <a:lnTo>
                    <a:pt x="0" y="94"/>
                  </a:lnTo>
                  <a:lnTo>
                    <a:pt x="632" y="0"/>
                  </a:lnTo>
                  <a:close/>
                </a:path>
              </a:pathLst>
            </a:custGeom>
            <a:solidFill>
              <a:schemeClr val="bg2"/>
            </a:solidFill>
            <a:ln w="1588">
              <a:solidFill>
                <a:schemeClr val="tx1"/>
              </a:solidFill>
              <a:prstDash val="solid"/>
              <a:round/>
              <a:headEnd/>
              <a:tailEnd/>
            </a:ln>
          </p:spPr>
          <p:txBody>
            <a:bodyPr/>
            <a:lstStyle/>
            <a:p>
              <a:endParaRPr lang="es-ES"/>
            </a:p>
          </p:txBody>
        </p:sp>
        <p:sp>
          <p:nvSpPr>
            <p:cNvPr id="73855" name="Freeform 924"/>
            <p:cNvSpPr>
              <a:spLocks/>
            </p:cNvSpPr>
            <p:nvPr/>
          </p:nvSpPr>
          <p:spPr bwMode="auto">
            <a:xfrm>
              <a:off x="2259" y="2716"/>
              <a:ext cx="63" cy="27"/>
            </a:xfrm>
            <a:custGeom>
              <a:avLst/>
              <a:gdLst>
                <a:gd name="T0" fmla="*/ 63 w 632"/>
                <a:gd name="T1" fmla="*/ 0 h 277"/>
                <a:gd name="T2" fmla="*/ 63 w 632"/>
                <a:gd name="T3" fmla="*/ 16 h 277"/>
                <a:gd name="T4" fmla="*/ 0 w 632"/>
                <a:gd name="T5" fmla="*/ 27 h 277"/>
                <a:gd name="T6" fmla="*/ 0 w 632"/>
                <a:gd name="T7" fmla="*/ 10 h 277"/>
                <a:gd name="T8" fmla="*/ 63 w 632"/>
                <a:gd name="T9" fmla="*/ 0 h 2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2" h="277">
                  <a:moveTo>
                    <a:pt x="632" y="0"/>
                  </a:moveTo>
                  <a:lnTo>
                    <a:pt x="632" y="167"/>
                  </a:lnTo>
                  <a:lnTo>
                    <a:pt x="0" y="277"/>
                  </a:lnTo>
                  <a:lnTo>
                    <a:pt x="0" y="98"/>
                  </a:lnTo>
                  <a:lnTo>
                    <a:pt x="632" y="0"/>
                  </a:lnTo>
                  <a:close/>
                </a:path>
              </a:pathLst>
            </a:custGeom>
            <a:solidFill>
              <a:schemeClr val="bg2"/>
            </a:solidFill>
            <a:ln w="1588">
              <a:solidFill>
                <a:schemeClr val="tx1"/>
              </a:solidFill>
              <a:prstDash val="solid"/>
              <a:round/>
              <a:headEnd/>
              <a:tailEnd/>
            </a:ln>
          </p:spPr>
          <p:txBody>
            <a:bodyPr/>
            <a:lstStyle/>
            <a:p>
              <a:endParaRPr lang="es-ES"/>
            </a:p>
          </p:txBody>
        </p:sp>
        <p:sp>
          <p:nvSpPr>
            <p:cNvPr id="73856" name="Line 925" descr="Papel seda rosa"/>
            <p:cNvSpPr>
              <a:spLocks noChangeShapeType="1"/>
            </p:cNvSpPr>
            <p:nvPr/>
          </p:nvSpPr>
          <p:spPr bwMode="auto">
            <a:xfrm>
              <a:off x="2230" y="2689"/>
              <a:ext cx="1" cy="52"/>
            </a:xfrm>
            <a:prstGeom prst="line">
              <a:avLst/>
            </a:prstGeom>
            <a:noFill/>
            <a:ln w="1588">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857" name="Line 926" descr="Papel seda rosa"/>
            <p:cNvSpPr>
              <a:spLocks noChangeShapeType="1"/>
            </p:cNvSpPr>
            <p:nvPr/>
          </p:nvSpPr>
          <p:spPr bwMode="auto">
            <a:xfrm flipV="1">
              <a:off x="1894" y="2694"/>
              <a:ext cx="656" cy="120"/>
            </a:xfrm>
            <a:prstGeom prst="line">
              <a:avLst/>
            </a:prstGeom>
            <a:noFill/>
            <a:ln w="1588">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858" name="Line 927" descr="Papel seda rosa"/>
            <p:cNvSpPr>
              <a:spLocks noChangeShapeType="1"/>
            </p:cNvSpPr>
            <p:nvPr/>
          </p:nvSpPr>
          <p:spPr bwMode="auto">
            <a:xfrm flipV="1">
              <a:off x="1894" y="2694"/>
              <a:ext cx="656" cy="130"/>
            </a:xfrm>
            <a:prstGeom prst="line">
              <a:avLst/>
            </a:prstGeom>
            <a:noFill/>
            <a:ln w="1588">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859" name="Line 928" descr="Papel seda rosa"/>
            <p:cNvSpPr>
              <a:spLocks noChangeShapeType="1"/>
            </p:cNvSpPr>
            <p:nvPr/>
          </p:nvSpPr>
          <p:spPr bwMode="auto">
            <a:xfrm>
              <a:off x="2210" y="2692"/>
              <a:ext cx="1" cy="53"/>
            </a:xfrm>
            <a:prstGeom prst="line">
              <a:avLst/>
            </a:prstGeom>
            <a:noFill/>
            <a:ln w="1588">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nvGrpSpPr>
            <p:cNvPr id="73860" name="Group 929" descr="Papel seda rosa"/>
            <p:cNvGrpSpPr>
              <a:grpSpLocks/>
            </p:cNvGrpSpPr>
            <p:nvPr/>
          </p:nvGrpSpPr>
          <p:grpSpPr bwMode="auto">
            <a:xfrm>
              <a:off x="2187" y="2727"/>
              <a:ext cx="12" cy="11"/>
              <a:chOff x="2187" y="2727"/>
              <a:chExt cx="12" cy="11"/>
            </a:xfrm>
          </p:grpSpPr>
          <p:grpSp>
            <p:nvGrpSpPr>
              <p:cNvPr id="73886" name="Group 930" descr="Papel seda rosa"/>
              <p:cNvGrpSpPr>
                <a:grpSpLocks/>
              </p:cNvGrpSpPr>
              <p:nvPr/>
            </p:nvGrpSpPr>
            <p:grpSpPr bwMode="auto">
              <a:xfrm>
                <a:off x="2187" y="2727"/>
                <a:ext cx="12" cy="11"/>
                <a:chOff x="2187" y="2727"/>
                <a:chExt cx="12" cy="11"/>
              </a:xfrm>
            </p:grpSpPr>
            <p:sp>
              <p:nvSpPr>
                <p:cNvPr id="73888" name="Oval 931"/>
                <p:cNvSpPr>
                  <a:spLocks noChangeArrowheads="1"/>
                </p:cNvSpPr>
                <p:nvPr/>
              </p:nvSpPr>
              <p:spPr bwMode="auto">
                <a:xfrm>
                  <a:off x="2187" y="2727"/>
                  <a:ext cx="12" cy="11"/>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89" name="Oval 932"/>
                <p:cNvSpPr>
                  <a:spLocks noChangeArrowheads="1"/>
                </p:cNvSpPr>
                <p:nvPr/>
              </p:nvSpPr>
              <p:spPr bwMode="auto">
                <a:xfrm>
                  <a:off x="2188" y="2727"/>
                  <a:ext cx="11" cy="11"/>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90" name="Oval 933"/>
                <p:cNvSpPr>
                  <a:spLocks noChangeArrowheads="1"/>
                </p:cNvSpPr>
                <p:nvPr/>
              </p:nvSpPr>
              <p:spPr bwMode="auto">
                <a:xfrm>
                  <a:off x="2188" y="2727"/>
                  <a:ext cx="11" cy="11"/>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sp>
            <p:nvSpPr>
              <p:cNvPr id="73887" name="Oval 934"/>
              <p:cNvSpPr>
                <a:spLocks noChangeArrowheads="1"/>
              </p:cNvSpPr>
              <p:nvPr/>
            </p:nvSpPr>
            <p:spPr bwMode="auto">
              <a:xfrm>
                <a:off x="2192" y="2728"/>
                <a:ext cx="5" cy="5"/>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grpSp>
          <p:nvGrpSpPr>
            <p:cNvPr id="73861" name="Group 935" descr="Papel seda rosa"/>
            <p:cNvGrpSpPr>
              <a:grpSpLocks/>
            </p:cNvGrpSpPr>
            <p:nvPr/>
          </p:nvGrpSpPr>
          <p:grpSpPr bwMode="auto">
            <a:xfrm>
              <a:off x="2172" y="2730"/>
              <a:ext cx="11" cy="11"/>
              <a:chOff x="2172" y="2730"/>
              <a:chExt cx="11" cy="11"/>
            </a:xfrm>
          </p:grpSpPr>
          <p:grpSp>
            <p:nvGrpSpPr>
              <p:cNvPr id="73881" name="Group 936" descr="Papel seda rosa"/>
              <p:cNvGrpSpPr>
                <a:grpSpLocks/>
              </p:cNvGrpSpPr>
              <p:nvPr/>
            </p:nvGrpSpPr>
            <p:grpSpPr bwMode="auto">
              <a:xfrm>
                <a:off x="2172" y="2730"/>
                <a:ext cx="11" cy="11"/>
                <a:chOff x="2172" y="2730"/>
                <a:chExt cx="11" cy="11"/>
              </a:xfrm>
            </p:grpSpPr>
            <p:sp>
              <p:nvSpPr>
                <p:cNvPr id="73883" name="Oval 937"/>
                <p:cNvSpPr>
                  <a:spLocks noChangeArrowheads="1"/>
                </p:cNvSpPr>
                <p:nvPr/>
              </p:nvSpPr>
              <p:spPr bwMode="auto">
                <a:xfrm>
                  <a:off x="2172" y="2730"/>
                  <a:ext cx="11" cy="11"/>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84" name="Oval 938"/>
                <p:cNvSpPr>
                  <a:spLocks noChangeArrowheads="1"/>
                </p:cNvSpPr>
                <p:nvPr/>
              </p:nvSpPr>
              <p:spPr bwMode="auto">
                <a:xfrm>
                  <a:off x="2172" y="2730"/>
                  <a:ext cx="11" cy="11"/>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85" name="Oval 939"/>
                <p:cNvSpPr>
                  <a:spLocks noChangeArrowheads="1"/>
                </p:cNvSpPr>
                <p:nvPr/>
              </p:nvSpPr>
              <p:spPr bwMode="auto">
                <a:xfrm>
                  <a:off x="2172" y="2730"/>
                  <a:ext cx="11" cy="11"/>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sp>
            <p:nvSpPr>
              <p:cNvPr id="73882" name="Oval 940"/>
              <p:cNvSpPr>
                <a:spLocks noChangeArrowheads="1"/>
              </p:cNvSpPr>
              <p:nvPr/>
            </p:nvSpPr>
            <p:spPr bwMode="auto">
              <a:xfrm>
                <a:off x="2176" y="2731"/>
                <a:ext cx="5" cy="5"/>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grpSp>
          <p:nvGrpSpPr>
            <p:cNvPr id="73862" name="Group 941" descr="Papel seda rosa"/>
            <p:cNvGrpSpPr>
              <a:grpSpLocks/>
            </p:cNvGrpSpPr>
            <p:nvPr/>
          </p:nvGrpSpPr>
          <p:grpSpPr bwMode="auto">
            <a:xfrm>
              <a:off x="2140" y="2736"/>
              <a:ext cx="12" cy="12"/>
              <a:chOff x="2140" y="2736"/>
              <a:chExt cx="12" cy="12"/>
            </a:xfrm>
          </p:grpSpPr>
          <p:sp>
            <p:nvSpPr>
              <p:cNvPr id="73878" name="Oval 942"/>
              <p:cNvSpPr>
                <a:spLocks noChangeArrowheads="1"/>
              </p:cNvSpPr>
              <p:nvPr/>
            </p:nvSpPr>
            <p:spPr bwMode="auto">
              <a:xfrm>
                <a:off x="2140" y="2736"/>
                <a:ext cx="12" cy="12"/>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79" name="Oval 943"/>
              <p:cNvSpPr>
                <a:spLocks noChangeArrowheads="1"/>
              </p:cNvSpPr>
              <p:nvPr/>
            </p:nvSpPr>
            <p:spPr bwMode="auto">
              <a:xfrm>
                <a:off x="2141" y="2736"/>
                <a:ext cx="11" cy="12"/>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80" name="Oval 944"/>
              <p:cNvSpPr>
                <a:spLocks noChangeArrowheads="1"/>
              </p:cNvSpPr>
              <p:nvPr/>
            </p:nvSpPr>
            <p:spPr bwMode="auto">
              <a:xfrm>
                <a:off x="2140" y="2736"/>
                <a:ext cx="12" cy="12"/>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sp>
          <p:nvSpPr>
            <p:cNvPr id="73863" name="Line 945" descr="Papel seda rosa"/>
            <p:cNvSpPr>
              <a:spLocks noChangeShapeType="1"/>
            </p:cNvSpPr>
            <p:nvPr/>
          </p:nvSpPr>
          <p:spPr bwMode="auto">
            <a:xfrm flipH="1">
              <a:off x="2119" y="2747"/>
              <a:ext cx="20" cy="3"/>
            </a:xfrm>
            <a:prstGeom prst="line">
              <a:avLst/>
            </a:prstGeom>
            <a:noFill/>
            <a:ln w="1588">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864" name="Line 946" descr="Papel seda rosa"/>
            <p:cNvSpPr>
              <a:spLocks noChangeShapeType="1"/>
            </p:cNvSpPr>
            <p:nvPr/>
          </p:nvSpPr>
          <p:spPr bwMode="auto">
            <a:xfrm flipH="1">
              <a:off x="2118" y="2740"/>
              <a:ext cx="20" cy="3"/>
            </a:xfrm>
            <a:prstGeom prst="line">
              <a:avLst/>
            </a:prstGeom>
            <a:noFill/>
            <a:ln w="1588">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865" name="Line 947" descr="Papel seda rosa"/>
            <p:cNvSpPr>
              <a:spLocks noChangeShapeType="1"/>
            </p:cNvSpPr>
            <p:nvPr/>
          </p:nvSpPr>
          <p:spPr bwMode="auto">
            <a:xfrm flipV="1">
              <a:off x="2118" y="2724"/>
              <a:ext cx="80" cy="12"/>
            </a:xfrm>
            <a:prstGeom prst="line">
              <a:avLst/>
            </a:prstGeom>
            <a:noFill/>
            <a:ln w="1588">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866" name="Rectangle 948"/>
            <p:cNvSpPr>
              <a:spLocks noChangeArrowheads="1"/>
            </p:cNvSpPr>
            <p:nvPr/>
          </p:nvSpPr>
          <p:spPr bwMode="auto">
            <a:xfrm>
              <a:off x="2128" y="2729"/>
              <a:ext cx="3" cy="26"/>
            </a:xfrm>
            <a:prstGeom prst="rect">
              <a:avLst/>
            </a:prstGeom>
            <a:solidFill>
              <a:schemeClr val="bg2"/>
            </a:solidFill>
            <a:ln w="9525">
              <a:solidFill>
                <a:schemeClr val="tx1"/>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67" name="Rectangle 949"/>
            <p:cNvSpPr>
              <a:spLocks noChangeArrowheads="1"/>
            </p:cNvSpPr>
            <p:nvPr/>
          </p:nvSpPr>
          <p:spPr bwMode="auto">
            <a:xfrm>
              <a:off x="2137" y="2728"/>
              <a:ext cx="2" cy="22"/>
            </a:xfrm>
            <a:prstGeom prst="rect">
              <a:avLst/>
            </a:prstGeom>
            <a:solidFill>
              <a:schemeClr val="bg2"/>
            </a:solidFill>
            <a:ln w="9525">
              <a:solidFill>
                <a:schemeClr val="tx1"/>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68" name="Rectangle 950"/>
            <p:cNvSpPr>
              <a:spLocks noChangeArrowheads="1"/>
            </p:cNvSpPr>
            <p:nvPr/>
          </p:nvSpPr>
          <p:spPr bwMode="auto">
            <a:xfrm>
              <a:off x="2144" y="2727"/>
              <a:ext cx="3" cy="7"/>
            </a:xfrm>
            <a:prstGeom prst="rect">
              <a:avLst/>
            </a:prstGeom>
            <a:solidFill>
              <a:schemeClr val="bg2"/>
            </a:solidFill>
            <a:ln w="9525">
              <a:solidFill>
                <a:schemeClr val="tx1"/>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69" name="Rectangle 951"/>
            <p:cNvSpPr>
              <a:spLocks noChangeArrowheads="1"/>
            </p:cNvSpPr>
            <p:nvPr/>
          </p:nvSpPr>
          <p:spPr bwMode="auto">
            <a:xfrm>
              <a:off x="2152" y="2727"/>
              <a:ext cx="3" cy="7"/>
            </a:xfrm>
            <a:prstGeom prst="rect">
              <a:avLst/>
            </a:prstGeom>
            <a:solidFill>
              <a:schemeClr val="bg2"/>
            </a:solidFill>
            <a:ln w="9525">
              <a:solidFill>
                <a:schemeClr val="tx1"/>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70" name="Rectangle 952"/>
            <p:cNvSpPr>
              <a:spLocks noChangeArrowheads="1"/>
            </p:cNvSpPr>
            <p:nvPr/>
          </p:nvSpPr>
          <p:spPr bwMode="auto">
            <a:xfrm>
              <a:off x="2166" y="2726"/>
              <a:ext cx="6" cy="5"/>
            </a:xfrm>
            <a:prstGeom prst="rect">
              <a:avLst/>
            </a:prstGeom>
            <a:solidFill>
              <a:schemeClr val="bg2"/>
            </a:solidFill>
            <a:ln w="9525">
              <a:solidFill>
                <a:schemeClr val="tx1"/>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71" name="Rectangle 953"/>
            <p:cNvSpPr>
              <a:spLocks noChangeArrowheads="1"/>
            </p:cNvSpPr>
            <p:nvPr/>
          </p:nvSpPr>
          <p:spPr bwMode="auto">
            <a:xfrm>
              <a:off x="2182" y="2723"/>
              <a:ext cx="6" cy="6"/>
            </a:xfrm>
            <a:prstGeom prst="rect">
              <a:avLst/>
            </a:prstGeom>
            <a:solidFill>
              <a:schemeClr val="bg2"/>
            </a:solidFill>
            <a:ln w="9525">
              <a:solidFill>
                <a:schemeClr val="tx1"/>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nvGrpSpPr>
            <p:cNvPr id="73872" name="Group 954" descr="Papel seda rosa"/>
            <p:cNvGrpSpPr>
              <a:grpSpLocks/>
            </p:cNvGrpSpPr>
            <p:nvPr/>
          </p:nvGrpSpPr>
          <p:grpSpPr bwMode="auto">
            <a:xfrm>
              <a:off x="2157" y="2733"/>
              <a:ext cx="11" cy="12"/>
              <a:chOff x="2157" y="2733"/>
              <a:chExt cx="11" cy="12"/>
            </a:xfrm>
          </p:grpSpPr>
          <p:grpSp>
            <p:nvGrpSpPr>
              <p:cNvPr id="73873" name="Group 955" descr="Papel seda rosa"/>
              <p:cNvGrpSpPr>
                <a:grpSpLocks/>
              </p:cNvGrpSpPr>
              <p:nvPr/>
            </p:nvGrpSpPr>
            <p:grpSpPr bwMode="auto">
              <a:xfrm>
                <a:off x="2157" y="2733"/>
                <a:ext cx="11" cy="12"/>
                <a:chOff x="2157" y="2733"/>
                <a:chExt cx="11" cy="12"/>
              </a:xfrm>
            </p:grpSpPr>
            <p:sp>
              <p:nvSpPr>
                <p:cNvPr id="73875" name="Oval 956"/>
                <p:cNvSpPr>
                  <a:spLocks noChangeArrowheads="1"/>
                </p:cNvSpPr>
                <p:nvPr/>
              </p:nvSpPr>
              <p:spPr bwMode="auto">
                <a:xfrm>
                  <a:off x="2157" y="2734"/>
                  <a:ext cx="11" cy="11"/>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76" name="Oval 957"/>
                <p:cNvSpPr>
                  <a:spLocks noChangeArrowheads="1"/>
                </p:cNvSpPr>
                <p:nvPr/>
              </p:nvSpPr>
              <p:spPr bwMode="auto">
                <a:xfrm>
                  <a:off x="2157" y="2733"/>
                  <a:ext cx="11" cy="12"/>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77" name="Oval 958"/>
                <p:cNvSpPr>
                  <a:spLocks noChangeArrowheads="1"/>
                </p:cNvSpPr>
                <p:nvPr/>
              </p:nvSpPr>
              <p:spPr bwMode="auto">
                <a:xfrm>
                  <a:off x="2157" y="2734"/>
                  <a:ext cx="11" cy="11"/>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sp>
            <p:nvSpPr>
              <p:cNvPr id="73874" name="Oval 959"/>
              <p:cNvSpPr>
                <a:spLocks noChangeArrowheads="1"/>
              </p:cNvSpPr>
              <p:nvPr/>
            </p:nvSpPr>
            <p:spPr bwMode="auto">
              <a:xfrm>
                <a:off x="2161" y="2734"/>
                <a:ext cx="5" cy="5"/>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grpSp>
      <p:grpSp>
        <p:nvGrpSpPr>
          <p:cNvPr id="73740" name="Group 960"/>
          <p:cNvGrpSpPr>
            <a:grpSpLocks/>
          </p:cNvGrpSpPr>
          <p:nvPr/>
        </p:nvGrpSpPr>
        <p:grpSpPr bwMode="auto">
          <a:xfrm>
            <a:off x="3562350" y="3527425"/>
            <a:ext cx="847725" cy="260350"/>
            <a:chOff x="1894" y="2598"/>
            <a:chExt cx="656" cy="226"/>
          </a:xfrm>
        </p:grpSpPr>
        <p:sp>
          <p:nvSpPr>
            <p:cNvPr id="73805" name="Freeform 961"/>
            <p:cNvSpPr>
              <a:spLocks/>
            </p:cNvSpPr>
            <p:nvPr/>
          </p:nvSpPr>
          <p:spPr bwMode="auto">
            <a:xfrm>
              <a:off x="2027" y="2598"/>
              <a:ext cx="304" cy="98"/>
            </a:xfrm>
            <a:custGeom>
              <a:avLst/>
              <a:gdLst>
                <a:gd name="T0" fmla="*/ 176 w 3042"/>
                <a:gd name="T1" fmla="*/ 0 h 973"/>
                <a:gd name="T2" fmla="*/ 0 w 3042"/>
                <a:gd name="T3" fmla="*/ 15 h 973"/>
                <a:gd name="T4" fmla="*/ 85 w 3042"/>
                <a:gd name="T5" fmla="*/ 98 h 973"/>
                <a:gd name="T6" fmla="*/ 304 w 3042"/>
                <a:gd name="T7" fmla="*/ 68 h 973"/>
                <a:gd name="T8" fmla="*/ 176 w 3042"/>
                <a:gd name="T9" fmla="*/ 0 h 9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2" h="973">
                  <a:moveTo>
                    <a:pt x="1761" y="0"/>
                  </a:moveTo>
                  <a:lnTo>
                    <a:pt x="0" y="147"/>
                  </a:lnTo>
                  <a:lnTo>
                    <a:pt x="848" y="973"/>
                  </a:lnTo>
                  <a:lnTo>
                    <a:pt x="3042" y="678"/>
                  </a:lnTo>
                  <a:lnTo>
                    <a:pt x="1761" y="0"/>
                  </a:lnTo>
                  <a:close/>
                </a:path>
              </a:pathLst>
            </a:custGeom>
            <a:solidFill>
              <a:schemeClr val="bg2"/>
            </a:solidFill>
            <a:ln w="1588">
              <a:solidFill>
                <a:schemeClr val="tx1"/>
              </a:solidFill>
              <a:prstDash val="solid"/>
              <a:round/>
              <a:headEnd/>
              <a:tailEnd/>
            </a:ln>
          </p:spPr>
          <p:txBody>
            <a:bodyPr/>
            <a:lstStyle/>
            <a:p>
              <a:endParaRPr lang="es-ES"/>
            </a:p>
          </p:txBody>
        </p:sp>
        <p:sp>
          <p:nvSpPr>
            <p:cNvPr id="73806" name="Freeform 962"/>
            <p:cNvSpPr>
              <a:spLocks/>
            </p:cNvSpPr>
            <p:nvPr/>
          </p:nvSpPr>
          <p:spPr bwMode="auto">
            <a:xfrm>
              <a:off x="2027" y="2613"/>
              <a:ext cx="86" cy="173"/>
            </a:xfrm>
            <a:custGeom>
              <a:avLst/>
              <a:gdLst>
                <a:gd name="T0" fmla="*/ 86 w 856"/>
                <a:gd name="T1" fmla="*/ 83 h 1732"/>
                <a:gd name="T2" fmla="*/ 0 w 856"/>
                <a:gd name="T3" fmla="*/ 0 h 1732"/>
                <a:gd name="T4" fmla="*/ 0 w 856"/>
                <a:gd name="T5" fmla="*/ 74 h 1732"/>
                <a:gd name="T6" fmla="*/ 86 w 856"/>
                <a:gd name="T7" fmla="*/ 173 h 1732"/>
                <a:gd name="T8" fmla="*/ 86 w 856"/>
                <a:gd name="T9" fmla="*/ 83 h 17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56" h="1732">
                  <a:moveTo>
                    <a:pt x="856" y="833"/>
                  </a:moveTo>
                  <a:lnTo>
                    <a:pt x="0" y="0"/>
                  </a:lnTo>
                  <a:lnTo>
                    <a:pt x="0" y="736"/>
                  </a:lnTo>
                  <a:lnTo>
                    <a:pt x="856" y="1732"/>
                  </a:lnTo>
                  <a:lnTo>
                    <a:pt x="856" y="833"/>
                  </a:lnTo>
                  <a:close/>
                </a:path>
              </a:pathLst>
            </a:custGeom>
            <a:solidFill>
              <a:schemeClr val="bg2"/>
            </a:solidFill>
            <a:ln w="1588">
              <a:solidFill>
                <a:schemeClr val="tx1"/>
              </a:solidFill>
              <a:prstDash val="solid"/>
              <a:round/>
              <a:headEnd/>
              <a:tailEnd/>
            </a:ln>
          </p:spPr>
          <p:txBody>
            <a:bodyPr/>
            <a:lstStyle/>
            <a:p>
              <a:endParaRPr lang="es-ES"/>
            </a:p>
          </p:txBody>
        </p:sp>
        <p:sp>
          <p:nvSpPr>
            <p:cNvPr id="73807" name="Freeform 963"/>
            <p:cNvSpPr>
              <a:spLocks/>
            </p:cNvSpPr>
            <p:nvPr/>
          </p:nvSpPr>
          <p:spPr bwMode="auto">
            <a:xfrm>
              <a:off x="2113" y="2666"/>
              <a:ext cx="218" cy="120"/>
            </a:xfrm>
            <a:custGeom>
              <a:avLst/>
              <a:gdLst>
                <a:gd name="T0" fmla="*/ 0 w 2186"/>
                <a:gd name="T1" fmla="*/ 29 h 1201"/>
                <a:gd name="T2" fmla="*/ 218 w 2186"/>
                <a:gd name="T3" fmla="*/ 0 h 1201"/>
                <a:gd name="T4" fmla="*/ 218 w 2186"/>
                <a:gd name="T5" fmla="*/ 75 h 1201"/>
                <a:gd name="T6" fmla="*/ 0 w 2186"/>
                <a:gd name="T7" fmla="*/ 120 h 1201"/>
                <a:gd name="T8" fmla="*/ 0 w 2186"/>
                <a:gd name="T9" fmla="*/ 29 h 12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86" h="1201">
                  <a:moveTo>
                    <a:pt x="0" y="295"/>
                  </a:moveTo>
                  <a:lnTo>
                    <a:pt x="2186" y="0"/>
                  </a:lnTo>
                  <a:lnTo>
                    <a:pt x="2186" y="752"/>
                  </a:lnTo>
                  <a:lnTo>
                    <a:pt x="0" y="1201"/>
                  </a:lnTo>
                  <a:lnTo>
                    <a:pt x="0" y="295"/>
                  </a:lnTo>
                  <a:close/>
                </a:path>
              </a:pathLst>
            </a:custGeom>
            <a:solidFill>
              <a:schemeClr val="bg2"/>
            </a:solidFill>
            <a:ln w="1588">
              <a:solidFill>
                <a:schemeClr val="tx1"/>
              </a:solidFill>
              <a:prstDash val="solid"/>
              <a:round/>
              <a:headEnd/>
              <a:tailEnd/>
            </a:ln>
          </p:spPr>
          <p:txBody>
            <a:bodyPr/>
            <a:lstStyle/>
            <a:p>
              <a:endParaRPr lang="es-ES"/>
            </a:p>
          </p:txBody>
        </p:sp>
        <p:sp>
          <p:nvSpPr>
            <p:cNvPr id="73808" name="Freeform 964"/>
            <p:cNvSpPr>
              <a:spLocks/>
            </p:cNvSpPr>
            <p:nvPr/>
          </p:nvSpPr>
          <p:spPr bwMode="auto">
            <a:xfrm>
              <a:off x="2113" y="2686"/>
              <a:ext cx="137" cy="75"/>
            </a:xfrm>
            <a:custGeom>
              <a:avLst/>
              <a:gdLst>
                <a:gd name="T0" fmla="*/ 0 w 1372"/>
                <a:gd name="T1" fmla="*/ 19 h 751"/>
                <a:gd name="T2" fmla="*/ 137 w 1372"/>
                <a:gd name="T3" fmla="*/ 0 h 751"/>
                <a:gd name="T4" fmla="*/ 137 w 1372"/>
                <a:gd name="T5" fmla="*/ 50 h 751"/>
                <a:gd name="T6" fmla="*/ 0 w 1372"/>
                <a:gd name="T7" fmla="*/ 75 h 751"/>
                <a:gd name="T8" fmla="*/ 0 w 1372"/>
                <a:gd name="T9" fmla="*/ 19 h 7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2" h="751">
                  <a:moveTo>
                    <a:pt x="0" y="191"/>
                  </a:moveTo>
                  <a:lnTo>
                    <a:pt x="1372" y="0"/>
                  </a:lnTo>
                  <a:lnTo>
                    <a:pt x="1372" y="502"/>
                  </a:lnTo>
                  <a:lnTo>
                    <a:pt x="0" y="751"/>
                  </a:lnTo>
                  <a:lnTo>
                    <a:pt x="0" y="191"/>
                  </a:lnTo>
                  <a:close/>
                </a:path>
              </a:pathLst>
            </a:custGeom>
            <a:solidFill>
              <a:schemeClr val="bg2"/>
            </a:solidFill>
            <a:ln w="1588">
              <a:solidFill>
                <a:schemeClr val="tx1"/>
              </a:solidFill>
              <a:prstDash val="solid"/>
              <a:round/>
              <a:headEnd/>
              <a:tailEnd/>
            </a:ln>
          </p:spPr>
          <p:txBody>
            <a:bodyPr/>
            <a:lstStyle/>
            <a:p>
              <a:endParaRPr lang="es-ES"/>
            </a:p>
          </p:txBody>
        </p:sp>
        <p:sp>
          <p:nvSpPr>
            <p:cNvPr id="73809" name="Freeform 965"/>
            <p:cNvSpPr>
              <a:spLocks/>
            </p:cNvSpPr>
            <p:nvPr/>
          </p:nvSpPr>
          <p:spPr bwMode="auto">
            <a:xfrm>
              <a:off x="2104" y="2661"/>
              <a:ext cx="216" cy="115"/>
            </a:xfrm>
            <a:custGeom>
              <a:avLst/>
              <a:gdLst>
                <a:gd name="T0" fmla="*/ 0 w 2161"/>
                <a:gd name="T1" fmla="*/ 115 h 1148"/>
                <a:gd name="T2" fmla="*/ 0 w 2161"/>
                <a:gd name="T3" fmla="*/ 27 h 1148"/>
                <a:gd name="T4" fmla="*/ 216 w 2161"/>
                <a:gd name="T5" fmla="*/ 0 h 1148"/>
                <a:gd name="T6" fmla="*/ 0 60000 65536"/>
                <a:gd name="T7" fmla="*/ 0 60000 65536"/>
                <a:gd name="T8" fmla="*/ 0 60000 65536"/>
              </a:gdLst>
              <a:ahLst/>
              <a:cxnLst>
                <a:cxn ang="T6">
                  <a:pos x="T0" y="T1"/>
                </a:cxn>
                <a:cxn ang="T7">
                  <a:pos x="T2" y="T3"/>
                </a:cxn>
                <a:cxn ang="T8">
                  <a:pos x="T4" y="T5"/>
                </a:cxn>
              </a:cxnLst>
              <a:rect l="0" t="0" r="r" b="b"/>
              <a:pathLst>
                <a:path w="2161" h="1148">
                  <a:moveTo>
                    <a:pt x="0" y="1148"/>
                  </a:moveTo>
                  <a:lnTo>
                    <a:pt x="2" y="274"/>
                  </a:lnTo>
                  <a:lnTo>
                    <a:pt x="2161" y="0"/>
                  </a:lnTo>
                </a:path>
              </a:pathLst>
            </a:custGeom>
            <a:solidFill>
              <a:schemeClr val="bg2"/>
            </a:solidFill>
            <a:ln w="1588">
              <a:solidFill>
                <a:schemeClr val="tx1"/>
              </a:solidFill>
              <a:prstDash val="solid"/>
              <a:round/>
              <a:headEnd/>
              <a:tailEnd/>
            </a:ln>
          </p:spPr>
          <p:txBody>
            <a:bodyPr/>
            <a:lstStyle/>
            <a:p>
              <a:endParaRPr lang="es-ES"/>
            </a:p>
          </p:txBody>
        </p:sp>
        <p:sp>
          <p:nvSpPr>
            <p:cNvPr id="73810" name="Freeform 966"/>
            <p:cNvSpPr>
              <a:spLocks/>
            </p:cNvSpPr>
            <p:nvPr/>
          </p:nvSpPr>
          <p:spPr bwMode="auto">
            <a:xfrm>
              <a:off x="2259" y="2676"/>
              <a:ext cx="63" cy="27"/>
            </a:xfrm>
            <a:custGeom>
              <a:avLst/>
              <a:gdLst>
                <a:gd name="T0" fmla="*/ 63 w 632"/>
                <a:gd name="T1" fmla="*/ 0 h 278"/>
                <a:gd name="T2" fmla="*/ 63 w 632"/>
                <a:gd name="T3" fmla="*/ 18 h 278"/>
                <a:gd name="T4" fmla="*/ 0 w 632"/>
                <a:gd name="T5" fmla="*/ 27 h 278"/>
                <a:gd name="T6" fmla="*/ 0 w 632"/>
                <a:gd name="T7" fmla="*/ 9 h 278"/>
                <a:gd name="T8" fmla="*/ 63 w 632"/>
                <a:gd name="T9" fmla="*/ 0 h 2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2" h="278">
                  <a:moveTo>
                    <a:pt x="632" y="0"/>
                  </a:moveTo>
                  <a:lnTo>
                    <a:pt x="632" y="184"/>
                  </a:lnTo>
                  <a:lnTo>
                    <a:pt x="0" y="278"/>
                  </a:lnTo>
                  <a:lnTo>
                    <a:pt x="0" y="90"/>
                  </a:lnTo>
                  <a:lnTo>
                    <a:pt x="632" y="0"/>
                  </a:lnTo>
                  <a:close/>
                </a:path>
              </a:pathLst>
            </a:custGeom>
            <a:solidFill>
              <a:schemeClr val="bg2"/>
            </a:solidFill>
            <a:ln w="1588">
              <a:solidFill>
                <a:schemeClr val="tx1"/>
              </a:solidFill>
              <a:prstDash val="solid"/>
              <a:round/>
              <a:headEnd/>
              <a:tailEnd/>
            </a:ln>
          </p:spPr>
          <p:txBody>
            <a:bodyPr/>
            <a:lstStyle/>
            <a:p>
              <a:endParaRPr lang="es-ES"/>
            </a:p>
          </p:txBody>
        </p:sp>
        <p:sp>
          <p:nvSpPr>
            <p:cNvPr id="73811" name="Freeform 967"/>
            <p:cNvSpPr>
              <a:spLocks/>
            </p:cNvSpPr>
            <p:nvPr/>
          </p:nvSpPr>
          <p:spPr bwMode="auto">
            <a:xfrm>
              <a:off x="2259" y="2696"/>
              <a:ext cx="63" cy="29"/>
            </a:xfrm>
            <a:custGeom>
              <a:avLst/>
              <a:gdLst>
                <a:gd name="T0" fmla="*/ 63 w 632"/>
                <a:gd name="T1" fmla="*/ 0 h 287"/>
                <a:gd name="T2" fmla="*/ 63 w 632"/>
                <a:gd name="T3" fmla="*/ 19 h 287"/>
                <a:gd name="T4" fmla="*/ 0 w 632"/>
                <a:gd name="T5" fmla="*/ 29 h 287"/>
                <a:gd name="T6" fmla="*/ 0 w 632"/>
                <a:gd name="T7" fmla="*/ 9 h 287"/>
                <a:gd name="T8" fmla="*/ 63 w 632"/>
                <a:gd name="T9" fmla="*/ 0 h 28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2" h="287">
                  <a:moveTo>
                    <a:pt x="632" y="0"/>
                  </a:moveTo>
                  <a:lnTo>
                    <a:pt x="632" y="189"/>
                  </a:lnTo>
                  <a:lnTo>
                    <a:pt x="0" y="287"/>
                  </a:lnTo>
                  <a:lnTo>
                    <a:pt x="0" y="94"/>
                  </a:lnTo>
                  <a:lnTo>
                    <a:pt x="632" y="0"/>
                  </a:lnTo>
                  <a:close/>
                </a:path>
              </a:pathLst>
            </a:custGeom>
            <a:solidFill>
              <a:schemeClr val="bg2"/>
            </a:solidFill>
            <a:ln w="1588">
              <a:solidFill>
                <a:schemeClr val="tx1"/>
              </a:solidFill>
              <a:prstDash val="solid"/>
              <a:round/>
              <a:headEnd/>
              <a:tailEnd/>
            </a:ln>
          </p:spPr>
          <p:txBody>
            <a:bodyPr/>
            <a:lstStyle/>
            <a:p>
              <a:endParaRPr lang="es-ES"/>
            </a:p>
          </p:txBody>
        </p:sp>
        <p:sp>
          <p:nvSpPr>
            <p:cNvPr id="73812" name="Freeform 968"/>
            <p:cNvSpPr>
              <a:spLocks/>
            </p:cNvSpPr>
            <p:nvPr/>
          </p:nvSpPr>
          <p:spPr bwMode="auto">
            <a:xfrm>
              <a:off x="2259" y="2716"/>
              <a:ext cx="63" cy="27"/>
            </a:xfrm>
            <a:custGeom>
              <a:avLst/>
              <a:gdLst>
                <a:gd name="T0" fmla="*/ 63 w 632"/>
                <a:gd name="T1" fmla="*/ 0 h 277"/>
                <a:gd name="T2" fmla="*/ 63 w 632"/>
                <a:gd name="T3" fmla="*/ 16 h 277"/>
                <a:gd name="T4" fmla="*/ 0 w 632"/>
                <a:gd name="T5" fmla="*/ 27 h 277"/>
                <a:gd name="T6" fmla="*/ 0 w 632"/>
                <a:gd name="T7" fmla="*/ 10 h 277"/>
                <a:gd name="T8" fmla="*/ 63 w 632"/>
                <a:gd name="T9" fmla="*/ 0 h 2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2" h="277">
                  <a:moveTo>
                    <a:pt x="632" y="0"/>
                  </a:moveTo>
                  <a:lnTo>
                    <a:pt x="632" y="167"/>
                  </a:lnTo>
                  <a:lnTo>
                    <a:pt x="0" y="277"/>
                  </a:lnTo>
                  <a:lnTo>
                    <a:pt x="0" y="98"/>
                  </a:lnTo>
                  <a:lnTo>
                    <a:pt x="632" y="0"/>
                  </a:lnTo>
                  <a:close/>
                </a:path>
              </a:pathLst>
            </a:custGeom>
            <a:solidFill>
              <a:schemeClr val="bg2"/>
            </a:solidFill>
            <a:ln w="1588">
              <a:solidFill>
                <a:schemeClr val="tx1"/>
              </a:solidFill>
              <a:prstDash val="solid"/>
              <a:round/>
              <a:headEnd/>
              <a:tailEnd/>
            </a:ln>
          </p:spPr>
          <p:txBody>
            <a:bodyPr/>
            <a:lstStyle/>
            <a:p>
              <a:endParaRPr lang="es-ES"/>
            </a:p>
          </p:txBody>
        </p:sp>
        <p:sp>
          <p:nvSpPr>
            <p:cNvPr id="73813" name="Line 969" descr="Papel seda rosa"/>
            <p:cNvSpPr>
              <a:spLocks noChangeShapeType="1"/>
            </p:cNvSpPr>
            <p:nvPr/>
          </p:nvSpPr>
          <p:spPr bwMode="auto">
            <a:xfrm>
              <a:off x="2230" y="2689"/>
              <a:ext cx="1" cy="52"/>
            </a:xfrm>
            <a:prstGeom prst="line">
              <a:avLst/>
            </a:prstGeom>
            <a:noFill/>
            <a:ln w="1588">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814" name="Line 970" descr="Papel seda rosa"/>
            <p:cNvSpPr>
              <a:spLocks noChangeShapeType="1"/>
            </p:cNvSpPr>
            <p:nvPr/>
          </p:nvSpPr>
          <p:spPr bwMode="auto">
            <a:xfrm flipV="1">
              <a:off x="1894" y="2694"/>
              <a:ext cx="656" cy="120"/>
            </a:xfrm>
            <a:prstGeom prst="line">
              <a:avLst/>
            </a:prstGeom>
            <a:noFill/>
            <a:ln w="1588">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815" name="Line 971" descr="Papel seda rosa"/>
            <p:cNvSpPr>
              <a:spLocks noChangeShapeType="1"/>
            </p:cNvSpPr>
            <p:nvPr/>
          </p:nvSpPr>
          <p:spPr bwMode="auto">
            <a:xfrm flipV="1">
              <a:off x="1894" y="2694"/>
              <a:ext cx="656" cy="130"/>
            </a:xfrm>
            <a:prstGeom prst="line">
              <a:avLst/>
            </a:prstGeom>
            <a:noFill/>
            <a:ln w="1588">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816" name="Line 972" descr="Papel seda rosa"/>
            <p:cNvSpPr>
              <a:spLocks noChangeShapeType="1"/>
            </p:cNvSpPr>
            <p:nvPr/>
          </p:nvSpPr>
          <p:spPr bwMode="auto">
            <a:xfrm>
              <a:off x="2210" y="2692"/>
              <a:ext cx="1" cy="53"/>
            </a:xfrm>
            <a:prstGeom prst="line">
              <a:avLst/>
            </a:prstGeom>
            <a:noFill/>
            <a:ln w="1588">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nvGrpSpPr>
            <p:cNvPr id="73817" name="Group 973" descr="Papel seda rosa"/>
            <p:cNvGrpSpPr>
              <a:grpSpLocks/>
            </p:cNvGrpSpPr>
            <p:nvPr/>
          </p:nvGrpSpPr>
          <p:grpSpPr bwMode="auto">
            <a:xfrm>
              <a:off x="2187" y="2727"/>
              <a:ext cx="12" cy="11"/>
              <a:chOff x="2187" y="2727"/>
              <a:chExt cx="12" cy="11"/>
            </a:xfrm>
          </p:grpSpPr>
          <p:grpSp>
            <p:nvGrpSpPr>
              <p:cNvPr id="73843" name="Group 974" descr="Papel seda rosa"/>
              <p:cNvGrpSpPr>
                <a:grpSpLocks/>
              </p:cNvGrpSpPr>
              <p:nvPr/>
            </p:nvGrpSpPr>
            <p:grpSpPr bwMode="auto">
              <a:xfrm>
                <a:off x="2187" y="2727"/>
                <a:ext cx="12" cy="11"/>
                <a:chOff x="2187" y="2727"/>
                <a:chExt cx="12" cy="11"/>
              </a:xfrm>
            </p:grpSpPr>
            <p:sp>
              <p:nvSpPr>
                <p:cNvPr id="73845" name="Oval 975"/>
                <p:cNvSpPr>
                  <a:spLocks noChangeArrowheads="1"/>
                </p:cNvSpPr>
                <p:nvPr/>
              </p:nvSpPr>
              <p:spPr bwMode="auto">
                <a:xfrm>
                  <a:off x="2187" y="2727"/>
                  <a:ext cx="12" cy="11"/>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46" name="Oval 976"/>
                <p:cNvSpPr>
                  <a:spLocks noChangeArrowheads="1"/>
                </p:cNvSpPr>
                <p:nvPr/>
              </p:nvSpPr>
              <p:spPr bwMode="auto">
                <a:xfrm>
                  <a:off x="2188" y="2727"/>
                  <a:ext cx="11" cy="11"/>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47" name="Oval 977"/>
                <p:cNvSpPr>
                  <a:spLocks noChangeArrowheads="1"/>
                </p:cNvSpPr>
                <p:nvPr/>
              </p:nvSpPr>
              <p:spPr bwMode="auto">
                <a:xfrm>
                  <a:off x="2188" y="2727"/>
                  <a:ext cx="11" cy="11"/>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sp>
            <p:nvSpPr>
              <p:cNvPr id="73844" name="Oval 978"/>
              <p:cNvSpPr>
                <a:spLocks noChangeArrowheads="1"/>
              </p:cNvSpPr>
              <p:nvPr/>
            </p:nvSpPr>
            <p:spPr bwMode="auto">
              <a:xfrm>
                <a:off x="2192" y="2728"/>
                <a:ext cx="5" cy="5"/>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grpSp>
          <p:nvGrpSpPr>
            <p:cNvPr id="73818" name="Group 979" descr="Papel seda rosa"/>
            <p:cNvGrpSpPr>
              <a:grpSpLocks/>
            </p:cNvGrpSpPr>
            <p:nvPr/>
          </p:nvGrpSpPr>
          <p:grpSpPr bwMode="auto">
            <a:xfrm>
              <a:off x="2172" y="2730"/>
              <a:ext cx="11" cy="11"/>
              <a:chOff x="2172" y="2730"/>
              <a:chExt cx="11" cy="11"/>
            </a:xfrm>
          </p:grpSpPr>
          <p:grpSp>
            <p:nvGrpSpPr>
              <p:cNvPr id="73838" name="Group 980" descr="Papel seda rosa"/>
              <p:cNvGrpSpPr>
                <a:grpSpLocks/>
              </p:cNvGrpSpPr>
              <p:nvPr/>
            </p:nvGrpSpPr>
            <p:grpSpPr bwMode="auto">
              <a:xfrm>
                <a:off x="2172" y="2730"/>
                <a:ext cx="11" cy="11"/>
                <a:chOff x="2172" y="2730"/>
                <a:chExt cx="11" cy="11"/>
              </a:xfrm>
            </p:grpSpPr>
            <p:sp>
              <p:nvSpPr>
                <p:cNvPr id="73840" name="Oval 981"/>
                <p:cNvSpPr>
                  <a:spLocks noChangeArrowheads="1"/>
                </p:cNvSpPr>
                <p:nvPr/>
              </p:nvSpPr>
              <p:spPr bwMode="auto">
                <a:xfrm>
                  <a:off x="2172" y="2730"/>
                  <a:ext cx="11" cy="11"/>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41" name="Oval 982"/>
                <p:cNvSpPr>
                  <a:spLocks noChangeArrowheads="1"/>
                </p:cNvSpPr>
                <p:nvPr/>
              </p:nvSpPr>
              <p:spPr bwMode="auto">
                <a:xfrm>
                  <a:off x="2172" y="2730"/>
                  <a:ext cx="11" cy="11"/>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42" name="Oval 983"/>
                <p:cNvSpPr>
                  <a:spLocks noChangeArrowheads="1"/>
                </p:cNvSpPr>
                <p:nvPr/>
              </p:nvSpPr>
              <p:spPr bwMode="auto">
                <a:xfrm>
                  <a:off x="2172" y="2730"/>
                  <a:ext cx="11" cy="11"/>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sp>
            <p:nvSpPr>
              <p:cNvPr id="73839" name="Oval 984"/>
              <p:cNvSpPr>
                <a:spLocks noChangeArrowheads="1"/>
              </p:cNvSpPr>
              <p:nvPr/>
            </p:nvSpPr>
            <p:spPr bwMode="auto">
              <a:xfrm>
                <a:off x="2176" y="2731"/>
                <a:ext cx="5" cy="5"/>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grpSp>
          <p:nvGrpSpPr>
            <p:cNvPr id="73819" name="Group 985" descr="Papel seda rosa"/>
            <p:cNvGrpSpPr>
              <a:grpSpLocks/>
            </p:cNvGrpSpPr>
            <p:nvPr/>
          </p:nvGrpSpPr>
          <p:grpSpPr bwMode="auto">
            <a:xfrm>
              <a:off x="2140" y="2736"/>
              <a:ext cx="12" cy="12"/>
              <a:chOff x="2140" y="2736"/>
              <a:chExt cx="12" cy="12"/>
            </a:xfrm>
          </p:grpSpPr>
          <p:sp>
            <p:nvSpPr>
              <p:cNvPr id="73835" name="Oval 986"/>
              <p:cNvSpPr>
                <a:spLocks noChangeArrowheads="1"/>
              </p:cNvSpPr>
              <p:nvPr/>
            </p:nvSpPr>
            <p:spPr bwMode="auto">
              <a:xfrm>
                <a:off x="2140" y="2736"/>
                <a:ext cx="12" cy="12"/>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36" name="Oval 987"/>
              <p:cNvSpPr>
                <a:spLocks noChangeArrowheads="1"/>
              </p:cNvSpPr>
              <p:nvPr/>
            </p:nvSpPr>
            <p:spPr bwMode="auto">
              <a:xfrm>
                <a:off x="2141" y="2736"/>
                <a:ext cx="11" cy="12"/>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37" name="Oval 988"/>
              <p:cNvSpPr>
                <a:spLocks noChangeArrowheads="1"/>
              </p:cNvSpPr>
              <p:nvPr/>
            </p:nvSpPr>
            <p:spPr bwMode="auto">
              <a:xfrm>
                <a:off x="2140" y="2736"/>
                <a:ext cx="12" cy="12"/>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sp>
          <p:nvSpPr>
            <p:cNvPr id="73820" name="Line 989" descr="Papel seda rosa"/>
            <p:cNvSpPr>
              <a:spLocks noChangeShapeType="1"/>
            </p:cNvSpPr>
            <p:nvPr/>
          </p:nvSpPr>
          <p:spPr bwMode="auto">
            <a:xfrm flipH="1">
              <a:off x="2119" y="2747"/>
              <a:ext cx="20" cy="3"/>
            </a:xfrm>
            <a:prstGeom prst="line">
              <a:avLst/>
            </a:prstGeom>
            <a:noFill/>
            <a:ln w="1588">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821" name="Line 990" descr="Papel seda rosa"/>
            <p:cNvSpPr>
              <a:spLocks noChangeShapeType="1"/>
            </p:cNvSpPr>
            <p:nvPr/>
          </p:nvSpPr>
          <p:spPr bwMode="auto">
            <a:xfrm flipH="1">
              <a:off x="2118" y="2740"/>
              <a:ext cx="20" cy="3"/>
            </a:xfrm>
            <a:prstGeom prst="line">
              <a:avLst/>
            </a:prstGeom>
            <a:noFill/>
            <a:ln w="1588">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822" name="Line 991" descr="Papel seda rosa"/>
            <p:cNvSpPr>
              <a:spLocks noChangeShapeType="1"/>
            </p:cNvSpPr>
            <p:nvPr/>
          </p:nvSpPr>
          <p:spPr bwMode="auto">
            <a:xfrm flipV="1">
              <a:off x="2118" y="2724"/>
              <a:ext cx="80" cy="12"/>
            </a:xfrm>
            <a:prstGeom prst="line">
              <a:avLst/>
            </a:prstGeom>
            <a:noFill/>
            <a:ln w="1588">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823" name="Rectangle 992"/>
            <p:cNvSpPr>
              <a:spLocks noChangeArrowheads="1"/>
            </p:cNvSpPr>
            <p:nvPr/>
          </p:nvSpPr>
          <p:spPr bwMode="auto">
            <a:xfrm>
              <a:off x="2128" y="2729"/>
              <a:ext cx="3" cy="26"/>
            </a:xfrm>
            <a:prstGeom prst="rect">
              <a:avLst/>
            </a:prstGeom>
            <a:solidFill>
              <a:schemeClr val="bg2"/>
            </a:solidFill>
            <a:ln w="9525">
              <a:solidFill>
                <a:schemeClr val="tx1"/>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24" name="Rectangle 993"/>
            <p:cNvSpPr>
              <a:spLocks noChangeArrowheads="1"/>
            </p:cNvSpPr>
            <p:nvPr/>
          </p:nvSpPr>
          <p:spPr bwMode="auto">
            <a:xfrm>
              <a:off x="2137" y="2728"/>
              <a:ext cx="2" cy="22"/>
            </a:xfrm>
            <a:prstGeom prst="rect">
              <a:avLst/>
            </a:prstGeom>
            <a:solidFill>
              <a:schemeClr val="bg2"/>
            </a:solidFill>
            <a:ln w="9525">
              <a:solidFill>
                <a:schemeClr val="tx1"/>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25" name="Rectangle 994"/>
            <p:cNvSpPr>
              <a:spLocks noChangeArrowheads="1"/>
            </p:cNvSpPr>
            <p:nvPr/>
          </p:nvSpPr>
          <p:spPr bwMode="auto">
            <a:xfrm>
              <a:off x="2144" y="2727"/>
              <a:ext cx="3" cy="7"/>
            </a:xfrm>
            <a:prstGeom prst="rect">
              <a:avLst/>
            </a:prstGeom>
            <a:solidFill>
              <a:schemeClr val="bg2"/>
            </a:solidFill>
            <a:ln w="9525">
              <a:solidFill>
                <a:schemeClr val="tx1"/>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26" name="Rectangle 995"/>
            <p:cNvSpPr>
              <a:spLocks noChangeArrowheads="1"/>
            </p:cNvSpPr>
            <p:nvPr/>
          </p:nvSpPr>
          <p:spPr bwMode="auto">
            <a:xfrm>
              <a:off x="2152" y="2727"/>
              <a:ext cx="3" cy="7"/>
            </a:xfrm>
            <a:prstGeom prst="rect">
              <a:avLst/>
            </a:prstGeom>
            <a:solidFill>
              <a:schemeClr val="bg2"/>
            </a:solidFill>
            <a:ln w="9525">
              <a:solidFill>
                <a:schemeClr val="tx1"/>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27" name="Rectangle 996"/>
            <p:cNvSpPr>
              <a:spLocks noChangeArrowheads="1"/>
            </p:cNvSpPr>
            <p:nvPr/>
          </p:nvSpPr>
          <p:spPr bwMode="auto">
            <a:xfrm>
              <a:off x="2166" y="2726"/>
              <a:ext cx="6" cy="5"/>
            </a:xfrm>
            <a:prstGeom prst="rect">
              <a:avLst/>
            </a:prstGeom>
            <a:solidFill>
              <a:schemeClr val="bg2"/>
            </a:solidFill>
            <a:ln w="9525">
              <a:solidFill>
                <a:schemeClr val="tx1"/>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28" name="Rectangle 997"/>
            <p:cNvSpPr>
              <a:spLocks noChangeArrowheads="1"/>
            </p:cNvSpPr>
            <p:nvPr/>
          </p:nvSpPr>
          <p:spPr bwMode="auto">
            <a:xfrm>
              <a:off x="2182" y="2723"/>
              <a:ext cx="6" cy="6"/>
            </a:xfrm>
            <a:prstGeom prst="rect">
              <a:avLst/>
            </a:prstGeom>
            <a:solidFill>
              <a:schemeClr val="bg2"/>
            </a:solidFill>
            <a:ln w="9525">
              <a:solidFill>
                <a:schemeClr val="tx1"/>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nvGrpSpPr>
            <p:cNvPr id="73829" name="Group 998" descr="Papel seda rosa"/>
            <p:cNvGrpSpPr>
              <a:grpSpLocks/>
            </p:cNvGrpSpPr>
            <p:nvPr/>
          </p:nvGrpSpPr>
          <p:grpSpPr bwMode="auto">
            <a:xfrm>
              <a:off x="2157" y="2733"/>
              <a:ext cx="11" cy="12"/>
              <a:chOff x="2157" y="2733"/>
              <a:chExt cx="11" cy="12"/>
            </a:xfrm>
          </p:grpSpPr>
          <p:grpSp>
            <p:nvGrpSpPr>
              <p:cNvPr id="73830" name="Group 999" descr="Papel seda rosa"/>
              <p:cNvGrpSpPr>
                <a:grpSpLocks/>
              </p:cNvGrpSpPr>
              <p:nvPr/>
            </p:nvGrpSpPr>
            <p:grpSpPr bwMode="auto">
              <a:xfrm>
                <a:off x="2157" y="2733"/>
                <a:ext cx="11" cy="12"/>
                <a:chOff x="2157" y="2733"/>
                <a:chExt cx="11" cy="12"/>
              </a:xfrm>
            </p:grpSpPr>
            <p:sp>
              <p:nvSpPr>
                <p:cNvPr id="73832" name="Oval 1000"/>
                <p:cNvSpPr>
                  <a:spLocks noChangeArrowheads="1"/>
                </p:cNvSpPr>
                <p:nvPr/>
              </p:nvSpPr>
              <p:spPr bwMode="auto">
                <a:xfrm>
                  <a:off x="2157" y="2734"/>
                  <a:ext cx="11" cy="11"/>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33" name="Oval 1001"/>
                <p:cNvSpPr>
                  <a:spLocks noChangeArrowheads="1"/>
                </p:cNvSpPr>
                <p:nvPr/>
              </p:nvSpPr>
              <p:spPr bwMode="auto">
                <a:xfrm>
                  <a:off x="2157" y="2733"/>
                  <a:ext cx="11" cy="12"/>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34" name="Oval 1002"/>
                <p:cNvSpPr>
                  <a:spLocks noChangeArrowheads="1"/>
                </p:cNvSpPr>
                <p:nvPr/>
              </p:nvSpPr>
              <p:spPr bwMode="auto">
                <a:xfrm>
                  <a:off x="2157" y="2734"/>
                  <a:ext cx="11" cy="11"/>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sp>
            <p:nvSpPr>
              <p:cNvPr id="73831" name="Oval 1003"/>
              <p:cNvSpPr>
                <a:spLocks noChangeArrowheads="1"/>
              </p:cNvSpPr>
              <p:nvPr/>
            </p:nvSpPr>
            <p:spPr bwMode="auto">
              <a:xfrm>
                <a:off x="2161" y="2734"/>
                <a:ext cx="5" cy="5"/>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grpSp>
      <p:grpSp>
        <p:nvGrpSpPr>
          <p:cNvPr id="73741" name="Group 1004"/>
          <p:cNvGrpSpPr>
            <a:grpSpLocks/>
          </p:cNvGrpSpPr>
          <p:nvPr/>
        </p:nvGrpSpPr>
        <p:grpSpPr bwMode="auto">
          <a:xfrm>
            <a:off x="5859463" y="4133850"/>
            <a:ext cx="849312" cy="258763"/>
            <a:chOff x="1894" y="2598"/>
            <a:chExt cx="656" cy="226"/>
          </a:xfrm>
        </p:grpSpPr>
        <p:sp>
          <p:nvSpPr>
            <p:cNvPr id="73762" name="Freeform 1005"/>
            <p:cNvSpPr>
              <a:spLocks/>
            </p:cNvSpPr>
            <p:nvPr/>
          </p:nvSpPr>
          <p:spPr bwMode="auto">
            <a:xfrm>
              <a:off x="2027" y="2598"/>
              <a:ext cx="304" cy="98"/>
            </a:xfrm>
            <a:custGeom>
              <a:avLst/>
              <a:gdLst>
                <a:gd name="T0" fmla="*/ 176 w 3042"/>
                <a:gd name="T1" fmla="*/ 0 h 973"/>
                <a:gd name="T2" fmla="*/ 0 w 3042"/>
                <a:gd name="T3" fmla="*/ 15 h 973"/>
                <a:gd name="T4" fmla="*/ 85 w 3042"/>
                <a:gd name="T5" fmla="*/ 98 h 973"/>
                <a:gd name="T6" fmla="*/ 304 w 3042"/>
                <a:gd name="T7" fmla="*/ 68 h 973"/>
                <a:gd name="T8" fmla="*/ 176 w 3042"/>
                <a:gd name="T9" fmla="*/ 0 h 9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2" h="973">
                  <a:moveTo>
                    <a:pt x="1761" y="0"/>
                  </a:moveTo>
                  <a:lnTo>
                    <a:pt x="0" y="147"/>
                  </a:lnTo>
                  <a:lnTo>
                    <a:pt x="848" y="973"/>
                  </a:lnTo>
                  <a:lnTo>
                    <a:pt x="3042" y="678"/>
                  </a:lnTo>
                  <a:lnTo>
                    <a:pt x="1761" y="0"/>
                  </a:lnTo>
                  <a:close/>
                </a:path>
              </a:pathLst>
            </a:custGeom>
            <a:solidFill>
              <a:schemeClr val="bg2"/>
            </a:solidFill>
            <a:ln w="1588">
              <a:solidFill>
                <a:schemeClr val="tx1"/>
              </a:solidFill>
              <a:prstDash val="solid"/>
              <a:round/>
              <a:headEnd/>
              <a:tailEnd/>
            </a:ln>
          </p:spPr>
          <p:txBody>
            <a:bodyPr/>
            <a:lstStyle/>
            <a:p>
              <a:endParaRPr lang="es-ES"/>
            </a:p>
          </p:txBody>
        </p:sp>
        <p:sp>
          <p:nvSpPr>
            <p:cNvPr id="73763" name="Freeform 1006"/>
            <p:cNvSpPr>
              <a:spLocks/>
            </p:cNvSpPr>
            <p:nvPr/>
          </p:nvSpPr>
          <p:spPr bwMode="auto">
            <a:xfrm>
              <a:off x="2027" y="2613"/>
              <a:ext cx="86" cy="173"/>
            </a:xfrm>
            <a:custGeom>
              <a:avLst/>
              <a:gdLst>
                <a:gd name="T0" fmla="*/ 86 w 856"/>
                <a:gd name="T1" fmla="*/ 83 h 1732"/>
                <a:gd name="T2" fmla="*/ 0 w 856"/>
                <a:gd name="T3" fmla="*/ 0 h 1732"/>
                <a:gd name="T4" fmla="*/ 0 w 856"/>
                <a:gd name="T5" fmla="*/ 74 h 1732"/>
                <a:gd name="T6" fmla="*/ 86 w 856"/>
                <a:gd name="T7" fmla="*/ 173 h 1732"/>
                <a:gd name="T8" fmla="*/ 86 w 856"/>
                <a:gd name="T9" fmla="*/ 83 h 17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56" h="1732">
                  <a:moveTo>
                    <a:pt x="856" y="833"/>
                  </a:moveTo>
                  <a:lnTo>
                    <a:pt x="0" y="0"/>
                  </a:lnTo>
                  <a:lnTo>
                    <a:pt x="0" y="736"/>
                  </a:lnTo>
                  <a:lnTo>
                    <a:pt x="856" y="1732"/>
                  </a:lnTo>
                  <a:lnTo>
                    <a:pt x="856" y="833"/>
                  </a:lnTo>
                  <a:close/>
                </a:path>
              </a:pathLst>
            </a:custGeom>
            <a:solidFill>
              <a:schemeClr val="bg2"/>
            </a:solidFill>
            <a:ln w="1588">
              <a:solidFill>
                <a:schemeClr val="tx1"/>
              </a:solidFill>
              <a:prstDash val="solid"/>
              <a:round/>
              <a:headEnd/>
              <a:tailEnd/>
            </a:ln>
          </p:spPr>
          <p:txBody>
            <a:bodyPr/>
            <a:lstStyle/>
            <a:p>
              <a:endParaRPr lang="es-ES"/>
            </a:p>
          </p:txBody>
        </p:sp>
        <p:sp>
          <p:nvSpPr>
            <p:cNvPr id="73764" name="Freeform 1007"/>
            <p:cNvSpPr>
              <a:spLocks/>
            </p:cNvSpPr>
            <p:nvPr/>
          </p:nvSpPr>
          <p:spPr bwMode="auto">
            <a:xfrm>
              <a:off x="2113" y="2666"/>
              <a:ext cx="218" cy="120"/>
            </a:xfrm>
            <a:custGeom>
              <a:avLst/>
              <a:gdLst>
                <a:gd name="T0" fmla="*/ 0 w 2186"/>
                <a:gd name="T1" fmla="*/ 29 h 1201"/>
                <a:gd name="T2" fmla="*/ 218 w 2186"/>
                <a:gd name="T3" fmla="*/ 0 h 1201"/>
                <a:gd name="T4" fmla="*/ 218 w 2186"/>
                <a:gd name="T5" fmla="*/ 75 h 1201"/>
                <a:gd name="T6" fmla="*/ 0 w 2186"/>
                <a:gd name="T7" fmla="*/ 120 h 1201"/>
                <a:gd name="T8" fmla="*/ 0 w 2186"/>
                <a:gd name="T9" fmla="*/ 29 h 12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86" h="1201">
                  <a:moveTo>
                    <a:pt x="0" y="295"/>
                  </a:moveTo>
                  <a:lnTo>
                    <a:pt x="2186" y="0"/>
                  </a:lnTo>
                  <a:lnTo>
                    <a:pt x="2186" y="752"/>
                  </a:lnTo>
                  <a:lnTo>
                    <a:pt x="0" y="1201"/>
                  </a:lnTo>
                  <a:lnTo>
                    <a:pt x="0" y="295"/>
                  </a:lnTo>
                  <a:close/>
                </a:path>
              </a:pathLst>
            </a:custGeom>
            <a:solidFill>
              <a:schemeClr val="bg2"/>
            </a:solidFill>
            <a:ln w="1588">
              <a:solidFill>
                <a:schemeClr val="tx1"/>
              </a:solidFill>
              <a:prstDash val="solid"/>
              <a:round/>
              <a:headEnd/>
              <a:tailEnd/>
            </a:ln>
          </p:spPr>
          <p:txBody>
            <a:bodyPr/>
            <a:lstStyle/>
            <a:p>
              <a:endParaRPr lang="es-ES"/>
            </a:p>
          </p:txBody>
        </p:sp>
        <p:sp>
          <p:nvSpPr>
            <p:cNvPr id="73765" name="Freeform 1008"/>
            <p:cNvSpPr>
              <a:spLocks/>
            </p:cNvSpPr>
            <p:nvPr/>
          </p:nvSpPr>
          <p:spPr bwMode="auto">
            <a:xfrm>
              <a:off x="2113" y="2686"/>
              <a:ext cx="137" cy="75"/>
            </a:xfrm>
            <a:custGeom>
              <a:avLst/>
              <a:gdLst>
                <a:gd name="T0" fmla="*/ 0 w 1372"/>
                <a:gd name="T1" fmla="*/ 19 h 751"/>
                <a:gd name="T2" fmla="*/ 137 w 1372"/>
                <a:gd name="T3" fmla="*/ 0 h 751"/>
                <a:gd name="T4" fmla="*/ 137 w 1372"/>
                <a:gd name="T5" fmla="*/ 50 h 751"/>
                <a:gd name="T6" fmla="*/ 0 w 1372"/>
                <a:gd name="T7" fmla="*/ 75 h 751"/>
                <a:gd name="T8" fmla="*/ 0 w 1372"/>
                <a:gd name="T9" fmla="*/ 19 h 7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2" h="751">
                  <a:moveTo>
                    <a:pt x="0" y="191"/>
                  </a:moveTo>
                  <a:lnTo>
                    <a:pt x="1372" y="0"/>
                  </a:lnTo>
                  <a:lnTo>
                    <a:pt x="1372" y="502"/>
                  </a:lnTo>
                  <a:lnTo>
                    <a:pt x="0" y="751"/>
                  </a:lnTo>
                  <a:lnTo>
                    <a:pt x="0" y="191"/>
                  </a:lnTo>
                  <a:close/>
                </a:path>
              </a:pathLst>
            </a:custGeom>
            <a:solidFill>
              <a:schemeClr val="bg2"/>
            </a:solidFill>
            <a:ln w="1588">
              <a:solidFill>
                <a:schemeClr val="tx1"/>
              </a:solidFill>
              <a:prstDash val="solid"/>
              <a:round/>
              <a:headEnd/>
              <a:tailEnd/>
            </a:ln>
          </p:spPr>
          <p:txBody>
            <a:bodyPr/>
            <a:lstStyle/>
            <a:p>
              <a:endParaRPr lang="es-ES"/>
            </a:p>
          </p:txBody>
        </p:sp>
        <p:sp>
          <p:nvSpPr>
            <p:cNvPr id="73766" name="Freeform 1009"/>
            <p:cNvSpPr>
              <a:spLocks/>
            </p:cNvSpPr>
            <p:nvPr/>
          </p:nvSpPr>
          <p:spPr bwMode="auto">
            <a:xfrm>
              <a:off x="2104" y="2661"/>
              <a:ext cx="216" cy="115"/>
            </a:xfrm>
            <a:custGeom>
              <a:avLst/>
              <a:gdLst>
                <a:gd name="T0" fmla="*/ 0 w 2161"/>
                <a:gd name="T1" fmla="*/ 115 h 1148"/>
                <a:gd name="T2" fmla="*/ 0 w 2161"/>
                <a:gd name="T3" fmla="*/ 27 h 1148"/>
                <a:gd name="T4" fmla="*/ 216 w 2161"/>
                <a:gd name="T5" fmla="*/ 0 h 1148"/>
                <a:gd name="T6" fmla="*/ 0 60000 65536"/>
                <a:gd name="T7" fmla="*/ 0 60000 65536"/>
                <a:gd name="T8" fmla="*/ 0 60000 65536"/>
              </a:gdLst>
              <a:ahLst/>
              <a:cxnLst>
                <a:cxn ang="T6">
                  <a:pos x="T0" y="T1"/>
                </a:cxn>
                <a:cxn ang="T7">
                  <a:pos x="T2" y="T3"/>
                </a:cxn>
                <a:cxn ang="T8">
                  <a:pos x="T4" y="T5"/>
                </a:cxn>
              </a:cxnLst>
              <a:rect l="0" t="0" r="r" b="b"/>
              <a:pathLst>
                <a:path w="2161" h="1148">
                  <a:moveTo>
                    <a:pt x="0" y="1148"/>
                  </a:moveTo>
                  <a:lnTo>
                    <a:pt x="2" y="274"/>
                  </a:lnTo>
                  <a:lnTo>
                    <a:pt x="2161" y="0"/>
                  </a:lnTo>
                </a:path>
              </a:pathLst>
            </a:custGeom>
            <a:solidFill>
              <a:schemeClr val="bg2"/>
            </a:solidFill>
            <a:ln w="1588">
              <a:solidFill>
                <a:schemeClr val="tx1"/>
              </a:solidFill>
              <a:prstDash val="solid"/>
              <a:round/>
              <a:headEnd/>
              <a:tailEnd/>
            </a:ln>
          </p:spPr>
          <p:txBody>
            <a:bodyPr/>
            <a:lstStyle/>
            <a:p>
              <a:endParaRPr lang="es-ES"/>
            </a:p>
          </p:txBody>
        </p:sp>
        <p:sp>
          <p:nvSpPr>
            <p:cNvPr id="73767" name="Freeform 1010"/>
            <p:cNvSpPr>
              <a:spLocks/>
            </p:cNvSpPr>
            <p:nvPr/>
          </p:nvSpPr>
          <p:spPr bwMode="auto">
            <a:xfrm>
              <a:off x="2259" y="2676"/>
              <a:ext cx="63" cy="27"/>
            </a:xfrm>
            <a:custGeom>
              <a:avLst/>
              <a:gdLst>
                <a:gd name="T0" fmla="*/ 63 w 632"/>
                <a:gd name="T1" fmla="*/ 0 h 278"/>
                <a:gd name="T2" fmla="*/ 63 w 632"/>
                <a:gd name="T3" fmla="*/ 18 h 278"/>
                <a:gd name="T4" fmla="*/ 0 w 632"/>
                <a:gd name="T5" fmla="*/ 27 h 278"/>
                <a:gd name="T6" fmla="*/ 0 w 632"/>
                <a:gd name="T7" fmla="*/ 9 h 278"/>
                <a:gd name="T8" fmla="*/ 63 w 632"/>
                <a:gd name="T9" fmla="*/ 0 h 2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2" h="278">
                  <a:moveTo>
                    <a:pt x="632" y="0"/>
                  </a:moveTo>
                  <a:lnTo>
                    <a:pt x="632" y="184"/>
                  </a:lnTo>
                  <a:lnTo>
                    <a:pt x="0" y="278"/>
                  </a:lnTo>
                  <a:lnTo>
                    <a:pt x="0" y="90"/>
                  </a:lnTo>
                  <a:lnTo>
                    <a:pt x="632" y="0"/>
                  </a:lnTo>
                  <a:close/>
                </a:path>
              </a:pathLst>
            </a:custGeom>
            <a:solidFill>
              <a:schemeClr val="bg2"/>
            </a:solidFill>
            <a:ln w="1588">
              <a:solidFill>
                <a:schemeClr val="tx1"/>
              </a:solidFill>
              <a:prstDash val="solid"/>
              <a:round/>
              <a:headEnd/>
              <a:tailEnd/>
            </a:ln>
          </p:spPr>
          <p:txBody>
            <a:bodyPr/>
            <a:lstStyle/>
            <a:p>
              <a:endParaRPr lang="es-ES"/>
            </a:p>
          </p:txBody>
        </p:sp>
        <p:sp>
          <p:nvSpPr>
            <p:cNvPr id="73768" name="Freeform 1011"/>
            <p:cNvSpPr>
              <a:spLocks/>
            </p:cNvSpPr>
            <p:nvPr/>
          </p:nvSpPr>
          <p:spPr bwMode="auto">
            <a:xfrm>
              <a:off x="2259" y="2696"/>
              <a:ext cx="63" cy="29"/>
            </a:xfrm>
            <a:custGeom>
              <a:avLst/>
              <a:gdLst>
                <a:gd name="T0" fmla="*/ 63 w 632"/>
                <a:gd name="T1" fmla="*/ 0 h 287"/>
                <a:gd name="T2" fmla="*/ 63 w 632"/>
                <a:gd name="T3" fmla="*/ 19 h 287"/>
                <a:gd name="T4" fmla="*/ 0 w 632"/>
                <a:gd name="T5" fmla="*/ 29 h 287"/>
                <a:gd name="T6" fmla="*/ 0 w 632"/>
                <a:gd name="T7" fmla="*/ 9 h 287"/>
                <a:gd name="T8" fmla="*/ 63 w 632"/>
                <a:gd name="T9" fmla="*/ 0 h 28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2" h="287">
                  <a:moveTo>
                    <a:pt x="632" y="0"/>
                  </a:moveTo>
                  <a:lnTo>
                    <a:pt x="632" y="189"/>
                  </a:lnTo>
                  <a:lnTo>
                    <a:pt x="0" y="287"/>
                  </a:lnTo>
                  <a:lnTo>
                    <a:pt x="0" y="94"/>
                  </a:lnTo>
                  <a:lnTo>
                    <a:pt x="632" y="0"/>
                  </a:lnTo>
                  <a:close/>
                </a:path>
              </a:pathLst>
            </a:custGeom>
            <a:solidFill>
              <a:schemeClr val="bg2"/>
            </a:solidFill>
            <a:ln w="1588">
              <a:solidFill>
                <a:schemeClr val="tx1"/>
              </a:solidFill>
              <a:prstDash val="solid"/>
              <a:round/>
              <a:headEnd/>
              <a:tailEnd/>
            </a:ln>
          </p:spPr>
          <p:txBody>
            <a:bodyPr/>
            <a:lstStyle/>
            <a:p>
              <a:endParaRPr lang="es-ES"/>
            </a:p>
          </p:txBody>
        </p:sp>
        <p:sp>
          <p:nvSpPr>
            <p:cNvPr id="73769" name="Freeform 1012"/>
            <p:cNvSpPr>
              <a:spLocks/>
            </p:cNvSpPr>
            <p:nvPr/>
          </p:nvSpPr>
          <p:spPr bwMode="auto">
            <a:xfrm>
              <a:off x="2259" y="2716"/>
              <a:ext cx="63" cy="27"/>
            </a:xfrm>
            <a:custGeom>
              <a:avLst/>
              <a:gdLst>
                <a:gd name="T0" fmla="*/ 63 w 632"/>
                <a:gd name="T1" fmla="*/ 0 h 277"/>
                <a:gd name="T2" fmla="*/ 63 w 632"/>
                <a:gd name="T3" fmla="*/ 16 h 277"/>
                <a:gd name="T4" fmla="*/ 0 w 632"/>
                <a:gd name="T5" fmla="*/ 27 h 277"/>
                <a:gd name="T6" fmla="*/ 0 w 632"/>
                <a:gd name="T7" fmla="*/ 10 h 277"/>
                <a:gd name="T8" fmla="*/ 63 w 632"/>
                <a:gd name="T9" fmla="*/ 0 h 2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2" h="277">
                  <a:moveTo>
                    <a:pt x="632" y="0"/>
                  </a:moveTo>
                  <a:lnTo>
                    <a:pt x="632" y="167"/>
                  </a:lnTo>
                  <a:lnTo>
                    <a:pt x="0" y="277"/>
                  </a:lnTo>
                  <a:lnTo>
                    <a:pt x="0" y="98"/>
                  </a:lnTo>
                  <a:lnTo>
                    <a:pt x="632" y="0"/>
                  </a:lnTo>
                  <a:close/>
                </a:path>
              </a:pathLst>
            </a:custGeom>
            <a:solidFill>
              <a:schemeClr val="bg2"/>
            </a:solidFill>
            <a:ln w="1588">
              <a:solidFill>
                <a:schemeClr val="tx1"/>
              </a:solidFill>
              <a:prstDash val="solid"/>
              <a:round/>
              <a:headEnd/>
              <a:tailEnd/>
            </a:ln>
          </p:spPr>
          <p:txBody>
            <a:bodyPr/>
            <a:lstStyle/>
            <a:p>
              <a:endParaRPr lang="es-ES"/>
            </a:p>
          </p:txBody>
        </p:sp>
        <p:sp>
          <p:nvSpPr>
            <p:cNvPr id="73770" name="Line 1013" descr="Papel seda rosa"/>
            <p:cNvSpPr>
              <a:spLocks noChangeShapeType="1"/>
            </p:cNvSpPr>
            <p:nvPr/>
          </p:nvSpPr>
          <p:spPr bwMode="auto">
            <a:xfrm>
              <a:off x="2230" y="2689"/>
              <a:ext cx="1" cy="52"/>
            </a:xfrm>
            <a:prstGeom prst="line">
              <a:avLst/>
            </a:prstGeom>
            <a:noFill/>
            <a:ln w="1588">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771" name="Line 1014" descr="Papel seda rosa"/>
            <p:cNvSpPr>
              <a:spLocks noChangeShapeType="1"/>
            </p:cNvSpPr>
            <p:nvPr/>
          </p:nvSpPr>
          <p:spPr bwMode="auto">
            <a:xfrm flipV="1">
              <a:off x="1894" y="2694"/>
              <a:ext cx="656" cy="120"/>
            </a:xfrm>
            <a:prstGeom prst="line">
              <a:avLst/>
            </a:prstGeom>
            <a:noFill/>
            <a:ln w="1588">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772" name="Line 1015" descr="Papel seda rosa"/>
            <p:cNvSpPr>
              <a:spLocks noChangeShapeType="1"/>
            </p:cNvSpPr>
            <p:nvPr/>
          </p:nvSpPr>
          <p:spPr bwMode="auto">
            <a:xfrm flipV="1">
              <a:off x="1894" y="2694"/>
              <a:ext cx="656" cy="130"/>
            </a:xfrm>
            <a:prstGeom prst="line">
              <a:avLst/>
            </a:prstGeom>
            <a:noFill/>
            <a:ln w="1588">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773" name="Line 1016" descr="Papel seda rosa"/>
            <p:cNvSpPr>
              <a:spLocks noChangeShapeType="1"/>
            </p:cNvSpPr>
            <p:nvPr/>
          </p:nvSpPr>
          <p:spPr bwMode="auto">
            <a:xfrm>
              <a:off x="2210" y="2692"/>
              <a:ext cx="1" cy="53"/>
            </a:xfrm>
            <a:prstGeom prst="line">
              <a:avLst/>
            </a:prstGeom>
            <a:noFill/>
            <a:ln w="1588">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nvGrpSpPr>
            <p:cNvPr id="73774" name="Group 1017" descr="Papel seda rosa"/>
            <p:cNvGrpSpPr>
              <a:grpSpLocks/>
            </p:cNvGrpSpPr>
            <p:nvPr/>
          </p:nvGrpSpPr>
          <p:grpSpPr bwMode="auto">
            <a:xfrm>
              <a:off x="2187" y="2727"/>
              <a:ext cx="12" cy="11"/>
              <a:chOff x="2187" y="2727"/>
              <a:chExt cx="12" cy="11"/>
            </a:xfrm>
          </p:grpSpPr>
          <p:grpSp>
            <p:nvGrpSpPr>
              <p:cNvPr id="73800" name="Group 1018" descr="Papel seda rosa"/>
              <p:cNvGrpSpPr>
                <a:grpSpLocks/>
              </p:cNvGrpSpPr>
              <p:nvPr/>
            </p:nvGrpSpPr>
            <p:grpSpPr bwMode="auto">
              <a:xfrm>
                <a:off x="2187" y="2727"/>
                <a:ext cx="12" cy="11"/>
                <a:chOff x="2187" y="2727"/>
                <a:chExt cx="12" cy="11"/>
              </a:xfrm>
            </p:grpSpPr>
            <p:sp>
              <p:nvSpPr>
                <p:cNvPr id="73802" name="Oval 1019"/>
                <p:cNvSpPr>
                  <a:spLocks noChangeArrowheads="1"/>
                </p:cNvSpPr>
                <p:nvPr/>
              </p:nvSpPr>
              <p:spPr bwMode="auto">
                <a:xfrm>
                  <a:off x="2187" y="2727"/>
                  <a:ext cx="12" cy="11"/>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03" name="Oval 1020"/>
                <p:cNvSpPr>
                  <a:spLocks noChangeArrowheads="1"/>
                </p:cNvSpPr>
                <p:nvPr/>
              </p:nvSpPr>
              <p:spPr bwMode="auto">
                <a:xfrm>
                  <a:off x="2188" y="2727"/>
                  <a:ext cx="11" cy="11"/>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804" name="Oval 1021"/>
                <p:cNvSpPr>
                  <a:spLocks noChangeArrowheads="1"/>
                </p:cNvSpPr>
                <p:nvPr/>
              </p:nvSpPr>
              <p:spPr bwMode="auto">
                <a:xfrm>
                  <a:off x="2188" y="2727"/>
                  <a:ext cx="11" cy="11"/>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sp>
            <p:nvSpPr>
              <p:cNvPr id="73801" name="Oval 1022"/>
              <p:cNvSpPr>
                <a:spLocks noChangeArrowheads="1"/>
              </p:cNvSpPr>
              <p:nvPr/>
            </p:nvSpPr>
            <p:spPr bwMode="auto">
              <a:xfrm>
                <a:off x="2192" y="2728"/>
                <a:ext cx="5" cy="5"/>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grpSp>
          <p:nvGrpSpPr>
            <p:cNvPr id="73775" name="Group 1023" descr="Papel seda rosa"/>
            <p:cNvGrpSpPr>
              <a:grpSpLocks/>
            </p:cNvGrpSpPr>
            <p:nvPr/>
          </p:nvGrpSpPr>
          <p:grpSpPr bwMode="auto">
            <a:xfrm>
              <a:off x="2172" y="2730"/>
              <a:ext cx="11" cy="11"/>
              <a:chOff x="2172" y="2730"/>
              <a:chExt cx="11" cy="11"/>
            </a:xfrm>
          </p:grpSpPr>
          <p:grpSp>
            <p:nvGrpSpPr>
              <p:cNvPr id="73795" name="Group 1024" descr="Papel seda rosa"/>
              <p:cNvGrpSpPr>
                <a:grpSpLocks/>
              </p:cNvGrpSpPr>
              <p:nvPr/>
            </p:nvGrpSpPr>
            <p:grpSpPr bwMode="auto">
              <a:xfrm>
                <a:off x="2172" y="2730"/>
                <a:ext cx="11" cy="11"/>
                <a:chOff x="2172" y="2730"/>
                <a:chExt cx="11" cy="11"/>
              </a:xfrm>
            </p:grpSpPr>
            <p:sp>
              <p:nvSpPr>
                <p:cNvPr id="73797" name="Oval 1025"/>
                <p:cNvSpPr>
                  <a:spLocks noChangeArrowheads="1"/>
                </p:cNvSpPr>
                <p:nvPr/>
              </p:nvSpPr>
              <p:spPr bwMode="auto">
                <a:xfrm>
                  <a:off x="2172" y="2730"/>
                  <a:ext cx="11" cy="11"/>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798" name="Oval 1026"/>
                <p:cNvSpPr>
                  <a:spLocks noChangeArrowheads="1"/>
                </p:cNvSpPr>
                <p:nvPr/>
              </p:nvSpPr>
              <p:spPr bwMode="auto">
                <a:xfrm>
                  <a:off x="2172" y="2730"/>
                  <a:ext cx="11" cy="11"/>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799" name="Oval 1027"/>
                <p:cNvSpPr>
                  <a:spLocks noChangeArrowheads="1"/>
                </p:cNvSpPr>
                <p:nvPr/>
              </p:nvSpPr>
              <p:spPr bwMode="auto">
                <a:xfrm>
                  <a:off x="2172" y="2730"/>
                  <a:ext cx="11" cy="11"/>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sp>
            <p:nvSpPr>
              <p:cNvPr id="73796" name="Oval 1028"/>
              <p:cNvSpPr>
                <a:spLocks noChangeArrowheads="1"/>
              </p:cNvSpPr>
              <p:nvPr/>
            </p:nvSpPr>
            <p:spPr bwMode="auto">
              <a:xfrm>
                <a:off x="2176" y="2731"/>
                <a:ext cx="5" cy="5"/>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grpSp>
          <p:nvGrpSpPr>
            <p:cNvPr id="73776" name="Group 1029" descr="Papel seda rosa"/>
            <p:cNvGrpSpPr>
              <a:grpSpLocks/>
            </p:cNvGrpSpPr>
            <p:nvPr/>
          </p:nvGrpSpPr>
          <p:grpSpPr bwMode="auto">
            <a:xfrm>
              <a:off x="2140" y="2736"/>
              <a:ext cx="12" cy="12"/>
              <a:chOff x="2140" y="2736"/>
              <a:chExt cx="12" cy="12"/>
            </a:xfrm>
          </p:grpSpPr>
          <p:sp>
            <p:nvSpPr>
              <p:cNvPr id="73792" name="Oval 1030"/>
              <p:cNvSpPr>
                <a:spLocks noChangeArrowheads="1"/>
              </p:cNvSpPr>
              <p:nvPr/>
            </p:nvSpPr>
            <p:spPr bwMode="auto">
              <a:xfrm>
                <a:off x="2140" y="2736"/>
                <a:ext cx="12" cy="12"/>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793" name="Oval 1031"/>
              <p:cNvSpPr>
                <a:spLocks noChangeArrowheads="1"/>
              </p:cNvSpPr>
              <p:nvPr/>
            </p:nvSpPr>
            <p:spPr bwMode="auto">
              <a:xfrm>
                <a:off x="2141" y="2736"/>
                <a:ext cx="11" cy="12"/>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794" name="Oval 1032"/>
              <p:cNvSpPr>
                <a:spLocks noChangeArrowheads="1"/>
              </p:cNvSpPr>
              <p:nvPr/>
            </p:nvSpPr>
            <p:spPr bwMode="auto">
              <a:xfrm>
                <a:off x="2140" y="2736"/>
                <a:ext cx="12" cy="12"/>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sp>
          <p:nvSpPr>
            <p:cNvPr id="73777" name="Line 1033" descr="Papel seda rosa"/>
            <p:cNvSpPr>
              <a:spLocks noChangeShapeType="1"/>
            </p:cNvSpPr>
            <p:nvPr/>
          </p:nvSpPr>
          <p:spPr bwMode="auto">
            <a:xfrm flipH="1">
              <a:off x="2119" y="2747"/>
              <a:ext cx="20" cy="3"/>
            </a:xfrm>
            <a:prstGeom prst="line">
              <a:avLst/>
            </a:prstGeom>
            <a:noFill/>
            <a:ln w="1588">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778" name="Line 1034" descr="Papel seda rosa"/>
            <p:cNvSpPr>
              <a:spLocks noChangeShapeType="1"/>
            </p:cNvSpPr>
            <p:nvPr/>
          </p:nvSpPr>
          <p:spPr bwMode="auto">
            <a:xfrm flipH="1">
              <a:off x="2118" y="2740"/>
              <a:ext cx="20" cy="3"/>
            </a:xfrm>
            <a:prstGeom prst="line">
              <a:avLst/>
            </a:prstGeom>
            <a:noFill/>
            <a:ln w="1588">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779" name="Line 1035" descr="Papel seda rosa"/>
            <p:cNvSpPr>
              <a:spLocks noChangeShapeType="1"/>
            </p:cNvSpPr>
            <p:nvPr/>
          </p:nvSpPr>
          <p:spPr bwMode="auto">
            <a:xfrm flipV="1">
              <a:off x="2118" y="2724"/>
              <a:ext cx="80" cy="12"/>
            </a:xfrm>
            <a:prstGeom prst="line">
              <a:avLst/>
            </a:prstGeom>
            <a:noFill/>
            <a:ln w="1588">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780" name="Rectangle 1036"/>
            <p:cNvSpPr>
              <a:spLocks noChangeArrowheads="1"/>
            </p:cNvSpPr>
            <p:nvPr/>
          </p:nvSpPr>
          <p:spPr bwMode="auto">
            <a:xfrm>
              <a:off x="2128" y="2729"/>
              <a:ext cx="3" cy="26"/>
            </a:xfrm>
            <a:prstGeom prst="rect">
              <a:avLst/>
            </a:prstGeom>
            <a:solidFill>
              <a:schemeClr val="bg2"/>
            </a:solidFill>
            <a:ln w="9525">
              <a:solidFill>
                <a:schemeClr val="tx1"/>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781" name="Rectangle 1037"/>
            <p:cNvSpPr>
              <a:spLocks noChangeArrowheads="1"/>
            </p:cNvSpPr>
            <p:nvPr/>
          </p:nvSpPr>
          <p:spPr bwMode="auto">
            <a:xfrm>
              <a:off x="2137" y="2728"/>
              <a:ext cx="2" cy="22"/>
            </a:xfrm>
            <a:prstGeom prst="rect">
              <a:avLst/>
            </a:prstGeom>
            <a:solidFill>
              <a:schemeClr val="bg2"/>
            </a:solidFill>
            <a:ln w="9525">
              <a:solidFill>
                <a:schemeClr val="tx1"/>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782" name="Rectangle 1038"/>
            <p:cNvSpPr>
              <a:spLocks noChangeArrowheads="1"/>
            </p:cNvSpPr>
            <p:nvPr/>
          </p:nvSpPr>
          <p:spPr bwMode="auto">
            <a:xfrm>
              <a:off x="2144" y="2727"/>
              <a:ext cx="3" cy="7"/>
            </a:xfrm>
            <a:prstGeom prst="rect">
              <a:avLst/>
            </a:prstGeom>
            <a:solidFill>
              <a:schemeClr val="bg2"/>
            </a:solidFill>
            <a:ln w="9525">
              <a:solidFill>
                <a:schemeClr val="tx1"/>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783" name="Rectangle 1039"/>
            <p:cNvSpPr>
              <a:spLocks noChangeArrowheads="1"/>
            </p:cNvSpPr>
            <p:nvPr/>
          </p:nvSpPr>
          <p:spPr bwMode="auto">
            <a:xfrm>
              <a:off x="2152" y="2727"/>
              <a:ext cx="3" cy="7"/>
            </a:xfrm>
            <a:prstGeom prst="rect">
              <a:avLst/>
            </a:prstGeom>
            <a:solidFill>
              <a:schemeClr val="bg2"/>
            </a:solidFill>
            <a:ln w="9525">
              <a:solidFill>
                <a:schemeClr val="tx1"/>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784" name="Rectangle 1040"/>
            <p:cNvSpPr>
              <a:spLocks noChangeArrowheads="1"/>
            </p:cNvSpPr>
            <p:nvPr/>
          </p:nvSpPr>
          <p:spPr bwMode="auto">
            <a:xfrm>
              <a:off x="2166" y="2726"/>
              <a:ext cx="6" cy="5"/>
            </a:xfrm>
            <a:prstGeom prst="rect">
              <a:avLst/>
            </a:prstGeom>
            <a:solidFill>
              <a:schemeClr val="bg2"/>
            </a:solidFill>
            <a:ln w="9525">
              <a:solidFill>
                <a:schemeClr val="tx1"/>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785" name="Rectangle 1041"/>
            <p:cNvSpPr>
              <a:spLocks noChangeArrowheads="1"/>
            </p:cNvSpPr>
            <p:nvPr/>
          </p:nvSpPr>
          <p:spPr bwMode="auto">
            <a:xfrm>
              <a:off x="2182" y="2723"/>
              <a:ext cx="6" cy="6"/>
            </a:xfrm>
            <a:prstGeom prst="rect">
              <a:avLst/>
            </a:prstGeom>
            <a:solidFill>
              <a:schemeClr val="bg2"/>
            </a:solidFill>
            <a:ln w="9525">
              <a:solidFill>
                <a:schemeClr val="tx1"/>
              </a:solidFill>
              <a:miter lim="800000"/>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nvGrpSpPr>
            <p:cNvPr id="73786" name="Group 1042" descr="Papel seda rosa"/>
            <p:cNvGrpSpPr>
              <a:grpSpLocks/>
            </p:cNvGrpSpPr>
            <p:nvPr/>
          </p:nvGrpSpPr>
          <p:grpSpPr bwMode="auto">
            <a:xfrm>
              <a:off x="2157" y="2733"/>
              <a:ext cx="11" cy="12"/>
              <a:chOff x="2157" y="2733"/>
              <a:chExt cx="11" cy="12"/>
            </a:xfrm>
          </p:grpSpPr>
          <p:grpSp>
            <p:nvGrpSpPr>
              <p:cNvPr id="73787" name="Group 1043" descr="Papel seda rosa"/>
              <p:cNvGrpSpPr>
                <a:grpSpLocks/>
              </p:cNvGrpSpPr>
              <p:nvPr/>
            </p:nvGrpSpPr>
            <p:grpSpPr bwMode="auto">
              <a:xfrm>
                <a:off x="2157" y="2733"/>
                <a:ext cx="11" cy="12"/>
                <a:chOff x="2157" y="2733"/>
                <a:chExt cx="11" cy="12"/>
              </a:xfrm>
            </p:grpSpPr>
            <p:sp>
              <p:nvSpPr>
                <p:cNvPr id="73789" name="Oval 1044"/>
                <p:cNvSpPr>
                  <a:spLocks noChangeArrowheads="1"/>
                </p:cNvSpPr>
                <p:nvPr/>
              </p:nvSpPr>
              <p:spPr bwMode="auto">
                <a:xfrm>
                  <a:off x="2157" y="2734"/>
                  <a:ext cx="11" cy="11"/>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790" name="Oval 1045"/>
                <p:cNvSpPr>
                  <a:spLocks noChangeArrowheads="1"/>
                </p:cNvSpPr>
                <p:nvPr/>
              </p:nvSpPr>
              <p:spPr bwMode="auto">
                <a:xfrm>
                  <a:off x="2157" y="2733"/>
                  <a:ext cx="11" cy="12"/>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791" name="Oval 1046"/>
                <p:cNvSpPr>
                  <a:spLocks noChangeArrowheads="1"/>
                </p:cNvSpPr>
                <p:nvPr/>
              </p:nvSpPr>
              <p:spPr bwMode="auto">
                <a:xfrm>
                  <a:off x="2157" y="2734"/>
                  <a:ext cx="11" cy="11"/>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sp>
            <p:nvSpPr>
              <p:cNvPr id="73788" name="Oval 1047"/>
              <p:cNvSpPr>
                <a:spLocks noChangeArrowheads="1"/>
              </p:cNvSpPr>
              <p:nvPr/>
            </p:nvSpPr>
            <p:spPr bwMode="auto">
              <a:xfrm>
                <a:off x="2161" y="2734"/>
                <a:ext cx="5" cy="5"/>
              </a:xfrm>
              <a:prstGeom prst="ellipse">
                <a:avLst/>
              </a:prstGeom>
              <a:solidFill>
                <a:schemeClr val="bg2"/>
              </a:solidFill>
              <a:ln w="9525">
                <a:solidFill>
                  <a:schemeClr val="tx1"/>
                </a:solidFill>
                <a:round/>
                <a:headEnd/>
                <a:tailEnd/>
              </a:ln>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pSp>
      </p:grpSp>
      <p:sp>
        <p:nvSpPr>
          <p:cNvPr id="73742" name="Rectangle 1048"/>
          <p:cNvSpPr>
            <a:spLocks noChangeArrowheads="1"/>
          </p:cNvSpPr>
          <p:nvPr/>
        </p:nvSpPr>
        <p:spPr bwMode="auto">
          <a:xfrm>
            <a:off x="4408488" y="3911600"/>
            <a:ext cx="666750"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3743" name="Rectangle 1049"/>
          <p:cNvSpPr>
            <a:spLocks noChangeArrowheads="1"/>
          </p:cNvSpPr>
          <p:nvPr/>
        </p:nvSpPr>
        <p:spPr bwMode="auto">
          <a:xfrm>
            <a:off x="4306888" y="4133850"/>
            <a:ext cx="598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r>
              <a:rPr lang="en-US" altLang="es-ES">
                <a:solidFill>
                  <a:srgbClr val="000000"/>
                </a:solidFill>
              </a:rPr>
              <a:t>Internet</a:t>
            </a:r>
            <a:endParaRPr lang="es-ES" altLang="es-ES" b="0"/>
          </a:p>
        </p:txBody>
      </p:sp>
      <p:sp>
        <p:nvSpPr>
          <p:cNvPr id="73744" name="Rectangle 1050"/>
          <p:cNvSpPr>
            <a:spLocks noChangeArrowheads="1"/>
          </p:cNvSpPr>
          <p:nvPr/>
        </p:nvSpPr>
        <p:spPr bwMode="auto">
          <a:xfrm>
            <a:off x="1898650" y="4724400"/>
            <a:ext cx="1109663"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n-US" altLang="es-ES">
                <a:solidFill>
                  <a:srgbClr val="000000"/>
                </a:solidFill>
              </a:rPr>
              <a:t>Red</a:t>
            </a:r>
          </a:p>
          <a:p>
            <a:pPr algn="ctr"/>
            <a:r>
              <a:rPr lang="en-US" altLang="es-ES">
                <a:solidFill>
                  <a:srgbClr val="000000"/>
                </a:solidFill>
              </a:rPr>
              <a:t>Corporación 1</a:t>
            </a:r>
            <a:endParaRPr lang="es-ES" altLang="es-ES" b="0"/>
          </a:p>
        </p:txBody>
      </p:sp>
      <p:sp>
        <p:nvSpPr>
          <p:cNvPr id="73745" name="Rectangle 1051"/>
          <p:cNvSpPr>
            <a:spLocks noChangeArrowheads="1"/>
          </p:cNvSpPr>
          <p:nvPr/>
        </p:nvSpPr>
        <p:spPr bwMode="auto">
          <a:xfrm>
            <a:off x="6330950" y="3352800"/>
            <a:ext cx="110807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n-US" altLang="es-ES">
                <a:solidFill>
                  <a:srgbClr val="000000"/>
                </a:solidFill>
              </a:rPr>
              <a:t>Red</a:t>
            </a:r>
          </a:p>
          <a:p>
            <a:pPr algn="ctr"/>
            <a:r>
              <a:rPr lang="en-US" altLang="es-ES">
                <a:solidFill>
                  <a:srgbClr val="000000"/>
                </a:solidFill>
              </a:rPr>
              <a:t>Corporación 2</a:t>
            </a:r>
            <a:endParaRPr lang="es-ES" altLang="es-ES" b="0"/>
          </a:p>
        </p:txBody>
      </p:sp>
      <p:sp>
        <p:nvSpPr>
          <p:cNvPr id="73746" name="Rectangle 1052"/>
          <p:cNvSpPr>
            <a:spLocks noChangeArrowheads="1"/>
          </p:cNvSpPr>
          <p:nvPr/>
        </p:nvSpPr>
        <p:spPr bwMode="auto">
          <a:xfrm>
            <a:off x="3033713" y="2514600"/>
            <a:ext cx="17367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spcBef>
                <a:spcPct val="20000"/>
              </a:spcBef>
              <a:buFont typeface="Monotype Sorts" pitchFamily="2" charset="2"/>
              <a:buNone/>
            </a:pPr>
            <a:r>
              <a:rPr lang="es-ES_tradnl" altLang="es-ES"/>
              <a:t>Red IP 155.222.31.0/24</a:t>
            </a:r>
            <a:endParaRPr lang="es-ES_tradnl" altLang="es-ES" b="0"/>
          </a:p>
        </p:txBody>
      </p:sp>
      <p:sp>
        <p:nvSpPr>
          <p:cNvPr id="73747" name="Rectangle 1053"/>
          <p:cNvSpPr>
            <a:spLocks noChangeArrowheads="1"/>
          </p:cNvSpPr>
          <p:nvPr/>
        </p:nvSpPr>
        <p:spPr bwMode="auto">
          <a:xfrm>
            <a:off x="1647825" y="5326063"/>
            <a:ext cx="173513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spcBef>
                <a:spcPct val="20000"/>
              </a:spcBef>
              <a:buFont typeface="Monotype Sorts" pitchFamily="2" charset="2"/>
              <a:buNone/>
            </a:pPr>
            <a:r>
              <a:rPr lang="es-ES_tradnl" altLang="es-ES"/>
              <a:t>Red IP 191.200.44.0/24</a:t>
            </a:r>
            <a:endParaRPr lang="es-ES_tradnl" altLang="es-ES" b="0"/>
          </a:p>
        </p:txBody>
      </p:sp>
      <p:sp>
        <p:nvSpPr>
          <p:cNvPr id="73748" name="Rectangle 1054"/>
          <p:cNvSpPr>
            <a:spLocks noChangeArrowheads="1"/>
          </p:cNvSpPr>
          <p:nvPr/>
        </p:nvSpPr>
        <p:spPr bwMode="auto">
          <a:xfrm>
            <a:off x="6078538" y="2944813"/>
            <a:ext cx="164623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spcBef>
                <a:spcPct val="20000"/>
              </a:spcBef>
              <a:buFont typeface="Monotype Sorts" pitchFamily="2" charset="2"/>
              <a:buNone/>
            </a:pPr>
            <a:r>
              <a:rPr lang="es-ES_tradnl" altLang="es-ES"/>
              <a:t>Red IP 131.44.15.0/24</a:t>
            </a:r>
            <a:endParaRPr lang="es-ES_tradnl" altLang="es-ES" b="0"/>
          </a:p>
        </p:txBody>
      </p:sp>
      <p:sp>
        <p:nvSpPr>
          <p:cNvPr id="73749" name="Rectangle 1055"/>
          <p:cNvSpPr>
            <a:spLocks noChangeArrowheads="1"/>
          </p:cNvSpPr>
          <p:nvPr/>
        </p:nvSpPr>
        <p:spPr bwMode="auto">
          <a:xfrm>
            <a:off x="561975" y="3124200"/>
            <a:ext cx="19558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spcBef>
                <a:spcPct val="20000"/>
              </a:spcBef>
              <a:buFont typeface="Monotype Sorts" pitchFamily="2" charset="2"/>
              <a:buNone/>
            </a:pPr>
            <a:r>
              <a:rPr lang="es-ES_tradnl" altLang="es-ES" sz="1300">
                <a:latin typeface="Comic Sans MS" panose="030F0702030302020204" pitchFamily="66" charset="0"/>
              </a:rPr>
              <a:t>Host móvil 155.222.31.55</a:t>
            </a:r>
            <a:endParaRPr lang="es-ES_tradnl" altLang="es-ES" sz="2400" b="0">
              <a:latin typeface="TheSansCorrespondence" pitchFamily="34" charset="0"/>
            </a:endParaRPr>
          </a:p>
        </p:txBody>
      </p:sp>
      <p:sp>
        <p:nvSpPr>
          <p:cNvPr id="73750" name="Rectangle 1056"/>
          <p:cNvSpPr>
            <a:spLocks noChangeArrowheads="1"/>
          </p:cNvSpPr>
          <p:nvPr/>
        </p:nvSpPr>
        <p:spPr bwMode="auto">
          <a:xfrm>
            <a:off x="1465263" y="3863975"/>
            <a:ext cx="165893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spcBef>
                <a:spcPct val="20000"/>
              </a:spcBef>
              <a:buFont typeface="Monotype Sorts" pitchFamily="2" charset="2"/>
              <a:buNone/>
            </a:pPr>
            <a:r>
              <a:rPr lang="es-ES_tradnl" altLang="es-ES" sz="1300">
                <a:latin typeface="Comic Sans MS" panose="030F0702030302020204" pitchFamily="66" charset="0"/>
              </a:rPr>
              <a:t>Host 191.200.44.21</a:t>
            </a:r>
            <a:endParaRPr lang="es-ES_tradnl" altLang="es-ES" sz="2400" b="0">
              <a:latin typeface="TheSansCorrespondence" pitchFamily="34" charset="0"/>
            </a:endParaRPr>
          </a:p>
        </p:txBody>
      </p:sp>
      <p:sp>
        <p:nvSpPr>
          <p:cNvPr id="73751" name="Rectangle 1057"/>
          <p:cNvSpPr>
            <a:spLocks noChangeArrowheads="1"/>
          </p:cNvSpPr>
          <p:nvPr/>
        </p:nvSpPr>
        <p:spPr bwMode="auto">
          <a:xfrm>
            <a:off x="6149975" y="4684713"/>
            <a:ext cx="15589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spcBef>
                <a:spcPct val="20000"/>
              </a:spcBef>
              <a:buFont typeface="Monotype Sorts" pitchFamily="2" charset="2"/>
              <a:buNone/>
            </a:pPr>
            <a:r>
              <a:rPr lang="es-ES_tradnl" altLang="es-ES" sz="1300">
                <a:latin typeface="Comic Sans MS" panose="030F0702030302020204" pitchFamily="66" charset="0"/>
              </a:rPr>
              <a:t>Host 131.44.15.69</a:t>
            </a:r>
            <a:endParaRPr lang="es-ES_tradnl" altLang="es-ES" sz="2400" b="0">
              <a:latin typeface="TheSansCorrespondence" pitchFamily="34" charset="0"/>
            </a:endParaRPr>
          </a:p>
        </p:txBody>
      </p:sp>
      <p:sp>
        <p:nvSpPr>
          <p:cNvPr id="73752" name="Freeform 1058"/>
          <p:cNvSpPr>
            <a:spLocks/>
          </p:cNvSpPr>
          <p:nvPr/>
        </p:nvSpPr>
        <p:spPr bwMode="auto">
          <a:xfrm>
            <a:off x="2692400" y="2811463"/>
            <a:ext cx="1552575" cy="1817687"/>
          </a:xfrm>
          <a:custGeom>
            <a:avLst/>
            <a:gdLst>
              <a:gd name="T0" fmla="*/ 0 w 1728"/>
              <a:gd name="T1" fmla="*/ 0 h 1488"/>
              <a:gd name="T2" fmla="*/ 1552575 w 1728"/>
              <a:gd name="T3" fmla="*/ 1407242 h 1488"/>
              <a:gd name="T4" fmla="*/ 0 w 1728"/>
              <a:gd name="T5" fmla="*/ 1817687 h 1488"/>
              <a:gd name="T6" fmla="*/ 0 60000 65536"/>
              <a:gd name="T7" fmla="*/ 0 60000 65536"/>
              <a:gd name="T8" fmla="*/ 0 60000 65536"/>
            </a:gdLst>
            <a:ahLst/>
            <a:cxnLst>
              <a:cxn ang="T6">
                <a:pos x="T0" y="T1"/>
              </a:cxn>
              <a:cxn ang="T7">
                <a:pos x="T2" y="T3"/>
              </a:cxn>
              <a:cxn ang="T8">
                <a:pos x="T4" y="T5"/>
              </a:cxn>
            </a:cxnLst>
            <a:rect l="0" t="0" r="r" b="b"/>
            <a:pathLst>
              <a:path w="1728" h="1488">
                <a:moveTo>
                  <a:pt x="0" y="0"/>
                </a:moveTo>
                <a:cubicBezTo>
                  <a:pt x="864" y="452"/>
                  <a:pt x="1728" y="904"/>
                  <a:pt x="1728" y="1152"/>
                </a:cubicBezTo>
                <a:cubicBezTo>
                  <a:pt x="1728" y="1400"/>
                  <a:pt x="864" y="1444"/>
                  <a:pt x="0" y="1488"/>
                </a:cubicBezTo>
              </a:path>
            </a:pathLst>
          </a:custGeom>
          <a:noFill/>
          <a:ln w="12700" cap="flat" cmpd="sng">
            <a:solidFill>
              <a:srgbClr val="00CC00"/>
            </a:solidFill>
            <a:prstDash val="solid"/>
            <a:round/>
            <a:headEnd type="triangle" w="med" len="med"/>
            <a:tailEnd type="triangle" w="med" len="med"/>
          </a:ln>
          <a:effectLst/>
          <a:extLst>
            <a:ext uri="{909E8E84-426E-40DD-AFC4-6F175D3DCCD1}">
              <a14:hiddenFill xmlns:a14="http://schemas.microsoft.com/office/drawing/2010/main">
                <a:solidFill>
                  <a:srgbClr val="3366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p>
            <a:endParaRPr lang="es-ES"/>
          </a:p>
        </p:txBody>
      </p:sp>
      <p:sp>
        <p:nvSpPr>
          <p:cNvPr id="73753" name="Freeform 1059"/>
          <p:cNvSpPr>
            <a:spLocks/>
          </p:cNvSpPr>
          <p:nvPr/>
        </p:nvSpPr>
        <p:spPr bwMode="auto">
          <a:xfrm>
            <a:off x="2754313" y="2757488"/>
            <a:ext cx="3975100" cy="1614487"/>
          </a:xfrm>
          <a:custGeom>
            <a:avLst/>
            <a:gdLst>
              <a:gd name="T0" fmla="*/ 0 w 3072"/>
              <a:gd name="T1" fmla="*/ 0 h 1408"/>
              <a:gd name="T2" fmla="*/ 2360216 w 3072"/>
              <a:gd name="T3" fmla="*/ 1375983 h 1408"/>
              <a:gd name="T4" fmla="*/ 3975100 w 3072"/>
              <a:gd name="T5" fmla="*/ 1431023 h 1408"/>
              <a:gd name="T6" fmla="*/ 0 60000 65536"/>
              <a:gd name="T7" fmla="*/ 0 60000 65536"/>
              <a:gd name="T8" fmla="*/ 0 60000 65536"/>
            </a:gdLst>
            <a:ahLst/>
            <a:cxnLst>
              <a:cxn ang="T6">
                <a:pos x="T0" y="T1"/>
              </a:cxn>
              <a:cxn ang="T7">
                <a:pos x="T2" y="T3"/>
              </a:cxn>
              <a:cxn ang="T8">
                <a:pos x="T4" y="T5"/>
              </a:cxn>
            </a:cxnLst>
            <a:rect l="0" t="0" r="r" b="b"/>
            <a:pathLst>
              <a:path w="3072" h="1408">
                <a:moveTo>
                  <a:pt x="0" y="0"/>
                </a:moveTo>
                <a:cubicBezTo>
                  <a:pt x="656" y="496"/>
                  <a:pt x="1312" y="992"/>
                  <a:pt x="1824" y="1200"/>
                </a:cubicBezTo>
                <a:cubicBezTo>
                  <a:pt x="2336" y="1408"/>
                  <a:pt x="2704" y="1328"/>
                  <a:pt x="3072" y="1248"/>
                </a:cubicBezTo>
              </a:path>
            </a:pathLst>
          </a:custGeom>
          <a:noFill/>
          <a:ln w="12700" cap="flat" cmpd="sng">
            <a:solidFill>
              <a:srgbClr val="00CC00"/>
            </a:solidFill>
            <a:prstDash val="solid"/>
            <a:round/>
            <a:headEnd type="triangle" w="med" len="med"/>
            <a:tailEnd type="triangle" w="med" len="med"/>
          </a:ln>
          <a:effectLst/>
          <a:extLst>
            <a:ext uri="{909E8E84-426E-40DD-AFC4-6F175D3DCCD1}">
              <a14:hiddenFill xmlns:a14="http://schemas.microsoft.com/office/drawing/2010/main">
                <a:solidFill>
                  <a:srgbClr val="3366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nchor="ctr">
            <a:spAutoFit/>
          </a:bodyPr>
          <a:lstStyle/>
          <a:p>
            <a:endParaRPr lang="es-ES"/>
          </a:p>
        </p:txBody>
      </p:sp>
      <p:sp>
        <p:nvSpPr>
          <p:cNvPr id="73754" name="Rectangle 1060"/>
          <p:cNvSpPr>
            <a:spLocks noChangeArrowheads="1"/>
          </p:cNvSpPr>
          <p:nvPr/>
        </p:nvSpPr>
        <p:spPr bwMode="auto">
          <a:xfrm>
            <a:off x="604838" y="1327150"/>
            <a:ext cx="8002587"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s-ES_tradnl" altLang="es-ES" sz="2000" b="0"/>
              <a:t>El GGSN se comporta como un </a:t>
            </a:r>
            <a:r>
              <a:rPr lang="es-ES_tradnl" altLang="es-ES" sz="2000" b="0" i="1"/>
              <a:t>router</a:t>
            </a:r>
            <a:r>
              <a:rPr lang="es-ES_tradnl" altLang="es-ES" sz="2000" b="0"/>
              <a:t>, de forma que “camufla” las características especiales de la red GPRS desde el punto de vista de la red externa</a:t>
            </a:r>
          </a:p>
        </p:txBody>
      </p:sp>
      <p:sp>
        <p:nvSpPr>
          <p:cNvPr id="73755" name="Text Box 1061"/>
          <p:cNvSpPr txBox="1">
            <a:spLocks noChangeArrowheads="1"/>
          </p:cNvSpPr>
          <p:nvPr/>
        </p:nvSpPr>
        <p:spPr bwMode="auto">
          <a:xfrm>
            <a:off x="2946400" y="2922588"/>
            <a:ext cx="1055688"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a:t>Red</a:t>
            </a:r>
          </a:p>
          <a:p>
            <a:pPr algn="ctr" eaLnBrk="1" hangingPunct="1"/>
            <a:r>
              <a:rPr lang="es-ES" altLang="es-ES"/>
              <a:t>GSM/GPRS</a:t>
            </a:r>
          </a:p>
        </p:txBody>
      </p:sp>
      <p:sp>
        <p:nvSpPr>
          <p:cNvPr id="73756" name="Text Box 1062"/>
          <p:cNvSpPr txBox="1">
            <a:spLocks noChangeArrowheads="1"/>
          </p:cNvSpPr>
          <p:nvPr/>
        </p:nvSpPr>
        <p:spPr bwMode="auto">
          <a:xfrm>
            <a:off x="4065588" y="5486400"/>
            <a:ext cx="787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Routers</a:t>
            </a:r>
          </a:p>
        </p:txBody>
      </p:sp>
      <p:sp>
        <p:nvSpPr>
          <p:cNvPr id="73757" name="Line 1063"/>
          <p:cNvSpPr>
            <a:spLocks noChangeShapeType="1"/>
          </p:cNvSpPr>
          <p:nvPr/>
        </p:nvSpPr>
        <p:spPr bwMode="auto">
          <a:xfrm flipH="1" flipV="1">
            <a:off x="3516313" y="4724400"/>
            <a:ext cx="7747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3758" name="Line 1064"/>
          <p:cNvSpPr>
            <a:spLocks noChangeShapeType="1"/>
          </p:cNvSpPr>
          <p:nvPr/>
        </p:nvSpPr>
        <p:spPr bwMode="auto">
          <a:xfrm flipV="1">
            <a:off x="4572000" y="4419600"/>
            <a:ext cx="1476375"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3759" name="Line 1065"/>
          <p:cNvSpPr>
            <a:spLocks noChangeShapeType="1"/>
          </p:cNvSpPr>
          <p:nvPr/>
        </p:nvSpPr>
        <p:spPr bwMode="auto">
          <a:xfrm flipH="1" flipV="1">
            <a:off x="3938588" y="3810000"/>
            <a:ext cx="492125"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3760" name="Text Box 1066"/>
          <p:cNvSpPr txBox="1">
            <a:spLocks noChangeArrowheads="1"/>
          </p:cNvSpPr>
          <p:nvPr/>
        </p:nvSpPr>
        <p:spPr bwMode="auto">
          <a:xfrm>
            <a:off x="5049838" y="2601913"/>
            <a:ext cx="654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GGSN</a:t>
            </a:r>
          </a:p>
        </p:txBody>
      </p:sp>
      <p:sp>
        <p:nvSpPr>
          <p:cNvPr id="73761" name="Line 1067"/>
          <p:cNvSpPr>
            <a:spLocks noChangeShapeType="1"/>
          </p:cNvSpPr>
          <p:nvPr/>
        </p:nvSpPr>
        <p:spPr bwMode="auto">
          <a:xfrm flipH="1">
            <a:off x="4149725" y="2819400"/>
            <a:ext cx="9144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Marcador de número de diapositiva 1"/>
          <p:cNvSpPr>
            <a:spLocks noGrp="1"/>
          </p:cNvSpPr>
          <p:nvPr>
            <p:ph type="sldNum" sz="quarter" idx="10"/>
          </p:nvPr>
        </p:nvSpPr>
        <p:spPr/>
        <p:txBody>
          <a:bodyPr/>
          <a:lstStyle/>
          <a:p>
            <a:pPr>
              <a:defRPr/>
            </a:pPr>
            <a:r>
              <a:rPr lang="es-ES" altLang="es-ES"/>
              <a:t>Ampliación Redes 7-</a:t>
            </a:r>
            <a:fld id="{790D9EB9-CB95-482E-A080-5A3EF239438E}" type="slidenum">
              <a:rPr lang="es-ES" altLang="es-ES"/>
              <a:pPr>
                <a:defRPr/>
              </a:pPr>
              <a:t>29</a:t>
            </a:fld>
            <a:endParaRPr lang="es-ES" altLang="es-ES"/>
          </a:p>
        </p:txBody>
      </p:sp>
      <p:sp>
        <p:nvSpPr>
          <p:cNvPr id="76803" name="Rectangle 2"/>
          <p:cNvSpPr>
            <a:spLocks noChangeArrowheads="1"/>
          </p:cNvSpPr>
          <p:nvPr/>
        </p:nvSpPr>
        <p:spPr bwMode="auto">
          <a:xfrm>
            <a:off x="735013" y="261938"/>
            <a:ext cx="77724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_tradnl" altLang="es-ES" sz="3600" b="0">
                <a:latin typeface="Times New Roman" panose="02020603050405020304" pitchFamily="18" charset="0"/>
              </a:rPr>
              <a:t>Arquitectura GPRS (4/4)</a:t>
            </a:r>
          </a:p>
        </p:txBody>
      </p:sp>
      <p:sp>
        <p:nvSpPr>
          <p:cNvPr id="76804" name="Rectangle 3"/>
          <p:cNvSpPr>
            <a:spLocks noChangeArrowheads="1"/>
          </p:cNvSpPr>
          <p:nvPr/>
        </p:nvSpPr>
        <p:spPr bwMode="auto">
          <a:xfrm>
            <a:off x="604838" y="1327150"/>
            <a:ext cx="8002587"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s-ES_tradnl" altLang="es-ES" sz="2000" b="0"/>
              <a:t>La red GPRS es una nueva red de </a:t>
            </a:r>
            <a:r>
              <a:rPr lang="es-ES_tradnl" altLang="es-ES" sz="2000" b="0" i="1"/>
              <a:t>Conmutación de Paquetes</a:t>
            </a:r>
            <a:r>
              <a:rPr lang="es-ES_tradnl" altLang="es-ES" sz="2000" b="0"/>
              <a:t> que se superpone y convive con la actual estructura de </a:t>
            </a:r>
            <a:r>
              <a:rPr lang="es-ES_tradnl" altLang="es-ES" sz="2000" b="0" i="1"/>
              <a:t>Conmutación de Circuitos</a:t>
            </a:r>
            <a:r>
              <a:rPr lang="es-ES_tradnl" altLang="es-ES" sz="2000" b="0"/>
              <a:t> propia de GSM</a:t>
            </a:r>
          </a:p>
        </p:txBody>
      </p:sp>
      <p:sp>
        <p:nvSpPr>
          <p:cNvPr id="76805" name="Oval 4"/>
          <p:cNvSpPr>
            <a:spLocks noChangeArrowheads="1"/>
          </p:cNvSpPr>
          <p:nvPr/>
        </p:nvSpPr>
        <p:spPr bwMode="auto">
          <a:xfrm>
            <a:off x="3070225" y="3078163"/>
            <a:ext cx="2789238" cy="1014412"/>
          </a:xfrm>
          <a:prstGeom prst="ellipse">
            <a:avLst/>
          </a:prstGeom>
          <a:gradFill rotWithShape="0">
            <a:gsLst>
              <a:gs pos="0">
                <a:srgbClr val="CCFF33"/>
              </a:gs>
              <a:gs pos="100000">
                <a:srgbClr val="728F1D"/>
              </a:gs>
            </a:gsLst>
            <a:lin ang="5400000" scaled="1"/>
          </a:gradFill>
          <a:ln w="9525">
            <a:round/>
            <a:headEnd/>
            <a:tailEnd/>
          </a:ln>
          <a:effectLst/>
          <a:scene3d>
            <a:camera prst="legacyPerspectiveFront">
              <a:rot lat="20699998" lon="20699998" rev="0"/>
            </a:camera>
            <a:lightRig rig="legacyNormal2" dir="t"/>
          </a:scene3d>
          <a:sp3d extrusionH="36500" prstMaterial="legacyMetal">
            <a:bevelT w="13500" h="13500" prst="angle"/>
            <a:bevelB w="13500" h="13500" prst="angle"/>
            <a:extrusionClr>
              <a:srgbClr val="CCFF33"/>
            </a:extrusionClr>
            <a:contourClr>
              <a:srgbClr val="CCFF33"/>
            </a:contourClr>
          </a:sp3d>
          <a:extLst>
            <a:ext uri="{AF507438-7753-43E0-B8FC-AC1667EBCBE1}">
              <a14:hiddenEffects xmlns:a14="http://schemas.microsoft.com/office/drawing/2010/main">
                <a:effectLst>
                  <a:outerShdw dist="35921" dir="2700000" algn="ctr" rotWithShape="0">
                    <a:srgbClr val="868686"/>
                  </a:outerShdw>
                </a:effectLst>
              </a14:hiddenEffects>
            </a:ext>
          </a:extLst>
        </p:spPr>
        <p:txBody>
          <a:bodyPr anchor="ctr">
            <a:spAutoFit/>
            <a:flatTx/>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6806" name="Rectangle 5"/>
          <p:cNvSpPr>
            <a:spLocks noChangeArrowheads="1"/>
          </p:cNvSpPr>
          <p:nvPr/>
        </p:nvSpPr>
        <p:spPr bwMode="auto">
          <a:xfrm>
            <a:off x="1365250" y="2976563"/>
            <a:ext cx="274638" cy="274637"/>
          </a:xfrm>
          <a:prstGeom prst="rect">
            <a:avLst/>
          </a:prstGeom>
          <a:gradFill rotWithShape="0">
            <a:gsLst>
              <a:gs pos="0">
                <a:srgbClr val="CCFF33"/>
              </a:gs>
              <a:gs pos="100000">
                <a:srgbClr val="5E7618"/>
              </a:gs>
            </a:gsLst>
            <a:lin ang="5400000" scaled="1"/>
          </a:gradFill>
          <a:ln w="9525">
            <a:miter lim="800000"/>
            <a:headEnd/>
            <a:tailEnd/>
          </a:ln>
          <a:effectLst/>
          <a:scene3d>
            <a:camera prst="legacyObliqueFront">
              <a:rot lat="1500000" lon="1500000" rev="0"/>
            </a:camera>
            <a:lightRig rig="legacyNormal2" dir="b"/>
          </a:scene3d>
          <a:sp3d extrusionH="290500" prstMaterial="legacyMetal">
            <a:bevelT w="13500" h="13500" prst="angle"/>
            <a:bevelB w="13500" h="13500" prst="angle"/>
            <a:extrusionClr>
              <a:srgbClr val="CCFF33"/>
            </a:extrusionClr>
            <a:contourClr>
              <a:srgbClr val="CCFF33"/>
            </a:contourClr>
          </a:sp3d>
          <a:extLs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nchor="ctr">
            <a:spAutoFit/>
            <a:flatTx/>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6807" name="Line 6"/>
          <p:cNvSpPr>
            <a:spLocks noChangeShapeType="1"/>
          </p:cNvSpPr>
          <p:nvPr/>
        </p:nvSpPr>
        <p:spPr bwMode="auto">
          <a:xfrm>
            <a:off x="1582738" y="2760663"/>
            <a:ext cx="0" cy="173037"/>
          </a:xfrm>
          <a:prstGeom prst="line">
            <a:avLst/>
          </a:prstGeom>
          <a:noFill/>
          <a:ln w="28575">
            <a:solidFill>
              <a:srgbClr val="CC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nchor="ctr">
            <a:spAutoFit/>
          </a:bodyPr>
          <a:lstStyle/>
          <a:p>
            <a:endParaRPr lang="es-ES"/>
          </a:p>
        </p:txBody>
      </p:sp>
      <p:sp>
        <p:nvSpPr>
          <p:cNvPr id="76808" name="Line 7"/>
          <p:cNvSpPr>
            <a:spLocks noChangeShapeType="1"/>
          </p:cNvSpPr>
          <p:nvPr/>
        </p:nvSpPr>
        <p:spPr bwMode="auto">
          <a:xfrm rot="-9170620">
            <a:off x="1603375" y="2597150"/>
            <a:ext cx="1588" cy="1730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nchor="ctr">
            <a:spAutoFit/>
          </a:bodyPr>
          <a:lstStyle/>
          <a:p>
            <a:endParaRPr lang="es-ES"/>
          </a:p>
        </p:txBody>
      </p:sp>
      <p:sp>
        <p:nvSpPr>
          <p:cNvPr id="76809" name="Line 8"/>
          <p:cNvSpPr>
            <a:spLocks noChangeShapeType="1"/>
          </p:cNvSpPr>
          <p:nvPr/>
        </p:nvSpPr>
        <p:spPr bwMode="auto">
          <a:xfrm rot="9170620" flipH="1">
            <a:off x="1538288" y="2590800"/>
            <a:ext cx="1587" cy="1730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nchor="ctr">
            <a:spAutoFit/>
          </a:bodyPr>
          <a:lstStyle/>
          <a:p>
            <a:endParaRPr lang="es-ES"/>
          </a:p>
        </p:txBody>
      </p:sp>
      <p:sp>
        <p:nvSpPr>
          <p:cNvPr id="76810" name="Rectangle 9"/>
          <p:cNvSpPr>
            <a:spLocks noChangeArrowheads="1"/>
          </p:cNvSpPr>
          <p:nvPr/>
        </p:nvSpPr>
        <p:spPr bwMode="auto">
          <a:xfrm>
            <a:off x="2081213" y="3113088"/>
            <a:ext cx="274637" cy="274637"/>
          </a:xfrm>
          <a:prstGeom prst="rect">
            <a:avLst/>
          </a:prstGeom>
          <a:gradFill rotWithShape="0">
            <a:gsLst>
              <a:gs pos="0">
                <a:srgbClr val="CCFF33"/>
              </a:gs>
              <a:gs pos="100000">
                <a:srgbClr val="5E7618"/>
              </a:gs>
            </a:gsLst>
            <a:lin ang="5400000" scaled="1"/>
          </a:gradFill>
          <a:ln w="9525">
            <a:miter lim="800000"/>
            <a:headEnd/>
            <a:tailEnd/>
          </a:ln>
          <a:effectLst/>
          <a:scene3d>
            <a:camera prst="legacyObliqueFront">
              <a:rot lat="1500000" lon="1500000" rev="0"/>
            </a:camera>
            <a:lightRig rig="legacyNormal2" dir="b"/>
          </a:scene3d>
          <a:sp3d extrusionH="290500" prstMaterial="legacyMetal">
            <a:bevelT w="13500" h="13500" prst="angle"/>
            <a:bevelB w="13500" h="13500" prst="angle"/>
            <a:extrusionClr>
              <a:srgbClr val="CCFF33"/>
            </a:extrusionClr>
            <a:contourClr>
              <a:srgbClr val="CCFF33"/>
            </a:contourClr>
          </a:sp3d>
          <a:extLs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nchor="ctr">
            <a:spAutoFit/>
            <a:flatTx/>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6811" name="Line 10"/>
          <p:cNvSpPr>
            <a:spLocks noChangeShapeType="1"/>
          </p:cNvSpPr>
          <p:nvPr/>
        </p:nvSpPr>
        <p:spPr bwMode="auto">
          <a:xfrm>
            <a:off x="1684338" y="3048000"/>
            <a:ext cx="490537" cy="873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anchor="ctr">
            <a:spAutoFit/>
          </a:bodyPr>
          <a:lstStyle/>
          <a:p>
            <a:endParaRPr lang="es-ES"/>
          </a:p>
        </p:txBody>
      </p:sp>
      <p:sp>
        <p:nvSpPr>
          <p:cNvPr id="76812" name="Rectangle 11"/>
          <p:cNvSpPr>
            <a:spLocks noChangeArrowheads="1"/>
          </p:cNvSpPr>
          <p:nvPr/>
        </p:nvSpPr>
        <p:spPr bwMode="auto">
          <a:xfrm>
            <a:off x="1092200" y="2427288"/>
            <a:ext cx="1630363" cy="1416050"/>
          </a:xfrm>
          <a:prstGeom prst="rect">
            <a:avLst/>
          </a:prstGeom>
          <a:noFill/>
          <a:ln w="9525">
            <a:solidFill>
              <a:srgbClr val="CCFF33"/>
            </a:solidFill>
            <a:prstDash val="dash"/>
            <a:miter lim="800000"/>
            <a:headEnd/>
            <a:tailEnd/>
          </a:ln>
          <a:effectLst/>
          <a:extLst>
            <a:ext uri="{909E8E84-426E-40DD-AFC4-6F175D3DCCD1}">
              <a14:hiddenFill xmlns:a14="http://schemas.microsoft.com/office/drawing/2010/mai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anchor="ct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6813" name="Line 12"/>
          <p:cNvSpPr>
            <a:spLocks noChangeShapeType="1"/>
          </p:cNvSpPr>
          <p:nvPr/>
        </p:nvSpPr>
        <p:spPr bwMode="auto">
          <a:xfrm>
            <a:off x="2428875" y="3186113"/>
            <a:ext cx="850900" cy="130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anchor="ctr">
            <a:spAutoFit/>
          </a:bodyPr>
          <a:lstStyle/>
          <a:p>
            <a:endParaRPr lang="es-ES"/>
          </a:p>
        </p:txBody>
      </p:sp>
      <p:sp>
        <p:nvSpPr>
          <p:cNvPr id="76814" name="Line 13"/>
          <p:cNvSpPr>
            <a:spLocks noChangeShapeType="1"/>
          </p:cNvSpPr>
          <p:nvPr/>
        </p:nvSpPr>
        <p:spPr bwMode="auto">
          <a:xfrm flipV="1">
            <a:off x="3530600" y="2746375"/>
            <a:ext cx="1155700" cy="590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anchor="ctr">
            <a:spAutoFit/>
          </a:bodyPr>
          <a:lstStyle/>
          <a:p>
            <a:endParaRPr lang="es-ES"/>
          </a:p>
        </p:txBody>
      </p:sp>
      <p:sp>
        <p:nvSpPr>
          <p:cNvPr id="76815" name="Line 14"/>
          <p:cNvSpPr>
            <a:spLocks noChangeShapeType="1"/>
          </p:cNvSpPr>
          <p:nvPr/>
        </p:nvSpPr>
        <p:spPr bwMode="auto">
          <a:xfrm>
            <a:off x="4930775" y="2760663"/>
            <a:ext cx="260350" cy="8080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anchor="ctr">
            <a:spAutoFit/>
          </a:bodyPr>
          <a:lstStyle/>
          <a:p>
            <a:endParaRPr lang="es-ES"/>
          </a:p>
        </p:txBody>
      </p:sp>
      <p:sp>
        <p:nvSpPr>
          <p:cNvPr id="76816" name="Rectangle 15"/>
          <p:cNvSpPr>
            <a:spLocks noChangeArrowheads="1"/>
          </p:cNvSpPr>
          <p:nvPr/>
        </p:nvSpPr>
        <p:spPr bwMode="auto">
          <a:xfrm>
            <a:off x="3214688" y="3281363"/>
            <a:ext cx="274637" cy="274637"/>
          </a:xfrm>
          <a:prstGeom prst="rect">
            <a:avLst/>
          </a:prstGeom>
          <a:gradFill rotWithShape="0">
            <a:gsLst>
              <a:gs pos="0">
                <a:srgbClr val="CCFF33"/>
              </a:gs>
              <a:gs pos="100000">
                <a:srgbClr val="5E7618"/>
              </a:gs>
            </a:gsLst>
            <a:lin ang="5400000" scaled="1"/>
          </a:gradFill>
          <a:ln w="9525">
            <a:miter lim="800000"/>
            <a:headEnd/>
            <a:tailEnd/>
          </a:ln>
          <a:effectLst/>
          <a:scene3d>
            <a:camera prst="legacyObliqueFront">
              <a:rot lat="1500000" lon="1500000" rev="0"/>
            </a:camera>
            <a:lightRig rig="legacyNormal2" dir="b"/>
          </a:scene3d>
          <a:sp3d extrusionH="290500" prstMaterial="legacyMetal">
            <a:bevelT w="13500" h="13500" prst="angle"/>
            <a:bevelB w="13500" h="13500" prst="angle"/>
            <a:extrusionClr>
              <a:srgbClr val="CCFF33"/>
            </a:extrusionClr>
            <a:contourClr>
              <a:srgbClr val="CCFF33"/>
            </a:contourClr>
          </a:sp3d>
          <a:extLs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nchor="ctr">
            <a:spAutoFit/>
            <a:flatTx/>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6817" name="Line 16"/>
          <p:cNvSpPr>
            <a:spLocks noChangeShapeType="1"/>
          </p:cNvSpPr>
          <p:nvPr/>
        </p:nvSpPr>
        <p:spPr bwMode="auto">
          <a:xfrm>
            <a:off x="3533775" y="3367088"/>
            <a:ext cx="1644650" cy="246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anchor="ctr">
            <a:spAutoFit/>
          </a:bodyPr>
          <a:lstStyle/>
          <a:p>
            <a:endParaRPr lang="es-ES"/>
          </a:p>
        </p:txBody>
      </p:sp>
      <p:sp>
        <p:nvSpPr>
          <p:cNvPr id="76818" name="Rectangle 17"/>
          <p:cNvSpPr>
            <a:spLocks noChangeArrowheads="1"/>
          </p:cNvSpPr>
          <p:nvPr/>
        </p:nvSpPr>
        <p:spPr bwMode="auto">
          <a:xfrm>
            <a:off x="5114925" y="3548063"/>
            <a:ext cx="274638" cy="274637"/>
          </a:xfrm>
          <a:prstGeom prst="rect">
            <a:avLst/>
          </a:prstGeom>
          <a:gradFill rotWithShape="0">
            <a:gsLst>
              <a:gs pos="0">
                <a:srgbClr val="CCFF33"/>
              </a:gs>
              <a:gs pos="100000">
                <a:srgbClr val="5E7618"/>
              </a:gs>
            </a:gsLst>
            <a:lin ang="5400000" scaled="1"/>
          </a:gradFill>
          <a:ln w="9525">
            <a:miter lim="800000"/>
            <a:headEnd/>
            <a:tailEnd/>
          </a:ln>
          <a:effectLst/>
          <a:scene3d>
            <a:camera prst="legacyObliqueFront">
              <a:rot lat="1500000" lon="1500000" rev="0"/>
            </a:camera>
            <a:lightRig rig="legacyNormal2" dir="b"/>
          </a:scene3d>
          <a:sp3d extrusionH="290500" prstMaterial="legacyMetal">
            <a:bevelT w="13500" h="13500" prst="angle"/>
            <a:bevelB w="13500" h="13500" prst="angle"/>
            <a:extrusionClr>
              <a:srgbClr val="CCFF33"/>
            </a:extrusionClr>
            <a:contourClr>
              <a:srgbClr val="CCFF33"/>
            </a:contourClr>
          </a:sp3d>
          <a:extLs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nchor="ctr">
            <a:spAutoFit/>
            <a:flatTx/>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pic>
        <p:nvPicPr>
          <p:cNvPr id="76819" name="Picture 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42038" y="2605088"/>
            <a:ext cx="1414462" cy="771525"/>
          </a:xfrm>
          <a:prstGeom prst="rect">
            <a:avLst/>
          </a:prstGeom>
          <a:noFill/>
          <a:ln>
            <a:noFill/>
          </a:ln>
          <a:effectLst/>
          <a:extLst>
            <a:ext uri="{909E8E84-426E-40DD-AFC4-6F175D3DCCD1}">
              <a14:hiddenFill xmlns:a14="http://schemas.microsoft.com/office/drawing/2010/main">
                <a:solidFill>
                  <a:srgbClr val="336699"/>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6820" name="Text Box 19"/>
          <p:cNvSpPr txBox="1">
            <a:spLocks noChangeArrowheads="1"/>
          </p:cNvSpPr>
          <p:nvPr/>
        </p:nvSpPr>
        <p:spPr bwMode="auto">
          <a:xfrm>
            <a:off x="6394450" y="2801938"/>
            <a:ext cx="971550" cy="336550"/>
          </a:xfrm>
          <a:prstGeom prst="rect">
            <a:avLst/>
          </a:prstGeom>
          <a:noFill/>
          <a:ln>
            <a:noFill/>
          </a:ln>
          <a:effectLst/>
          <a:extLst>
            <a:ext uri="{909E8E84-426E-40DD-AFC4-6F175D3DCCD1}">
              <a14:hiddenFill xmlns:a14="http://schemas.microsoft.com/office/drawing/2010/mai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600">
                <a:latin typeface="Arial Narrow" panose="020B0606020202030204" pitchFamily="34" charset="0"/>
              </a:rPr>
              <a:t>RTB/RDSI</a:t>
            </a:r>
            <a:endParaRPr lang="es-ES_tradnl" altLang="es-ES" sz="1600" b="0">
              <a:latin typeface="Arial Narrow" panose="020B0606020202030204" pitchFamily="34" charset="0"/>
            </a:endParaRPr>
          </a:p>
        </p:txBody>
      </p:sp>
      <p:sp>
        <p:nvSpPr>
          <p:cNvPr id="76821" name="Line 20"/>
          <p:cNvSpPr>
            <a:spLocks noChangeShapeType="1"/>
          </p:cNvSpPr>
          <p:nvPr/>
        </p:nvSpPr>
        <p:spPr bwMode="auto">
          <a:xfrm flipV="1">
            <a:off x="5457825" y="3057525"/>
            <a:ext cx="895350" cy="5619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anchor="ctr">
            <a:spAutoFit/>
          </a:bodyPr>
          <a:lstStyle/>
          <a:p>
            <a:endParaRPr lang="es-ES"/>
          </a:p>
        </p:txBody>
      </p:sp>
      <p:sp>
        <p:nvSpPr>
          <p:cNvPr id="76822" name="Line 21"/>
          <p:cNvSpPr>
            <a:spLocks noChangeShapeType="1"/>
          </p:cNvSpPr>
          <p:nvPr/>
        </p:nvSpPr>
        <p:spPr bwMode="auto">
          <a:xfrm>
            <a:off x="5446713" y="3649663"/>
            <a:ext cx="1095375" cy="158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anchor="ctr">
            <a:spAutoFit/>
          </a:bodyPr>
          <a:lstStyle/>
          <a:p>
            <a:endParaRPr lang="es-ES"/>
          </a:p>
        </p:txBody>
      </p:sp>
      <p:pic>
        <p:nvPicPr>
          <p:cNvPr id="76823" name="Picture 2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7138" y="3460750"/>
            <a:ext cx="1573212" cy="731838"/>
          </a:xfrm>
          <a:prstGeom prst="rect">
            <a:avLst/>
          </a:prstGeom>
          <a:noFill/>
          <a:ln>
            <a:noFill/>
          </a:ln>
          <a:effectLst/>
          <a:extLst>
            <a:ext uri="{909E8E84-426E-40DD-AFC4-6F175D3DCCD1}">
              <a14:hiddenFill xmlns:a14="http://schemas.microsoft.com/office/drawing/2010/main">
                <a:solidFill>
                  <a:srgbClr val="336699"/>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6824" name="Text Box 23"/>
          <p:cNvSpPr txBox="1">
            <a:spLocks noChangeArrowheads="1"/>
          </p:cNvSpPr>
          <p:nvPr/>
        </p:nvSpPr>
        <p:spPr bwMode="auto">
          <a:xfrm>
            <a:off x="6538913" y="3619500"/>
            <a:ext cx="1108075" cy="336550"/>
          </a:xfrm>
          <a:prstGeom prst="rect">
            <a:avLst/>
          </a:prstGeom>
          <a:noFill/>
          <a:ln>
            <a:noFill/>
          </a:ln>
          <a:effectLst/>
          <a:extLst>
            <a:ext uri="{909E8E84-426E-40DD-AFC4-6F175D3DCCD1}">
              <a14:hiddenFill xmlns:a14="http://schemas.microsoft.com/office/drawing/2010/mai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600">
                <a:latin typeface="Arial Narrow" panose="020B0606020202030204" pitchFamily="34" charset="0"/>
              </a:rPr>
              <a:t>Otras redes</a:t>
            </a:r>
            <a:endParaRPr lang="es-ES_tradnl" altLang="es-ES" sz="1600" b="0">
              <a:latin typeface="Arial Narrow" panose="020B0606020202030204" pitchFamily="34" charset="0"/>
            </a:endParaRPr>
          </a:p>
        </p:txBody>
      </p:sp>
      <p:sp>
        <p:nvSpPr>
          <p:cNvPr id="76825" name="Text Box 24"/>
          <p:cNvSpPr txBox="1">
            <a:spLocks noChangeArrowheads="1"/>
          </p:cNvSpPr>
          <p:nvPr/>
        </p:nvSpPr>
        <p:spPr bwMode="auto">
          <a:xfrm>
            <a:off x="1271588" y="3294063"/>
            <a:ext cx="508000" cy="336550"/>
          </a:xfrm>
          <a:prstGeom prst="rect">
            <a:avLst/>
          </a:prstGeom>
          <a:noFill/>
          <a:ln>
            <a:noFill/>
          </a:ln>
          <a:effectLst/>
          <a:extLst>
            <a:ext uri="{909E8E84-426E-40DD-AFC4-6F175D3DCCD1}">
              <a14:hiddenFill xmlns:a14="http://schemas.microsoft.com/office/drawing/2010/mai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600" b="0">
                <a:latin typeface="Arial Narrow" panose="020B0606020202030204" pitchFamily="34" charset="0"/>
              </a:rPr>
              <a:t>BTS</a:t>
            </a:r>
          </a:p>
        </p:txBody>
      </p:sp>
      <p:sp>
        <p:nvSpPr>
          <p:cNvPr id="76826" name="Text Box 25"/>
          <p:cNvSpPr txBox="1">
            <a:spLocks noChangeArrowheads="1"/>
          </p:cNvSpPr>
          <p:nvPr/>
        </p:nvSpPr>
        <p:spPr bwMode="auto">
          <a:xfrm>
            <a:off x="1992313" y="3462338"/>
            <a:ext cx="527050" cy="336550"/>
          </a:xfrm>
          <a:prstGeom prst="rect">
            <a:avLst/>
          </a:prstGeom>
          <a:noFill/>
          <a:ln>
            <a:noFill/>
          </a:ln>
          <a:effectLst/>
          <a:extLst>
            <a:ext uri="{909E8E84-426E-40DD-AFC4-6F175D3DCCD1}">
              <a14:hiddenFill xmlns:a14="http://schemas.microsoft.com/office/drawing/2010/mai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600" b="0">
                <a:latin typeface="Arial Narrow" panose="020B0606020202030204" pitchFamily="34" charset="0"/>
              </a:rPr>
              <a:t>BSC</a:t>
            </a:r>
          </a:p>
        </p:txBody>
      </p:sp>
      <p:sp>
        <p:nvSpPr>
          <p:cNvPr id="76827" name="Text Box 26"/>
          <p:cNvSpPr txBox="1">
            <a:spLocks noChangeArrowheads="1"/>
          </p:cNvSpPr>
          <p:nvPr/>
        </p:nvSpPr>
        <p:spPr bwMode="auto">
          <a:xfrm>
            <a:off x="2922588" y="2735263"/>
            <a:ext cx="930275" cy="336550"/>
          </a:xfrm>
          <a:prstGeom prst="rect">
            <a:avLst/>
          </a:prstGeom>
          <a:noFill/>
          <a:ln>
            <a:noFill/>
          </a:ln>
          <a:effectLst/>
          <a:extLst>
            <a:ext uri="{909E8E84-426E-40DD-AFC4-6F175D3DCCD1}">
              <a14:hiddenFill xmlns:a14="http://schemas.microsoft.com/office/drawing/2010/mai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600" b="0">
                <a:latin typeface="Arial Narrow" panose="020B0606020202030204" pitchFamily="34" charset="0"/>
              </a:rPr>
              <a:t>MSC/VLR</a:t>
            </a:r>
          </a:p>
        </p:txBody>
      </p:sp>
      <p:sp>
        <p:nvSpPr>
          <p:cNvPr id="76828" name="Text Box 27"/>
          <p:cNvSpPr txBox="1">
            <a:spLocks noChangeArrowheads="1"/>
          </p:cNvSpPr>
          <p:nvPr/>
        </p:nvSpPr>
        <p:spPr bwMode="auto">
          <a:xfrm>
            <a:off x="5399088" y="3932238"/>
            <a:ext cx="684212" cy="336550"/>
          </a:xfrm>
          <a:prstGeom prst="rect">
            <a:avLst/>
          </a:prstGeom>
          <a:noFill/>
          <a:ln>
            <a:noFill/>
          </a:ln>
          <a:effectLst/>
          <a:extLst>
            <a:ext uri="{909E8E84-426E-40DD-AFC4-6F175D3DCCD1}">
              <a14:hiddenFill xmlns:a14="http://schemas.microsoft.com/office/drawing/2010/mai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600" b="0">
                <a:latin typeface="Arial Narrow" panose="020B0606020202030204" pitchFamily="34" charset="0"/>
              </a:rPr>
              <a:t>GMSC</a:t>
            </a:r>
          </a:p>
        </p:txBody>
      </p:sp>
      <p:sp>
        <p:nvSpPr>
          <p:cNvPr id="76829" name="Text Box 28"/>
          <p:cNvSpPr txBox="1">
            <a:spLocks noChangeArrowheads="1"/>
          </p:cNvSpPr>
          <p:nvPr/>
        </p:nvSpPr>
        <p:spPr bwMode="auto">
          <a:xfrm>
            <a:off x="5021263" y="2444750"/>
            <a:ext cx="517525" cy="336550"/>
          </a:xfrm>
          <a:prstGeom prst="rect">
            <a:avLst/>
          </a:prstGeom>
          <a:noFill/>
          <a:ln>
            <a:noFill/>
          </a:ln>
          <a:effectLst/>
          <a:extLst>
            <a:ext uri="{909E8E84-426E-40DD-AFC4-6F175D3DCCD1}">
              <a14:hiddenFill xmlns:a14="http://schemas.microsoft.com/office/drawing/2010/mai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600" b="0">
                <a:latin typeface="Arial Narrow" panose="020B0606020202030204" pitchFamily="34" charset="0"/>
              </a:rPr>
              <a:t>HLR</a:t>
            </a:r>
          </a:p>
        </p:txBody>
      </p:sp>
      <p:sp>
        <p:nvSpPr>
          <p:cNvPr id="76830" name="Oval 29"/>
          <p:cNvSpPr>
            <a:spLocks noChangeArrowheads="1"/>
          </p:cNvSpPr>
          <p:nvPr/>
        </p:nvSpPr>
        <p:spPr bwMode="auto">
          <a:xfrm>
            <a:off x="4619625" y="2335213"/>
            <a:ext cx="369888" cy="342900"/>
          </a:xfrm>
          <a:prstGeom prst="ellipse">
            <a:avLst/>
          </a:prstGeom>
          <a:gradFill rotWithShape="0">
            <a:gsLst>
              <a:gs pos="0">
                <a:srgbClr val="577600"/>
              </a:gs>
              <a:gs pos="100000">
                <a:srgbClr val="CCFF33"/>
              </a:gs>
            </a:gsLst>
            <a:lin ang="5400000" scaled="1"/>
          </a:gradFill>
          <a:ln w="9525">
            <a:round/>
            <a:headEnd/>
            <a:tailEnd/>
          </a:ln>
          <a:effectLst/>
          <a:scene3d>
            <a:camera prst="legacyObliqueFront">
              <a:rot lat="18300000" lon="0" rev="0"/>
            </a:camera>
            <a:lightRig rig="legacyFlat2" dir="b"/>
          </a:scene3d>
          <a:sp3d extrusionH="290500" prstMaterial="legacyMetal">
            <a:bevelT w="13500" h="13500" prst="angle"/>
            <a:bevelB w="13500" h="13500" prst="angle"/>
            <a:extrusionClr>
              <a:srgbClr val="577600"/>
            </a:extrusionClr>
            <a:contourClr>
              <a:srgbClr val="5776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flatTx/>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6831" name="Text Box 30"/>
          <p:cNvSpPr txBox="1">
            <a:spLocks noChangeArrowheads="1"/>
          </p:cNvSpPr>
          <p:nvPr/>
        </p:nvSpPr>
        <p:spPr bwMode="auto">
          <a:xfrm rot="463937">
            <a:off x="3221038" y="3352800"/>
            <a:ext cx="2079625" cy="581025"/>
          </a:xfrm>
          <a:prstGeom prst="rect">
            <a:avLst/>
          </a:prstGeom>
          <a:noFill/>
          <a:ln>
            <a:noFill/>
          </a:ln>
          <a:effectLst/>
          <a:extLst>
            <a:ext uri="{909E8E84-426E-40DD-AFC4-6F175D3DCCD1}">
              <a14:hiddenFill xmlns:a14="http://schemas.microsoft.com/office/drawing/2010/mai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600" i="1">
                <a:latin typeface="Arial Narrow" panose="020B0606020202030204" pitchFamily="34" charset="0"/>
              </a:rPr>
              <a:t>GSM</a:t>
            </a:r>
          </a:p>
          <a:p>
            <a:pPr algn="ctr"/>
            <a:r>
              <a:rPr lang="es-ES_tradnl" altLang="es-ES" sz="1600" i="1">
                <a:latin typeface="Arial Narrow" panose="020B0606020202030204" pitchFamily="34" charset="0"/>
              </a:rPr>
              <a:t>Conmutación de Circuítos</a:t>
            </a:r>
            <a:endParaRPr lang="es-ES_tradnl" altLang="es-ES" sz="2400" b="0">
              <a:latin typeface="Times New Roman" panose="02020603050405020304" pitchFamily="18" charset="0"/>
            </a:endParaRPr>
          </a:p>
        </p:txBody>
      </p:sp>
      <p:sp>
        <p:nvSpPr>
          <p:cNvPr id="76832" name="Text Box 31"/>
          <p:cNvSpPr txBox="1">
            <a:spLocks noChangeArrowheads="1"/>
          </p:cNvSpPr>
          <p:nvPr/>
        </p:nvSpPr>
        <p:spPr bwMode="auto">
          <a:xfrm>
            <a:off x="1654175" y="2420938"/>
            <a:ext cx="1049338" cy="366712"/>
          </a:xfrm>
          <a:prstGeom prst="rect">
            <a:avLst/>
          </a:prstGeom>
          <a:noFill/>
          <a:ln>
            <a:noFill/>
          </a:ln>
          <a:effectLst/>
          <a:extLst>
            <a:ext uri="{909E8E84-426E-40DD-AFC4-6F175D3DCCD1}">
              <a14:hiddenFill xmlns:a14="http://schemas.microsoft.com/office/drawing/2010/mai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800">
                <a:latin typeface="Arial Narrow" panose="020B0606020202030204" pitchFamily="34" charset="0"/>
              </a:rPr>
              <a:t>GSM BSS</a:t>
            </a:r>
            <a:endParaRPr lang="es-ES_tradnl" altLang="es-ES" sz="1600" b="0">
              <a:latin typeface="Arial Narrow" panose="020B0606020202030204" pitchFamily="34" charset="0"/>
            </a:endParaRPr>
          </a:p>
        </p:txBody>
      </p:sp>
      <p:sp>
        <p:nvSpPr>
          <p:cNvPr id="76833" name="Oval 32"/>
          <p:cNvSpPr>
            <a:spLocks noChangeArrowheads="1"/>
          </p:cNvSpPr>
          <p:nvPr/>
        </p:nvSpPr>
        <p:spPr bwMode="auto">
          <a:xfrm>
            <a:off x="3049588" y="4502150"/>
            <a:ext cx="2789237" cy="1014413"/>
          </a:xfrm>
          <a:prstGeom prst="ellipse">
            <a:avLst/>
          </a:prstGeom>
          <a:gradFill rotWithShape="0">
            <a:gsLst>
              <a:gs pos="0">
                <a:srgbClr val="EC4CD9"/>
              </a:gs>
              <a:gs pos="100000">
                <a:srgbClr val="9E3392"/>
              </a:gs>
            </a:gsLst>
            <a:lin ang="5400000" scaled="1"/>
          </a:gradFill>
          <a:ln w="9525">
            <a:round/>
            <a:headEnd/>
            <a:tailEnd/>
          </a:ln>
          <a:effectLst/>
          <a:scene3d>
            <a:camera prst="legacyPerspectiveFront">
              <a:rot lat="20699998" lon="20699998" rev="0"/>
            </a:camera>
            <a:lightRig rig="legacyNormal2" dir="t"/>
          </a:scene3d>
          <a:sp3d extrusionH="36500" prstMaterial="legacyMetal">
            <a:bevelT w="13500" h="13500" prst="angle"/>
            <a:bevelB w="13500" h="13500" prst="angle"/>
            <a:extrusionClr>
              <a:srgbClr val="EC4CD9"/>
            </a:extrusionClr>
            <a:contourClr>
              <a:srgbClr val="EC4CD9"/>
            </a:contourClr>
          </a:sp3d>
          <a:extLst>
            <a:ext uri="{AF507438-7753-43E0-B8FC-AC1667EBCBE1}">
              <a14:hiddenEffects xmlns:a14="http://schemas.microsoft.com/office/drawing/2010/main">
                <a:effectLst>
                  <a:outerShdw dist="35921" dir="2700000" algn="ctr" rotWithShape="0">
                    <a:srgbClr val="868686"/>
                  </a:outerShdw>
                </a:effectLst>
              </a14:hiddenEffects>
            </a:ext>
          </a:extLst>
        </p:spPr>
        <p:txBody>
          <a:bodyPr anchor="ctr">
            <a:spAutoFit/>
            <a:flatTx/>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6834" name="Line 33"/>
          <p:cNvSpPr>
            <a:spLocks noChangeShapeType="1"/>
          </p:cNvSpPr>
          <p:nvPr/>
        </p:nvSpPr>
        <p:spPr bwMode="auto">
          <a:xfrm>
            <a:off x="2435225" y="3192463"/>
            <a:ext cx="936625" cy="1458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anchor="ctr">
            <a:spAutoFit/>
          </a:bodyPr>
          <a:lstStyle/>
          <a:p>
            <a:endParaRPr lang="es-ES"/>
          </a:p>
        </p:txBody>
      </p:sp>
      <p:sp>
        <p:nvSpPr>
          <p:cNvPr id="76835" name="Line 34"/>
          <p:cNvSpPr>
            <a:spLocks noChangeShapeType="1"/>
          </p:cNvSpPr>
          <p:nvPr/>
        </p:nvSpPr>
        <p:spPr bwMode="auto">
          <a:xfrm>
            <a:off x="4852988" y="2752725"/>
            <a:ext cx="388937" cy="21669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anchor="ctr">
            <a:spAutoFit/>
          </a:bodyPr>
          <a:lstStyle/>
          <a:p>
            <a:endParaRPr lang="es-ES"/>
          </a:p>
        </p:txBody>
      </p:sp>
      <p:sp>
        <p:nvSpPr>
          <p:cNvPr id="76836" name="Line 35"/>
          <p:cNvSpPr>
            <a:spLocks noChangeShapeType="1"/>
          </p:cNvSpPr>
          <p:nvPr/>
        </p:nvSpPr>
        <p:spPr bwMode="auto">
          <a:xfrm flipH="1">
            <a:off x="3395663" y="2765425"/>
            <a:ext cx="1328737" cy="1893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anchor="ctr">
            <a:spAutoFit/>
          </a:bodyPr>
          <a:lstStyle/>
          <a:p>
            <a:endParaRPr lang="es-ES"/>
          </a:p>
        </p:txBody>
      </p:sp>
      <p:pic>
        <p:nvPicPr>
          <p:cNvPr id="76837" name="Picture 3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70688" y="4340225"/>
            <a:ext cx="1457325" cy="731838"/>
          </a:xfrm>
          <a:prstGeom prst="rect">
            <a:avLst/>
          </a:prstGeom>
          <a:noFill/>
          <a:ln>
            <a:noFill/>
          </a:ln>
          <a:effectLst/>
          <a:extLst>
            <a:ext uri="{909E8E84-426E-40DD-AFC4-6F175D3DCCD1}">
              <a14:hiddenFill xmlns:a14="http://schemas.microsoft.com/office/drawing/2010/main">
                <a:solidFill>
                  <a:srgbClr val="336699"/>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6838" name="Picture 3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2825" y="5106988"/>
            <a:ext cx="1443038" cy="731837"/>
          </a:xfrm>
          <a:prstGeom prst="rect">
            <a:avLst/>
          </a:prstGeom>
          <a:noFill/>
          <a:ln>
            <a:noFill/>
          </a:ln>
          <a:effectLst/>
          <a:extLst>
            <a:ext uri="{909E8E84-426E-40DD-AFC4-6F175D3DCCD1}">
              <a14:hiddenFill xmlns:a14="http://schemas.microsoft.com/office/drawing/2010/main">
                <a:solidFill>
                  <a:srgbClr val="336699"/>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6839" name="Text Box 38"/>
          <p:cNvSpPr txBox="1">
            <a:spLocks noChangeArrowheads="1"/>
          </p:cNvSpPr>
          <p:nvPr/>
        </p:nvSpPr>
        <p:spPr bwMode="auto">
          <a:xfrm>
            <a:off x="7094538" y="4465638"/>
            <a:ext cx="871537" cy="366712"/>
          </a:xfrm>
          <a:prstGeom prst="rect">
            <a:avLst/>
          </a:prstGeom>
          <a:noFill/>
          <a:ln>
            <a:noFill/>
          </a:ln>
          <a:effectLst/>
          <a:extLst>
            <a:ext uri="{909E8E84-426E-40DD-AFC4-6F175D3DCCD1}">
              <a14:hiddenFill xmlns:a14="http://schemas.microsoft.com/office/drawing/2010/mai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800">
                <a:latin typeface="Arial Narrow" panose="020B0606020202030204" pitchFamily="34" charset="0"/>
              </a:rPr>
              <a:t>Internet</a:t>
            </a:r>
            <a:endParaRPr lang="es-ES_tradnl" altLang="es-ES" sz="2400" b="0">
              <a:latin typeface="Times New Roman" panose="02020603050405020304" pitchFamily="18" charset="0"/>
            </a:endParaRPr>
          </a:p>
        </p:txBody>
      </p:sp>
      <p:sp>
        <p:nvSpPr>
          <p:cNvPr id="76840" name="Text Box 39"/>
          <p:cNvSpPr txBox="1">
            <a:spLocks noChangeArrowheads="1"/>
          </p:cNvSpPr>
          <p:nvPr/>
        </p:nvSpPr>
        <p:spPr bwMode="auto">
          <a:xfrm>
            <a:off x="6351588" y="5238750"/>
            <a:ext cx="871537" cy="366713"/>
          </a:xfrm>
          <a:prstGeom prst="rect">
            <a:avLst/>
          </a:prstGeom>
          <a:noFill/>
          <a:ln>
            <a:noFill/>
          </a:ln>
          <a:effectLst/>
          <a:extLst>
            <a:ext uri="{909E8E84-426E-40DD-AFC4-6F175D3DCCD1}">
              <a14:hiddenFill xmlns:a14="http://schemas.microsoft.com/office/drawing/2010/mai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800">
                <a:latin typeface="Arial Narrow" panose="020B0606020202030204" pitchFamily="34" charset="0"/>
              </a:rPr>
              <a:t>Intranet</a:t>
            </a:r>
            <a:endParaRPr lang="es-ES_tradnl" altLang="es-ES" sz="2400" b="0">
              <a:latin typeface="Times New Roman" panose="02020603050405020304" pitchFamily="18" charset="0"/>
            </a:endParaRPr>
          </a:p>
        </p:txBody>
      </p:sp>
      <p:sp>
        <p:nvSpPr>
          <p:cNvPr id="76841" name="Rectangle 40"/>
          <p:cNvSpPr>
            <a:spLocks noChangeArrowheads="1"/>
          </p:cNvSpPr>
          <p:nvPr/>
        </p:nvSpPr>
        <p:spPr bwMode="auto">
          <a:xfrm>
            <a:off x="3179763" y="4660900"/>
            <a:ext cx="274637" cy="274638"/>
          </a:xfrm>
          <a:prstGeom prst="rect">
            <a:avLst/>
          </a:prstGeom>
          <a:solidFill>
            <a:srgbClr val="EC4CD9"/>
          </a:solidFill>
          <a:ln w="9525">
            <a:miter lim="800000"/>
            <a:headEnd/>
            <a:tailEnd/>
          </a:ln>
          <a:effectLst/>
          <a:scene3d>
            <a:camera prst="legacyObliqueFront">
              <a:rot lat="1500000" lon="1500000" rev="0"/>
            </a:camera>
            <a:lightRig rig="legacyNormal2" dir="b"/>
          </a:scene3d>
          <a:sp3d extrusionH="290500" prstMaterial="legacyPlastic">
            <a:bevelT w="13500" h="13500" prst="angle"/>
            <a:bevelB w="13500" h="13500" prst="angle"/>
            <a:extrusionClr>
              <a:srgbClr val="EC4CD9"/>
            </a:extrusionClr>
            <a:contourClr>
              <a:srgbClr val="EC4CD9"/>
            </a:contourClr>
          </a:sp3d>
          <a:extLs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nchor="ctr">
            <a:spAutoFit/>
            <a:flatTx/>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6842" name="Line 41"/>
          <p:cNvSpPr>
            <a:spLocks noChangeShapeType="1"/>
          </p:cNvSpPr>
          <p:nvPr/>
        </p:nvSpPr>
        <p:spPr bwMode="auto">
          <a:xfrm>
            <a:off x="3498850" y="4746625"/>
            <a:ext cx="1644650" cy="246063"/>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anchor="ctr">
            <a:spAutoFit/>
          </a:bodyPr>
          <a:lstStyle/>
          <a:p>
            <a:endParaRPr lang="es-ES"/>
          </a:p>
        </p:txBody>
      </p:sp>
      <p:sp>
        <p:nvSpPr>
          <p:cNvPr id="76843" name="Rectangle 42"/>
          <p:cNvSpPr>
            <a:spLocks noChangeArrowheads="1"/>
          </p:cNvSpPr>
          <p:nvPr/>
        </p:nvSpPr>
        <p:spPr bwMode="auto">
          <a:xfrm>
            <a:off x="5080000" y="4927600"/>
            <a:ext cx="274638" cy="274638"/>
          </a:xfrm>
          <a:prstGeom prst="rect">
            <a:avLst/>
          </a:prstGeom>
          <a:solidFill>
            <a:srgbClr val="EC4CD9"/>
          </a:solidFill>
          <a:ln w="9525">
            <a:miter lim="800000"/>
            <a:headEnd/>
            <a:tailEnd/>
          </a:ln>
          <a:effectLst/>
          <a:scene3d>
            <a:camera prst="legacyObliqueFront">
              <a:rot lat="1500000" lon="1500000" rev="0"/>
            </a:camera>
            <a:lightRig rig="legacyNormal2" dir="b"/>
          </a:scene3d>
          <a:sp3d extrusionH="290500" prstMaterial="legacyPlastic">
            <a:bevelT w="13500" h="13500" prst="angle"/>
            <a:bevelB w="13500" h="13500" prst="angle"/>
            <a:extrusionClr>
              <a:srgbClr val="EC4CD9"/>
            </a:extrusionClr>
            <a:contourClr>
              <a:srgbClr val="EC4CD9"/>
            </a:contourClr>
          </a:sp3d>
          <a:extLs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nchor="ctr">
            <a:spAutoFit/>
            <a:flatTx/>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76844" name="Line 43"/>
          <p:cNvSpPr>
            <a:spLocks noChangeShapeType="1"/>
          </p:cNvSpPr>
          <p:nvPr/>
        </p:nvSpPr>
        <p:spPr bwMode="auto">
          <a:xfrm flipV="1">
            <a:off x="5422900" y="4740275"/>
            <a:ext cx="1530350" cy="2730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anchor="ctr">
            <a:spAutoFit/>
          </a:bodyPr>
          <a:lstStyle/>
          <a:p>
            <a:endParaRPr lang="es-ES"/>
          </a:p>
        </p:txBody>
      </p:sp>
      <p:sp>
        <p:nvSpPr>
          <p:cNvPr id="76845" name="Line 44"/>
          <p:cNvSpPr>
            <a:spLocks noChangeShapeType="1"/>
          </p:cNvSpPr>
          <p:nvPr/>
        </p:nvSpPr>
        <p:spPr bwMode="auto">
          <a:xfrm flipV="1">
            <a:off x="5437188" y="3960813"/>
            <a:ext cx="1227137" cy="10382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anchor="ctr">
            <a:spAutoFit/>
          </a:bodyPr>
          <a:lstStyle/>
          <a:p>
            <a:endParaRPr lang="es-ES"/>
          </a:p>
        </p:txBody>
      </p:sp>
      <p:sp>
        <p:nvSpPr>
          <p:cNvPr id="76846" name="Line 45"/>
          <p:cNvSpPr>
            <a:spLocks noChangeShapeType="1"/>
          </p:cNvSpPr>
          <p:nvPr/>
        </p:nvSpPr>
        <p:spPr bwMode="auto">
          <a:xfrm>
            <a:off x="5422900" y="5011738"/>
            <a:ext cx="995363" cy="376237"/>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anchor="ctr">
            <a:spAutoFit/>
          </a:bodyPr>
          <a:lstStyle/>
          <a:p>
            <a:endParaRPr lang="es-ES"/>
          </a:p>
        </p:txBody>
      </p:sp>
      <p:sp>
        <p:nvSpPr>
          <p:cNvPr id="76847" name="Text Box 46"/>
          <p:cNvSpPr txBox="1">
            <a:spLocks noChangeArrowheads="1"/>
          </p:cNvSpPr>
          <p:nvPr/>
        </p:nvSpPr>
        <p:spPr bwMode="auto">
          <a:xfrm rot="463937">
            <a:off x="3175000" y="4829175"/>
            <a:ext cx="2095500" cy="581025"/>
          </a:xfrm>
          <a:prstGeom prst="rect">
            <a:avLst/>
          </a:prstGeom>
          <a:noFill/>
          <a:ln>
            <a:noFill/>
          </a:ln>
          <a:effectLst/>
          <a:extLst>
            <a:ext uri="{909E8E84-426E-40DD-AFC4-6F175D3DCCD1}">
              <a14:hiddenFill xmlns:a14="http://schemas.microsoft.com/office/drawing/2010/mai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600" i="1">
                <a:latin typeface="Arial Narrow" panose="020B0606020202030204" pitchFamily="34" charset="0"/>
              </a:rPr>
              <a:t>GPRS</a:t>
            </a:r>
          </a:p>
          <a:p>
            <a:pPr algn="ctr"/>
            <a:r>
              <a:rPr lang="es-ES_tradnl" altLang="es-ES" sz="1600" i="1">
                <a:latin typeface="Arial Narrow" panose="020B0606020202030204" pitchFamily="34" charset="0"/>
              </a:rPr>
              <a:t>Conmutación de Paquetes</a:t>
            </a:r>
            <a:endParaRPr lang="es-ES_tradnl" altLang="es-ES" sz="2400" b="0">
              <a:latin typeface="Times New Roman" panose="02020603050405020304" pitchFamily="18" charset="0"/>
            </a:endParaRPr>
          </a:p>
        </p:txBody>
      </p:sp>
      <p:sp>
        <p:nvSpPr>
          <p:cNvPr id="76848" name="Text Box 47"/>
          <p:cNvSpPr txBox="1">
            <a:spLocks noChangeArrowheads="1"/>
          </p:cNvSpPr>
          <p:nvPr/>
        </p:nvSpPr>
        <p:spPr bwMode="auto">
          <a:xfrm>
            <a:off x="2771775" y="5232400"/>
            <a:ext cx="657225" cy="336550"/>
          </a:xfrm>
          <a:prstGeom prst="rect">
            <a:avLst/>
          </a:prstGeom>
          <a:noFill/>
          <a:ln>
            <a:noFill/>
          </a:ln>
          <a:effectLst/>
          <a:extLst>
            <a:ext uri="{909E8E84-426E-40DD-AFC4-6F175D3DCCD1}">
              <a14:hiddenFill xmlns:a14="http://schemas.microsoft.com/office/drawing/2010/mai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600" b="0">
                <a:latin typeface="Arial Narrow" panose="020B0606020202030204" pitchFamily="34" charset="0"/>
              </a:rPr>
              <a:t>SGSN</a:t>
            </a:r>
          </a:p>
        </p:txBody>
      </p:sp>
      <p:sp>
        <p:nvSpPr>
          <p:cNvPr id="76849" name="Text Box 48"/>
          <p:cNvSpPr txBox="1">
            <a:spLocks noChangeArrowheads="1"/>
          </p:cNvSpPr>
          <p:nvPr/>
        </p:nvSpPr>
        <p:spPr bwMode="auto">
          <a:xfrm>
            <a:off x="5310188" y="5384800"/>
            <a:ext cx="676275" cy="336550"/>
          </a:xfrm>
          <a:prstGeom prst="rect">
            <a:avLst/>
          </a:prstGeom>
          <a:noFill/>
          <a:ln>
            <a:noFill/>
          </a:ln>
          <a:effectLst/>
          <a:extLst>
            <a:ext uri="{909E8E84-426E-40DD-AFC4-6F175D3DCCD1}">
              <a14:hiddenFill xmlns:a14="http://schemas.microsoft.com/office/drawing/2010/mai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600" b="0">
                <a:latin typeface="Arial Narrow" panose="020B0606020202030204" pitchFamily="34" charset="0"/>
              </a:rPr>
              <a:t>GGSN</a:t>
            </a:r>
          </a:p>
        </p:txBody>
      </p:sp>
      <p:sp>
        <p:nvSpPr>
          <p:cNvPr id="76850" name="Line 49"/>
          <p:cNvSpPr>
            <a:spLocks noChangeShapeType="1"/>
          </p:cNvSpPr>
          <p:nvPr/>
        </p:nvSpPr>
        <p:spPr bwMode="auto">
          <a:xfrm>
            <a:off x="3360738" y="3438525"/>
            <a:ext cx="71437" cy="111283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anchor="ctr">
            <a:spAutoFit/>
          </a:bodyPr>
          <a:lstStyle/>
          <a:p>
            <a:endParaRPr lang="es-E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pPr>
              <a:defRPr/>
            </a:pPr>
            <a:r>
              <a:rPr lang="es-ES" altLang="es-ES"/>
              <a:t>Ampliación Redes 7-</a:t>
            </a:r>
            <a:fld id="{28E590ED-DD93-4F29-BEFC-6AACBD257CFE}" type="slidenum">
              <a:rPr lang="es-ES" altLang="es-ES"/>
              <a:pPr>
                <a:defRPr/>
              </a:pPr>
              <a:t>3</a:t>
            </a:fld>
            <a:endParaRPr lang="es-ES" altLang="es-ES"/>
          </a:p>
        </p:txBody>
      </p:sp>
      <p:sp>
        <p:nvSpPr>
          <p:cNvPr id="22531" name="Rectangle 2"/>
          <p:cNvSpPr>
            <a:spLocks noGrp="1" noChangeArrowheads="1"/>
          </p:cNvSpPr>
          <p:nvPr>
            <p:ph type="title"/>
          </p:nvPr>
        </p:nvSpPr>
        <p:spPr>
          <a:xfrm>
            <a:off x="685800" y="152400"/>
            <a:ext cx="7772400" cy="990600"/>
          </a:xfrm>
        </p:spPr>
        <p:txBody>
          <a:bodyPr/>
          <a:lstStyle/>
          <a:p>
            <a:pPr eaLnBrk="1" hangingPunct="1"/>
            <a:r>
              <a:rPr lang="es-ES" altLang="es-ES" sz="3600" smtClean="0"/>
              <a:t>Historia</a:t>
            </a:r>
          </a:p>
        </p:txBody>
      </p:sp>
      <p:sp>
        <p:nvSpPr>
          <p:cNvPr id="22532" name="Rectangle 3"/>
          <p:cNvSpPr>
            <a:spLocks noGrp="1" noChangeArrowheads="1"/>
          </p:cNvSpPr>
          <p:nvPr>
            <p:ph type="body" idx="1"/>
          </p:nvPr>
        </p:nvSpPr>
        <p:spPr>
          <a:xfrm>
            <a:off x="762000" y="1135063"/>
            <a:ext cx="7772400" cy="4670425"/>
          </a:xfrm>
        </p:spPr>
        <p:txBody>
          <a:bodyPr/>
          <a:lstStyle/>
          <a:p>
            <a:pPr eaLnBrk="1" hangingPunct="1"/>
            <a:r>
              <a:rPr lang="es-ES" altLang="es-ES" sz="2200" smtClean="0"/>
              <a:t>Años 70: los laboratorios Bell prueban la telefonía celular analógica (telefonía de 1ª generación, 1G). No estandarizada.</a:t>
            </a:r>
          </a:p>
          <a:p>
            <a:pPr eaLnBrk="1" hangingPunct="1"/>
            <a:r>
              <a:rPr lang="es-ES" altLang="es-ES" sz="2200" smtClean="0"/>
              <a:t>Años 80: se comercializa la 1G, sobre todo en Norte de Europa. Aparecen incompatibilidades entre países. En España, aparece </a:t>
            </a:r>
            <a:r>
              <a:rPr lang="es-ES" altLang="es-ES" sz="2200" i="1" smtClean="0"/>
              <a:t>MoviLine</a:t>
            </a:r>
            <a:r>
              <a:rPr lang="es-ES" altLang="es-ES" sz="2200" smtClean="0"/>
              <a:t>.</a:t>
            </a:r>
          </a:p>
          <a:p>
            <a:pPr eaLnBrk="1" hangingPunct="1"/>
            <a:r>
              <a:rPr lang="es-ES" altLang="es-ES" sz="2200" smtClean="0"/>
              <a:t>1982: El CEPT (</a:t>
            </a:r>
            <a:r>
              <a:rPr lang="es-ES" altLang="es-ES" sz="2200" i="1" smtClean="0"/>
              <a:t>Conference of Europe Posts and Telecom)</a:t>
            </a:r>
            <a:r>
              <a:rPr lang="es-ES" altLang="es-ES" sz="2200" smtClean="0"/>
              <a:t> crea el </a:t>
            </a:r>
            <a:r>
              <a:rPr lang="es-ES" altLang="es-ES" sz="2200" i="1" smtClean="0"/>
              <a:t>Groupe Special Mobile</a:t>
            </a:r>
            <a:r>
              <a:rPr lang="es-ES" altLang="es-ES" sz="2200" smtClean="0"/>
              <a:t> (GSM) para estandarizar telefonía 2G</a:t>
            </a:r>
          </a:p>
          <a:p>
            <a:pPr eaLnBrk="1" hangingPunct="1"/>
            <a:r>
              <a:rPr lang="es-ES" altLang="es-ES" sz="2200" smtClean="0"/>
              <a:t>1989: La estandarización de GSM se traslada de CEPT a ETSI</a:t>
            </a:r>
          </a:p>
          <a:p>
            <a:pPr eaLnBrk="1" hangingPunct="1"/>
            <a:r>
              <a:rPr lang="es-ES" altLang="es-ES" sz="2200" smtClean="0"/>
              <a:t>1991: Se comercializa GSM en Europa (inicialmente 900 MHz)</a:t>
            </a:r>
          </a:p>
          <a:p>
            <a:pPr eaLnBrk="1" hangingPunct="1"/>
            <a:r>
              <a:rPr lang="es-ES" altLang="es-ES" sz="2200" smtClean="0"/>
              <a:t>1993: Existen 36 redes GSM en 22 países diferentes</a:t>
            </a:r>
          </a:p>
          <a:p>
            <a:pPr eaLnBrk="1" hangingPunct="1"/>
            <a:r>
              <a:rPr lang="es-ES" altLang="es-ES" sz="2200" smtClean="0"/>
              <a:t>2000: Aparece GPRS (General Packet Radio Service, 2,5G). Solución provisional para datos mientras llega UMTS (3G) </a:t>
            </a:r>
          </a:p>
          <a:p>
            <a:pPr eaLnBrk="1" hangingPunct="1"/>
            <a:endParaRPr lang="es-ES" altLang="es-ES" sz="2200" smtClean="0"/>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Marcador de número de diapositiva 3"/>
          <p:cNvSpPr>
            <a:spLocks noGrp="1"/>
          </p:cNvSpPr>
          <p:nvPr>
            <p:ph type="sldNum" sz="quarter" idx="10"/>
          </p:nvPr>
        </p:nvSpPr>
        <p:spPr/>
        <p:txBody>
          <a:bodyPr/>
          <a:lstStyle/>
          <a:p>
            <a:pPr>
              <a:defRPr/>
            </a:pPr>
            <a:r>
              <a:rPr lang="es-ES" altLang="es-ES"/>
              <a:t>Ampliación Redes 7-</a:t>
            </a:r>
            <a:fld id="{F8F5DBAD-DC35-4C96-89FF-AB12BDA2ED58}" type="slidenum">
              <a:rPr lang="es-ES" altLang="es-ES"/>
              <a:pPr>
                <a:defRPr/>
              </a:pPr>
              <a:t>30</a:t>
            </a:fld>
            <a:endParaRPr lang="es-ES" altLang="es-ES"/>
          </a:p>
        </p:txBody>
      </p:sp>
      <p:sp>
        <p:nvSpPr>
          <p:cNvPr id="78851" name="Rectangle 2"/>
          <p:cNvSpPr>
            <a:spLocks noChangeArrowheads="1"/>
          </p:cNvSpPr>
          <p:nvPr/>
        </p:nvSpPr>
        <p:spPr bwMode="auto">
          <a:xfrm>
            <a:off x="735013" y="261938"/>
            <a:ext cx="77724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_tradnl" altLang="es-ES" sz="3600" b="0">
                <a:solidFill>
                  <a:schemeClr val="tx2"/>
                </a:solidFill>
                <a:latin typeface="Times New Roman" panose="02020603050405020304" pitchFamily="18" charset="0"/>
              </a:rPr>
              <a:t>Tráfico de datos en GPRS</a:t>
            </a:r>
          </a:p>
        </p:txBody>
      </p:sp>
      <p:sp>
        <p:nvSpPr>
          <p:cNvPr id="78852" name="Rectangle 3"/>
          <p:cNvSpPr>
            <a:spLocks noGrp="1" noChangeArrowheads="1"/>
          </p:cNvSpPr>
          <p:nvPr>
            <p:ph type="body" idx="1"/>
          </p:nvPr>
        </p:nvSpPr>
        <p:spPr>
          <a:xfrm>
            <a:off x="762000" y="1219200"/>
            <a:ext cx="7748588" cy="4876800"/>
          </a:xfrm>
        </p:spPr>
        <p:txBody>
          <a:bodyPr/>
          <a:lstStyle/>
          <a:p>
            <a:pPr eaLnBrk="1" hangingPunct="1">
              <a:spcBef>
                <a:spcPct val="50000"/>
              </a:spcBef>
            </a:pPr>
            <a:r>
              <a:rPr lang="es-ES_tradnl" altLang="es-ES" sz="2400" smtClean="0"/>
              <a:t>GPRS utiliza las mismas ranuras TDM que GSM, con cuatro posibles </a:t>
            </a:r>
            <a:r>
              <a:rPr lang="es-ES_tradnl" altLang="es-ES" sz="2400" i="1" smtClean="0"/>
              <a:t>esquemas de codificación:</a:t>
            </a:r>
            <a:endParaRPr lang="es-ES_tradnl" altLang="es-ES" sz="2400" smtClean="0"/>
          </a:p>
          <a:p>
            <a:pPr eaLnBrk="1" hangingPunct="1">
              <a:spcBef>
                <a:spcPct val="50000"/>
              </a:spcBef>
            </a:pPr>
            <a:endParaRPr lang="es-ES_tradnl" altLang="es-ES" sz="2400" smtClean="0"/>
          </a:p>
          <a:p>
            <a:pPr eaLnBrk="1" hangingPunct="1">
              <a:spcBef>
                <a:spcPct val="50000"/>
              </a:spcBef>
            </a:pPr>
            <a:endParaRPr lang="es-ES_tradnl" altLang="es-ES" sz="2400" smtClean="0"/>
          </a:p>
          <a:p>
            <a:pPr eaLnBrk="1" hangingPunct="1">
              <a:spcBef>
                <a:spcPct val="50000"/>
              </a:spcBef>
            </a:pPr>
            <a:r>
              <a:rPr lang="es-ES_tradnl" altLang="es-ES" sz="2400" smtClean="0"/>
              <a:t>Se pueden usar varias ranuras de un mismo canal en una misma comunicación. La velocidad máxima teórica es de 21,4 * 8 = 171,2 Kb/s</a:t>
            </a:r>
          </a:p>
          <a:p>
            <a:pPr eaLnBrk="1" hangingPunct="1"/>
            <a:r>
              <a:rPr lang="es-ES_tradnl" altLang="es-ES" sz="2400" smtClean="0"/>
              <a:t>El número de ranuras y la codificación empleadas son negociados entre la red y el usuario</a:t>
            </a:r>
          </a:p>
          <a:p>
            <a:pPr eaLnBrk="1" hangingPunct="1">
              <a:spcBef>
                <a:spcPct val="50000"/>
              </a:spcBef>
            </a:pPr>
            <a:r>
              <a:rPr lang="es-ES_tradnl" altLang="es-ES" sz="2400" smtClean="0"/>
              <a:t>Se distingue entre la información real y la útil transmitida</a:t>
            </a:r>
          </a:p>
          <a:p>
            <a:pPr eaLnBrk="1" hangingPunct="1"/>
            <a:endParaRPr lang="es-ES_tradnl" altLang="es-ES" sz="2400" smtClean="0"/>
          </a:p>
        </p:txBody>
      </p:sp>
      <p:graphicFrame>
        <p:nvGraphicFramePr>
          <p:cNvPr id="1254421" name="Group 21"/>
          <p:cNvGraphicFramePr>
            <a:graphicFrameLocks noGrp="1"/>
          </p:cNvGraphicFramePr>
          <p:nvPr/>
        </p:nvGraphicFramePr>
        <p:xfrm>
          <a:off x="1804988" y="2286000"/>
          <a:ext cx="5368925" cy="839788"/>
        </p:xfrm>
        <a:graphic>
          <a:graphicData uri="http://schemas.openxmlformats.org/drawingml/2006/table">
            <a:tbl>
              <a:tblPr/>
              <a:tblGrid>
                <a:gridCol w="1343025"/>
                <a:gridCol w="1341437"/>
                <a:gridCol w="1343025"/>
                <a:gridCol w="1341438"/>
              </a:tblGrid>
              <a:tr h="39654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2000" b="0" i="0" u="none" strike="noStrike" cap="none" normalizeH="0" baseline="0" smtClean="0">
                          <a:ln>
                            <a:noFill/>
                          </a:ln>
                          <a:solidFill>
                            <a:schemeClr val="tx1"/>
                          </a:solidFill>
                          <a:effectLst/>
                          <a:latin typeface="Arial" panose="020B0604020202020204" pitchFamily="34" charset="0"/>
                        </a:rPr>
                        <a:t>CS-1</a:t>
                      </a:r>
                    </a:p>
                  </a:txBody>
                  <a:tcPr marT="45755" marB="4575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2000" b="0" i="0" u="none" strike="noStrike" cap="none" normalizeH="0" baseline="0" smtClean="0">
                          <a:ln>
                            <a:noFill/>
                          </a:ln>
                          <a:solidFill>
                            <a:schemeClr val="tx1"/>
                          </a:solidFill>
                          <a:effectLst/>
                          <a:latin typeface="Arial" panose="020B0604020202020204" pitchFamily="34" charset="0"/>
                        </a:rPr>
                        <a:t>CS-2</a:t>
                      </a:r>
                    </a:p>
                  </a:txBody>
                  <a:tcPr marT="45755" marB="4575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2000" b="0" i="0" u="none" strike="noStrike" cap="none" normalizeH="0" baseline="0" smtClean="0">
                          <a:ln>
                            <a:noFill/>
                          </a:ln>
                          <a:solidFill>
                            <a:schemeClr val="tx1"/>
                          </a:solidFill>
                          <a:effectLst/>
                          <a:latin typeface="Arial" panose="020B0604020202020204" pitchFamily="34" charset="0"/>
                        </a:rPr>
                        <a:t>CS-3</a:t>
                      </a:r>
                    </a:p>
                  </a:txBody>
                  <a:tcPr marT="45755" marB="4575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2000" b="0" i="0" u="none" strike="noStrike" cap="none" normalizeH="0" baseline="0" smtClean="0">
                          <a:ln>
                            <a:noFill/>
                          </a:ln>
                          <a:solidFill>
                            <a:schemeClr val="tx1"/>
                          </a:solidFill>
                          <a:effectLst/>
                          <a:latin typeface="Arial" panose="020B0604020202020204" pitchFamily="34" charset="0"/>
                        </a:rPr>
                        <a:t>CS-4</a:t>
                      </a:r>
                    </a:p>
                  </a:txBody>
                  <a:tcPr marT="45755" marB="4575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324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2000" b="0" i="0" u="none" strike="noStrike" cap="none" normalizeH="0" baseline="0" smtClean="0">
                          <a:ln>
                            <a:noFill/>
                          </a:ln>
                          <a:solidFill>
                            <a:schemeClr val="tx1"/>
                          </a:solidFill>
                          <a:effectLst/>
                          <a:latin typeface="Arial" panose="020B0604020202020204" pitchFamily="34" charset="0"/>
                        </a:rPr>
                        <a:t>9,05 Kb/s</a:t>
                      </a:r>
                    </a:p>
                  </a:txBody>
                  <a:tcPr marT="45755" marB="4575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2000" b="0" i="0" u="none" strike="noStrike" cap="none" normalizeH="0" baseline="0" smtClean="0">
                          <a:ln>
                            <a:noFill/>
                          </a:ln>
                          <a:solidFill>
                            <a:schemeClr val="tx1"/>
                          </a:solidFill>
                          <a:effectLst/>
                          <a:latin typeface="Arial" panose="020B0604020202020204" pitchFamily="34" charset="0"/>
                        </a:rPr>
                        <a:t>13,4 Kb/s</a:t>
                      </a:r>
                    </a:p>
                  </a:txBody>
                  <a:tcPr marT="45755" marB="4575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2000" b="0" i="0" u="none" strike="noStrike" cap="none" normalizeH="0" baseline="0" smtClean="0">
                          <a:ln>
                            <a:noFill/>
                          </a:ln>
                          <a:solidFill>
                            <a:schemeClr val="tx1"/>
                          </a:solidFill>
                          <a:effectLst/>
                          <a:latin typeface="Arial" panose="020B0604020202020204" pitchFamily="34" charset="0"/>
                        </a:rPr>
                        <a:t>15,6 Kb/s</a:t>
                      </a:r>
                    </a:p>
                  </a:txBody>
                  <a:tcPr marT="45755" marB="4575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2000" b="0" i="0" u="none" strike="noStrike" cap="none" normalizeH="0" baseline="0" smtClean="0">
                          <a:ln>
                            <a:noFill/>
                          </a:ln>
                          <a:solidFill>
                            <a:schemeClr val="tx1"/>
                          </a:solidFill>
                          <a:effectLst/>
                          <a:latin typeface="Arial" panose="020B0604020202020204" pitchFamily="34" charset="0"/>
                        </a:rPr>
                        <a:t>21,4 Kb/s</a:t>
                      </a:r>
                    </a:p>
                  </a:txBody>
                  <a:tcPr marT="45755" marB="4575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Marcador de número de diapositiva 3"/>
          <p:cNvSpPr>
            <a:spLocks noGrp="1"/>
          </p:cNvSpPr>
          <p:nvPr>
            <p:ph type="sldNum" sz="quarter" idx="10"/>
          </p:nvPr>
        </p:nvSpPr>
        <p:spPr/>
        <p:txBody>
          <a:bodyPr/>
          <a:lstStyle/>
          <a:p>
            <a:pPr>
              <a:defRPr/>
            </a:pPr>
            <a:r>
              <a:rPr lang="es-ES" altLang="es-ES"/>
              <a:t>Ampliación Redes 7-</a:t>
            </a:r>
            <a:fld id="{70B935CE-D62E-4453-AE37-CB4D735C6B77}" type="slidenum">
              <a:rPr lang="es-ES" altLang="es-ES"/>
              <a:pPr>
                <a:defRPr/>
              </a:pPr>
              <a:t>31</a:t>
            </a:fld>
            <a:endParaRPr lang="es-ES" altLang="es-ES"/>
          </a:p>
        </p:txBody>
      </p:sp>
      <p:sp>
        <p:nvSpPr>
          <p:cNvPr id="80899" name="Rectangle 2"/>
          <p:cNvSpPr>
            <a:spLocks noChangeArrowheads="1"/>
          </p:cNvSpPr>
          <p:nvPr/>
        </p:nvSpPr>
        <p:spPr bwMode="auto">
          <a:xfrm>
            <a:off x="6086475" y="3046413"/>
            <a:ext cx="233363" cy="33655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80900" name="Rectangle 3"/>
          <p:cNvSpPr>
            <a:spLocks noChangeArrowheads="1"/>
          </p:cNvSpPr>
          <p:nvPr/>
        </p:nvSpPr>
        <p:spPr bwMode="auto">
          <a:xfrm>
            <a:off x="4237038" y="3060700"/>
            <a:ext cx="231775" cy="3143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aphicFrame>
        <p:nvGraphicFramePr>
          <p:cNvPr id="1256668" name="Group 220"/>
          <p:cNvGraphicFramePr>
            <a:graphicFrameLocks noGrp="1"/>
          </p:cNvGraphicFramePr>
          <p:nvPr/>
        </p:nvGraphicFramePr>
        <p:xfrm>
          <a:off x="4010025" y="3048000"/>
          <a:ext cx="3235325" cy="334963"/>
        </p:xfrm>
        <a:graphic>
          <a:graphicData uri="http://schemas.openxmlformats.org/drawingml/2006/table">
            <a:tbl>
              <a:tblPr/>
              <a:tblGrid>
                <a:gridCol w="230188"/>
                <a:gridCol w="230187"/>
                <a:gridCol w="231775"/>
                <a:gridCol w="231775"/>
                <a:gridCol w="231775"/>
                <a:gridCol w="230188"/>
                <a:gridCol w="231775"/>
                <a:gridCol w="230187"/>
                <a:gridCol w="230188"/>
                <a:gridCol w="231775"/>
                <a:gridCol w="231775"/>
                <a:gridCol w="231775"/>
                <a:gridCol w="230187"/>
                <a:gridCol w="231775"/>
              </a:tblGrid>
              <a:tr h="3349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7</a:t>
                      </a:r>
                    </a:p>
                  </a:txBody>
                  <a:tcPr marT="45677" marB="45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0</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1</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2</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3</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4</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5</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6</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7</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0</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1</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2</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3</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4</a:t>
                      </a:r>
                    </a:p>
                  </a:txBody>
                  <a:tcPr marT="45677" marB="45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0933" name="Rectangle 36"/>
          <p:cNvSpPr>
            <a:spLocks noChangeArrowheads="1"/>
          </p:cNvSpPr>
          <p:nvPr/>
        </p:nvSpPr>
        <p:spPr bwMode="auto">
          <a:xfrm>
            <a:off x="6319838" y="5621338"/>
            <a:ext cx="917575" cy="3143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80934" name="Rectangle 37"/>
          <p:cNvSpPr>
            <a:spLocks noChangeArrowheads="1"/>
          </p:cNvSpPr>
          <p:nvPr/>
        </p:nvSpPr>
        <p:spPr bwMode="auto">
          <a:xfrm>
            <a:off x="4930775" y="3484563"/>
            <a:ext cx="233363" cy="3143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80935" name="Rectangle 38"/>
          <p:cNvSpPr>
            <a:spLocks noChangeArrowheads="1"/>
          </p:cNvSpPr>
          <p:nvPr/>
        </p:nvSpPr>
        <p:spPr bwMode="auto">
          <a:xfrm>
            <a:off x="6777038" y="3484563"/>
            <a:ext cx="233362" cy="3143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80936" name="Rectangle 39"/>
          <p:cNvSpPr>
            <a:spLocks noChangeArrowheads="1"/>
          </p:cNvSpPr>
          <p:nvPr/>
        </p:nvSpPr>
        <p:spPr bwMode="auto">
          <a:xfrm>
            <a:off x="6088063" y="5189538"/>
            <a:ext cx="233362" cy="3143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80937" name="Rectangle 40"/>
          <p:cNvSpPr>
            <a:spLocks noChangeArrowheads="1"/>
          </p:cNvSpPr>
          <p:nvPr/>
        </p:nvSpPr>
        <p:spPr bwMode="auto">
          <a:xfrm>
            <a:off x="4241800" y="5186363"/>
            <a:ext cx="233363" cy="3143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80938" name="Rectangle 41"/>
          <p:cNvSpPr>
            <a:spLocks noChangeArrowheads="1"/>
          </p:cNvSpPr>
          <p:nvPr/>
        </p:nvSpPr>
        <p:spPr bwMode="auto">
          <a:xfrm>
            <a:off x="4467225" y="5614988"/>
            <a:ext cx="927100" cy="3143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80939" name="Rectangle 42"/>
          <p:cNvSpPr>
            <a:spLocks noChangeArrowheads="1"/>
          </p:cNvSpPr>
          <p:nvPr/>
        </p:nvSpPr>
        <p:spPr bwMode="auto">
          <a:xfrm>
            <a:off x="4932363" y="4549775"/>
            <a:ext cx="465137" cy="3143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80940" name="Rectangle 43"/>
          <p:cNvSpPr>
            <a:spLocks noChangeArrowheads="1"/>
          </p:cNvSpPr>
          <p:nvPr/>
        </p:nvSpPr>
        <p:spPr bwMode="auto">
          <a:xfrm>
            <a:off x="4235450" y="4122738"/>
            <a:ext cx="463550" cy="3143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80941" name="Rectangle 44"/>
          <p:cNvSpPr>
            <a:spLocks noChangeArrowheads="1"/>
          </p:cNvSpPr>
          <p:nvPr/>
        </p:nvSpPr>
        <p:spPr bwMode="auto">
          <a:xfrm>
            <a:off x="6088063" y="4121150"/>
            <a:ext cx="465137" cy="3143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80942" name="Rectangle 45"/>
          <p:cNvSpPr>
            <a:spLocks noChangeArrowheads="1"/>
          </p:cNvSpPr>
          <p:nvPr/>
        </p:nvSpPr>
        <p:spPr bwMode="auto">
          <a:xfrm>
            <a:off x="879475" y="1098550"/>
            <a:ext cx="755015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r>
              <a:rPr lang="es-ES_tradnl" altLang="es-ES" sz="2200" b="0"/>
              <a:t>Los slots se asignan dinámicamente según necesidades. </a:t>
            </a:r>
          </a:p>
          <a:p>
            <a:pPr eaLnBrk="1" hangingPunct="1"/>
            <a:r>
              <a:rPr lang="es-ES_tradnl" altLang="es-ES" sz="2200" b="0"/>
              <a:t>Se asignan por separado para cada sentido, pudiendo establecer </a:t>
            </a:r>
            <a:r>
              <a:rPr lang="es-ES_tradnl" altLang="es-ES" sz="2200" b="0" i="1"/>
              <a:t>conexiones asimétricas. </a:t>
            </a:r>
          </a:p>
          <a:p>
            <a:pPr eaLnBrk="1" hangingPunct="1"/>
            <a:r>
              <a:rPr lang="es-ES_tradnl" altLang="es-ES" sz="2200" b="0"/>
              <a:t>Ejemplos de asignación de slots en tramas TDMA:</a:t>
            </a:r>
          </a:p>
        </p:txBody>
      </p:sp>
      <p:sp>
        <p:nvSpPr>
          <p:cNvPr id="80943" name="Text Box 46"/>
          <p:cNvSpPr txBox="1">
            <a:spLocks noChangeArrowheads="1"/>
          </p:cNvSpPr>
          <p:nvPr/>
        </p:nvSpPr>
        <p:spPr bwMode="auto">
          <a:xfrm>
            <a:off x="1524000" y="3087688"/>
            <a:ext cx="18875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600"/>
              <a:t>Enlace Ascendente</a:t>
            </a:r>
          </a:p>
        </p:txBody>
      </p:sp>
      <p:sp>
        <p:nvSpPr>
          <p:cNvPr id="80944" name="Text Box 47"/>
          <p:cNvSpPr txBox="1">
            <a:spLocks noChangeArrowheads="1"/>
          </p:cNvSpPr>
          <p:nvPr/>
        </p:nvSpPr>
        <p:spPr bwMode="auto">
          <a:xfrm>
            <a:off x="1525588" y="3436938"/>
            <a:ext cx="19907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600"/>
              <a:t>Enlace Descendente</a:t>
            </a:r>
          </a:p>
        </p:txBody>
      </p:sp>
      <p:sp>
        <p:nvSpPr>
          <p:cNvPr id="80945" name="Text Box 48"/>
          <p:cNvSpPr txBox="1">
            <a:spLocks noChangeArrowheads="1"/>
          </p:cNvSpPr>
          <p:nvPr/>
        </p:nvSpPr>
        <p:spPr bwMode="auto">
          <a:xfrm>
            <a:off x="1539875" y="4143375"/>
            <a:ext cx="18875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600"/>
              <a:t>Enlace Ascendente</a:t>
            </a:r>
          </a:p>
        </p:txBody>
      </p:sp>
      <p:sp>
        <p:nvSpPr>
          <p:cNvPr id="80946" name="Text Box 49"/>
          <p:cNvSpPr txBox="1">
            <a:spLocks noChangeArrowheads="1"/>
          </p:cNvSpPr>
          <p:nvPr/>
        </p:nvSpPr>
        <p:spPr bwMode="auto">
          <a:xfrm>
            <a:off x="1541463" y="4492625"/>
            <a:ext cx="19923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600"/>
              <a:t>Enlace Descendente</a:t>
            </a:r>
          </a:p>
        </p:txBody>
      </p:sp>
      <p:sp>
        <p:nvSpPr>
          <p:cNvPr id="80947" name="Text Box 50"/>
          <p:cNvSpPr txBox="1">
            <a:spLocks noChangeArrowheads="1"/>
          </p:cNvSpPr>
          <p:nvPr/>
        </p:nvSpPr>
        <p:spPr bwMode="auto">
          <a:xfrm>
            <a:off x="1539875" y="5168900"/>
            <a:ext cx="18875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600"/>
              <a:t>Enlace Ascendente</a:t>
            </a:r>
          </a:p>
        </p:txBody>
      </p:sp>
      <p:sp>
        <p:nvSpPr>
          <p:cNvPr id="80948" name="Text Box 51"/>
          <p:cNvSpPr txBox="1">
            <a:spLocks noChangeArrowheads="1"/>
          </p:cNvSpPr>
          <p:nvPr/>
        </p:nvSpPr>
        <p:spPr bwMode="auto">
          <a:xfrm>
            <a:off x="1541463" y="5518150"/>
            <a:ext cx="19923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1600"/>
              <a:t>Enlace Descendente</a:t>
            </a:r>
          </a:p>
        </p:txBody>
      </p:sp>
      <p:sp>
        <p:nvSpPr>
          <p:cNvPr id="80949" name="Rectangle 52"/>
          <p:cNvSpPr>
            <a:spLocks noChangeArrowheads="1"/>
          </p:cNvSpPr>
          <p:nvPr/>
        </p:nvSpPr>
        <p:spPr bwMode="auto">
          <a:xfrm>
            <a:off x="773113" y="381000"/>
            <a:ext cx="77724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_tradnl" altLang="es-ES" sz="3600" b="0">
                <a:latin typeface="Times New Roman" panose="02020603050405020304" pitchFamily="18" charset="0"/>
              </a:rPr>
              <a:t>Asignación de slots en GPRS</a:t>
            </a:r>
          </a:p>
        </p:txBody>
      </p:sp>
      <p:sp>
        <p:nvSpPr>
          <p:cNvPr id="80950" name="Text Box 53"/>
          <p:cNvSpPr txBox="1">
            <a:spLocks noChangeArrowheads="1"/>
          </p:cNvSpPr>
          <p:nvPr/>
        </p:nvSpPr>
        <p:spPr bwMode="auto">
          <a:xfrm>
            <a:off x="422275" y="3155950"/>
            <a:ext cx="528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sz="2400" b="0">
                <a:latin typeface="Times New Roman" panose="02020603050405020304" pitchFamily="18" charset="0"/>
              </a:rPr>
              <a:t>1:1</a:t>
            </a:r>
          </a:p>
        </p:txBody>
      </p:sp>
      <p:sp>
        <p:nvSpPr>
          <p:cNvPr id="80951" name="Text Box 54"/>
          <p:cNvSpPr txBox="1">
            <a:spLocks noChangeArrowheads="1"/>
          </p:cNvSpPr>
          <p:nvPr/>
        </p:nvSpPr>
        <p:spPr bwMode="auto">
          <a:xfrm>
            <a:off x="422275" y="4298950"/>
            <a:ext cx="528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sz="2400" b="0">
                <a:latin typeface="Times New Roman" panose="02020603050405020304" pitchFamily="18" charset="0"/>
              </a:rPr>
              <a:t>2:2</a:t>
            </a:r>
          </a:p>
        </p:txBody>
      </p:sp>
      <p:sp>
        <p:nvSpPr>
          <p:cNvPr id="80952" name="Text Box 55"/>
          <p:cNvSpPr txBox="1">
            <a:spLocks noChangeArrowheads="1"/>
          </p:cNvSpPr>
          <p:nvPr/>
        </p:nvSpPr>
        <p:spPr bwMode="auto">
          <a:xfrm>
            <a:off x="422275" y="5289550"/>
            <a:ext cx="528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sz="2400" b="0">
                <a:latin typeface="Times New Roman" panose="02020603050405020304" pitchFamily="18" charset="0"/>
              </a:rPr>
              <a:t>1:4</a:t>
            </a:r>
          </a:p>
        </p:txBody>
      </p:sp>
      <p:sp>
        <p:nvSpPr>
          <p:cNvPr id="80953" name="Text Box 56"/>
          <p:cNvSpPr txBox="1">
            <a:spLocks noChangeArrowheads="1"/>
          </p:cNvSpPr>
          <p:nvPr/>
        </p:nvSpPr>
        <p:spPr bwMode="auto">
          <a:xfrm>
            <a:off x="1108075" y="3079750"/>
            <a:ext cx="330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sz="3200" b="0">
                <a:latin typeface="Times New Roman" panose="02020603050405020304" pitchFamily="18" charset="0"/>
              </a:rPr>
              <a:t>{</a:t>
            </a:r>
          </a:p>
        </p:txBody>
      </p:sp>
      <p:sp>
        <p:nvSpPr>
          <p:cNvPr id="80954" name="Text Box 57"/>
          <p:cNvSpPr txBox="1">
            <a:spLocks noChangeArrowheads="1"/>
          </p:cNvSpPr>
          <p:nvPr/>
        </p:nvSpPr>
        <p:spPr bwMode="auto">
          <a:xfrm>
            <a:off x="1108075" y="4146550"/>
            <a:ext cx="330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sz="3200" b="0">
                <a:latin typeface="Times New Roman" panose="02020603050405020304" pitchFamily="18" charset="0"/>
              </a:rPr>
              <a:t>{</a:t>
            </a:r>
          </a:p>
        </p:txBody>
      </p:sp>
      <p:sp>
        <p:nvSpPr>
          <p:cNvPr id="80955" name="Text Box 58"/>
          <p:cNvSpPr txBox="1">
            <a:spLocks noChangeArrowheads="1"/>
          </p:cNvSpPr>
          <p:nvPr/>
        </p:nvSpPr>
        <p:spPr bwMode="auto">
          <a:xfrm>
            <a:off x="1108075" y="5213350"/>
            <a:ext cx="330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sz="3200" b="0">
                <a:latin typeface="Times New Roman" panose="02020603050405020304" pitchFamily="18" charset="0"/>
              </a:rPr>
              <a:t>{</a:t>
            </a:r>
          </a:p>
        </p:txBody>
      </p:sp>
      <p:graphicFrame>
        <p:nvGraphicFramePr>
          <p:cNvPr id="1256669" name="Group 221"/>
          <p:cNvGraphicFramePr>
            <a:graphicFrameLocks noGrp="1"/>
          </p:cNvGraphicFramePr>
          <p:nvPr/>
        </p:nvGraphicFramePr>
        <p:xfrm>
          <a:off x="4010025" y="3475038"/>
          <a:ext cx="3235325" cy="334962"/>
        </p:xfrm>
        <a:graphic>
          <a:graphicData uri="http://schemas.openxmlformats.org/drawingml/2006/table">
            <a:tbl>
              <a:tblPr/>
              <a:tblGrid>
                <a:gridCol w="230188"/>
                <a:gridCol w="230187"/>
                <a:gridCol w="231775"/>
                <a:gridCol w="231775"/>
                <a:gridCol w="231775"/>
                <a:gridCol w="230188"/>
                <a:gridCol w="231775"/>
                <a:gridCol w="230187"/>
                <a:gridCol w="230188"/>
                <a:gridCol w="231775"/>
                <a:gridCol w="231775"/>
                <a:gridCol w="231775"/>
                <a:gridCol w="230187"/>
                <a:gridCol w="231775"/>
              </a:tblGrid>
              <a:tr h="334962">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4</a:t>
                      </a:r>
                    </a:p>
                  </a:txBody>
                  <a:tcPr marT="45677" marB="45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5</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6</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7</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0</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1</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2</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3</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4</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5</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6</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7</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0</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1</a:t>
                      </a:r>
                    </a:p>
                  </a:txBody>
                  <a:tcPr marT="45677" marB="45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56670" name="Group 222"/>
          <p:cNvGraphicFramePr>
            <a:graphicFrameLocks noGrp="1"/>
          </p:cNvGraphicFramePr>
          <p:nvPr/>
        </p:nvGraphicFramePr>
        <p:xfrm>
          <a:off x="4010025" y="4114800"/>
          <a:ext cx="3235325" cy="334963"/>
        </p:xfrm>
        <a:graphic>
          <a:graphicData uri="http://schemas.openxmlformats.org/drawingml/2006/table">
            <a:tbl>
              <a:tblPr/>
              <a:tblGrid>
                <a:gridCol w="230188"/>
                <a:gridCol w="230187"/>
                <a:gridCol w="231775"/>
                <a:gridCol w="231775"/>
                <a:gridCol w="231775"/>
                <a:gridCol w="230188"/>
                <a:gridCol w="231775"/>
                <a:gridCol w="230187"/>
                <a:gridCol w="230188"/>
                <a:gridCol w="231775"/>
                <a:gridCol w="231775"/>
                <a:gridCol w="231775"/>
                <a:gridCol w="230187"/>
                <a:gridCol w="231775"/>
              </a:tblGrid>
              <a:tr h="3349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7</a:t>
                      </a:r>
                    </a:p>
                  </a:txBody>
                  <a:tcPr marT="45677" marB="45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0</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1</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2</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3</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4</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5</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6</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7</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0</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1</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2</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3</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4</a:t>
                      </a:r>
                    </a:p>
                  </a:txBody>
                  <a:tcPr marT="45677" marB="45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56671" name="Group 223"/>
          <p:cNvGraphicFramePr>
            <a:graphicFrameLocks noGrp="1"/>
          </p:cNvGraphicFramePr>
          <p:nvPr/>
        </p:nvGraphicFramePr>
        <p:xfrm>
          <a:off x="4010025" y="5181600"/>
          <a:ext cx="3235325" cy="334963"/>
        </p:xfrm>
        <a:graphic>
          <a:graphicData uri="http://schemas.openxmlformats.org/drawingml/2006/table">
            <a:tbl>
              <a:tblPr/>
              <a:tblGrid>
                <a:gridCol w="230188"/>
                <a:gridCol w="230187"/>
                <a:gridCol w="231775"/>
                <a:gridCol w="231775"/>
                <a:gridCol w="231775"/>
                <a:gridCol w="230188"/>
                <a:gridCol w="231775"/>
                <a:gridCol w="230187"/>
                <a:gridCol w="230188"/>
                <a:gridCol w="231775"/>
                <a:gridCol w="231775"/>
                <a:gridCol w="231775"/>
                <a:gridCol w="230187"/>
                <a:gridCol w="231775"/>
              </a:tblGrid>
              <a:tr h="3349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7</a:t>
                      </a:r>
                    </a:p>
                  </a:txBody>
                  <a:tcPr marT="45677" marB="45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0</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1</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2</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3</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4</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5</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6</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7</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0</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1</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2</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3</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4</a:t>
                      </a:r>
                    </a:p>
                  </a:txBody>
                  <a:tcPr marT="45677" marB="45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1052" name="Rectangle 155"/>
          <p:cNvSpPr>
            <a:spLocks noChangeArrowheads="1"/>
          </p:cNvSpPr>
          <p:nvPr/>
        </p:nvSpPr>
        <p:spPr bwMode="auto">
          <a:xfrm>
            <a:off x="6780213" y="4557713"/>
            <a:ext cx="465137" cy="3143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graphicFrame>
        <p:nvGraphicFramePr>
          <p:cNvPr id="1256672" name="Group 224"/>
          <p:cNvGraphicFramePr>
            <a:graphicFrameLocks noGrp="1"/>
          </p:cNvGraphicFramePr>
          <p:nvPr/>
        </p:nvGraphicFramePr>
        <p:xfrm>
          <a:off x="4010025" y="4541838"/>
          <a:ext cx="3235325" cy="334962"/>
        </p:xfrm>
        <a:graphic>
          <a:graphicData uri="http://schemas.openxmlformats.org/drawingml/2006/table">
            <a:tbl>
              <a:tblPr/>
              <a:tblGrid>
                <a:gridCol w="230188"/>
                <a:gridCol w="230187"/>
                <a:gridCol w="231775"/>
                <a:gridCol w="231775"/>
                <a:gridCol w="231775"/>
                <a:gridCol w="230188"/>
                <a:gridCol w="231775"/>
                <a:gridCol w="230187"/>
                <a:gridCol w="230188"/>
                <a:gridCol w="231775"/>
                <a:gridCol w="231775"/>
                <a:gridCol w="231775"/>
                <a:gridCol w="230187"/>
                <a:gridCol w="231775"/>
              </a:tblGrid>
              <a:tr h="334962">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4</a:t>
                      </a:r>
                    </a:p>
                  </a:txBody>
                  <a:tcPr marT="45677" marB="45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5</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6</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7</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0</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1</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2</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3</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4</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5</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6</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7</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0</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1</a:t>
                      </a:r>
                    </a:p>
                  </a:txBody>
                  <a:tcPr marT="45677" marB="45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56673" name="Group 225"/>
          <p:cNvGraphicFramePr>
            <a:graphicFrameLocks noGrp="1"/>
          </p:cNvGraphicFramePr>
          <p:nvPr/>
        </p:nvGraphicFramePr>
        <p:xfrm>
          <a:off x="4010025" y="5608638"/>
          <a:ext cx="3235325" cy="334962"/>
        </p:xfrm>
        <a:graphic>
          <a:graphicData uri="http://schemas.openxmlformats.org/drawingml/2006/table">
            <a:tbl>
              <a:tblPr/>
              <a:tblGrid>
                <a:gridCol w="230188"/>
                <a:gridCol w="230187"/>
                <a:gridCol w="231775"/>
                <a:gridCol w="231775"/>
                <a:gridCol w="231775"/>
                <a:gridCol w="230188"/>
                <a:gridCol w="231775"/>
                <a:gridCol w="230187"/>
                <a:gridCol w="230188"/>
                <a:gridCol w="231775"/>
                <a:gridCol w="231775"/>
                <a:gridCol w="231775"/>
                <a:gridCol w="230187"/>
                <a:gridCol w="231775"/>
              </a:tblGrid>
              <a:tr h="334962">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4</a:t>
                      </a:r>
                    </a:p>
                  </a:txBody>
                  <a:tcPr marT="45677" marB="45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5</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6</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7</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0</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1</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2</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3</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4</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5</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6</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7</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0</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1</a:t>
                      </a:r>
                    </a:p>
                  </a:txBody>
                  <a:tcPr marT="45677" marB="45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Marcador de número de diapositiva 1"/>
          <p:cNvSpPr>
            <a:spLocks noGrp="1"/>
          </p:cNvSpPr>
          <p:nvPr>
            <p:ph type="sldNum" sz="quarter" idx="10"/>
          </p:nvPr>
        </p:nvSpPr>
        <p:spPr/>
        <p:txBody>
          <a:bodyPr/>
          <a:lstStyle/>
          <a:p>
            <a:pPr>
              <a:defRPr/>
            </a:pPr>
            <a:r>
              <a:rPr lang="es-ES" altLang="es-ES"/>
              <a:t>Ampliación Redes 7-</a:t>
            </a:r>
            <a:fld id="{64B460B7-BBF3-4C12-9E83-777B2B5E1EC4}" type="slidenum">
              <a:rPr lang="es-ES" altLang="es-ES"/>
              <a:pPr>
                <a:defRPr/>
              </a:pPr>
              <a:t>32</a:t>
            </a:fld>
            <a:endParaRPr lang="es-ES" altLang="es-ES"/>
          </a:p>
        </p:txBody>
      </p:sp>
      <p:sp>
        <p:nvSpPr>
          <p:cNvPr id="82947" name="Rectangle 2"/>
          <p:cNvSpPr>
            <a:spLocks noChangeArrowheads="1"/>
          </p:cNvSpPr>
          <p:nvPr/>
        </p:nvSpPr>
        <p:spPr bwMode="auto">
          <a:xfrm>
            <a:off x="762000" y="0"/>
            <a:ext cx="7543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3600" b="0">
                <a:latin typeface="Times New Roman" panose="02020603050405020304" pitchFamily="18" charset="0"/>
              </a:rPr>
              <a:t>Velocidad en GPRS</a:t>
            </a:r>
          </a:p>
        </p:txBody>
      </p:sp>
      <p:sp>
        <p:nvSpPr>
          <p:cNvPr id="82948" name="Text Box 3"/>
          <p:cNvSpPr txBox="1">
            <a:spLocks noChangeArrowheads="1"/>
          </p:cNvSpPr>
          <p:nvPr/>
        </p:nvSpPr>
        <p:spPr bwMode="auto">
          <a:xfrm>
            <a:off x="201613" y="823913"/>
            <a:ext cx="59594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50000"/>
              </a:spcBef>
            </a:pPr>
            <a:r>
              <a:rPr lang="es-ES_tradnl" altLang="es-ES" sz="2400" b="0">
                <a:latin typeface="Times New Roman" panose="02020603050405020304" pitchFamily="18" charset="0"/>
              </a:rPr>
              <a:t>Cada canal de radio: 8 ranuras</a:t>
            </a:r>
          </a:p>
        </p:txBody>
      </p:sp>
      <p:grpSp>
        <p:nvGrpSpPr>
          <p:cNvPr id="1258500" name="Group 4"/>
          <p:cNvGrpSpPr>
            <a:grpSpLocks/>
          </p:cNvGrpSpPr>
          <p:nvPr/>
        </p:nvGrpSpPr>
        <p:grpSpPr bwMode="auto">
          <a:xfrm>
            <a:off x="220663" y="2239963"/>
            <a:ext cx="8220075" cy="808037"/>
            <a:chOff x="151" y="1411"/>
            <a:chExt cx="5609" cy="509"/>
          </a:xfrm>
        </p:grpSpPr>
        <p:sp>
          <p:nvSpPr>
            <p:cNvPr id="83000" name="AutoShape 5"/>
            <p:cNvSpPr>
              <a:spLocks/>
            </p:cNvSpPr>
            <p:nvPr/>
          </p:nvSpPr>
          <p:spPr bwMode="auto">
            <a:xfrm rot="-5400000">
              <a:off x="4936" y="713"/>
              <a:ext cx="125" cy="1522"/>
            </a:xfrm>
            <a:prstGeom prst="leftBrace">
              <a:avLst>
                <a:gd name="adj1" fmla="val 101467"/>
                <a:gd name="adj2" fmla="val 50000"/>
              </a:avLst>
            </a:prstGeom>
            <a:noFill/>
            <a:ln w="254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83001" name="AutoShape 6"/>
            <p:cNvSpPr>
              <a:spLocks noChangeArrowheads="1"/>
            </p:cNvSpPr>
            <p:nvPr/>
          </p:nvSpPr>
          <p:spPr bwMode="auto">
            <a:xfrm>
              <a:off x="4032" y="1584"/>
              <a:ext cx="1152" cy="246"/>
            </a:xfrm>
            <a:custGeom>
              <a:avLst/>
              <a:gdLst>
                <a:gd name="T0" fmla="*/ 953 w 21600"/>
                <a:gd name="T1" fmla="*/ 0 h 21600"/>
                <a:gd name="T2" fmla="*/ 754 w 21600"/>
                <a:gd name="T3" fmla="*/ 82 h 21600"/>
                <a:gd name="T4" fmla="*/ 0 w 21600"/>
                <a:gd name="T5" fmla="*/ 228 h 21600"/>
                <a:gd name="T6" fmla="*/ 513 w 21600"/>
                <a:gd name="T7" fmla="*/ 246 h 21600"/>
                <a:gd name="T8" fmla="*/ 1026 w 21600"/>
                <a:gd name="T9" fmla="*/ 169 h 21600"/>
                <a:gd name="T10" fmla="*/ 1152 w 21600"/>
                <a:gd name="T11" fmla="*/ 82 h 21600"/>
                <a:gd name="T12" fmla="*/ 17694720 60000 65536"/>
                <a:gd name="T13" fmla="*/ 11796480 60000 65536"/>
                <a:gd name="T14" fmla="*/ 11796480 60000 65536"/>
                <a:gd name="T15" fmla="*/ 5898240 60000 65536"/>
                <a:gd name="T16" fmla="*/ 0 60000 65536"/>
                <a:gd name="T17" fmla="*/ 0 60000 65536"/>
                <a:gd name="T18" fmla="*/ 0 w 21600"/>
                <a:gd name="T19" fmla="*/ 18527 h 21600"/>
                <a:gd name="T20" fmla="*/ 19238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872" y="0"/>
                  </a:moveTo>
                  <a:lnTo>
                    <a:pt x="14143" y="7200"/>
                  </a:lnTo>
                  <a:lnTo>
                    <a:pt x="16500" y="7200"/>
                  </a:lnTo>
                  <a:lnTo>
                    <a:pt x="16500" y="18521"/>
                  </a:lnTo>
                  <a:lnTo>
                    <a:pt x="0" y="18521"/>
                  </a:lnTo>
                  <a:lnTo>
                    <a:pt x="0" y="21600"/>
                  </a:lnTo>
                  <a:lnTo>
                    <a:pt x="19243" y="21600"/>
                  </a:lnTo>
                  <a:lnTo>
                    <a:pt x="19243" y="7200"/>
                  </a:lnTo>
                  <a:lnTo>
                    <a:pt x="21600" y="7200"/>
                  </a:lnTo>
                  <a:lnTo>
                    <a:pt x="17872" y="0"/>
                  </a:lnTo>
                  <a:close/>
                </a:path>
              </a:pathLst>
            </a:custGeom>
            <a:solidFill>
              <a:srgbClr val="99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83002" name="Text Box 7"/>
            <p:cNvSpPr txBox="1">
              <a:spLocks noChangeArrowheads="1"/>
            </p:cNvSpPr>
            <p:nvPr/>
          </p:nvSpPr>
          <p:spPr bwMode="auto">
            <a:xfrm>
              <a:off x="151" y="1632"/>
              <a:ext cx="4313"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50000"/>
                </a:spcBef>
              </a:pPr>
              <a:r>
                <a:rPr lang="es-ES_tradnl" altLang="es-ES" sz="2400" b="0">
                  <a:latin typeface="Times New Roman" panose="02020603050405020304" pitchFamily="18" charset="0"/>
                </a:rPr>
                <a:t>GPRS emplea </a:t>
              </a:r>
              <a:r>
                <a:rPr lang="es-ES_tradnl" altLang="es-ES" sz="2400" b="0" u="sng">
                  <a:latin typeface="Times New Roman" panose="02020603050405020304" pitchFamily="18" charset="0"/>
                </a:rPr>
                <a:t>hasta</a:t>
              </a:r>
              <a:r>
                <a:rPr lang="es-ES_tradnl" altLang="es-ES" sz="2400" b="0">
                  <a:latin typeface="Times New Roman" panose="02020603050405020304" pitchFamily="18" charset="0"/>
                </a:rPr>
                <a:t> 8 ranuras (un canal completo):</a:t>
              </a:r>
              <a:endParaRPr lang="es-ES_tradnl" altLang="es-ES" sz="2400" b="0">
                <a:latin typeface="Times New Roman" panose="02020603050405020304" pitchFamily="18" charset="0"/>
                <a:sym typeface="Monotype Sorts" pitchFamily="2" charset="2"/>
              </a:endParaRPr>
            </a:p>
          </p:txBody>
        </p:sp>
      </p:grpSp>
      <p:grpSp>
        <p:nvGrpSpPr>
          <p:cNvPr id="1258504" name="Group 8"/>
          <p:cNvGrpSpPr>
            <a:grpSpLocks/>
          </p:cNvGrpSpPr>
          <p:nvPr/>
        </p:nvGrpSpPr>
        <p:grpSpPr bwMode="auto">
          <a:xfrm>
            <a:off x="200025" y="1284288"/>
            <a:ext cx="6662738" cy="1089025"/>
            <a:chOff x="137" y="809"/>
            <a:chExt cx="4546" cy="686"/>
          </a:xfrm>
        </p:grpSpPr>
        <p:sp>
          <p:nvSpPr>
            <p:cNvPr id="82998" name="Text Box 9"/>
            <p:cNvSpPr txBox="1">
              <a:spLocks noChangeArrowheads="1"/>
            </p:cNvSpPr>
            <p:nvPr/>
          </p:nvSpPr>
          <p:spPr bwMode="auto">
            <a:xfrm>
              <a:off x="137" y="954"/>
              <a:ext cx="4312" cy="5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10000"/>
                </a:spcBef>
              </a:pPr>
              <a:r>
                <a:rPr lang="es-ES_tradnl" altLang="es-ES" sz="2400" b="0">
                  <a:latin typeface="Times New Roman" panose="02020603050405020304" pitchFamily="18" charset="0"/>
                </a:rPr>
                <a:t>GSM: 1 conexión </a:t>
              </a:r>
              <a:r>
                <a:rPr lang="es-ES_tradnl" altLang="es-ES" sz="2400" b="0">
                  <a:latin typeface="Times New Roman" panose="02020603050405020304" pitchFamily="18" charset="0"/>
                  <a:sym typeface="Monotype Sorts" pitchFamily="2" charset="2"/>
                </a:rPr>
                <a:t> 1 ranura</a:t>
              </a:r>
            </a:p>
            <a:p>
              <a:pPr>
                <a:spcBef>
                  <a:spcPct val="10000"/>
                </a:spcBef>
              </a:pPr>
              <a:r>
                <a:rPr lang="es-ES_tradnl" altLang="es-ES" sz="2400" b="0">
                  <a:latin typeface="Times New Roman" panose="02020603050405020304" pitchFamily="18" charset="0"/>
                  <a:sym typeface="Monotype Sorts" pitchFamily="2" charset="2"/>
                </a:rPr>
                <a:t>           1 conexión para datos  9.6 Kb/s </a:t>
              </a:r>
            </a:p>
          </p:txBody>
        </p:sp>
        <p:sp>
          <p:nvSpPr>
            <p:cNvPr id="82999" name="AutoShape 10"/>
            <p:cNvSpPr>
              <a:spLocks noChangeArrowheads="1"/>
            </p:cNvSpPr>
            <p:nvPr/>
          </p:nvSpPr>
          <p:spPr bwMode="auto">
            <a:xfrm>
              <a:off x="4112" y="809"/>
              <a:ext cx="571" cy="364"/>
            </a:xfrm>
            <a:custGeom>
              <a:avLst/>
              <a:gdLst>
                <a:gd name="T0" fmla="*/ 442 w 21600"/>
                <a:gd name="T1" fmla="*/ 0 h 21600"/>
                <a:gd name="T2" fmla="*/ 313 w 21600"/>
                <a:gd name="T3" fmla="*/ 135 h 21600"/>
                <a:gd name="T4" fmla="*/ 0 w 21600"/>
                <a:gd name="T5" fmla="*/ 349 h 21600"/>
                <a:gd name="T6" fmla="*/ 230 w 21600"/>
                <a:gd name="T7" fmla="*/ 364 h 21600"/>
                <a:gd name="T8" fmla="*/ 460 w 21600"/>
                <a:gd name="T9" fmla="*/ 266 h 21600"/>
                <a:gd name="T10" fmla="*/ 571 w 21600"/>
                <a:gd name="T11" fmla="*/ 135 h 21600"/>
                <a:gd name="T12" fmla="*/ 17694720 60000 65536"/>
                <a:gd name="T13" fmla="*/ 11796480 60000 65536"/>
                <a:gd name="T14" fmla="*/ 11796480 60000 65536"/>
                <a:gd name="T15" fmla="*/ 5898240 60000 65536"/>
                <a:gd name="T16" fmla="*/ 0 60000 65536"/>
                <a:gd name="T17" fmla="*/ 0 60000 65536"/>
                <a:gd name="T18" fmla="*/ 0 w 21600"/>
                <a:gd name="T19" fmla="*/ 19879 h 21600"/>
                <a:gd name="T20" fmla="*/ 1740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723" y="0"/>
                  </a:moveTo>
                  <a:lnTo>
                    <a:pt x="11845" y="8011"/>
                  </a:lnTo>
                  <a:lnTo>
                    <a:pt x="16026" y="8011"/>
                  </a:lnTo>
                  <a:lnTo>
                    <a:pt x="16026" y="19873"/>
                  </a:lnTo>
                  <a:lnTo>
                    <a:pt x="0" y="19873"/>
                  </a:lnTo>
                  <a:lnTo>
                    <a:pt x="0" y="21600"/>
                  </a:lnTo>
                  <a:lnTo>
                    <a:pt x="17419" y="21600"/>
                  </a:lnTo>
                  <a:lnTo>
                    <a:pt x="17419" y="8011"/>
                  </a:lnTo>
                  <a:lnTo>
                    <a:pt x="21600" y="8011"/>
                  </a:lnTo>
                  <a:lnTo>
                    <a:pt x="16723" y="0"/>
                  </a:lnTo>
                  <a:close/>
                </a:path>
              </a:pathLst>
            </a:custGeom>
            <a:solidFill>
              <a:srgbClr val="99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grpSp>
      <p:sp>
        <p:nvSpPr>
          <p:cNvPr id="1258507" name="Rectangle 11"/>
          <p:cNvSpPr>
            <a:spLocks noChangeArrowheads="1"/>
          </p:cNvSpPr>
          <p:nvPr/>
        </p:nvSpPr>
        <p:spPr bwMode="auto">
          <a:xfrm>
            <a:off x="509588" y="5273675"/>
            <a:ext cx="8001000"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b="1">
                <a:solidFill>
                  <a:schemeClr val="tx1"/>
                </a:solidFill>
                <a:latin typeface="Arial" panose="020B0604020202020204" pitchFamily="34" charset="0"/>
              </a:defRPr>
            </a:lvl1pPr>
            <a:lvl2pPr>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20000"/>
              </a:spcBef>
            </a:pPr>
            <a:r>
              <a:rPr lang="es-ES_tradnl" altLang="es-ES" sz="2000" b="0">
                <a:latin typeface="Times New Roman" panose="02020603050405020304" pitchFamily="18" charset="0"/>
                <a:sym typeface="Monotype Sorts" pitchFamily="2" charset="2"/>
              </a:rPr>
              <a:t>2 tipos de conexiones en GPRS:</a:t>
            </a:r>
          </a:p>
          <a:p>
            <a:pPr lvl="1">
              <a:spcBef>
                <a:spcPct val="20000"/>
              </a:spcBef>
              <a:buFontTx/>
              <a:buChar char="•"/>
            </a:pPr>
            <a:r>
              <a:rPr lang="es-ES_tradnl" altLang="es-ES" sz="2000" b="0">
                <a:latin typeface="Times New Roman" panose="02020603050405020304" pitchFamily="18" charset="0"/>
                <a:sym typeface="Monotype Sorts" pitchFamily="2" charset="2"/>
              </a:rPr>
              <a:t>Estáticas: se usan única y exclusivamente para datos.</a:t>
            </a:r>
          </a:p>
          <a:p>
            <a:pPr lvl="1">
              <a:spcBef>
                <a:spcPct val="20000"/>
              </a:spcBef>
              <a:buFontTx/>
              <a:buChar char="•"/>
            </a:pPr>
            <a:r>
              <a:rPr lang="es-ES_tradnl" altLang="es-ES" sz="2000" b="0">
                <a:latin typeface="Times New Roman" panose="02020603050405020304" pitchFamily="18" charset="0"/>
                <a:sym typeface="Monotype Sorts" pitchFamily="2" charset="2"/>
              </a:rPr>
              <a:t>Dinámicas: se usan para voz o datos. La voz tiene prioridad.</a:t>
            </a:r>
            <a:endParaRPr lang="es-ES" altLang="es-ES" sz="2000" b="0">
              <a:latin typeface="Times New Roman" panose="02020603050405020304" pitchFamily="18" charset="0"/>
              <a:sym typeface="Monotype Sorts" pitchFamily="2" charset="2"/>
            </a:endParaRPr>
          </a:p>
        </p:txBody>
      </p:sp>
      <p:graphicFrame>
        <p:nvGraphicFramePr>
          <p:cNvPr id="1258554" name="Group 58"/>
          <p:cNvGraphicFramePr>
            <a:graphicFrameLocks noGrp="1"/>
          </p:cNvGraphicFramePr>
          <p:nvPr/>
        </p:nvGraphicFramePr>
        <p:xfrm>
          <a:off x="6189663" y="823913"/>
          <a:ext cx="2251075" cy="396875"/>
        </p:xfrm>
        <a:graphic>
          <a:graphicData uri="http://schemas.openxmlformats.org/drawingml/2006/table">
            <a:tbl>
              <a:tblPr/>
              <a:tblGrid>
                <a:gridCol w="280987"/>
                <a:gridCol w="282575"/>
                <a:gridCol w="280988"/>
                <a:gridCol w="280987"/>
                <a:gridCol w="280988"/>
                <a:gridCol w="280987"/>
                <a:gridCol w="282575"/>
                <a:gridCol w="280988"/>
              </a:tblGrid>
              <a:tr h="3968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2000" b="0" i="0" u="none" strike="noStrike" cap="none" normalizeH="0" baseline="0" smtClean="0">
                          <a:ln>
                            <a:noFill/>
                          </a:ln>
                          <a:solidFill>
                            <a:schemeClr val="tx1"/>
                          </a:solidFill>
                          <a:effectLst/>
                          <a:latin typeface="Arial" panose="020B0604020202020204" pitchFamily="34" charset="0"/>
                        </a:rPr>
                        <a:t>0</a:t>
                      </a:r>
                    </a:p>
                  </a:txBody>
                  <a:tcPr marT="45793" marB="45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2000" b="0" i="0" u="none" strike="noStrike" cap="none" normalizeH="0" baseline="0" smtClean="0">
                          <a:ln>
                            <a:noFill/>
                          </a:ln>
                          <a:solidFill>
                            <a:schemeClr val="tx1"/>
                          </a:solidFill>
                          <a:effectLst/>
                          <a:latin typeface="Arial" panose="020B0604020202020204" pitchFamily="34" charset="0"/>
                        </a:rPr>
                        <a:t>1</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2000" b="0" i="0" u="none" strike="noStrike" cap="none" normalizeH="0" baseline="0" smtClean="0">
                          <a:ln>
                            <a:noFill/>
                          </a:ln>
                          <a:solidFill>
                            <a:schemeClr val="tx1"/>
                          </a:solidFill>
                          <a:effectLst/>
                          <a:latin typeface="Arial" panose="020B0604020202020204" pitchFamily="34" charset="0"/>
                        </a:rPr>
                        <a:t>2</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2000" b="0" i="0" u="none" strike="noStrike" cap="none" normalizeH="0" baseline="0" smtClean="0">
                          <a:ln>
                            <a:noFill/>
                          </a:ln>
                          <a:solidFill>
                            <a:schemeClr val="tx1"/>
                          </a:solidFill>
                          <a:effectLst/>
                          <a:latin typeface="Arial" panose="020B0604020202020204" pitchFamily="34" charset="0"/>
                        </a:rPr>
                        <a:t>3</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2000" b="0" i="0" u="none" strike="noStrike" cap="none" normalizeH="0" baseline="0" smtClean="0">
                          <a:ln>
                            <a:noFill/>
                          </a:ln>
                          <a:solidFill>
                            <a:schemeClr val="tx1"/>
                          </a:solidFill>
                          <a:effectLst/>
                          <a:latin typeface="Arial" panose="020B0604020202020204" pitchFamily="34" charset="0"/>
                        </a:rPr>
                        <a:t>4</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2000" b="0" i="0" u="none" strike="noStrike" cap="none" normalizeH="0" baseline="0" smtClean="0">
                          <a:ln>
                            <a:noFill/>
                          </a:ln>
                          <a:solidFill>
                            <a:schemeClr val="tx1"/>
                          </a:solidFill>
                          <a:effectLst/>
                          <a:latin typeface="Arial" panose="020B0604020202020204" pitchFamily="34" charset="0"/>
                        </a:rPr>
                        <a:t>5</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2000" b="0" i="0" u="none" strike="noStrike" cap="none" normalizeH="0" baseline="0" smtClean="0">
                          <a:ln>
                            <a:noFill/>
                          </a:ln>
                          <a:solidFill>
                            <a:schemeClr val="tx1"/>
                          </a:solidFill>
                          <a:effectLst/>
                          <a:latin typeface="Arial" panose="020B0604020202020204" pitchFamily="34" charset="0"/>
                        </a:rPr>
                        <a:t>6</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2000" b="0" i="0" u="none" strike="noStrike" cap="none" normalizeH="0" baseline="0" smtClean="0">
                          <a:ln>
                            <a:noFill/>
                          </a:ln>
                          <a:solidFill>
                            <a:schemeClr val="tx1"/>
                          </a:solidFill>
                          <a:effectLst/>
                          <a:latin typeface="Arial" panose="020B0604020202020204" pitchFamily="34" charset="0"/>
                        </a:rPr>
                        <a:t>7</a:t>
                      </a:r>
                    </a:p>
                  </a:txBody>
                  <a:tcPr marT="45793" marB="45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58558" name="Group 62"/>
          <p:cNvGraphicFramePr>
            <a:graphicFrameLocks noGrp="1"/>
          </p:cNvGraphicFramePr>
          <p:nvPr/>
        </p:nvGraphicFramePr>
        <p:xfrm>
          <a:off x="1524000" y="3381375"/>
          <a:ext cx="6391275" cy="1920875"/>
        </p:xfrm>
        <a:graphic>
          <a:graphicData uri="http://schemas.openxmlformats.org/drawingml/2006/table">
            <a:tbl>
              <a:tblPr/>
              <a:tblGrid>
                <a:gridCol w="1827213"/>
                <a:gridCol w="2068512"/>
                <a:gridCol w="2495550"/>
              </a:tblGrid>
              <a:tr h="579312">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Esquema de codif.</a:t>
                      </a:r>
                    </a:p>
                  </a:txBody>
                  <a:tcPr marT="45735" marB="457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Tasa por conexión (Kb/s)</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Veloc. Max. Teórica (Kb/s)</a:t>
                      </a:r>
                    </a:p>
                  </a:txBody>
                  <a:tcPr marT="45735" marB="457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391">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CS-1</a:t>
                      </a:r>
                    </a:p>
                  </a:txBody>
                  <a:tcPr marT="45735" marB="457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9,05</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72,4</a:t>
                      </a:r>
                    </a:p>
                  </a:txBody>
                  <a:tcPr marT="45735" marB="457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391">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CS-2</a:t>
                      </a:r>
                    </a:p>
                  </a:txBody>
                  <a:tcPr marT="45735" marB="457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13,4</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107,2</a:t>
                      </a:r>
                    </a:p>
                  </a:txBody>
                  <a:tcPr marT="45735" marB="457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391">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CS-3</a:t>
                      </a:r>
                    </a:p>
                  </a:txBody>
                  <a:tcPr marT="45735" marB="457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15,6</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124,8</a:t>
                      </a:r>
                    </a:p>
                  </a:txBody>
                  <a:tcPr marT="45735" marB="457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391">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CS-4</a:t>
                      </a:r>
                    </a:p>
                  </a:txBody>
                  <a:tcPr marT="45735" marB="457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21,4</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1" i="0" u="none" strike="noStrike" cap="none" normalizeH="0" baseline="0" smtClean="0">
                          <a:ln>
                            <a:noFill/>
                          </a:ln>
                          <a:solidFill>
                            <a:schemeClr val="tx1"/>
                          </a:solidFill>
                          <a:effectLst/>
                          <a:latin typeface="Arial" panose="020B0604020202020204" pitchFamily="34" charset="0"/>
                        </a:rPr>
                        <a:t>171,2</a:t>
                      </a:r>
                    </a:p>
                  </a:txBody>
                  <a:tcPr marT="45735" marB="457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258504"/>
                                        </p:tgtEl>
                                        <p:attrNameLst>
                                          <p:attrName>style.visibility</p:attrName>
                                        </p:attrNameLst>
                                      </p:cBhvr>
                                      <p:to>
                                        <p:strVal val="visible"/>
                                      </p:to>
                                    </p:set>
                                    <p:anim calcmode="lin" valueType="num">
                                      <p:cBhvr additive="base">
                                        <p:cTn id="7" dur="500" fill="hold"/>
                                        <p:tgtEl>
                                          <p:spTgt spid="1258504"/>
                                        </p:tgtEl>
                                        <p:attrNameLst>
                                          <p:attrName>ppt_x</p:attrName>
                                        </p:attrNameLst>
                                      </p:cBhvr>
                                      <p:tavLst>
                                        <p:tav tm="0">
                                          <p:val>
                                            <p:strVal val="0-#ppt_w/2"/>
                                          </p:val>
                                        </p:tav>
                                        <p:tav tm="100000">
                                          <p:val>
                                            <p:strVal val="#ppt_x"/>
                                          </p:val>
                                        </p:tav>
                                      </p:tavLst>
                                    </p:anim>
                                    <p:anim calcmode="lin" valueType="num">
                                      <p:cBhvr additive="base">
                                        <p:cTn id="8" dur="500" fill="hold"/>
                                        <p:tgtEl>
                                          <p:spTgt spid="125850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1258500"/>
                                        </p:tgtEl>
                                        <p:attrNameLst>
                                          <p:attrName>style.visibility</p:attrName>
                                        </p:attrNameLst>
                                      </p:cBhvr>
                                      <p:to>
                                        <p:strVal val="visible"/>
                                      </p:to>
                                    </p:set>
                                    <p:anim calcmode="lin" valueType="num">
                                      <p:cBhvr additive="base">
                                        <p:cTn id="13" dur="500" fill="hold"/>
                                        <p:tgtEl>
                                          <p:spTgt spid="1258500"/>
                                        </p:tgtEl>
                                        <p:attrNameLst>
                                          <p:attrName>ppt_x</p:attrName>
                                        </p:attrNameLst>
                                      </p:cBhvr>
                                      <p:tavLst>
                                        <p:tav tm="0">
                                          <p:val>
                                            <p:strVal val="1+#ppt_w/2"/>
                                          </p:val>
                                        </p:tav>
                                        <p:tav tm="100000">
                                          <p:val>
                                            <p:strVal val="#ppt_x"/>
                                          </p:val>
                                        </p:tav>
                                      </p:tavLst>
                                    </p:anim>
                                    <p:anim calcmode="lin" valueType="num">
                                      <p:cBhvr additive="base">
                                        <p:cTn id="14" dur="500" fill="hold"/>
                                        <p:tgtEl>
                                          <p:spTgt spid="125850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1258558"/>
                                        </p:tgtEl>
                                        <p:attrNameLst>
                                          <p:attrName>style.visibility</p:attrName>
                                        </p:attrNameLst>
                                      </p:cBhvr>
                                      <p:to>
                                        <p:strVal val="visible"/>
                                      </p:to>
                                    </p:set>
                                    <p:anim calcmode="lin" valueType="num">
                                      <p:cBhvr>
                                        <p:cTn id="19" dur="500" fill="hold"/>
                                        <p:tgtEl>
                                          <p:spTgt spid="1258558"/>
                                        </p:tgtEl>
                                        <p:attrNameLst>
                                          <p:attrName>ppt_w</p:attrName>
                                        </p:attrNameLst>
                                      </p:cBhvr>
                                      <p:tavLst>
                                        <p:tav tm="0">
                                          <p:val>
                                            <p:fltVal val="0"/>
                                          </p:val>
                                        </p:tav>
                                        <p:tav tm="100000">
                                          <p:val>
                                            <p:strVal val="#ppt_w"/>
                                          </p:val>
                                        </p:tav>
                                      </p:tavLst>
                                    </p:anim>
                                    <p:anim calcmode="lin" valueType="num">
                                      <p:cBhvr>
                                        <p:cTn id="20" dur="500" fill="hold"/>
                                        <p:tgtEl>
                                          <p:spTgt spid="1258558"/>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2585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8507"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pPr>
              <a:defRPr/>
            </a:pPr>
            <a:r>
              <a:rPr lang="es-ES" altLang="es-ES"/>
              <a:t>Ampliación Redes 7-</a:t>
            </a:r>
            <a:fld id="{8C7A1987-FED3-43A7-88DB-6205B0F86CA5}" type="slidenum">
              <a:rPr lang="es-ES" altLang="es-ES"/>
              <a:pPr>
                <a:defRPr/>
              </a:pPr>
              <a:t>33</a:t>
            </a:fld>
            <a:endParaRPr lang="es-ES" altLang="es-ES"/>
          </a:p>
        </p:txBody>
      </p:sp>
      <p:sp>
        <p:nvSpPr>
          <p:cNvPr id="84995" name="Rectangle 2"/>
          <p:cNvSpPr>
            <a:spLocks noChangeArrowheads="1"/>
          </p:cNvSpPr>
          <p:nvPr/>
        </p:nvSpPr>
        <p:spPr bwMode="auto">
          <a:xfrm>
            <a:off x="735013" y="261938"/>
            <a:ext cx="77724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_tradnl" altLang="es-ES" sz="3600" b="0">
                <a:solidFill>
                  <a:schemeClr val="tx2"/>
                </a:solidFill>
                <a:latin typeface="Times New Roman" panose="02020603050405020304" pitchFamily="18" charset="0"/>
              </a:rPr>
              <a:t>Direccionamiento en GPRS</a:t>
            </a:r>
          </a:p>
        </p:txBody>
      </p:sp>
      <p:sp>
        <p:nvSpPr>
          <p:cNvPr id="84996" name="Rectangle 3"/>
          <p:cNvSpPr>
            <a:spLocks noGrp="1" noChangeArrowheads="1"/>
          </p:cNvSpPr>
          <p:nvPr>
            <p:ph type="body" idx="1"/>
          </p:nvPr>
        </p:nvSpPr>
        <p:spPr>
          <a:xfrm>
            <a:off x="673100" y="1277938"/>
            <a:ext cx="7648575" cy="4894262"/>
          </a:xfrm>
        </p:spPr>
        <p:txBody>
          <a:bodyPr/>
          <a:lstStyle/>
          <a:p>
            <a:pPr eaLnBrk="1" hangingPunct="1">
              <a:lnSpc>
                <a:spcPct val="90000"/>
              </a:lnSpc>
              <a:buFontTx/>
              <a:buNone/>
            </a:pPr>
            <a:r>
              <a:rPr lang="es-ES_tradnl" altLang="es-ES" sz="2400" smtClean="0"/>
              <a:t>El direccionamiento se realiza por medio de direcciones IP</a:t>
            </a:r>
          </a:p>
          <a:p>
            <a:pPr eaLnBrk="1" hangingPunct="1">
              <a:lnSpc>
                <a:spcPct val="90000"/>
              </a:lnSpc>
            </a:pPr>
            <a:r>
              <a:rPr lang="es-ES_tradnl" altLang="es-ES" sz="2400" b="1" smtClean="0"/>
              <a:t>Según la naturaleza</a:t>
            </a:r>
            <a:r>
              <a:rPr lang="es-ES_tradnl" altLang="es-ES" sz="2400" smtClean="0"/>
              <a:t> de estas direcciones tendremos:</a:t>
            </a:r>
          </a:p>
          <a:p>
            <a:pPr lvl="1" eaLnBrk="1" hangingPunct="1">
              <a:lnSpc>
                <a:spcPct val="90000"/>
              </a:lnSpc>
            </a:pPr>
            <a:r>
              <a:rPr lang="es-ES_tradnl" altLang="es-ES" sz="2400" b="1" smtClean="0"/>
              <a:t>Direcciones IP Privadas</a:t>
            </a:r>
            <a:r>
              <a:rPr lang="es-ES_tradnl" altLang="es-ES" sz="2400" smtClean="0"/>
              <a:t>: accesibles sólo dentro de un entorno determinado dentro de la red</a:t>
            </a:r>
          </a:p>
          <a:p>
            <a:pPr lvl="1" eaLnBrk="1" hangingPunct="1">
              <a:lnSpc>
                <a:spcPct val="90000"/>
              </a:lnSpc>
            </a:pPr>
            <a:r>
              <a:rPr lang="es-ES_tradnl" altLang="es-ES" sz="2400" b="1" smtClean="0"/>
              <a:t>Direcciones IP Públicas</a:t>
            </a:r>
            <a:r>
              <a:rPr lang="es-ES_tradnl" altLang="es-ES" sz="2400" smtClean="0"/>
              <a:t>: accesibles desde cualquier punto de Internet</a:t>
            </a:r>
          </a:p>
          <a:p>
            <a:pPr eaLnBrk="1" hangingPunct="1">
              <a:lnSpc>
                <a:spcPct val="90000"/>
              </a:lnSpc>
            </a:pPr>
            <a:r>
              <a:rPr lang="es-ES_tradnl" altLang="es-ES" sz="2400" b="1" smtClean="0"/>
              <a:t>Según la asignación</a:t>
            </a:r>
            <a:r>
              <a:rPr lang="es-ES_tradnl" altLang="es-ES" sz="2400" smtClean="0"/>
              <a:t> de estas direcciones tendremos:</a:t>
            </a:r>
          </a:p>
          <a:p>
            <a:pPr lvl="1" eaLnBrk="1" hangingPunct="1">
              <a:lnSpc>
                <a:spcPct val="90000"/>
              </a:lnSpc>
            </a:pPr>
            <a:r>
              <a:rPr lang="es-ES_tradnl" altLang="es-ES" sz="2400" b="1" smtClean="0"/>
              <a:t>Direcciones IP Estáticas</a:t>
            </a:r>
            <a:r>
              <a:rPr lang="es-ES_tradnl" altLang="es-ES" sz="2400" smtClean="0"/>
              <a:t>: estas direcciones irán asociadas de forma estática vía el HLR </a:t>
            </a:r>
          </a:p>
          <a:p>
            <a:pPr lvl="1" eaLnBrk="1" hangingPunct="1">
              <a:lnSpc>
                <a:spcPct val="90000"/>
              </a:lnSpc>
            </a:pPr>
            <a:r>
              <a:rPr lang="es-ES_tradnl" altLang="es-ES" sz="2400" b="1" smtClean="0"/>
              <a:t>Direcciones IP Dinámicas</a:t>
            </a:r>
            <a:r>
              <a:rPr lang="es-ES_tradnl" altLang="es-ES" sz="2400" smtClean="0"/>
              <a:t>: estas direcciones se obtienen de unos </a:t>
            </a:r>
            <a:r>
              <a:rPr lang="es-ES_tradnl" altLang="es-ES" sz="2400" i="1" smtClean="0"/>
              <a:t>pools</a:t>
            </a:r>
            <a:r>
              <a:rPr lang="es-ES_tradnl" altLang="es-ES" sz="2400" smtClean="0"/>
              <a:t> de direcciones gestionados bien por el Operador de la red bien por una Entidad Externa (como un servidor DHCP).</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Marcador de número de diapositiva 1"/>
          <p:cNvSpPr>
            <a:spLocks noGrp="1"/>
          </p:cNvSpPr>
          <p:nvPr>
            <p:ph type="sldNum" sz="quarter" idx="10"/>
          </p:nvPr>
        </p:nvSpPr>
        <p:spPr/>
        <p:txBody>
          <a:bodyPr/>
          <a:lstStyle/>
          <a:p>
            <a:pPr>
              <a:defRPr/>
            </a:pPr>
            <a:r>
              <a:rPr lang="es-ES" altLang="es-ES"/>
              <a:t>Ampliación Redes 7-</a:t>
            </a:r>
            <a:fld id="{49EC2961-457A-40C8-B5FF-D47ECCE583DE}" type="slidenum">
              <a:rPr lang="es-ES" altLang="es-ES"/>
              <a:pPr>
                <a:defRPr/>
              </a:pPr>
              <a:t>34</a:t>
            </a:fld>
            <a:endParaRPr lang="es-ES" altLang="es-ES"/>
          </a:p>
        </p:txBody>
      </p:sp>
      <p:grpSp>
        <p:nvGrpSpPr>
          <p:cNvPr id="1262594" name="Group 2"/>
          <p:cNvGrpSpPr>
            <a:grpSpLocks/>
          </p:cNvGrpSpPr>
          <p:nvPr/>
        </p:nvGrpSpPr>
        <p:grpSpPr bwMode="auto">
          <a:xfrm>
            <a:off x="1025525" y="4556125"/>
            <a:ext cx="4405313" cy="827088"/>
            <a:chOff x="700" y="2640"/>
            <a:chExt cx="3006" cy="521"/>
          </a:xfrm>
        </p:grpSpPr>
        <p:graphicFrame>
          <p:nvGraphicFramePr>
            <p:cNvPr id="87065" name="Object 3"/>
            <p:cNvGraphicFramePr>
              <a:graphicFrameLocks noChangeAspect="1"/>
            </p:cNvGraphicFramePr>
            <p:nvPr/>
          </p:nvGraphicFramePr>
          <p:xfrm>
            <a:off x="3193" y="2640"/>
            <a:ext cx="513" cy="521"/>
          </p:xfrm>
          <a:graphic>
            <a:graphicData uri="http://schemas.openxmlformats.org/presentationml/2006/ole">
              <mc:AlternateContent xmlns:mc="http://schemas.openxmlformats.org/markup-compatibility/2006">
                <mc:Choice xmlns:v="urn:schemas-microsoft-com:vml" Requires="v">
                  <p:oleObj spid="_x0000_s87076" name="Imagen" r:id="rId4" imgW="1115568" imgH="1133856" progId="MS_ClipArt_Gallery.2">
                    <p:embed/>
                  </p:oleObj>
                </mc:Choice>
                <mc:Fallback>
                  <p:oleObj name="Imagen" r:id="rId4" imgW="1115568" imgH="1133856" progId="MS_ClipArt_Gallery.2">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3" y="2640"/>
                          <a:ext cx="513" cy="5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7066" name="Object 4"/>
            <p:cNvGraphicFramePr>
              <a:graphicFrameLocks noChangeAspect="1"/>
            </p:cNvGraphicFramePr>
            <p:nvPr/>
          </p:nvGraphicFramePr>
          <p:xfrm>
            <a:off x="700" y="2688"/>
            <a:ext cx="570" cy="439"/>
          </p:xfrm>
          <a:graphic>
            <a:graphicData uri="http://schemas.openxmlformats.org/presentationml/2006/ole">
              <mc:AlternateContent xmlns:mc="http://schemas.openxmlformats.org/markup-compatibility/2006">
                <mc:Choice xmlns:v="urn:schemas-microsoft-com:vml" Requires="v">
                  <p:oleObj spid="_x0000_s87077" name="Imagen" r:id="rId6" imgW="4191000" imgH="3225800" progId="MS_ClipArt_Gallery.2">
                    <p:embed/>
                  </p:oleObj>
                </mc:Choice>
                <mc:Fallback>
                  <p:oleObj name="Imagen" r:id="rId6" imgW="4191000" imgH="3225800" progId="MS_ClipArt_Gallery.2">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0" y="2688"/>
                          <a:ext cx="570" cy="4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87067" name="Group 5"/>
            <p:cNvGrpSpPr>
              <a:grpSpLocks/>
            </p:cNvGrpSpPr>
            <p:nvPr/>
          </p:nvGrpSpPr>
          <p:grpSpPr bwMode="auto">
            <a:xfrm>
              <a:off x="1560" y="2640"/>
              <a:ext cx="1300" cy="250"/>
              <a:chOff x="1440" y="2400"/>
              <a:chExt cx="1200" cy="250"/>
            </a:xfrm>
          </p:grpSpPr>
          <p:sp>
            <p:nvSpPr>
              <p:cNvPr id="87068" name="Line 6"/>
              <p:cNvSpPr>
                <a:spLocks noChangeShapeType="1"/>
              </p:cNvSpPr>
              <p:nvPr/>
            </p:nvSpPr>
            <p:spPr bwMode="auto">
              <a:xfrm>
                <a:off x="1440" y="2640"/>
                <a:ext cx="1200" cy="0"/>
              </a:xfrm>
              <a:prstGeom prst="line">
                <a:avLst/>
              </a:prstGeom>
              <a:noFill/>
              <a:ln w="28575">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87069" name="Text Box 7"/>
              <p:cNvSpPr txBox="1">
                <a:spLocks noChangeArrowheads="1"/>
              </p:cNvSpPr>
              <p:nvPr/>
            </p:nvSpPr>
            <p:spPr bwMode="auto">
              <a:xfrm>
                <a:off x="1632" y="2400"/>
                <a:ext cx="768" cy="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50000"/>
                  </a:spcBef>
                </a:pPr>
                <a:r>
                  <a:rPr lang="es-ES_tradnl" altLang="es-ES" sz="2000" b="0"/>
                  <a:t>Datos </a:t>
                </a:r>
              </a:p>
            </p:txBody>
          </p:sp>
        </p:grpSp>
      </p:grpSp>
      <p:sp>
        <p:nvSpPr>
          <p:cNvPr id="87044" name="Rectangle 8"/>
          <p:cNvSpPr>
            <a:spLocks noChangeArrowheads="1"/>
          </p:cNvSpPr>
          <p:nvPr/>
        </p:nvSpPr>
        <p:spPr bwMode="auto">
          <a:xfrm>
            <a:off x="844550" y="304800"/>
            <a:ext cx="75438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3600" b="0">
                <a:latin typeface="Times New Roman" panose="02020603050405020304" pitchFamily="18" charset="0"/>
              </a:rPr>
              <a:t>Clases de terminales móviles GPRS (1/2)</a:t>
            </a:r>
          </a:p>
        </p:txBody>
      </p:sp>
      <p:sp>
        <p:nvSpPr>
          <p:cNvPr id="1262601" name="Text Box 9"/>
          <p:cNvSpPr txBox="1">
            <a:spLocks noChangeArrowheads="1"/>
          </p:cNvSpPr>
          <p:nvPr/>
        </p:nvSpPr>
        <p:spPr bwMode="auto">
          <a:xfrm>
            <a:off x="152400" y="3032125"/>
            <a:ext cx="89916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50000"/>
              </a:spcBef>
            </a:pPr>
            <a:r>
              <a:rPr lang="es-ES_tradnl" altLang="es-ES" sz="2000">
                <a:latin typeface="Times New Roman" panose="02020603050405020304" pitchFamily="18" charset="0"/>
              </a:rPr>
              <a:t>CLASE B</a:t>
            </a:r>
          </a:p>
          <a:p>
            <a:pPr>
              <a:spcBef>
                <a:spcPct val="50000"/>
              </a:spcBef>
            </a:pPr>
            <a:r>
              <a:rPr lang="es-ES_tradnl" altLang="es-ES" sz="2000" b="0">
                <a:latin typeface="Times New Roman" panose="02020603050405020304" pitchFamily="18" charset="0"/>
              </a:rPr>
              <a:t>Se pueden realizar y recibir llamadas en voz o en datos de manera </a:t>
            </a:r>
            <a:r>
              <a:rPr lang="es-ES_tradnl" altLang="es-ES" sz="2000" b="0" u="sng">
                <a:latin typeface="Times New Roman" panose="02020603050405020304" pitchFamily="18" charset="0"/>
              </a:rPr>
              <a:t>secuencial.</a:t>
            </a:r>
          </a:p>
          <a:p>
            <a:pPr>
              <a:spcBef>
                <a:spcPct val="50000"/>
              </a:spcBef>
            </a:pPr>
            <a:r>
              <a:rPr lang="es-ES_tradnl" altLang="es-ES" sz="2000" b="0">
                <a:latin typeface="Times New Roman" panose="02020603050405020304" pitchFamily="18" charset="0"/>
              </a:rPr>
              <a:t>Son los terminales disponibles actualmente (año 2002)</a:t>
            </a:r>
          </a:p>
        </p:txBody>
      </p:sp>
      <p:graphicFrame>
        <p:nvGraphicFramePr>
          <p:cNvPr id="1262602" name="Object 10"/>
          <p:cNvGraphicFramePr>
            <a:graphicFrameLocks noChangeAspect="1"/>
          </p:cNvGraphicFramePr>
          <p:nvPr/>
        </p:nvGraphicFramePr>
        <p:xfrm>
          <a:off x="7391400" y="4556125"/>
          <a:ext cx="814388" cy="827088"/>
        </p:xfrm>
        <a:graphic>
          <a:graphicData uri="http://schemas.openxmlformats.org/presentationml/2006/ole">
            <mc:AlternateContent xmlns:mc="http://schemas.openxmlformats.org/markup-compatibility/2006">
              <mc:Choice xmlns:v="urn:schemas-microsoft-com:vml" Requires="v">
                <p:oleObj spid="_x0000_s87078" name="Imagen" r:id="rId8" imgW="1115568" imgH="1133856" progId="MS_ClipArt_Gallery.2">
                  <p:embed/>
                </p:oleObj>
              </mc:Choice>
              <mc:Fallback>
                <p:oleObj name="Imagen" r:id="rId8" imgW="1115568" imgH="1133856" progId="MS_ClipArt_Gallery.2">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4556125"/>
                        <a:ext cx="814388" cy="827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262603" name="Group 11"/>
          <p:cNvGrpSpPr>
            <a:grpSpLocks/>
          </p:cNvGrpSpPr>
          <p:nvPr/>
        </p:nvGrpSpPr>
        <p:grpSpPr bwMode="auto">
          <a:xfrm>
            <a:off x="2514600" y="4632325"/>
            <a:ext cx="1524000" cy="1006475"/>
            <a:chOff x="1536" y="2448"/>
            <a:chExt cx="960" cy="634"/>
          </a:xfrm>
        </p:grpSpPr>
        <p:sp>
          <p:nvSpPr>
            <p:cNvPr id="87062" name="Line 12"/>
            <p:cNvSpPr>
              <a:spLocks noChangeShapeType="1"/>
            </p:cNvSpPr>
            <p:nvPr/>
          </p:nvSpPr>
          <p:spPr bwMode="auto">
            <a:xfrm flipH="1">
              <a:off x="1632" y="2448"/>
              <a:ext cx="384" cy="38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87063" name="Line 13"/>
            <p:cNvSpPr>
              <a:spLocks noChangeShapeType="1"/>
            </p:cNvSpPr>
            <p:nvPr/>
          </p:nvSpPr>
          <p:spPr bwMode="auto">
            <a:xfrm>
              <a:off x="1680" y="2448"/>
              <a:ext cx="384" cy="38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87064" name="Text Box 14"/>
            <p:cNvSpPr txBox="1">
              <a:spLocks noChangeArrowheads="1"/>
            </p:cNvSpPr>
            <p:nvPr/>
          </p:nvSpPr>
          <p:spPr bwMode="auto">
            <a:xfrm>
              <a:off x="1536" y="2832"/>
              <a:ext cx="960" cy="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50000"/>
                </a:spcBef>
              </a:pPr>
              <a:r>
                <a:rPr lang="es-ES_tradnl" altLang="es-ES" sz="2000" b="0"/>
                <a:t>Retenida </a:t>
              </a:r>
              <a:endParaRPr lang="es-ES_tradnl" altLang="es-ES" sz="2400"/>
            </a:p>
          </p:txBody>
        </p:sp>
      </p:grpSp>
      <p:grpSp>
        <p:nvGrpSpPr>
          <p:cNvPr id="1262607" name="Group 15"/>
          <p:cNvGrpSpPr>
            <a:grpSpLocks/>
          </p:cNvGrpSpPr>
          <p:nvPr/>
        </p:nvGrpSpPr>
        <p:grpSpPr bwMode="auto">
          <a:xfrm>
            <a:off x="5562600" y="4556125"/>
            <a:ext cx="1828800" cy="396875"/>
            <a:chOff x="3504" y="2640"/>
            <a:chExt cx="1152" cy="250"/>
          </a:xfrm>
        </p:grpSpPr>
        <p:sp>
          <p:nvSpPr>
            <p:cNvPr id="87060" name="Line 16"/>
            <p:cNvSpPr>
              <a:spLocks noChangeShapeType="1"/>
            </p:cNvSpPr>
            <p:nvPr/>
          </p:nvSpPr>
          <p:spPr bwMode="auto">
            <a:xfrm flipH="1">
              <a:off x="3504" y="2880"/>
              <a:ext cx="1152" cy="0"/>
            </a:xfrm>
            <a:prstGeom prst="line">
              <a:avLst/>
            </a:prstGeom>
            <a:noFill/>
            <a:ln w="28575">
              <a:solidFill>
                <a:srgbClr val="66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87061" name="Text Box 17"/>
            <p:cNvSpPr txBox="1">
              <a:spLocks noChangeArrowheads="1"/>
            </p:cNvSpPr>
            <p:nvPr/>
          </p:nvSpPr>
          <p:spPr bwMode="auto">
            <a:xfrm>
              <a:off x="3600" y="2640"/>
              <a:ext cx="1056" cy="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66FFCC"/>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50000"/>
                </a:spcBef>
              </a:pPr>
              <a:r>
                <a:rPr lang="es-ES_tradnl" altLang="es-ES" sz="2000" b="0"/>
                <a:t>Llamada voz</a:t>
              </a:r>
            </a:p>
          </p:txBody>
        </p:sp>
      </p:grpSp>
      <p:grpSp>
        <p:nvGrpSpPr>
          <p:cNvPr id="1262610" name="Group 18"/>
          <p:cNvGrpSpPr>
            <a:grpSpLocks/>
          </p:cNvGrpSpPr>
          <p:nvPr/>
        </p:nvGrpSpPr>
        <p:grpSpPr bwMode="auto">
          <a:xfrm>
            <a:off x="5715000" y="5073650"/>
            <a:ext cx="1524000" cy="1022350"/>
            <a:chOff x="3600" y="2966"/>
            <a:chExt cx="960" cy="644"/>
          </a:xfrm>
        </p:grpSpPr>
        <p:sp>
          <p:nvSpPr>
            <p:cNvPr id="87057" name="Line 19"/>
            <p:cNvSpPr>
              <a:spLocks noChangeShapeType="1"/>
            </p:cNvSpPr>
            <p:nvPr/>
          </p:nvSpPr>
          <p:spPr bwMode="auto">
            <a:xfrm flipH="1">
              <a:off x="3840" y="2966"/>
              <a:ext cx="384" cy="384"/>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87058" name="Line 20"/>
            <p:cNvSpPr>
              <a:spLocks noChangeShapeType="1"/>
            </p:cNvSpPr>
            <p:nvPr/>
          </p:nvSpPr>
          <p:spPr bwMode="auto">
            <a:xfrm>
              <a:off x="3888" y="2966"/>
              <a:ext cx="384" cy="384"/>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87059" name="Text Box 21"/>
            <p:cNvSpPr txBox="1">
              <a:spLocks noChangeArrowheads="1"/>
            </p:cNvSpPr>
            <p:nvPr/>
          </p:nvSpPr>
          <p:spPr bwMode="auto">
            <a:xfrm>
              <a:off x="3600" y="3360"/>
              <a:ext cx="960" cy="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50000"/>
                </a:spcBef>
              </a:pPr>
              <a:r>
                <a:rPr lang="es-ES_tradnl" altLang="es-ES" sz="2000" b="0"/>
                <a:t>Fin llamada</a:t>
              </a:r>
              <a:endParaRPr lang="es-ES_tradnl" altLang="es-ES" sz="2400"/>
            </a:p>
          </p:txBody>
        </p:sp>
      </p:grpSp>
      <p:grpSp>
        <p:nvGrpSpPr>
          <p:cNvPr id="1262614" name="Group 22"/>
          <p:cNvGrpSpPr>
            <a:grpSpLocks/>
          </p:cNvGrpSpPr>
          <p:nvPr/>
        </p:nvGrpSpPr>
        <p:grpSpPr bwMode="auto">
          <a:xfrm>
            <a:off x="5562600" y="4921250"/>
            <a:ext cx="1828800" cy="396875"/>
            <a:chOff x="3504" y="2870"/>
            <a:chExt cx="1152" cy="250"/>
          </a:xfrm>
        </p:grpSpPr>
        <p:sp>
          <p:nvSpPr>
            <p:cNvPr id="87055" name="Line 23"/>
            <p:cNvSpPr>
              <a:spLocks noChangeShapeType="1"/>
            </p:cNvSpPr>
            <p:nvPr/>
          </p:nvSpPr>
          <p:spPr bwMode="auto">
            <a:xfrm flipH="1">
              <a:off x="3504" y="3109"/>
              <a:ext cx="1152" cy="0"/>
            </a:xfrm>
            <a:prstGeom prst="line">
              <a:avLst/>
            </a:prstGeom>
            <a:noFill/>
            <a:ln w="28575">
              <a:solidFill>
                <a:schemeClr val="bg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87056" name="Text Box 24"/>
            <p:cNvSpPr txBox="1">
              <a:spLocks noChangeArrowheads="1"/>
            </p:cNvSpPr>
            <p:nvPr/>
          </p:nvSpPr>
          <p:spPr bwMode="auto">
            <a:xfrm>
              <a:off x="3600" y="2870"/>
              <a:ext cx="1056" cy="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50000"/>
                </a:spcBef>
              </a:pPr>
              <a:r>
                <a:rPr lang="es-ES_tradnl" altLang="es-ES" sz="2000" b="0"/>
                <a:t>establecida</a:t>
              </a:r>
            </a:p>
          </p:txBody>
        </p:sp>
      </p:grpSp>
      <p:sp>
        <p:nvSpPr>
          <p:cNvPr id="1262617" name="Text Box 25"/>
          <p:cNvSpPr txBox="1">
            <a:spLocks noChangeArrowheads="1"/>
          </p:cNvSpPr>
          <p:nvPr/>
        </p:nvSpPr>
        <p:spPr bwMode="auto">
          <a:xfrm>
            <a:off x="152400" y="1279525"/>
            <a:ext cx="8569325"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50000"/>
              </a:spcBef>
            </a:pPr>
            <a:r>
              <a:rPr lang="es-ES_tradnl" altLang="es-ES" sz="2000">
                <a:latin typeface="Times New Roman" panose="02020603050405020304" pitchFamily="18" charset="0"/>
              </a:rPr>
              <a:t>CLASE C</a:t>
            </a:r>
          </a:p>
          <a:p>
            <a:pPr>
              <a:spcBef>
                <a:spcPct val="50000"/>
              </a:spcBef>
            </a:pPr>
            <a:r>
              <a:rPr lang="es-ES_tradnl" altLang="es-ES" sz="2000" b="0">
                <a:latin typeface="Times New Roman" panose="02020603050405020304" pitchFamily="18" charset="0"/>
              </a:rPr>
              <a:t>El terminal sólo puede usarse para datos o para voz (pero no ambos) en función de la configuración elegida. Se esperan en forma de tarjeta para introducir en PC portátil</a:t>
            </a:r>
          </a:p>
          <a:p>
            <a:pPr>
              <a:spcBef>
                <a:spcPct val="50000"/>
              </a:spcBef>
            </a:pPr>
            <a:r>
              <a:rPr lang="es-ES_tradnl" altLang="es-ES" sz="2000" b="0">
                <a:latin typeface="Times New Roman" panose="02020603050405020304" pitchFamily="18" charset="0"/>
              </a:rPr>
              <a:t>Útiles en servicios de telemetría, telecontrol, etc ...</a:t>
            </a:r>
          </a:p>
        </p:txBody>
      </p:sp>
      <p:grpSp>
        <p:nvGrpSpPr>
          <p:cNvPr id="1262618" name="Group 26"/>
          <p:cNvGrpSpPr>
            <a:grpSpLocks/>
          </p:cNvGrpSpPr>
          <p:nvPr/>
        </p:nvGrpSpPr>
        <p:grpSpPr bwMode="auto">
          <a:xfrm>
            <a:off x="2286000" y="4479925"/>
            <a:ext cx="1905000" cy="990600"/>
            <a:chOff x="1440" y="2448"/>
            <a:chExt cx="1200" cy="624"/>
          </a:xfrm>
        </p:grpSpPr>
        <p:sp>
          <p:nvSpPr>
            <p:cNvPr id="87053" name="AutoShape 27"/>
            <p:cNvSpPr>
              <a:spLocks noChangeArrowheads="1"/>
            </p:cNvSpPr>
            <p:nvPr/>
          </p:nvSpPr>
          <p:spPr bwMode="auto">
            <a:xfrm>
              <a:off x="1440" y="2448"/>
              <a:ext cx="1200" cy="624"/>
            </a:xfrm>
            <a:prstGeom prst="rightArrow">
              <a:avLst>
                <a:gd name="adj1" fmla="val 50000"/>
                <a:gd name="adj2" fmla="val 48077"/>
              </a:avLst>
            </a:prstGeom>
            <a:solidFill>
              <a:srgbClr val="0000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87054" name="Text Box 28"/>
            <p:cNvSpPr txBox="1">
              <a:spLocks noChangeArrowheads="1"/>
            </p:cNvSpPr>
            <p:nvPr/>
          </p:nvSpPr>
          <p:spPr bwMode="auto">
            <a:xfrm>
              <a:off x="1488" y="2640"/>
              <a:ext cx="1008" cy="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rIns="0">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50000"/>
                </a:spcBef>
              </a:pPr>
              <a:r>
                <a:rPr lang="es-ES_tradnl" altLang="es-ES" sz="2000" b="0"/>
                <a:t>Siguen datos</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62617"/>
                                        </p:tgtEl>
                                        <p:attrNameLst>
                                          <p:attrName>style.visibility</p:attrName>
                                        </p:attrNameLst>
                                      </p:cBhvr>
                                      <p:to>
                                        <p:strVal val="visible"/>
                                      </p:to>
                                    </p:set>
                                    <p:anim calcmode="lin" valueType="num">
                                      <p:cBhvr additive="base">
                                        <p:cTn id="7" dur="500" fill="hold"/>
                                        <p:tgtEl>
                                          <p:spTgt spid="1262617"/>
                                        </p:tgtEl>
                                        <p:attrNameLst>
                                          <p:attrName>ppt_x</p:attrName>
                                        </p:attrNameLst>
                                      </p:cBhvr>
                                      <p:tavLst>
                                        <p:tav tm="0">
                                          <p:val>
                                            <p:strVal val="#ppt_x"/>
                                          </p:val>
                                        </p:tav>
                                        <p:tav tm="100000">
                                          <p:val>
                                            <p:strVal val="#ppt_x"/>
                                          </p:val>
                                        </p:tav>
                                      </p:tavLst>
                                    </p:anim>
                                    <p:anim calcmode="lin" valueType="num">
                                      <p:cBhvr additive="base">
                                        <p:cTn id="8" dur="500" fill="hold"/>
                                        <p:tgtEl>
                                          <p:spTgt spid="126261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62601"/>
                                        </p:tgtEl>
                                        <p:attrNameLst>
                                          <p:attrName>style.visibility</p:attrName>
                                        </p:attrNameLst>
                                      </p:cBhvr>
                                      <p:to>
                                        <p:strVal val="visible"/>
                                      </p:to>
                                    </p:set>
                                    <p:anim calcmode="lin" valueType="num">
                                      <p:cBhvr additive="base">
                                        <p:cTn id="13" dur="500" fill="hold"/>
                                        <p:tgtEl>
                                          <p:spTgt spid="1262601"/>
                                        </p:tgtEl>
                                        <p:attrNameLst>
                                          <p:attrName>ppt_x</p:attrName>
                                        </p:attrNameLst>
                                      </p:cBhvr>
                                      <p:tavLst>
                                        <p:tav tm="0">
                                          <p:val>
                                            <p:strVal val="#ppt_x"/>
                                          </p:val>
                                        </p:tav>
                                        <p:tav tm="100000">
                                          <p:val>
                                            <p:strVal val="#ppt_x"/>
                                          </p:val>
                                        </p:tav>
                                      </p:tavLst>
                                    </p:anim>
                                    <p:anim calcmode="lin" valueType="num">
                                      <p:cBhvr additive="base">
                                        <p:cTn id="14" dur="500" fill="hold"/>
                                        <p:tgtEl>
                                          <p:spTgt spid="126260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26259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262602"/>
                                        </p:tgtEl>
                                        <p:attrNameLst>
                                          <p:attrName>style.visibility</p:attrName>
                                        </p:attrNameLst>
                                      </p:cBhvr>
                                      <p:to>
                                        <p:strVal val="visible"/>
                                      </p:to>
                                    </p:set>
                                    <p:anim calcmode="lin" valueType="num">
                                      <p:cBhvr additive="base">
                                        <p:cTn id="23" dur="500" fill="hold"/>
                                        <p:tgtEl>
                                          <p:spTgt spid="1262602"/>
                                        </p:tgtEl>
                                        <p:attrNameLst>
                                          <p:attrName>ppt_x</p:attrName>
                                        </p:attrNameLst>
                                      </p:cBhvr>
                                      <p:tavLst>
                                        <p:tav tm="0">
                                          <p:val>
                                            <p:strVal val="1+#ppt_w/2"/>
                                          </p:val>
                                        </p:tav>
                                        <p:tav tm="100000">
                                          <p:val>
                                            <p:strVal val="#ppt_x"/>
                                          </p:val>
                                        </p:tav>
                                      </p:tavLst>
                                    </p:anim>
                                    <p:anim calcmode="lin" valueType="num">
                                      <p:cBhvr additive="base">
                                        <p:cTn id="24" dur="500" fill="hold"/>
                                        <p:tgtEl>
                                          <p:spTgt spid="1262602"/>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500"/>
                            </p:stCondLst>
                            <p:childTnLst>
                              <p:par>
                                <p:cTn id="26" presetID="2" presetClass="entr" presetSubtype="2" fill="hold" nodeType="afterEffect">
                                  <p:stCondLst>
                                    <p:cond delay="0"/>
                                  </p:stCondLst>
                                  <p:childTnLst>
                                    <p:set>
                                      <p:cBhvr>
                                        <p:cTn id="27" dur="1" fill="hold">
                                          <p:stCondLst>
                                            <p:cond delay="0"/>
                                          </p:stCondLst>
                                        </p:cTn>
                                        <p:tgtEl>
                                          <p:spTgt spid="1262607"/>
                                        </p:tgtEl>
                                        <p:attrNameLst>
                                          <p:attrName>style.visibility</p:attrName>
                                        </p:attrNameLst>
                                      </p:cBhvr>
                                      <p:to>
                                        <p:strVal val="visible"/>
                                      </p:to>
                                    </p:set>
                                    <p:anim calcmode="lin" valueType="num">
                                      <p:cBhvr additive="base">
                                        <p:cTn id="28" dur="500" fill="hold"/>
                                        <p:tgtEl>
                                          <p:spTgt spid="1262607"/>
                                        </p:tgtEl>
                                        <p:attrNameLst>
                                          <p:attrName>ppt_x</p:attrName>
                                        </p:attrNameLst>
                                      </p:cBhvr>
                                      <p:tavLst>
                                        <p:tav tm="0">
                                          <p:val>
                                            <p:strVal val="1+#ppt_w/2"/>
                                          </p:val>
                                        </p:tav>
                                        <p:tav tm="100000">
                                          <p:val>
                                            <p:strVal val="#ppt_x"/>
                                          </p:val>
                                        </p:tav>
                                      </p:tavLst>
                                    </p:anim>
                                    <p:anim calcmode="lin" valueType="num">
                                      <p:cBhvr additive="base">
                                        <p:cTn id="29" dur="500" fill="hold"/>
                                        <p:tgtEl>
                                          <p:spTgt spid="1262607"/>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1000"/>
                            </p:stCondLst>
                            <p:childTnLst>
                              <p:par>
                                <p:cTn id="31" presetID="23" presetClass="entr" presetSubtype="16" fill="hold" nodeType="afterEffect">
                                  <p:stCondLst>
                                    <p:cond delay="0"/>
                                  </p:stCondLst>
                                  <p:childTnLst>
                                    <p:set>
                                      <p:cBhvr>
                                        <p:cTn id="32" dur="1" fill="hold">
                                          <p:stCondLst>
                                            <p:cond delay="0"/>
                                          </p:stCondLst>
                                        </p:cTn>
                                        <p:tgtEl>
                                          <p:spTgt spid="1262603"/>
                                        </p:tgtEl>
                                        <p:attrNameLst>
                                          <p:attrName>style.visibility</p:attrName>
                                        </p:attrNameLst>
                                      </p:cBhvr>
                                      <p:to>
                                        <p:strVal val="visible"/>
                                      </p:to>
                                    </p:set>
                                    <p:anim calcmode="lin" valueType="num">
                                      <p:cBhvr>
                                        <p:cTn id="33" dur="500" fill="hold"/>
                                        <p:tgtEl>
                                          <p:spTgt spid="1262603"/>
                                        </p:tgtEl>
                                        <p:attrNameLst>
                                          <p:attrName>ppt_w</p:attrName>
                                        </p:attrNameLst>
                                      </p:cBhvr>
                                      <p:tavLst>
                                        <p:tav tm="0">
                                          <p:val>
                                            <p:fltVal val="0"/>
                                          </p:val>
                                        </p:tav>
                                        <p:tav tm="100000">
                                          <p:val>
                                            <p:strVal val="#ppt_w"/>
                                          </p:val>
                                        </p:tav>
                                      </p:tavLst>
                                    </p:anim>
                                    <p:anim calcmode="lin" valueType="num">
                                      <p:cBhvr>
                                        <p:cTn id="34" dur="500" fill="hold"/>
                                        <p:tgtEl>
                                          <p:spTgt spid="1262603"/>
                                        </p:tgtEl>
                                        <p:attrNameLst>
                                          <p:attrName>ppt_h</p:attrName>
                                        </p:attrNameLst>
                                      </p:cBhvr>
                                      <p:tavLst>
                                        <p:tav tm="0">
                                          <p:val>
                                            <p:fltVal val="0"/>
                                          </p:val>
                                        </p:tav>
                                        <p:tav tm="100000">
                                          <p:val>
                                            <p:strVal val="#ppt_h"/>
                                          </p:val>
                                        </p:tav>
                                      </p:tavLst>
                                    </p:anim>
                                  </p:childTnLst>
                                </p:cTn>
                              </p:par>
                            </p:childTnLst>
                          </p:cTn>
                        </p:par>
                        <p:par>
                          <p:cTn id="35" fill="hold" nodeType="afterGroup">
                            <p:stCondLst>
                              <p:cond delay="1500"/>
                            </p:stCondLst>
                            <p:childTnLst>
                              <p:par>
                                <p:cTn id="36" presetID="23" presetClass="entr" presetSubtype="16" fill="hold" nodeType="afterEffect">
                                  <p:stCondLst>
                                    <p:cond delay="0"/>
                                  </p:stCondLst>
                                  <p:childTnLst>
                                    <p:set>
                                      <p:cBhvr>
                                        <p:cTn id="37" dur="1" fill="hold">
                                          <p:stCondLst>
                                            <p:cond delay="0"/>
                                          </p:stCondLst>
                                        </p:cTn>
                                        <p:tgtEl>
                                          <p:spTgt spid="1262614"/>
                                        </p:tgtEl>
                                        <p:attrNameLst>
                                          <p:attrName>style.visibility</p:attrName>
                                        </p:attrNameLst>
                                      </p:cBhvr>
                                      <p:to>
                                        <p:strVal val="visible"/>
                                      </p:to>
                                    </p:set>
                                    <p:anim calcmode="lin" valueType="num">
                                      <p:cBhvr>
                                        <p:cTn id="38" dur="500" fill="hold"/>
                                        <p:tgtEl>
                                          <p:spTgt spid="1262614"/>
                                        </p:tgtEl>
                                        <p:attrNameLst>
                                          <p:attrName>ppt_w</p:attrName>
                                        </p:attrNameLst>
                                      </p:cBhvr>
                                      <p:tavLst>
                                        <p:tav tm="0">
                                          <p:val>
                                            <p:fltVal val="0"/>
                                          </p:val>
                                        </p:tav>
                                        <p:tav tm="100000">
                                          <p:val>
                                            <p:strVal val="#ppt_w"/>
                                          </p:val>
                                        </p:tav>
                                      </p:tavLst>
                                    </p:anim>
                                    <p:anim calcmode="lin" valueType="num">
                                      <p:cBhvr>
                                        <p:cTn id="39" dur="500" fill="hold"/>
                                        <p:tgtEl>
                                          <p:spTgt spid="1262614"/>
                                        </p:tgtEl>
                                        <p:attrNameLst>
                                          <p:attrName>ppt_h</p:attrName>
                                        </p:attrNameLst>
                                      </p:cBhvr>
                                      <p:tavLst>
                                        <p:tav tm="0">
                                          <p:val>
                                            <p:fltVal val="0"/>
                                          </p:val>
                                        </p:tav>
                                        <p:tav tm="100000">
                                          <p:val>
                                            <p:strVal val="#ppt_h"/>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3" presetClass="entr" presetSubtype="16" fill="hold" nodeType="clickEffect">
                                  <p:stCondLst>
                                    <p:cond delay="0"/>
                                  </p:stCondLst>
                                  <p:childTnLst>
                                    <p:set>
                                      <p:cBhvr>
                                        <p:cTn id="43" dur="1" fill="hold">
                                          <p:stCondLst>
                                            <p:cond delay="0"/>
                                          </p:stCondLst>
                                        </p:cTn>
                                        <p:tgtEl>
                                          <p:spTgt spid="1262610"/>
                                        </p:tgtEl>
                                        <p:attrNameLst>
                                          <p:attrName>style.visibility</p:attrName>
                                        </p:attrNameLst>
                                      </p:cBhvr>
                                      <p:to>
                                        <p:strVal val="visible"/>
                                      </p:to>
                                    </p:set>
                                    <p:anim calcmode="lin" valueType="num">
                                      <p:cBhvr>
                                        <p:cTn id="44" dur="500" fill="hold"/>
                                        <p:tgtEl>
                                          <p:spTgt spid="1262610"/>
                                        </p:tgtEl>
                                        <p:attrNameLst>
                                          <p:attrName>ppt_w</p:attrName>
                                        </p:attrNameLst>
                                      </p:cBhvr>
                                      <p:tavLst>
                                        <p:tav tm="0">
                                          <p:val>
                                            <p:fltVal val="0"/>
                                          </p:val>
                                        </p:tav>
                                        <p:tav tm="100000">
                                          <p:val>
                                            <p:strVal val="#ppt_w"/>
                                          </p:val>
                                        </p:tav>
                                      </p:tavLst>
                                    </p:anim>
                                    <p:anim calcmode="lin" valueType="num">
                                      <p:cBhvr>
                                        <p:cTn id="45" dur="500" fill="hold"/>
                                        <p:tgtEl>
                                          <p:spTgt spid="1262610"/>
                                        </p:tgtEl>
                                        <p:attrNameLst>
                                          <p:attrName>ppt_h</p:attrName>
                                        </p:attrNameLst>
                                      </p:cBhvr>
                                      <p:tavLst>
                                        <p:tav tm="0">
                                          <p:val>
                                            <p:fltVal val="0"/>
                                          </p:val>
                                        </p:tav>
                                        <p:tav tm="100000">
                                          <p:val>
                                            <p:strVal val="#ppt_h"/>
                                          </p:val>
                                        </p:tav>
                                      </p:tavLst>
                                    </p:anim>
                                  </p:childTnLst>
                                </p:cTn>
                              </p:par>
                            </p:childTnLst>
                          </p:cTn>
                        </p:par>
                        <p:par>
                          <p:cTn id="46" fill="hold" nodeType="afterGroup">
                            <p:stCondLst>
                              <p:cond delay="500"/>
                            </p:stCondLst>
                            <p:childTnLst>
                              <p:par>
                                <p:cTn id="47" presetID="14" presetClass="entr" presetSubtype="10" fill="hold" nodeType="afterEffect">
                                  <p:stCondLst>
                                    <p:cond delay="0"/>
                                  </p:stCondLst>
                                  <p:childTnLst>
                                    <p:set>
                                      <p:cBhvr>
                                        <p:cTn id="48" dur="1" fill="hold">
                                          <p:stCondLst>
                                            <p:cond delay="0"/>
                                          </p:stCondLst>
                                        </p:cTn>
                                        <p:tgtEl>
                                          <p:spTgt spid="1262618"/>
                                        </p:tgtEl>
                                        <p:attrNameLst>
                                          <p:attrName>style.visibility</p:attrName>
                                        </p:attrNameLst>
                                      </p:cBhvr>
                                      <p:to>
                                        <p:strVal val="visible"/>
                                      </p:to>
                                    </p:set>
                                    <p:animEffect transition="in" filter="randombar(horizontal)">
                                      <p:cBhvr>
                                        <p:cTn id="49" dur="500"/>
                                        <p:tgtEl>
                                          <p:spTgt spid="12626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2601" grpId="0" autoUpdateAnimBg="0"/>
      <p:bldP spid="1262617"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Marcador de número de diapositiva 1"/>
          <p:cNvSpPr>
            <a:spLocks noGrp="1"/>
          </p:cNvSpPr>
          <p:nvPr>
            <p:ph type="sldNum" sz="quarter" idx="10"/>
          </p:nvPr>
        </p:nvSpPr>
        <p:spPr/>
        <p:txBody>
          <a:bodyPr/>
          <a:lstStyle/>
          <a:p>
            <a:pPr>
              <a:defRPr/>
            </a:pPr>
            <a:r>
              <a:rPr lang="es-ES" altLang="es-ES"/>
              <a:t>Ampliación Redes 7-</a:t>
            </a:r>
            <a:fld id="{D13500AC-AA44-4E4D-B527-B8008AF5EBE1}" type="slidenum">
              <a:rPr lang="es-ES" altLang="es-ES"/>
              <a:pPr>
                <a:defRPr/>
              </a:pPr>
              <a:t>35</a:t>
            </a:fld>
            <a:endParaRPr lang="es-ES" altLang="es-ES"/>
          </a:p>
        </p:txBody>
      </p:sp>
      <p:sp>
        <p:nvSpPr>
          <p:cNvPr id="89091" name="Rectangle 2"/>
          <p:cNvSpPr>
            <a:spLocks noChangeArrowheads="1"/>
          </p:cNvSpPr>
          <p:nvPr/>
        </p:nvSpPr>
        <p:spPr bwMode="auto">
          <a:xfrm>
            <a:off x="844550" y="457200"/>
            <a:ext cx="75438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3600" b="0">
                <a:latin typeface="Times New Roman" panose="02020603050405020304" pitchFamily="18" charset="0"/>
              </a:rPr>
              <a:t>Clases de terminales móviles GPRS (2/2)</a:t>
            </a:r>
          </a:p>
        </p:txBody>
      </p:sp>
      <p:sp>
        <p:nvSpPr>
          <p:cNvPr id="89092" name="Text Box 3"/>
          <p:cNvSpPr txBox="1">
            <a:spLocks noChangeArrowheads="1"/>
          </p:cNvSpPr>
          <p:nvPr/>
        </p:nvSpPr>
        <p:spPr bwMode="auto">
          <a:xfrm>
            <a:off x="293688" y="1497013"/>
            <a:ext cx="8497887" cy="1265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50000"/>
              </a:spcBef>
            </a:pPr>
            <a:r>
              <a:rPr lang="es-ES_tradnl" altLang="es-ES" sz="2200">
                <a:latin typeface="Times New Roman" panose="02020603050405020304" pitchFamily="18" charset="0"/>
              </a:rPr>
              <a:t>CLASE A</a:t>
            </a:r>
          </a:p>
          <a:p>
            <a:pPr>
              <a:spcBef>
                <a:spcPct val="50000"/>
              </a:spcBef>
            </a:pPr>
            <a:r>
              <a:rPr lang="es-ES_tradnl" altLang="es-ES" sz="2200" b="0">
                <a:latin typeface="Times New Roman" panose="02020603050405020304" pitchFamily="18" charset="0"/>
              </a:rPr>
              <a:t>Soportan tráfico simultáneo. El usuario puede hacer y recibir llamadas en los 2 tipos de servicio </a:t>
            </a:r>
            <a:r>
              <a:rPr lang="es-ES_tradnl" altLang="es-ES" sz="2200" b="0" u="sng">
                <a:latin typeface="Times New Roman" panose="02020603050405020304" pitchFamily="18" charset="0"/>
              </a:rPr>
              <a:t>sin interrupción de ninguno de ellos</a:t>
            </a:r>
            <a:endParaRPr lang="es-ES_tradnl" altLang="es-ES" sz="2200" b="0">
              <a:latin typeface="Times New Roman" panose="02020603050405020304" pitchFamily="18" charset="0"/>
            </a:endParaRPr>
          </a:p>
        </p:txBody>
      </p:sp>
      <p:graphicFrame>
        <p:nvGraphicFramePr>
          <p:cNvPr id="1264644" name="Object 4"/>
          <p:cNvGraphicFramePr>
            <a:graphicFrameLocks noChangeAspect="1"/>
          </p:cNvGraphicFramePr>
          <p:nvPr/>
        </p:nvGraphicFramePr>
        <p:xfrm>
          <a:off x="7391400" y="3265488"/>
          <a:ext cx="814388" cy="827087"/>
        </p:xfrm>
        <a:graphic>
          <a:graphicData uri="http://schemas.openxmlformats.org/presentationml/2006/ole">
            <mc:AlternateContent xmlns:mc="http://schemas.openxmlformats.org/markup-compatibility/2006">
              <mc:Choice xmlns:v="urn:schemas-microsoft-com:vml" Requires="v">
                <p:oleObj spid="_x0000_s89116" name="Imagen" r:id="rId4" imgW="1115568" imgH="1133856" progId="MS_ClipArt_Gallery.2">
                  <p:embed/>
                </p:oleObj>
              </mc:Choice>
              <mc:Fallback>
                <p:oleObj name="Imagen" r:id="rId4" imgW="1115568" imgH="1133856" progId="MS_ClipArt_Gallery.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3265488"/>
                        <a:ext cx="814388" cy="827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264645" name="Group 5"/>
          <p:cNvGrpSpPr>
            <a:grpSpLocks/>
          </p:cNvGrpSpPr>
          <p:nvPr/>
        </p:nvGrpSpPr>
        <p:grpSpPr bwMode="auto">
          <a:xfrm>
            <a:off x="1025525" y="3125788"/>
            <a:ext cx="4405313" cy="966787"/>
            <a:chOff x="700" y="1969"/>
            <a:chExt cx="3006" cy="609"/>
          </a:xfrm>
        </p:grpSpPr>
        <p:graphicFrame>
          <p:nvGraphicFramePr>
            <p:cNvPr id="89105" name="Object 6"/>
            <p:cNvGraphicFramePr>
              <a:graphicFrameLocks noChangeAspect="1"/>
            </p:cNvGraphicFramePr>
            <p:nvPr/>
          </p:nvGraphicFramePr>
          <p:xfrm>
            <a:off x="3193" y="2057"/>
            <a:ext cx="513" cy="521"/>
          </p:xfrm>
          <a:graphic>
            <a:graphicData uri="http://schemas.openxmlformats.org/presentationml/2006/ole">
              <mc:AlternateContent xmlns:mc="http://schemas.openxmlformats.org/markup-compatibility/2006">
                <mc:Choice xmlns:v="urn:schemas-microsoft-com:vml" Requires="v">
                  <p:oleObj spid="_x0000_s89117" name="Imagen" r:id="rId6" imgW="1115568" imgH="1133856" progId="MS_ClipArt_Gallery.2">
                    <p:embed/>
                  </p:oleObj>
                </mc:Choice>
                <mc:Fallback>
                  <p:oleObj name="Imagen" r:id="rId6" imgW="1115568" imgH="1133856" progId="MS_ClipArt_Gallery.2">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3" y="2057"/>
                          <a:ext cx="513" cy="5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9106" name="Object 7"/>
            <p:cNvGraphicFramePr>
              <a:graphicFrameLocks noChangeAspect="1"/>
            </p:cNvGraphicFramePr>
            <p:nvPr/>
          </p:nvGraphicFramePr>
          <p:xfrm>
            <a:off x="700" y="2105"/>
            <a:ext cx="570" cy="439"/>
          </p:xfrm>
          <a:graphic>
            <a:graphicData uri="http://schemas.openxmlformats.org/presentationml/2006/ole">
              <mc:AlternateContent xmlns:mc="http://schemas.openxmlformats.org/markup-compatibility/2006">
                <mc:Choice xmlns:v="urn:schemas-microsoft-com:vml" Requires="v">
                  <p:oleObj spid="_x0000_s89118" name="Imagen" r:id="rId7" imgW="4191000" imgH="3225800" progId="MS_ClipArt_Gallery.2">
                    <p:embed/>
                  </p:oleObj>
                </mc:Choice>
                <mc:Fallback>
                  <p:oleObj name="Imagen" r:id="rId7" imgW="4191000" imgH="3225800" progId="MS_ClipArt_Gallery.2">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0" y="2105"/>
                          <a:ext cx="570" cy="4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89107" name="Group 8"/>
            <p:cNvGrpSpPr>
              <a:grpSpLocks/>
            </p:cNvGrpSpPr>
            <p:nvPr/>
          </p:nvGrpSpPr>
          <p:grpSpPr bwMode="auto">
            <a:xfrm>
              <a:off x="1577" y="1969"/>
              <a:ext cx="1300" cy="250"/>
              <a:chOff x="1440" y="2400"/>
              <a:chExt cx="1200" cy="250"/>
            </a:xfrm>
          </p:grpSpPr>
          <p:sp>
            <p:nvSpPr>
              <p:cNvPr id="89108" name="Line 9"/>
              <p:cNvSpPr>
                <a:spLocks noChangeShapeType="1"/>
              </p:cNvSpPr>
              <p:nvPr/>
            </p:nvSpPr>
            <p:spPr bwMode="auto">
              <a:xfrm>
                <a:off x="1440" y="2640"/>
                <a:ext cx="1200" cy="0"/>
              </a:xfrm>
              <a:prstGeom prst="line">
                <a:avLst/>
              </a:prstGeom>
              <a:noFill/>
              <a:ln w="28575">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89109" name="Text Box 10"/>
              <p:cNvSpPr txBox="1">
                <a:spLocks noChangeArrowheads="1"/>
              </p:cNvSpPr>
              <p:nvPr/>
            </p:nvSpPr>
            <p:spPr bwMode="auto">
              <a:xfrm>
                <a:off x="1632" y="2400"/>
                <a:ext cx="768" cy="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50000"/>
                  </a:spcBef>
                </a:pPr>
                <a:r>
                  <a:rPr lang="es-ES_tradnl" altLang="es-ES" sz="2000" b="0"/>
                  <a:t>Datos </a:t>
                </a:r>
              </a:p>
            </p:txBody>
          </p:sp>
        </p:grpSp>
      </p:grpSp>
      <p:grpSp>
        <p:nvGrpSpPr>
          <p:cNvPr id="1264651" name="Group 11"/>
          <p:cNvGrpSpPr>
            <a:grpSpLocks/>
          </p:cNvGrpSpPr>
          <p:nvPr/>
        </p:nvGrpSpPr>
        <p:grpSpPr bwMode="auto">
          <a:xfrm>
            <a:off x="5562600" y="3265488"/>
            <a:ext cx="1828800" cy="396875"/>
            <a:chOff x="3504" y="2640"/>
            <a:chExt cx="1152" cy="250"/>
          </a:xfrm>
        </p:grpSpPr>
        <p:sp>
          <p:nvSpPr>
            <p:cNvPr id="89103" name="Line 12"/>
            <p:cNvSpPr>
              <a:spLocks noChangeShapeType="1"/>
            </p:cNvSpPr>
            <p:nvPr/>
          </p:nvSpPr>
          <p:spPr bwMode="auto">
            <a:xfrm flipH="1">
              <a:off x="3504" y="2880"/>
              <a:ext cx="1152" cy="0"/>
            </a:xfrm>
            <a:prstGeom prst="line">
              <a:avLst/>
            </a:prstGeom>
            <a:noFill/>
            <a:ln w="28575">
              <a:solidFill>
                <a:srgbClr val="66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89104" name="Text Box 13"/>
            <p:cNvSpPr txBox="1">
              <a:spLocks noChangeArrowheads="1"/>
            </p:cNvSpPr>
            <p:nvPr/>
          </p:nvSpPr>
          <p:spPr bwMode="auto">
            <a:xfrm>
              <a:off x="3600" y="2640"/>
              <a:ext cx="1056" cy="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66FFCC"/>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50000"/>
                </a:spcBef>
              </a:pPr>
              <a:r>
                <a:rPr lang="es-ES_tradnl" altLang="es-ES" sz="2000" b="0"/>
                <a:t>Llamada voz</a:t>
              </a:r>
            </a:p>
          </p:txBody>
        </p:sp>
      </p:grpSp>
      <p:grpSp>
        <p:nvGrpSpPr>
          <p:cNvPr id="1264654" name="Group 14"/>
          <p:cNvGrpSpPr>
            <a:grpSpLocks/>
          </p:cNvGrpSpPr>
          <p:nvPr/>
        </p:nvGrpSpPr>
        <p:grpSpPr bwMode="auto">
          <a:xfrm>
            <a:off x="2324100" y="3582988"/>
            <a:ext cx="1905000" cy="990600"/>
            <a:chOff x="1440" y="2448"/>
            <a:chExt cx="1200" cy="624"/>
          </a:xfrm>
        </p:grpSpPr>
        <p:sp>
          <p:nvSpPr>
            <p:cNvPr id="89101" name="AutoShape 15"/>
            <p:cNvSpPr>
              <a:spLocks noChangeArrowheads="1"/>
            </p:cNvSpPr>
            <p:nvPr/>
          </p:nvSpPr>
          <p:spPr bwMode="auto">
            <a:xfrm>
              <a:off x="1440" y="2448"/>
              <a:ext cx="1200" cy="624"/>
            </a:xfrm>
            <a:prstGeom prst="rightArrow">
              <a:avLst>
                <a:gd name="adj1" fmla="val 50000"/>
                <a:gd name="adj2" fmla="val 48077"/>
              </a:avLst>
            </a:prstGeom>
            <a:solidFill>
              <a:srgbClr val="0000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89102" name="Text Box 16"/>
            <p:cNvSpPr txBox="1">
              <a:spLocks noChangeArrowheads="1"/>
            </p:cNvSpPr>
            <p:nvPr/>
          </p:nvSpPr>
          <p:spPr bwMode="auto">
            <a:xfrm>
              <a:off x="1488" y="2640"/>
              <a:ext cx="1008" cy="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rIns="0">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50000"/>
                </a:spcBef>
              </a:pPr>
              <a:r>
                <a:rPr lang="es-ES_tradnl" altLang="es-ES" sz="2000" b="0"/>
                <a:t>Siguen datos</a:t>
              </a:r>
            </a:p>
          </p:txBody>
        </p:sp>
      </p:grpSp>
      <p:grpSp>
        <p:nvGrpSpPr>
          <p:cNvPr id="1264657" name="Group 17"/>
          <p:cNvGrpSpPr>
            <a:grpSpLocks/>
          </p:cNvGrpSpPr>
          <p:nvPr/>
        </p:nvGrpSpPr>
        <p:grpSpPr bwMode="auto">
          <a:xfrm>
            <a:off x="5562600" y="3630613"/>
            <a:ext cx="1828800" cy="396875"/>
            <a:chOff x="3504" y="2870"/>
            <a:chExt cx="1152" cy="250"/>
          </a:xfrm>
        </p:grpSpPr>
        <p:sp>
          <p:nvSpPr>
            <p:cNvPr id="89099" name="Line 18"/>
            <p:cNvSpPr>
              <a:spLocks noChangeShapeType="1"/>
            </p:cNvSpPr>
            <p:nvPr/>
          </p:nvSpPr>
          <p:spPr bwMode="auto">
            <a:xfrm flipH="1">
              <a:off x="3504" y="3109"/>
              <a:ext cx="1152" cy="0"/>
            </a:xfrm>
            <a:prstGeom prst="line">
              <a:avLst/>
            </a:prstGeom>
            <a:noFill/>
            <a:ln w="28575">
              <a:solidFill>
                <a:schemeClr val="bg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89100" name="Text Box 19"/>
            <p:cNvSpPr txBox="1">
              <a:spLocks noChangeArrowheads="1"/>
            </p:cNvSpPr>
            <p:nvPr/>
          </p:nvSpPr>
          <p:spPr bwMode="auto">
            <a:xfrm>
              <a:off x="3600" y="2870"/>
              <a:ext cx="1056" cy="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50000"/>
                </a:spcBef>
              </a:pPr>
              <a:r>
                <a:rPr lang="es-ES_tradnl" altLang="es-ES" sz="2000" b="0"/>
                <a:t>establecida</a:t>
              </a:r>
            </a:p>
          </p:txBody>
        </p:sp>
      </p:grpSp>
      <p:sp>
        <p:nvSpPr>
          <p:cNvPr id="1264660" name="Text Box 20"/>
          <p:cNvSpPr txBox="1">
            <a:spLocks noChangeArrowheads="1"/>
          </p:cNvSpPr>
          <p:nvPr/>
        </p:nvSpPr>
        <p:spPr bwMode="auto">
          <a:xfrm>
            <a:off x="293688" y="4876800"/>
            <a:ext cx="8497887" cy="93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50000"/>
              </a:spcBef>
            </a:pPr>
            <a:r>
              <a:rPr lang="es-ES_tradnl" altLang="es-ES" sz="2200" b="0">
                <a:latin typeface="Times New Roman" panose="02020603050405020304" pitchFamily="18" charset="0"/>
              </a:rPr>
              <a:t>Estos terminales aún no están disponibles</a:t>
            </a:r>
          </a:p>
          <a:p>
            <a:pPr>
              <a:spcBef>
                <a:spcPct val="50000"/>
              </a:spcBef>
            </a:pPr>
            <a:r>
              <a:rPr lang="es-ES_tradnl" altLang="es-ES" sz="2200" b="0">
                <a:latin typeface="Times New Roman" panose="02020603050405020304" pitchFamily="18" charset="0"/>
              </a:rPr>
              <a:t>Existen dudas sobre la viabilidad de su comercialización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26464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2" fill="hold" nodeType="clickEffect">
                                  <p:stCondLst>
                                    <p:cond delay="0"/>
                                  </p:stCondLst>
                                  <p:childTnLst>
                                    <p:set>
                                      <p:cBhvr>
                                        <p:cTn id="10" dur="1" fill="hold">
                                          <p:stCondLst>
                                            <p:cond delay="0"/>
                                          </p:stCondLst>
                                        </p:cTn>
                                        <p:tgtEl>
                                          <p:spTgt spid="1264644"/>
                                        </p:tgtEl>
                                        <p:attrNameLst>
                                          <p:attrName>style.visibility</p:attrName>
                                        </p:attrNameLst>
                                      </p:cBhvr>
                                      <p:to>
                                        <p:strVal val="visible"/>
                                      </p:to>
                                    </p:set>
                                    <p:anim calcmode="lin" valueType="num">
                                      <p:cBhvr additive="base">
                                        <p:cTn id="11" dur="500" fill="hold"/>
                                        <p:tgtEl>
                                          <p:spTgt spid="1264644"/>
                                        </p:tgtEl>
                                        <p:attrNameLst>
                                          <p:attrName>ppt_x</p:attrName>
                                        </p:attrNameLst>
                                      </p:cBhvr>
                                      <p:tavLst>
                                        <p:tav tm="0">
                                          <p:val>
                                            <p:strVal val="1+#ppt_w/2"/>
                                          </p:val>
                                        </p:tav>
                                        <p:tav tm="100000">
                                          <p:val>
                                            <p:strVal val="#ppt_x"/>
                                          </p:val>
                                        </p:tav>
                                      </p:tavLst>
                                    </p:anim>
                                    <p:anim calcmode="lin" valueType="num">
                                      <p:cBhvr additive="base">
                                        <p:cTn id="12" dur="500" fill="hold"/>
                                        <p:tgtEl>
                                          <p:spTgt spid="1264644"/>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500"/>
                            </p:stCondLst>
                            <p:childTnLst>
                              <p:par>
                                <p:cTn id="14" presetID="2" presetClass="entr" presetSubtype="2" fill="hold" nodeType="afterEffect">
                                  <p:stCondLst>
                                    <p:cond delay="0"/>
                                  </p:stCondLst>
                                  <p:childTnLst>
                                    <p:set>
                                      <p:cBhvr>
                                        <p:cTn id="15" dur="1" fill="hold">
                                          <p:stCondLst>
                                            <p:cond delay="0"/>
                                          </p:stCondLst>
                                        </p:cTn>
                                        <p:tgtEl>
                                          <p:spTgt spid="1264651"/>
                                        </p:tgtEl>
                                        <p:attrNameLst>
                                          <p:attrName>style.visibility</p:attrName>
                                        </p:attrNameLst>
                                      </p:cBhvr>
                                      <p:to>
                                        <p:strVal val="visible"/>
                                      </p:to>
                                    </p:set>
                                    <p:anim calcmode="lin" valueType="num">
                                      <p:cBhvr additive="base">
                                        <p:cTn id="16" dur="500" fill="hold"/>
                                        <p:tgtEl>
                                          <p:spTgt spid="1264651"/>
                                        </p:tgtEl>
                                        <p:attrNameLst>
                                          <p:attrName>ppt_x</p:attrName>
                                        </p:attrNameLst>
                                      </p:cBhvr>
                                      <p:tavLst>
                                        <p:tav tm="0">
                                          <p:val>
                                            <p:strVal val="1+#ppt_w/2"/>
                                          </p:val>
                                        </p:tav>
                                        <p:tav tm="100000">
                                          <p:val>
                                            <p:strVal val="#ppt_x"/>
                                          </p:val>
                                        </p:tav>
                                      </p:tavLst>
                                    </p:anim>
                                    <p:anim calcmode="lin" valueType="num">
                                      <p:cBhvr additive="base">
                                        <p:cTn id="17" dur="500" fill="hold"/>
                                        <p:tgtEl>
                                          <p:spTgt spid="1264651"/>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000"/>
                            </p:stCondLst>
                            <p:childTnLst>
                              <p:par>
                                <p:cTn id="19" presetID="17" presetClass="entr" presetSubtype="8" fill="hold" nodeType="afterEffect">
                                  <p:stCondLst>
                                    <p:cond delay="0"/>
                                  </p:stCondLst>
                                  <p:childTnLst>
                                    <p:set>
                                      <p:cBhvr>
                                        <p:cTn id="20" dur="1" fill="hold">
                                          <p:stCondLst>
                                            <p:cond delay="0"/>
                                          </p:stCondLst>
                                        </p:cTn>
                                        <p:tgtEl>
                                          <p:spTgt spid="1264654"/>
                                        </p:tgtEl>
                                        <p:attrNameLst>
                                          <p:attrName>style.visibility</p:attrName>
                                        </p:attrNameLst>
                                      </p:cBhvr>
                                      <p:to>
                                        <p:strVal val="visible"/>
                                      </p:to>
                                    </p:set>
                                    <p:anim calcmode="lin" valueType="num">
                                      <p:cBhvr>
                                        <p:cTn id="21" dur="500" fill="hold"/>
                                        <p:tgtEl>
                                          <p:spTgt spid="1264654"/>
                                        </p:tgtEl>
                                        <p:attrNameLst>
                                          <p:attrName>ppt_x</p:attrName>
                                        </p:attrNameLst>
                                      </p:cBhvr>
                                      <p:tavLst>
                                        <p:tav tm="0">
                                          <p:val>
                                            <p:strVal val="#ppt_x-#ppt_w/2"/>
                                          </p:val>
                                        </p:tav>
                                        <p:tav tm="100000">
                                          <p:val>
                                            <p:strVal val="#ppt_x"/>
                                          </p:val>
                                        </p:tav>
                                      </p:tavLst>
                                    </p:anim>
                                    <p:anim calcmode="lin" valueType="num">
                                      <p:cBhvr>
                                        <p:cTn id="22" dur="500" fill="hold"/>
                                        <p:tgtEl>
                                          <p:spTgt spid="1264654"/>
                                        </p:tgtEl>
                                        <p:attrNameLst>
                                          <p:attrName>ppt_y</p:attrName>
                                        </p:attrNameLst>
                                      </p:cBhvr>
                                      <p:tavLst>
                                        <p:tav tm="0">
                                          <p:val>
                                            <p:strVal val="#ppt_y"/>
                                          </p:val>
                                        </p:tav>
                                        <p:tav tm="100000">
                                          <p:val>
                                            <p:strVal val="#ppt_y"/>
                                          </p:val>
                                        </p:tav>
                                      </p:tavLst>
                                    </p:anim>
                                    <p:anim calcmode="lin" valueType="num">
                                      <p:cBhvr>
                                        <p:cTn id="23" dur="500" fill="hold"/>
                                        <p:tgtEl>
                                          <p:spTgt spid="1264654"/>
                                        </p:tgtEl>
                                        <p:attrNameLst>
                                          <p:attrName>ppt_w</p:attrName>
                                        </p:attrNameLst>
                                      </p:cBhvr>
                                      <p:tavLst>
                                        <p:tav tm="0">
                                          <p:val>
                                            <p:fltVal val="0"/>
                                          </p:val>
                                        </p:tav>
                                        <p:tav tm="100000">
                                          <p:val>
                                            <p:strVal val="#ppt_w"/>
                                          </p:val>
                                        </p:tav>
                                      </p:tavLst>
                                    </p:anim>
                                    <p:anim calcmode="lin" valueType="num">
                                      <p:cBhvr>
                                        <p:cTn id="24" dur="500" fill="hold"/>
                                        <p:tgtEl>
                                          <p:spTgt spid="1264654"/>
                                        </p:tgtEl>
                                        <p:attrNameLst>
                                          <p:attrName>ppt_h</p:attrName>
                                        </p:attrNameLst>
                                      </p:cBhvr>
                                      <p:tavLst>
                                        <p:tav tm="0">
                                          <p:val>
                                            <p:strVal val="#ppt_h"/>
                                          </p:val>
                                        </p:tav>
                                        <p:tav tm="100000">
                                          <p:val>
                                            <p:strVal val="#ppt_h"/>
                                          </p:val>
                                        </p:tav>
                                      </p:tavLst>
                                    </p:anim>
                                  </p:childTnLst>
                                </p:cTn>
                              </p:par>
                            </p:childTnLst>
                          </p:cTn>
                        </p:par>
                        <p:par>
                          <p:cTn id="25" fill="hold" nodeType="afterGroup">
                            <p:stCondLst>
                              <p:cond delay="1500"/>
                            </p:stCondLst>
                            <p:childTnLst>
                              <p:par>
                                <p:cTn id="26" presetID="23" presetClass="entr" presetSubtype="16" fill="hold" nodeType="afterEffect">
                                  <p:stCondLst>
                                    <p:cond delay="0"/>
                                  </p:stCondLst>
                                  <p:childTnLst>
                                    <p:set>
                                      <p:cBhvr>
                                        <p:cTn id="27" dur="1" fill="hold">
                                          <p:stCondLst>
                                            <p:cond delay="0"/>
                                          </p:stCondLst>
                                        </p:cTn>
                                        <p:tgtEl>
                                          <p:spTgt spid="1264657"/>
                                        </p:tgtEl>
                                        <p:attrNameLst>
                                          <p:attrName>style.visibility</p:attrName>
                                        </p:attrNameLst>
                                      </p:cBhvr>
                                      <p:to>
                                        <p:strVal val="visible"/>
                                      </p:to>
                                    </p:set>
                                    <p:anim calcmode="lin" valueType="num">
                                      <p:cBhvr>
                                        <p:cTn id="28" dur="500" fill="hold"/>
                                        <p:tgtEl>
                                          <p:spTgt spid="1264657"/>
                                        </p:tgtEl>
                                        <p:attrNameLst>
                                          <p:attrName>ppt_w</p:attrName>
                                        </p:attrNameLst>
                                      </p:cBhvr>
                                      <p:tavLst>
                                        <p:tav tm="0">
                                          <p:val>
                                            <p:fltVal val="0"/>
                                          </p:val>
                                        </p:tav>
                                        <p:tav tm="100000">
                                          <p:val>
                                            <p:strVal val="#ppt_w"/>
                                          </p:val>
                                        </p:tav>
                                      </p:tavLst>
                                    </p:anim>
                                    <p:anim calcmode="lin" valueType="num">
                                      <p:cBhvr>
                                        <p:cTn id="29" dur="500" fill="hold"/>
                                        <p:tgtEl>
                                          <p:spTgt spid="1264657"/>
                                        </p:tgtEl>
                                        <p:attrNameLst>
                                          <p:attrName>ppt_h</p:attrName>
                                        </p:attrNameLst>
                                      </p:cBhvr>
                                      <p:tavLst>
                                        <p:tav tm="0">
                                          <p:val>
                                            <p:fltVal val="0"/>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12646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4660"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pPr>
              <a:defRPr/>
            </a:pPr>
            <a:r>
              <a:rPr lang="es-ES" altLang="es-ES"/>
              <a:t>Ampliación Redes 7-</a:t>
            </a:r>
            <a:fld id="{B6FE3AC1-C0FE-4F25-AE8A-80AB6C8EBCCA}" type="slidenum">
              <a:rPr lang="es-ES" altLang="es-ES"/>
              <a:pPr>
                <a:defRPr/>
              </a:pPr>
              <a:t>36</a:t>
            </a:fld>
            <a:endParaRPr lang="es-ES" altLang="es-ES"/>
          </a:p>
        </p:txBody>
      </p:sp>
      <p:sp>
        <p:nvSpPr>
          <p:cNvPr id="91139" name="Rectangle 2"/>
          <p:cNvSpPr>
            <a:spLocks noGrp="1" noChangeArrowheads="1"/>
          </p:cNvSpPr>
          <p:nvPr>
            <p:ph type="title"/>
          </p:nvPr>
        </p:nvSpPr>
        <p:spPr>
          <a:xfrm>
            <a:off x="609600" y="188913"/>
            <a:ext cx="7772400" cy="854075"/>
          </a:xfrm>
        </p:spPr>
        <p:txBody>
          <a:bodyPr/>
          <a:lstStyle/>
          <a:p>
            <a:pPr eaLnBrk="1" hangingPunct="1"/>
            <a:r>
              <a:rPr lang="es-ES" altLang="es-ES" sz="3200" smtClean="0"/>
              <a:t>UMTS (Universal Mobile Telecom System)</a:t>
            </a:r>
          </a:p>
        </p:txBody>
      </p:sp>
      <p:sp>
        <p:nvSpPr>
          <p:cNvPr id="91140" name="Rectangle 3"/>
          <p:cNvSpPr>
            <a:spLocks noGrp="1" noChangeArrowheads="1"/>
          </p:cNvSpPr>
          <p:nvPr>
            <p:ph type="body" idx="1"/>
          </p:nvPr>
        </p:nvSpPr>
        <p:spPr>
          <a:xfrm>
            <a:off x="598488" y="1114425"/>
            <a:ext cx="7772400" cy="4978400"/>
          </a:xfrm>
        </p:spPr>
        <p:txBody>
          <a:bodyPr/>
          <a:lstStyle/>
          <a:p>
            <a:r>
              <a:rPr lang="es-ES_tradnl" altLang="es-ES" sz="2000" smtClean="0"/>
              <a:t>Nueva tecnología radio, red de 3ª generación (3G)</a:t>
            </a:r>
          </a:p>
          <a:p>
            <a:r>
              <a:rPr lang="es-ES_tradnl" altLang="es-ES" sz="2000" smtClean="0"/>
              <a:t>Red con mayor capacidad, completamente basada en conmutación de paquetes</a:t>
            </a:r>
          </a:p>
          <a:p>
            <a:r>
              <a:rPr lang="es-ES_tradnl" altLang="es-ES" sz="2000" smtClean="0"/>
              <a:t>Mayores velocidades de datos: hasta 2 Mbps en condiciones estáticas (a menos de 10 km/h) y hasta 384 kbit/s con movilidad (en espacios abiertos)</a:t>
            </a:r>
          </a:p>
          <a:p>
            <a:r>
              <a:rPr lang="es-ES_tradnl" altLang="es-ES" sz="2000" smtClean="0"/>
              <a:t>Nuevos terminales (más potentes, con posibilidad de ser sistemas abiertos y de ejecutar un sistema operativo). </a:t>
            </a:r>
          </a:p>
          <a:p>
            <a:r>
              <a:rPr lang="es-ES_tradnl" altLang="es-ES" sz="2000" smtClean="0"/>
              <a:t>Nueva tarjeta SIM. </a:t>
            </a:r>
          </a:p>
          <a:p>
            <a:r>
              <a:rPr lang="es-ES_tradnl" altLang="es-ES" sz="2000" smtClean="0"/>
              <a:t>Basado en la tecnología de WCDMA (Wideband Code Division Multiple Access) que emplea espectro disperso. Permite enmascarar señales con cadenas pseudoaleatorias para compartir mismo medio</a:t>
            </a:r>
          </a:p>
          <a:p>
            <a:r>
              <a:rPr lang="es-ES_tradnl" altLang="es-ES" sz="2000" smtClean="0"/>
              <a:t>Utiliza IPv6 sobre backbone de ATM</a:t>
            </a:r>
          </a:p>
          <a:p>
            <a:r>
              <a:rPr lang="es-ES_tradnl" altLang="es-ES" sz="2000" smtClean="0"/>
              <a:t>Pretende introducir VozIP (VoIP)</a:t>
            </a:r>
          </a:p>
          <a:p>
            <a:pPr eaLnBrk="1" hangingPunct="1"/>
            <a:endParaRPr lang="es-ES" altLang="es-ES" sz="2000" smtClean="0"/>
          </a:p>
        </p:txBody>
      </p:sp>
    </p:spTree>
  </p:cSld>
  <p:clrMapOvr>
    <a:masterClrMapping/>
  </p:clrMapOvr>
  <p:transition spd="med">
    <p:cover dir="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1"/>
          <p:cNvSpPr>
            <a:spLocks noGrp="1"/>
          </p:cNvSpPr>
          <p:nvPr>
            <p:ph type="sldNum" sz="quarter" idx="10"/>
          </p:nvPr>
        </p:nvSpPr>
        <p:spPr/>
        <p:txBody>
          <a:bodyPr/>
          <a:lstStyle/>
          <a:p>
            <a:pPr>
              <a:defRPr/>
            </a:pPr>
            <a:r>
              <a:rPr lang="es-ES" altLang="es-ES"/>
              <a:t>Ampliación Redes 7-</a:t>
            </a:r>
            <a:fld id="{4AC6AEAA-B11E-4DA9-862C-00DF1C221AAB}" type="slidenum">
              <a:rPr lang="es-ES" altLang="es-ES"/>
              <a:pPr>
                <a:defRPr/>
              </a:pPr>
              <a:t>37</a:t>
            </a:fld>
            <a:endParaRPr lang="es-ES" altLang="es-ES"/>
          </a:p>
        </p:txBody>
      </p:sp>
      <p:sp>
        <p:nvSpPr>
          <p:cNvPr id="93187" name="Rectangle 2"/>
          <p:cNvSpPr>
            <a:spLocks noChangeArrowheads="1"/>
          </p:cNvSpPr>
          <p:nvPr/>
        </p:nvSpPr>
        <p:spPr bwMode="auto">
          <a:xfrm>
            <a:off x="633413" y="260350"/>
            <a:ext cx="7543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a:r>
              <a:rPr lang="es-ES_tradnl" altLang="es-ES" sz="3600" b="0">
                <a:latin typeface="Times New Roman" panose="02020603050405020304" pitchFamily="18" charset="0"/>
              </a:rPr>
              <a:t>UMTS </a:t>
            </a:r>
            <a:r>
              <a:rPr lang="es-ES_tradnl" altLang="es-ES" sz="3600" b="0" i="1">
                <a:latin typeface="Times New Roman" panose="02020603050405020304" pitchFamily="18" charset="0"/>
              </a:rPr>
              <a:t>vs</a:t>
            </a:r>
            <a:r>
              <a:rPr lang="es-ES_tradnl" altLang="es-ES" sz="3600" b="0">
                <a:latin typeface="Times New Roman" panose="02020603050405020304" pitchFamily="18" charset="0"/>
              </a:rPr>
              <a:t> GPRS</a:t>
            </a:r>
          </a:p>
        </p:txBody>
      </p:sp>
      <p:sp>
        <p:nvSpPr>
          <p:cNvPr id="93188" name="Text Box 3"/>
          <p:cNvSpPr txBox="1">
            <a:spLocks noChangeArrowheads="1"/>
          </p:cNvSpPr>
          <p:nvPr/>
        </p:nvSpPr>
        <p:spPr bwMode="auto">
          <a:xfrm>
            <a:off x="280988" y="1196975"/>
            <a:ext cx="8582025" cy="49799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2A6E"/>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190500">
              <a:defRPr sz="1400" b="1">
                <a:solidFill>
                  <a:schemeClr val="tx1"/>
                </a:solidFill>
                <a:latin typeface="Arial" panose="020B0604020202020204" pitchFamily="34" charset="0"/>
              </a:defRPr>
            </a:lvl1pPr>
            <a:lvl2pPr marL="876300" indent="-2095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spcBef>
                <a:spcPct val="20000"/>
              </a:spcBef>
            </a:pPr>
            <a:r>
              <a:rPr lang="es-ES" altLang="es-ES" sz="2200" b="0">
                <a:latin typeface="Times New Roman" panose="02020603050405020304" pitchFamily="18" charset="0"/>
              </a:rPr>
              <a:t>Problemas de UMTS:</a:t>
            </a:r>
          </a:p>
          <a:p>
            <a:pPr lvl="1">
              <a:spcBef>
                <a:spcPct val="20000"/>
              </a:spcBef>
              <a:buFontTx/>
              <a:buChar char="•"/>
            </a:pPr>
            <a:r>
              <a:rPr lang="es-ES" altLang="es-ES" sz="2200" b="0">
                <a:latin typeface="Times New Roman" panose="02020603050405020304" pitchFamily="18" charset="0"/>
              </a:rPr>
              <a:t>Dudosa interoperabilidad de equipos de red (p.ej entre Europa, EEUU y Japón)</a:t>
            </a:r>
          </a:p>
          <a:p>
            <a:pPr lvl="1">
              <a:spcBef>
                <a:spcPct val="20000"/>
              </a:spcBef>
              <a:buFontTx/>
              <a:buChar char="•"/>
            </a:pPr>
            <a:r>
              <a:rPr lang="es-ES" altLang="es-ES" sz="2200" b="0">
                <a:latin typeface="Times New Roman" panose="02020603050405020304" pitchFamily="18" charset="0"/>
              </a:rPr>
              <a:t>Dudosa disponibilidad de terminales (problemas de consumo)</a:t>
            </a:r>
          </a:p>
          <a:p>
            <a:pPr lvl="1">
              <a:spcBef>
                <a:spcPct val="20000"/>
              </a:spcBef>
              <a:buFontTx/>
              <a:buChar char="•"/>
            </a:pPr>
            <a:r>
              <a:rPr lang="es-ES_tradnl" altLang="es-ES" sz="2200" b="0">
                <a:latin typeface="Times New Roman" panose="02020603050405020304" pitchFamily="18" charset="0"/>
              </a:rPr>
              <a:t>Cobertura sólo en ciudades de más de 250.000 habitantes</a:t>
            </a:r>
          </a:p>
          <a:p>
            <a:pPr lvl="1">
              <a:spcBef>
                <a:spcPct val="20000"/>
              </a:spcBef>
              <a:buFontTx/>
              <a:buChar char="•"/>
            </a:pPr>
            <a:r>
              <a:rPr lang="es-ES_tradnl" altLang="es-ES" sz="2200" b="0">
                <a:latin typeface="Times New Roman" panose="02020603050405020304" pitchFamily="18" charset="0"/>
              </a:rPr>
              <a:t>Poca madurez y dudosa comercialización</a:t>
            </a:r>
          </a:p>
          <a:p>
            <a:pPr>
              <a:spcBef>
                <a:spcPct val="20000"/>
              </a:spcBef>
            </a:pPr>
            <a:r>
              <a:rPr lang="es-ES_tradnl" altLang="es-ES" sz="2200" b="0">
                <a:latin typeface="Times New Roman" panose="02020603050405020304" pitchFamily="18" charset="0"/>
              </a:rPr>
              <a:t>Ventajas de GPRS:</a:t>
            </a:r>
          </a:p>
          <a:p>
            <a:pPr lvl="1">
              <a:spcBef>
                <a:spcPct val="20000"/>
              </a:spcBef>
              <a:buFontTx/>
              <a:buChar char="•"/>
            </a:pPr>
            <a:r>
              <a:rPr lang="es-ES" altLang="es-ES" sz="2200" b="0">
                <a:latin typeface="Times New Roman" panose="02020603050405020304" pitchFamily="18" charset="0"/>
              </a:rPr>
              <a:t>Desarrollo de Aplicaciones novedosas que serán utilizables en UMTS</a:t>
            </a:r>
          </a:p>
          <a:p>
            <a:pPr lvl="1">
              <a:spcBef>
                <a:spcPct val="20000"/>
              </a:spcBef>
              <a:buFontTx/>
              <a:buChar char="•"/>
            </a:pPr>
            <a:r>
              <a:rPr lang="es-ES_tradnl" altLang="es-ES" sz="2200" b="0">
                <a:latin typeface="Times New Roman" panose="02020603050405020304" pitchFamily="18" charset="0"/>
              </a:rPr>
              <a:t>Estímulo de los usuarios (especialmente empresas) en el uso de aplicaciones de transmisión de datos en un entorno celular</a:t>
            </a:r>
          </a:p>
          <a:p>
            <a:pPr lvl="1">
              <a:spcBef>
                <a:spcPct val="20000"/>
              </a:spcBef>
              <a:buFontTx/>
              <a:buChar char="•"/>
            </a:pPr>
            <a:r>
              <a:rPr lang="es-ES_tradnl" altLang="es-ES" sz="2200" b="0">
                <a:latin typeface="Times New Roman" panose="02020603050405020304" pitchFamily="18" charset="0"/>
              </a:rPr>
              <a:t>Aprendizaje del operador en este nuevo mercado y en la nueva tecnología de datos</a:t>
            </a:r>
          </a:p>
        </p:txBody>
      </p:sp>
    </p:spTree>
  </p:cSld>
  <p:clrMapOvr>
    <a:masterClrMapping/>
  </p:clrMapOvr>
  <p:transition spd="med">
    <p:cover dir="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pPr>
              <a:defRPr/>
            </a:pPr>
            <a:r>
              <a:rPr lang="es-ES" altLang="es-ES"/>
              <a:t>Ampliación Redes 7-</a:t>
            </a:r>
            <a:fld id="{B09262E5-12FC-425F-80A6-E44FC37BC26E}" type="slidenum">
              <a:rPr lang="es-ES" altLang="es-ES"/>
              <a:pPr>
                <a:defRPr/>
              </a:pPr>
              <a:t>38</a:t>
            </a:fld>
            <a:endParaRPr lang="es-ES" altLang="es-ES"/>
          </a:p>
        </p:txBody>
      </p:sp>
      <p:sp>
        <p:nvSpPr>
          <p:cNvPr id="20483" name="Rectangle 2"/>
          <p:cNvSpPr>
            <a:spLocks noGrp="1" noChangeArrowheads="1"/>
          </p:cNvSpPr>
          <p:nvPr>
            <p:ph type="title"/>
          </p:nvPr>
        </p:nvSpPr>
        <p:spPr/>
        <p:txBody>
          <a:bodyPr/>
          <a:lstStyle/>
          <a:p>
            <a:pPr eaLnBrk="1" hangingPunct="1"/>
            <a:r>
              <a:rPr lang="es-ES" altLang="es-ES" smtClean="0"/>
              <a:t>Sumario</a:t>
            </a:r>
          </a:p>
        </p:txBody>
      </p:sp>
      <p:sp>
        <p:nvSpPr>
          <p:cNvPr id="20484" name="Rectangle 3"/>
          <p:cNvSpPr>
            <a:spLocks noGrp="1" noChangeArrowheads="1"/>
          </p:cNvSpPr>
          <p:nvPr>
            <p:ph type="body" idx="1"/>
          </p:nvPr>
        </p:nvSpPr>
        <p:spPr/>
        <p:txBody>
          <a:bodyPr/>
          <a:lstStyle/>
          <a:p>
            <a:pPr eaLnBrk="1" hangingPunct="1"/>
            <a:r>
              <a:rPr lang="es-ES" altLang="es-ES" dirty="0" smtClean="0"/>
              <a:t>Redes </a:t>
            </a:r>
            <a:r>
              <a:rPr lang="es-ES" altLang="es-ES" dirty="0" smtClean="0"/>
              <a:t>de telefonía celular: GSM, GPRS, UMTS</a:t>
            </a:r>
          </a:p>
          <a:p>
            <a:pPr eaLnBrk="1" hangingPunct="1"/>
            <a:r>
              <a:rPr lang="es-ES" altLang="es-ES" b="1" dirty="0" smtClean="0">
                <a:solidFill>
                  <a:srgbClr val="FF0000"/>
                </a:solidFill>
              </a:rPr>
              <a:t>Bluetooth</a:t>
            </a:r>
            <a:endParaRPr lang="es-ES" altLang="es-ES" b="1" dirty="0" smtClean="0">
              <a:solidFill>
                <a:srgbClr val="FF0000"/>
              </a:solidFill>
            </a:endParaRPr>
          </a:p>
          <a:p>
            <a:pPr eaLnBrk="1" hangingPunct="1"/>
            <a:endParaRPr lang="es-ES" altLang="es-ES" dirty="0" smtClean="0"/>
          </a:p>
        </p:txBody>
      </p:sp>
    </p:spTree>
    <p:extLst>
      <p:ext uri="{BB962C8B-B14F-4D97-AF65-F5344CB8AC3E}">
        <p14:creationId xmlns:p14="http://schemas.microsoft.com/office/powerpoint/2010/main" val="833881749"/>
      </p:ext>
    </p:extLst>
  </p:cSld>
  <p:clrMapOvr>
    <a:masterClrMapping/>
  </p:clrMapOvr>
  <p:transition spd="med">
    <p:cover dir="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pPr>
              <a:defRPr/>
            </a:pPr>
            <a:r>
              <a:rPr lang="es-ES" altLang="es-ES"/>
              <a:t>Ampliación Redes 7-</a:t>
            </a:r>
            <a:fld id="{098C1554-CDB1-4729-B91B-70B95719F5BD}" type="slidenum">
              <a:rPr lang="es-ES" altLang="es-ES"/>
              <a:pPr>
                <a:defRPr/>
              </a:pPr>
              <a:t>39</a:t>
            </a:fld>
            <a:endParaRPr lang="es-ES" altLang="es-ES"/>
          </a:p>
        </p:txBody>
      </p:sp>
      <p:sp>
        <p:nvSpPr>
          <p:cNvPr id="8195" name="Rectangle 8"/>
          <p:cNvSpPr>
            <a:spLocks noGrp="1" noChangeArrowheads="1"/>
          </p:cNvSpPr>
          <p:nvPr>
            <p:ph type="title"/>
          </p:nvPr>
        </p:nvSpPr>
        <p:spPr>
          <a:noFill/>
        </p:spPr>
        <p:txBody>
          <a:bodyPr/>
          <a:lstStyle/>
          <a:p>
            <a:pPr eaLnBrk="1" hangingPunct="1"/>
            <a:r>
              <a:rPr lang="es-ES" altLang="es-ES" smtClean="0"/>
              <a:t>Bluetooth (IEEE 802.15)</a:t>
            </a:r>
          </a:p>
        </p:txBody>
      </p:sp>
      <p:sp>
        <p:nvSpPr>
          <p:cNvPr id="8196" name="Rectangle 9"/>
          <p:cNvSpPr>
            <a:spLocks noGrp="1" noChangeArrowheads="1"/>
          </p:cNvSpPr>
          <p:nvPr>
            <p:ph type="body" idx="1"/>
          </p:nvPr>
        </p:nvSpPr>
        <p:spPr>
          <a:xfrm>
            <a:off x="685800" y="1752600"/>
            <a:ext cx="7772400" cy="4114800"/>
          </a:xfrm>
          <a:noFill/>
        </p:spPr>
        <p:txBody>
          <a:bodyPr/>
          <a:lstStyle/>
          <a:p>
            <a:pPr eaLnBrk="1" hangingPunct="1"/>
            <a:r>
              <a:rPr lang="es-ES" altLang="es-ES" sz="2800" smtClean="0"/>
              <a:t>Objetivo: reemplazar cables de conexión entre periféricos</a:t>
            </a:r>
          </a:p>
          <a:p>
            <a:pPr eaLnBrk="1" hangingPunct="1"/>
            <a:r>
              <a:rPr lang="es-ES" altLang="es-ES" sz="2800" smtClean="0"/>
              <a:t>Esta tecnología se creó en el seno de un Grupo de Trabajo creado por Nokia y Ericsson. Mas tarde lo adoptó el IEEE como el comité 802.15</a:t>
            </a:r>
          </a:p>
          <a:p>
            <a:pPr eaLnBrk="1" hangingPunct="1"/>
            <a:r>
              <a:rPr lang="es-ES" altLang="es-ES" sz="2800" smtClean="0"/>
              <a:t>Bluetooth fue un rey danés que en el siglo X unificó Dinamarca y Noruega</a:t>
            </a:r>
          </a:p>
          <a:p>
            <a:pPr eaLnBrk="1" hangingPunct="1"/>
            <a:r>
              <a:rPr lang="es-ES" altLang="es-ES" sz="2800" smtClean="0"/>
              <a:t>Estándar aprobado por el IEEE en junio de 2002.</a:t>
            </a:r>
          </a:p>
        </p:txBody>
      </p:sp>
    </p:spTree>
    <p:extLst>
      <p:ext uri="{BB962C8B-B14F-4D97-AF65-F5344CB8AC3E}">
        <p14:creationId xmlns:p14="http://schemas.microsoft.com/office/powerpoint/2010/main" val="908098409"/>
      </p:ext>
    </p:extLst>
  </p:cSld>
  <p:clrMapOvr>
    <a:masterClrMapping/>
  </p:clrMapOvr>
  <p:transition spd="med">
    <p:cover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pPr>
              <a:defRPr/>
            </a:pPr>
            <a:r>
              <a:rPr lang="es-ES" altLang="es-ES"/>
              <a:t>Ampliación Redes 7-</a:t>
            </a:r>
            <a:fld id="{8F9E1DA1-56FF-467A-B742-AF0B7E464DA8}" type="slidenum">
              <a:rPr lang="es-ES" altLang="es-ES"/>
              <a:pPr>
                <a:defRPr/>
              </a:pPr>
              <a:t>4</a:t>
            </a:fld>
            <a:endParaRPr lang="es-ES" altLang="es-ES"/>
          </a:p>
        </p:txBody>
      </p:sp>
      <p:sp>
        <p:nvSpPr>
          <p:cNvPr id="24579" name="Rectangle 2"/>
          <p:cNvSpPr>
            <a:spLocks noGrp="1" noChangeArrowheads="1"/>
          </p:cNvSpPr>
          <p:nvPr>
            <p:ph type="title"/>
          </p:nvPr>
        </p:nvSpPr>
        <p:spPr>
          <a:xfrm>
            <a:off x="685800" y="381000"/>
            <a:ext cx="7772400" cy="1143000"/>
          </a:xfrm>
        </p:spPr>
        <p:txBody>
          <a:bodyPr/>
          <a:lstStyle/>
          <a:p>
            <a:pPr eaLnBrk="1" hangingPunct="1"/>
            <a:r>
              <a:rPr lang="es-ES" altLang="es-ES" sz="3600" smtClean="0"/>
              <a:t>Objetivos de GSM</a:t>
            </a:r>
          </a:p>
        </p:txBody>
      </p:sp>
      <p:sp>
        <p:nvSpPr>
          <p:cNvPr id="24580" name="Rectangle 3"/>
          <p:cNvSpPr>
            <a:spLocks noGrp="1" noChangeArrowheads="1"/>
          </p:cNvSpPr>
          <p:nvPr>
            <p:ph type="body" idx="1"/>
          </p:nvPr>
        </p:nvSpPr>
        <p:spPr>
          <a:xfrm>
            <a:off x="685800" y="1600200"/>
            <a:ext cx="7772400" cy="4114800"/>
          </a:xfrm>
        </p:spPr>
        <p:txBody>
          <a:bodyPr/>
          <a:lstStyle/>
          <a:p>
            <a:pPr eaLnBrk="1" hangingPunct="1"/>
            <a:r>
              <a:rPr lang="es-ES" altLang="es-ES" sz="2400" smtClean="0"/>
              <a:t>Uso mas eficiente del espectro que la telefonía analógica, utilizando técnicas de multiplexación en tiempo y frecuencia.</a:t>
            </a:r>
          </a:p>
          <a:p>
            <a:pPr eaLnBrk="1" hangingPunct="1"/>
            <a:r>
              <a:rPr lang="es-ES" altLang="es-ES" sz="2400" smtClean="0"/>
              <a:t>Incluir </a:t>
            </a:r>
            <a:r>
              <a:rPr lang="es-ES" altLang="es-ES" sz="2400" i="1" smtClean="0"/>
              <a:t>roaming</a:t>
            </a:r>
            <a:r>
              <a:rPr lang="es-ES" altLang="es-ES" sz="2400" smtClean="0"/>
              <a:t> internacional</a:t>
            </a:r>
          </a:p>
          <a:p>
            <a:pPr eaLnBrk="1" hangingPunct="1"/>
            <a:r>
              <a:rPr lang="es-ES" altLang="es-ES" sz="2400" smtClean="0"/>
              <a:t>Terminales y sistema de bajo coste</a:t>
            </a:r>
          </a:p>
          <a:p>
            <a:pPr eaLnBrk="1" hangingPunct="1"/>
            <a:r>
              <a:rPr lang="es-ES" altLang="es-ES" sz="2400" smtClean="0"/>
              <a:t>Buena calidad de voz (comparable a la telefonía fija)</a:t>
            </a:r>
          </a:p>
          <a:p>
            <a:pPr eaLnBrk="1" hangingPunct="1"/>
            <a:r>
              <a:rPr lang="es-ES" altLang="es-ES" sz="2400" smtClean="0"/>
              <a:t>Ampliación de servicios</a:t>
            </a:r>
          </a:p>
          <a:p>
            <a:pPr eaLnBrk="1" hangingPunct="1"/>
            <a:r>
              <a:rPr lang="es-ES" altLang="es-ES" sz="2400" smtClean="0"/>
              <a:t>Baja potencia de transmisión: reutilización de canales, al no saturar canales de células vecinas</a:t>
            </a:r>
          </a:p>
          <a:p>
            <a:pPr eaLnBrk="1" hangingPunct="1"/>
            <a:r>
              <a:rPr lang="es-ES" altLang="es-ES" sz="2400" smtClean="0"/>
              <a:t>Privacidad en las comunicaciones</a:t>
            </a:r>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pPr>
              <a:defRPr/>
            </a:pPr>
            <a:r>
              <a:rPr lang="es-ES" altLang="es-ES"/>
              <a:t>Ampliación Redes 7-</a:t>
            </a:r>
            <a:fld id="{B5CADB18-F568-4236-A7A2-A2CB52FBB791}" type="slidenum">
              <a:rPr lang="es-ES" altLang="es-ES"/>
              <a:pPr>
                <a:defRPr/>
              </a:pPr>
              <a:t>40</a:t>
            </a:fld>
            <a:endParaRPr lang="es-ES" altLang="es-ES"/>
          </a:p>
        </p:txBody>
      </p:sp>
      <p:sp>
        <p:nvSpPr>
          <p:cNvPr id="10243" name="Rectangle 2"/>
          <p:cNvSpPr>
            <a:spLocks noGrp="1" noChangeArrowheads="1"/>
          </p:cNvSpPr>
          <p:nvPr>
            <p:ph type="title"/>
          </p:nvPr>
        </p:nvSpPr>
        <p:spPr>
          <a:xfrm>
            <a:off x="685800" y="188913"/>
            <a:ext cx="7772400" cy="762000"/>
          </a:xfrm>
        </p:spPr>
        <p:txBody>
          <a:bodyPr/>
          <a:lstStyle/>
          <a:p>
            <a:pPr eaLnBrk="1" hangingPunct="1"/>
            <a:r>
              <a:rPr lang="es-ES" altLang="es-ES" sz="3600" smtClean="0"/>
              <a:t>Nivel físico en Bluetooth</a:t>
            </a:r>
          </a:p>
        </p:txBody>
      </p:sp>
      <p:sp>
        <p:nvSpPr>
          <p:cNvPr id="10244" name="Rectangle 3"/>
          <p:cNvSpPr>
            <a:spLocks noGrp="1" noChangeArrowheads="1"/>
          </p:cNvSpPr>
          <p:nvPr>
            <p:ph type="body" idx="1"/>
          </p:nvPr>
        </p:nvSpPr>
        <p:spPr>
          <a:xfrm>
            <a:off x="685800" y="1027113"/>
            <a:ext cx="7772400" cy="4724400"/>
          </a:xfrm>
        </p:spPr>
        <p:txBody>
          <a:bodyPr/>
          <a:lstStyle/>
          <a:p>
            <a:pPr eaLnBrk="1" hangingPunct="1">
              <a:lnSpc>
                <a:spcPct val="90000"/>
              </a:lnSpc>
            </a:pPr>
            <a:r>
              <a:rPr lang="es-ES" altLang="es-ES" sz="2400" smtClean="0"/>
              <a:t>Tecnología muy similar a 802.11 FHSS:</a:t>
            </a:r>
          </a:p>
          <a:p>
            <a:pPr lvl="1" eaLnBrk="1" hangingPunct="1">
              <a:lnSpc>
                <a:spcPct val="90000"/>
              </a:lnSpc>
            </a:pPr>
            <a:r>
              <a:rPr lang="es-ES" altLang="es-ES" sz="2000" smtClean="0"/>
              <a:t>Misma banda (2,4 GHz)</a:t>
            </a:r>
          </a:p>
          <a:p>
            <a:pPr lvl="1" eaLnBrk="1" hangingPunct="1">
              <a:lnSpc>
                <a:spcPct val="90000"/>
              </a:lnSpc>
            </a:pPr>
            <a:r>
              <a:rPr lang="es-ES" altLang="es-ES" sz="2000" smtClean="0"/>
              <a:t>Misma tecnología de radio (Frequency Hoping) </a:t>
            </a:r>
          </a:p>
          <a:p>
            <a:pPr eaLnBrk="1" hangingPunct="1">
              <a:lnSpc>
                <a:spcPct val="90000"/>
              </a:lnSpc>
            </a:pPr>
            <a:r>
              <a:rPr lang="es-ES" altLang="es-ES" sz="2400" smtClean="0"/>
              <a:t>Pero:</a:t>
            </a:r>
          </a:p>
          <a:p>
            <a:pPr lvl="1" eaLnBrk="1" hangingPunct="1">
              <a:lnSpc>
                <a:spcPct val="90000"/>
              </a:lnSpc>
            </a:pPr>
            <a:r>
              <a:rPr lang="es-ES" altLang="es-ES" sz="2000" smtClean="0"/>
              <a:t>Potencias de emisión inferiores (diseñado para equipos portátiles, como PDAs,  con baterías de baja capacidad)</a:t>
            </a:r>
          </a:p>
          <a:p>
            <a:pPr lvl="1" eaLnBrk="1" hangingPunct="1">
              <a:lnSpc>
                <a:spcPct val="90000"/>
              </a:lnSpc>
            </a:pPr>
            <a:r>
              <a:rPr lang="es-ES" altLang="es-ES" sz="2000" smtClean="0"/>
              <a:t>Alcance mucho menor (10 m)</a:t>
            </a:r>
          </a:p>
          <a:p>
            <a:pPr lvl="1" eaLnBrk="1" hangingPunct="1">
              <a:lnSpc>
                <a:spcPct val="90000"/>
              </a:lnSpc>
            </a:pPr>
            <a:r>
              <a:rPr lang="es-ES" altLang="es-ES" sz="2000" smtClean="0"/>
              <a:t>Velocidad más reducida (721 Kb/s)</a:t>
            </a:r>
          </a:p>
          <a:p>
            <a:pPr lvl="1" eaLnBrk="1" hangingPunct="1">
              <a:lnSpc>
                <a:spcPct val="90000"/>
              </a:lnSpc>
            </a:pPr>
            <a:r>
              <a:rPr lang="es-ES" altLang="es-ES" sz="2000" smtClean="0"/>
              <a:t> Cambio de frecuencias mucho más frecuente que en 802.11 (1600 en vez de 50 veces por segundo)</a:t>
            </a:r>
          </a:p>
          <a:p>
            <a:pPr eaLnBrk="1" hangingPunct="1">
              <a:lnSpc>
                <a:spcPct val="90000"/>
              </a:lnSpc>
            </a:pPr>
            <a:r>
              <a:rPr lang="es-ES" altLang="es-ES" sz="2400" smtClean="0"/>
              <a:t>Existe probabilidad de interferencia entre:</a:t>
            </a:r>
          </a:p>
          <a:p>
            <a:pPr lvl="1" eaLnBrk="1" hangingPunct="1">
              <a:lnSpc>
                <a:spcPct val="90000"/>
              </a:lnSpc>
            </a:pPr>
            <a:r>
              <a:rPr lang="es-ES" altLang="es-ES" sz="2000" smtClean="0"/>
              <a:t>Dos redes Bluetooth próximas</a:t>
            </a:r>
          </a:p>
          <a:p>
            <a:pPr lvl="1" eaLnBrk="1" hangingPunct="1">
              <a:lnSpc>
                <a:spcPct val="90000"/>
              </a:lnSpc>
            </a:pPr>
            <a:r>
              <a:rPr lang="es-ES" altLang="es-ES" sz="2000" smtClean="0"/>
              <a:t>Una red Bluetooth y una 802.11 a 2,4 GHz (sobre todo FHSS)</a:t>
            </a:r>
          </a:p>
          <a:p>
            <a:pPr lvl="1" eaLnBrk="1" hangingPunct="1">
              <a:lnSpc>
                <a:spcPct val="90000"/>
              </a:lnSpc>
            </a:pPr>
            <a:r>
              <a:rPr lang="es-ES" altLang="es-ES" sz="2000" smtClean="0"/>
              <a:t>Una red Bluetooth y un horno de microondas</a:t>
            </a:r>
          </a:p>
        </p:txBody>
      </p:sp>
    </p:spTree>
    <p:extLst>
      <p:ext uri="{BB962C8B-B14F-4D97-AF65-F5344CB8AC3E}">
        <p14:creationId xmlns:p14="http://schemas.microsoft.com/office/powerpoint/2010/main" val="737871151"/>
      </p:ext>
    </p:extLst>
  </p:cSld>
  <p:clrMapOvr>
    <a:masterClrMapping/>
  </p:clrMapOvr>
  <p:transition spd="med">
    <p:cover dir="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pPr>
              <a:defRPr/>
            </a:pPr>
            <a:r>
              <a:rPr lang="es-ES" altLang="es-ES"/>
              <a:t>Ampliación Redes 7-</a:t>
            </a:r>
            <a:fld id="{309CAE71-F442-44C1-A957-0A1341C62626}" type="slidenum">
              <a:rPr lang="es-ES" altLang="es-ES"/>
              <a:pPr>
                <a:defRPr/>
              </a:pPr>
              <a:t>41</a:t>
            </a:fld>
            <a:endParaRPr lang="es-ES" altLang="es-ES"/>
          </a:p>
        </p:txBody>
      </p:sp>
      <p:sp>
        <p:nvSpPr>
          <p:cNvPr id="12291" name="Rectangle 2"/>
          <p:cNvSpPr>
            <a:spLocks noGrp="1" noChangeArrowheads="1"/>
          </p:cNvSpPr>
          <p:nvPr>
            <p:ph type="title"/>
          </p:nvPr>
        </p:nvSpPr>
        <p:spPr>
          <a:xfrm>
            <a:off x="685800" y="609600"/>
            <a:ext cx="7772400" cy="762000"/>
          </a:xfrm>
        </p:spPr>
        <p:txBody>
          <a:bodyPr/>
          <a:lstStyle/>
          <a:p>
            <a:pPr eaLnBrk="1" hangingPunct="1"/>
            <a:r>
              <a:rPr lang="es-ES" altLang="es-ES" sz="3600" smtClean="0"/>
              <a:t>Arquitectura y protocolo MAC de Bluetooth</a:t>
            </a:r>
          </a:p>
        </p:txBody>
      </p:sp>
      <p:sp>
        <p:nvSpPr>
          <p:cNvPr id="12292" name="Rectangle 3"/>
          <p:cNvSpPr>
            <a:spLocks noGrp="1" noChangeArrowheads="1"/>
          </p:cNvSpPr>
          <p:nvPr>
            <p:ph type="body" idx="1"/>
          </p:nvPr>
        </p:nvSpPr>
        <p:spPr>
          <a:xfrm>
            <a:off x="685800" y="1447800"/>
            <a:ext cx="7772400" cy="4648200"/>
          </a:xfrm>
        </p:spPr>
        <p:txBody>
          <a:bodyPr/>
          <a:lstStyle/>
          <a:p>
            <a:pPr eaLnBrk="1" hangingPunct="1"/>
            <a:r>
              <a:rPr lang="es-ES" altLang="es-ES" sz="2800" smtClean="0"/>
              <a:t>Arquitectura:</a:t>
            </a:r>
          </a:p>
          <a:p>
            <a:pPr lvl="1" eaLnBrk="1" hangingPunct="1"/>
            <a:r>
              <a:rPr lang="es-ES" altLang="es-ES" sz="2400" smtClean="0"/>
              <a:t>No hay puntos de acceso, solo estaciones (PCs portátiles, PDAs, impresoras, etc.)</a:t>
            </a:r>
          </a:p>
          <a:p>
            <a:pPr lvl="1" eaLnBrk="1" hangingPunct="1"/>
            <a:r>
              <a:rPr lang="es-ES" altLang="es-ES" sz="2400" smtClean="0"/>
              <a:t>Uno de los dispositivos de la red actúa como maestro y el resto (máximo 7) como esclavos. </a:t>
            </a:r>
          </a:p>
          <a:p>
            <a:pPr lvl="1" eaLnBrk="1" hangingPunct="1"/>
            <a:r>
              <a:rPr lang="es-ES" altLang="es-ES" sz="2400" smtClean="0"/>
              <a:t>El maestro fija el patrón de salto de frecuencias y da las señales de reloj para que el resto de dispositivos se sincronicen con él.</a:t>
            </a:r>
          </a:p>
          <a:p>
            <a:pPr eaLnBrk="1" hangingPunct="1"/>
            <a:r>
              <a:rPr lang="es-ES" altLang="es-ES" sz="2800" smtClean="0"/>
              <a:t>Protocolo MAC: </a:t>
            </a:r>
          </a:p>
          <a:p>
            <a:pPr lvl="1" eaLnBrk="1" hangingPunct="1"/>
            <a:r>
              <a:rPr lang="es-ES" altLang="es-ES" sz="2400" smtClean="0"/>
              <a:t>El maestro se encarga de dar ‘turno de palabra’ a los esclavos</a:t>
            </a:r>
          </a:p>
        </p:txBody>
      </p:sp>
    </p:spTree>
    <p:extLst>
      <p:ext uri="{BB962C8B-B14F-4D97-AF65-F5344CB8AC3E}">
        <p14:creationId xmlns:p14="http://schemas.microsoft.com/office/powerpoint/2010/main" val="2963575486"/>
      </p:ext>
    </p:extLst>
  </p:cSld>
  <p:clrMapOvr>
    <a:masterClrMapping/>
  </p:clrMapOvr>
  <p:transition spd="med">
    <p:cover dir="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1"/>
          <p:cNvSpPr>
            <a:spLocks noGrp="1"/>
          </p:cNvSpPr>
          <p:nvPr>
            <p:ph type="sldNum" sz="quarter" idx="10"/>
          </p:nvPr>
        </p:nvSpPr>
        <p:spPr/>
        <p:txBody>
          <a:bodyPr/>
          <a:lstStyle/>
          <a:p>
            <a:pPr>
              <a:defRPr/>
            </a:pPr>
            <a:r>
              <a:rPr lang="es-ES" altLang="es-ES"/>
              <a:t>Ampliación Redes 7-</a:t>
            </a:r>
            <a:fld id="{C90E78A1-3547-4C3A-9288-3D4798E4FF0D}" type="slidenum">
              <a:rPr lang="es-ES" altLang="es-ES"/>
              <a:pPr>
                <a:defRPr/>
              </a:pPr>
              <a:t>42</a:t>
            </a:fld>
            <a:endParaRPr lang="es-ES" altLang="es-ES"/>
          </a:p>
        </p:txBody>
      </p:sp>
      <p:pic>
        <p:nvPicPr>
          <p:cNvPr id="1433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1830388"/>
            <a:ext cx="6657975" cy="354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0" name="Text Box 5"/>
          <p:cNvSpPr txBox="1">
            <a:spLocks noChangeArrowheads="1"/>
          </p:cNvSpPr>
          <p:nvPr/>
        </p:nvSpPr>
        <p:spPr bwMode="auto">
          <a:xfrm>
            <a:off x="1743075" y="5545138"/>
            <a:ext cx="59467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sz="1600"/>
              <a:t>Dos ‘picoredes’ se pueden unir para formar una ‘scatternet’</a:t>
            </a:r>
          </a:p>
        </p:txBody>
      </p:sp>
      <p:sp>
        <p:nvSpPr>
          <p:cNvPr id="14341" name="Text Box 6"/>
          <p:cNvSpPr txBox="1">
            <a:spLocks noChangeArrowheads="1"/>
          </p:cNvSpPr>
          <p:nvPr/>
        </p:nvSpPr>
        <p:spPr bwMode="auto">
          <a:xfrm>
            <a:off x="1166813" y="492125"/>
            <a:ext cx="6000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sz="3600" b="0">
                <a:latin typeface="Times New Roman" panose="02020603050405020304" pitchFamily="18" charset="0"/>
              </a:rPr>
              <a:t>Topología de una red Bluetooth</a:t>
            </a:r>
          </a:p>
        </p:txBody>
      </p:sp>
    </p:spTree>
    <p:extLst>
      <p:ext uri="{BB962C8B-B14F-4D97-AF65-F5344CB8AC3E}">
        <p14:creationId xmlns:p14="http://schemas.microsoft.com/office/powerpoint/2010/main" val="2174523142"/>
      </p:ext>
    </p:extLst>
  </p:cSld>
  <p:clrMapOvr>
    <a:masterClrMapping/>
  </p:clrMapOvr>
  <p:transition spd="med">
    <p:cover dir="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Marcador de número de diapositiva 1"/>
          <p:cNvSpPr>
            <a:spLocks noGrp="1"/>
          </p:cNvSpPr>
          <p:nvPr>
            <p:ph type="sldNum" sz="quarter" idx="10"/>
          </p:nvPr>
        </p:nvSpPr>
        <p:spPr/>
        <p:txBody>
          <a:bodyPr/>
          <a:lstStyle/>
          <a:p>
            <a:pPr>
              <a:defRPr/>
            </a:pPr>
            <a:r>
              <a:rPr lang="es-ES" altLang="es-ES"/>
              <a:t>Ampliación Redes 7-</a:t>
            </a:r>
            <a:fld id="{F3FFA5F0-05C9-4B18-9676-C12B7E76C1A9}" type="slidenum">
              <a:rPr lang="es-ES" altLang="es-ES"/>
              <a:pPr>
                <a:defRPr/>
              </a:pPr>
              <a:t>43</a:t>
            </a:fld>
            <a:endParaRPr lang="es-ES" altLang="es-ES"/>
          </a:p>
        </p:txBody>
      </p:sp>
      <p:sp>
        <p:nvSpPr>
          <p:cNvPr id="16387" name="Text Box 3"/>
          <p:cNvSpPr txBox="1">
            <a:spLocks noChangeArrowheads="1"/>
          </p:cNvSpPr>
          <p:nvPr/>
        </p:nvSpPr>
        <p:spPr bwMode="auto">
          <a:xfrm>
            <a:off x="1773238" y="492125"/>
            <a:ext cx="4959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sz="3600" b="0">
                <a:latin typeface="Times New Roman" panose="02020603050405020304" pitchFamily="18" charset="0"/>
              </a:rPr>
              <a:t>Arquitectura de Bluetooth</a:t>
            </a:r>
          </a:p>
        </p:txBody>
      </p:sp>
      <p:graphicFrame>
        <p:nvGraphicFramePr>
          <p:cNvPr id="1399085" name="Group 301"/>
          <p:cNvGraphicFramePr>
            <a:graphicFrameLocks noGrp="1"/>
          </p:cNvGraphicFramePr>
          <p:nvPr/>
        </p:nvGraphicFramePr>
        <p:xfrm>
          <a:off x="468313" y="1844675"/>
          <a:ext cx="6696075" cy="3960813"/>
        </p:xfrm>
        <a:graphic>
          <a:graphicData uri="http://schemas.openxmlformats.org/drawingml/2006/table">
            <a:tbl>
              <a:tblPr/>
              <a:tblGrid>
                <a:gridCol w="701675"/>
                <a:gridCol w="306387"/>
                <a:gridCol w="647700"/>
                <a:gridCol w="287338"/>
                <a:gridCol w="1081087"/>
                <a:gridCol w="1079500"/>
                <a:gridCol w="431800"/>
                <a:gridCol w="1223963"/>
                <a:gridCol w="936625"/>
              </a:tblGrid>
              <a:tr h="720725">
                <a:tc gridSpan="9">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0" i="0" u="none" strike="noStrike" cap="none" normalizeH="0" baseline="0" smtClean="0">
                          <a:ln>
                            <a:noFill/>
                          </a:ln>
                          <a:solidFill>
                            <a:schemeClr val="tx1"/>
                          </a:solidFill>
                          <a:effectLst/>
                          <a:latin typeface="Arial" panose="020B0604020202020204" pitchFamily="34" charset="0"/>
                        </a:rPr>
                        <a:t>Aplicaciones / Perfiles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733425">
                <a:tc rowSpan="4">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0" i="0" u="none" strike="noStrike" cap="none" normalizeH="0" baseline="0" smtClean="0">
                          <a:ln>
                            <a:noFill/>
                          </a:ln>
                          <a:solidFill>
                            <a:schemeClr val="tx1"/>
                          </a:solidFill>
                          <a:effectLst/>
                          <a:latin typeface="Arial" panose="020B0604020202020204" pitchFamily="34" charset="0"/>
                        </a:rPr>
                        <a:t>Audio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0" i="0" u="none" strike="noStrike" cap="none" normalizeH="0" baseline="0" smtClean="0">
                          <a:ln>
                            <a:noFill/>
                          </a:ln>
                          <a:solidFill>
                            <a:schemeClr val="tx1"/>
                          </a:solidFill>
                          <a:effectLst/>
                          <a:latin typeface="Arial" panose="020B0604020202020204" pitchFamily="34" charset="0"/>
                        </a:rPr>
                        <a:t>Otros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s-ES"/>
                    </a:p>
                  </a:txBody>
                  <a:tcPr/>
                </a:tc>
                <a:tc hMerge="1">
                  <a:txBody>
                    <a:bodyPr/>
                    <a:lstStyle/>
                    <a:p>
                      <a:endParaRPr lang="es-ES"/>
                    </a:p>
                  </a:txBody>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0" i="0" u="none" strike="noStrike" cap="none" normalizeH="0" baseline="0" smtClean="0">
                          <a:ln>
                            <a:noFill/>
                          </a:ln>
                          <a:solidFill>
                            <a:schemeClr val="tx1"/>
                          </a:solidFill>
                          <a:effectLst/>
                          <a:latin typeface="Arial" panose="020B0604020202020204" pitchFamily="34" charset="0"/>
                        </a:rPr>
                        <a:t>RFcomm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0" i="0" u="none" strike="noStrike" cap="none" normalizeH="0" baseline="0" smtClean="0">
                          <a:ln>
                            <a:noFill/>
                          </a:ln>
                          <a:solidFill>
                            <a:schemeClr val="tx1"/>
                          </a:solidFill>
                          <a:effectLst/>
                          <a:latin typeface="Arial" panose="020B0604020202020204" pitchFamily="34" charset="0"/>
                        </a:rPr>
                        <a:t>Telefonía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2">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0" i="0" u="none" strike="noStrike" cap="none" normalizeH="0" baseline="0" smtClean="0">
                          <a:ln>
                            <a:noFill/>
                          </a:ln>
                          <a:solidFill>
                            <a:schemeClr val="tx1"/>
                          </a:solidFill>
                          <a:effectLst/>
                          <a:latin typeface="Arial" panose="020B0604020202020204" pitchFamily="34" charset="0"/>
                        </a:rPr>
                        <a:t>Descubrimiento de Servicios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s-ES"/>
                    </a:p>
                  </a:txBody>
                  <a:tcPr/>
                </a:tc>
                <a:tc rowSpan="4">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0" i="0" u="none" strike="noStrike" cap="none" normalizeH="0" baseline="0" smtClean="0">
                          <a:ln>
                            <a:noFill/>
                          </a:ln>
                          <a:solidFill>
                            <a:schemeClr val="tx1"/>
                          </a:solidFill>
                          <a:effectLst/>
                          <a:latin typeface="Arial" panose="020B0604020202020204" pitchFamily="34" charset="0"/>
                        </a:rPr>
                        <a:t>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4025">
                <a:tc vMerge="1">
                  <a:txBody>
                    <a:bodyPr/>
                    <a:lstStyle/>
                    <a:p>
                      <a:endParaRPr lang="es-ES"/>
                    </a:p>
                  </a:txBody>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altLang="es-ES"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0" i="0" u="none" strike="noStrike" cap="none" normalizeH="0" baseline="0" smtClean="0">
                          <a:ln>
                            <a:noFill/>
                          </a:ln>
                          <a:solidFill>
                            <a:schemeClr val="tx1"/>
                          </a:solidFill>
                          <a:effectLst/>
                          <a:latin typeface="Arial" panose="020B0604020202020204" pitchFamily="34" charset="0"/>
                        </a:rPr>
                        <a:t>LLC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altLang="es-ES"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altLang="es-ES"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altLang="es-ES"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altLang="es-ES"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vMerge="1">
                  <a:txBody>
                    <a:bodyPr/>
                    <a:lstStyle/>
                    <a:p>
                      <a:endParaRPr lang="es-ES"/>
                    </a:p>
                  </a:txBody>
                  <a:tcPr/>
                </a:tc>
              </a:tr>
              <a:tr h="452438">
                <a:tc vMerge="1">
                  <a:txBody>
                    <a:bodyPr/>
                    <a:lstStyle/>
                    <a:p>
                      <a:endParaRPr lang="es-ES"/>
                    </a:p>
                  </a:txBody>
                  <a:tcPr/>
                </a:tc>
                <a:tc rowSpan="2" gridSpan="3">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altLang="es-ES"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s-ES"/>
                    </a:p>
                  </a:txBody>
                  <a:tcPr/>
                </a:tc>
                <a:tc rowSpan="2" hMerge="1">
                  <a:txBody>
                    <a:bodyPr/>
                    <a:lstStyle/>
                    <a:p>
                      <a:endParaRPr lang="es-ES"/>
                    </a:p>
                  </a:txBody>
                  <a:tcPr/>
                </a:tc>
                <a:tc gridSpan="4">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ES" sz="1600" b="0" i="0" u="none" strike="noStrike" cap="none" normalizeH="0" baseline="0" smtClean="0">
                          <a:ln>
                            <a:noFill/>
                          </a:ln>
                          <a:solidFill>
                            <a:schemeClr val="tx1"/>
                          </a:solidFill>
                          <a:effectLst/>
                          <a:latin typeface="Arial" panose="020B0604020202020204" pitchFamily="34" charset="0"/>
                        </a:rPr>
                        <a:t>Protocolo de adaptación de LLC</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vMerge="1">
                  <a:txBody>
                    <a:bodyPr/>
                    <a:lstStyle/>
                    <a:p>
                      <a:endParaRPr lang="es-ES"/>
                    </a:p>
                  </a:txBody>
                  <a:tcPr/>
                </a:tc>
              </a:tr>
              <a:tr h="454025">
                <a:tc vMerge="1">
                  <a:txBody>
                    <a:bodyPr/>
                    <a:lstStyle/>
                    <a:p>
                      <a:endParaRPr lang="es-ES"/>
                    </a:p>
                  </a:txBody>
                  <a:tcPr/>
                </a:tc>
                <a:tc gridSpan="3" vMerge="1">
                  <a:txBody>
                    <a:bodyPr/>
                    <a:lstStyle/>
                    <a:p>
                      <a:endParaRPr lang="es-ES"/>
                    </a:p>
                  </a:txBody>
                  <a:tcPr/>
                </a:tc>
                <a:tc hMerge="1" vMerge="1">
                  <a:txBody>
                    <a:bodyPr/>
                    <a:lstStyle/>
                    <a:p>
                      <a:endParaRPr lang="es-ES"/>
                    </a:p>
                  </a:txBody>
                  <a:tcPr/>
                </a:tc>
                <a:tc hMerge="1" vMerge="1">
                  <a:txBody>
                    <a:bodyPr/>
                    <a:lstStyle/>
                    <a:p>
                      <a:endParaRPr lang="es-ES"/>
                    </a:p>
                  </a:txBody>
                  <a:tcPr/>
                </a:tc>
                <a:tc gridSpan="3">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0" i="0" u="none" strike="noStrike" cap="none" normalizeH="0" baseline="0" smtClean="0">
                          <a:ln>
                            <a:noFill/>
                          </a:ln>
                          <a:solidFill>
                            <a:schemeClr val="tx1"/>
                          </a:solidFill>
                          <a:effectLst/>
                          <a:latin typeface="Arial" panose="020B0604020202020204" pitchFamily="34" charset="0"/>
                        </a:rPr>
                        <a:t>Link Manager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altLang="es-ES"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s-ES"/>
                    </a:p>
                  </a:txBody>
                  <a:tcPr/>
                </a:tc>
              </a:tr>
              <a:tr h="569913">
                <a:tc gridSpan="9">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0" i="0" u="none" strike="noStrike" cap="none" normalizeH="0" baseline="0" smtClean="0">
                          <a:ln>
                            <a:noFill/>
                          </a:ln>
                          <a:solidFill>
                            <a:schemeClr val="tx1"/>
                          </a:solidFill>
                          <a:effectLst/>
                          <a:latin typeface="Arial" panose="020B0604020202020204" pitchFamily="34" charset="0"/>
                        </a:rPr>
                        <a:t>Banda Base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576263">
                <a:tc gridSpan="9">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0" i="0" u="none" strike="noStrike" cap="none" normalizeH="0" baseline="0" smtClean="0">
                          <a:ln>
                            <a:noFill/>
                          </a:ln>
                          <a:solidFill>
                            <a:schemeClr val="tx1"/>
                          </a:solidFill>
                          <a:effectLst/>
                          <a:latin typeface="Arial" panose="020B0604020202020204" pitchFamily="34" charset="0"/>
                        </a:rPr>
                        <a:t>Nivel físico de radiofrecuencia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
        <p:nvSpPr>
          <p:cNvPr id="16427" name="AutoShape 298"/>
          <p:cNvSpPr>
            <a:spLocks/>
          </p:cNvSpPr>
          <p:nvPr/>
        </p:nvSpPr>
        <p:spPr bwMode="auto">
          <a:xfrm>
            <a:off x="7235825" y="1844675"/>
            <a:ext cx="144463" cy="720725"/>
          </a:xfrm>
          <a:prstGeom prst="rightBrace">
            <a:avLst>
              <a:gd name="adj1" fmla="val 41575"/>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16428" name="Text Box 302"/>
          <p:cNvSpPr txBox="1">
            <a:spLocks noChangeArrowheads="1"/>
          </p:cNvSpPr>
          <p:nvPr/>
        </p:nvSpPr>
        <p:spPr bwMode="auto">
          <a:xfrm>
            <a:off x="7343775" y="2044700"/>
            <a:ext cx="1692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b="0"/>
              <a:t>Capa de aplicación</a:t>
            </a:r>
          </a:p>
        </p:txBody>
      </p:sp>
      <p:sp>
        <p:nvSpPr>
          <p:cNvPr id="16429" name="AutoShape 303"/>
          <p:cNvSpPr>
            <a:spLocks/>
          </p:cNvSpPr>
          <p:nvPr/>
        </p:nvSpPr>
        <p:spPr bwMode="auto">
          <a:xfrm>
            <a:off x="7235825" y="2565400"/>
            <a:ext cx="144463" cy="1150938"/>
          </a:xfrm>
          <a:prstGeom prst="rightBrace">
            <a:avLst>
              <a:gd name="adj1" fmla="val 66392"/>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16430" name="Text Box 304"/>
          <p:cNvSpPr txBox="1">
            <a:spLocks noChangeArrowheads="1"/>
          </p:cNvSpPr>
          <p:nvPr/>
        </p:nvSpPr>
        <p:spPr bwMode="auto">
          <a:xfrm>
            <a:off x="7335838" y="2852738"/>
            <a:ext cx="1484312"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b="0"/>
              <a:t>Capa intermedia</a:t>
            </a:r>
          </a:p>
          <a:p>
            <a:pPr algn="ctr" eaLnBrk="1" hangingPunct="1"/>
            <a:r>
              <a:rPr lang="es-ES" altLang="es-ES" b="0"/>
              <a:t>(‘middleware’)</a:t>
            </a:r>
          </a:p>
        </p:txBody>
      </p:sp>
      <p:sp>
        <p:nvSpPr>
          <p:cNvPr id="16431" name="AutoShape 305"/>
          <p:cNvSpPr>
            <a:spLocks/>
          </p:cNvSpPr>
          <p:nvPr/>
        </p:nvSpPr>
        <p:spPr bwMode="auto">
          <a:xfrm>
            <a:off x="7235825" y="3716338"/>
            <a:ext cx="144463" cy="1138237"/>
          </a:xfrm>
          <a:prstGeom prst="rightBrace">
            <a:avLst>
              <a:gd name="adj1" fmla="val 6565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16432" name="Text Box 306"/>
          <p:cNvSpPr txBox="1">
            <a:spLocks noChangeArrowheads="1"/>
          </p:cNvSpPr>
          <p:nvPr/>
        </p:nvSpPr>
        <p:spPr bwMode="auto">
          <a:xfrm>
            <a:off x="7327900" y="4125913"/>
            <a:ext cx="1425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b="0"/>
              <a:t>Capa de enlace</a:t>
            </a:r>
          </a:p>
        </p:txBody>
      </p:sp>
      <p:sp>
        <p:nvSpPr>
          <p:cNvPr id="16433" name="AutoShape 307"/>
          <p:cNvSpPr>
            <a:spLocks/>
          </p:cNvSpPr>
          <p:nvPr/>
        </p:nvSpPr>
        <p:spPr bwMode="auto">
          <a:xfrm>
            <a:off x="7235825" y="4868863"/>
            <a:ext cx="144463" cy="936625"/>
          </a:xfrm>
          <a:prstGeom prst="rightBrace">
            <a:avLst>
              <a:gd name="adj1" fmla="val 5402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16434" name="Text Box 308"/>
          <p:cNvSpPr txBox="1">
            <a:spLocks noChangeArrowheads="1"/>
          </p:cNvSpPr>
          <p:nvPr/>
        </p:nvSpPr>
        <p:spPr bwMode="auto">
          <a:xfrm>
            <a:off x="7388225" y="5191125"/>
            <a:ext cx="10715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b="0"/>
              <a:t>Capa física</a:t>
            </a:r>
          </a:p>
        </p:txBody>
      </p:sp>
    </p:spTree>
    <p:extLst>
      <p:ext uri="{BB962C8B-B14F-4D97-AF65-F5344CB8AC3E}">
        <p14:creationId xmlns:p14="http://schemas.microsoft.com/office/powerpoint/2010/main" val="2862431224"/>
      </p:ext>
    </p:extLst>
  </p:cSld>
  <p:clrMapOvr>
    <a:masterClrMapping/>
  </p:clrMapOvr>
  <p:transition spd="med">
    <p:cover dir="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Marcador de número de diapositiva 1"/>
          <p:cNvSpPr>
            <a:spLocks noGrp="1"/>
          </p:cNvSpPr>
          <p:nvPr>
            <p:ph type="sldNum" sz="quarter" idx="10"/>
          </p:nvPr>
        </p:nvSpPr>
        <p:spPr/>
        <p:txBody>
          <a:bodyPr/>
          <a:lstStyle/>
          <a:p>
            <a:pPr>
              <a:defRPr/>
            </a:pPr>
            <a:r>
              <a:rPr lang="es-ES" altLang="es-ES"/>
              <a:t>Ampliación Redes 7-</a:t>
            </a:r>
            <a:fld id="{1C7D45AA-5B7C-4872-AD59-9AF66981D946}" type="slidenum">
              <a:rPr lang="es-ES" altLang="es-ES"/>
              <a:pPr>
                <a:defRPr/>
              </a:pPr>
              <a:t>44</a:t>
            </a:fld>
            <a:endParaRPr lang="es-ES" altLang="es-ES"/>
          </a:p>
        </p:txBody>
      </p:sp>
      <p:sp>
        <p:nvSpPr>
          <p:cNvPr id="18435" name="Text Box 36"/>
          <p:cNvSpPr txBox="1">
            <a:spLocks noChangeArrowheads="1"/>
          </p:cNvSpPr>
          <p:nvPr/>
        </p:nvSpPr>
        <p:spPr bwMode="auto">
          <a:xfrm>
            <a:off x="1773238" y="492125"/>
            <a:ext cx="6127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sz="3600" b="0">
                <a:latin typeface="Times New Roman" panose="02020603050405020304" pitchFamily="18" charset="0"/>
              </a:rPr>
              <a:t>Formato de una trama Bluetooth</a:t>
            </a:r>
          </a:p>
        </p:txBody>
      </p:sp>
      <p:sp>
        <p:nvSpPr>
          <p:cNvPr id="18436" name="Text Box 37"/>
          <p:cNvSpPr txBox="1">
            <a:spLocks noChangeArrowheads="1"/>
          </p:cNvSpPr>
          <p:nvPr/>
        </p:nvSpPr>
        <p:spPr bwMode="auto">
          <a:xfrm>
            <a:off x="1527175" y="4953000"/>
            <a:ext cx="4683125"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Addr: Dirección (máximo 8 estaciones)</a:t>
            </a:r>
          </a:p>
          <a:p>
            <a:pPr eaLnBrk="1" hangingPunct="1"/>
            <a:r>
              <a:rPr lang="es-ES" altLang="es-ES"/>
              <a:t>Type: Tipo de trama, corrección de errores y longitud</a:t>
            </a:r>
          </a:p>
          <a:p>
            <a:pPr eaLnBrk="1" hangingPunct="1"/>
            <a:r>
              <a:rPr lang="es-ES" altLang="es-ES"/>
              <a:t>F: Control de flujo</a:t>
            </a:r>
          </a:p>
          <a:p>
            <a:pPr eaLnBrk="1" hangingPunct="1"/>
            <a:r>
              <a:rPr lang="es-ES" altLang="es-ES"/>
              <a:t>A: Acknowledgment</a:t>
            </a:r>
          </a:p>
          <a:p>
            <a:pPr eaLnBrk="1" hangingPunct="1"/>
            <a:r>
              <a:rPr lang="es-ES" altLang="es-ES"/>
              <a:t>S: Num. Secuencia (protocolo de parada y espera)</a:t>
            </a:r>
          </a:p>
        </p:txBody>
      </p:sp>
      <p:sp>
        <p:nvSpPr>
          <p:cNvPr id="18437" name="Text Box 38"/>
          <p:cNvSpPr txBox="1">
            <a:spLocks noChangeArrowheads="1"/>
          </p:cNvSpPr>
          <p:nvPr/>
        </p:nvSpPr>
        <p:spPr bwMode="auto">
          <a:xfrm>
            <a:off x="900113" y="4362450"/>
            <a:ext cx="75358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Access Code: identifica al maestro (puede haber más de uno accesible para el esclavo)</a:t>
            </a:r>
          </a:p>
        </p:txBody>
      </p:sp>
      <p:graphicFrame>
        <p:nvGraphicFramePr>
          <p:cNvPr id="1402919" name="Group 39"/>
          <p:cNvGraphicFramePr>
            <a:graphicFrameLocks noGrp="1"/>
          </p:cNvGraphicFramePr>
          <p:nvPr/>
        </p:nvGraphicFramePr>
        <p:xfrm>
          <a:off x="1187450" y="1936750"/>
          <a:ext cx="7177088" cy="628650"/>
        </p:xfrm>
        <a:graphic>
          <a:graphicData uri="http://schemas.openxmlformats.org/drawingml/2006/table">
            <a:tbl>
              <a:tblPr/>
              <a:tblGrid>
                <a:gridCol w="1512888"/>
                <a:gridCol w="1063625"/>
                <a:gridCol w="4600575"/>
              </a:tblGrid>
              <a:tr h="6286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0" i="0" u="none" strike="noStrike" cap="none" normalizeH="0" baseline="0" smtClean="0">
                          <a:ln>
                            <a:noFill/>
                          </a:ln>
                          <a:solidFill>
                            <a:schemeClr val="tx1"/>
                          </a:solidFill>
                          <a:effectLst/>
                          <a:latin typeface="Arial" panose="020B0604020202020204" pitchFamily="34" charset="0"/>
                        </a:rPr>
                        <a:t>Código de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0" i="0" u="none" strike="noStrike" cap="none" normalizeH="0" baseline="0" smtClean="0">
                          <a:ln>
                            <a:noFill/>
                          </a:ln>
                          <a:solidFill>
                            <a:schemeClr val="tx1"/>
                          </a:solidFill>
                          <a:effectLst/>
                          <a:latin typeface="Arial" panose="020B0604020202020204" pitchFamily="34" charset="0"/>
                        </a:rPr>
                        <a:t>acceso</a:t>
                      </a:r>
                    </a:p>
                  </a:txBody>
                  <a:tcPr marT="45775" marB="4577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0" i="0" u="none" strike="noStrike" cap="none" normalizeH="0" baseline="0" smtClean="0">
                          <a:ln>
                            <a:noFill/>
                          </a:ln>
                          <a:solidFill>
                            <a:schemeClr val="tx1"/>
                          </a:solidFill>
                          <a:effectLst/>
                          <a:latin typeface="Arial" panose="020B0604020202020204" pitchFamily="34" charset="0"/>
                        </a:rPr>
                        <a:t>Cabecera</a:t>
                      </a:r>
                    </a:p>
                  </a:txBody>
                  <a:tcPr marT="45775" marB="457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0" i="0" u="none" strike="noStrike" cap="none" normalizeH="0" baseline="0" smtClean="0">
                          <a:ln>
                            <a:noFill/>
                          </a:ln>
                          <a:solidFill>
                            <a:schemeClr val="tx1"/>
                          </a:solidFill>
                          <a:effectLst/>
                          <a:latin typeface="Arial" panose="020B0604020202020204" pitchFamily="34" charset="0"/>
                        </a:rPr>
                        <a:t>Datos                                                                    </a:t>
                      </a:r>
                    </a:p>
                  </a:txBody>
                  <a:tcPr marT="45775" marB="4577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8" name="Text Box 49"/>
          <p:cNvSpPr txBox="1">
            <a:spLocks noChangeArrowheads="1"/>
          </p:cNvSpPr>
          <p:nvPr/>
        </p:nvSpPr>
        <p:spPr bwMode="auto">
          <a:xfrm>
            <a:off x="560388" y="1539875"/>
            <a:ext cx="5756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b="0"/>
              <a:t>Bits                72                        54                                                0-2744</a:t>
            </a:r>
          </a:p>
        </p:txBody>
      </p:sp>
      <p:graphicFrame>
        <p:nvGraphicFramePr>
          <p:cNvPr id="1402930" name="Group 50"/>
          <p:cNvGraphicFramePr>
            <a:graphicFrameLocks noGrp="1"/>
          </p:cNvGraphicFramePr>
          <p:nvPr/>
        </p:nvGraphicFramePr>
        <p:xfrm>
          <a:off x="1187450" y="3429000"/>
          <a:ext cx="3482975" cy="647700"/>
        </p:xfrm>
        <a:graphic>
          <a:graphicData uri="http://schemas.openxmlformats.org/drawingml/2006/table">
            <a:tbl>
              <a:tblPr/>
              <a:tblGrid>
                <a:gridCol w="815975"/>
                <a:gridCol w="577850"/>
                <a:gridCol w="307975"/>
                <a:gridCol w="319088"/>
                <a:gridCol w="319087"/>
                <a:gridCol w="1143000"/>
              </a:tblGrid>
              <a:tr h="6477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0" i="0" u="none" strike="noStrike" cap="none" normalizeH="0" baseline="0" smtClean="0">
                          <a:ln>
                            <a:noFill/>
                          </a:ln>
                          <a:solidFill>
                            <a:schemeClr val="tx1"/>
                          </a:solidFill>
                          <a:effectLst/>
                          <a:latin typeface="Arial" panose="020B0604020202020204" pitchFamily="34" charset="0"/>
                        </a:rPr>
                        <a:t>Direcc.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0" i="0" u="none" strike="noStrike" cap="none" normalizeH="0" baseline="0" smtClean="0">
                          <a:ln>
                            <a:noFill/>
                          </a:ln>
                          <a:solidFill>
                            <a:schemeClr val="tx1"/>
                          </a:solidFill>
                          <a:effectLst/>
                          <a:latin typeface="Arial" panose="020B0604020202020204" pitchFamily="34" charset="0"/>
                        </a:rPr>
                        <a:t>Tipo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0" i="0" u="none" strike="noStrike" cap="none" normalizeH="0" baseline="0" smtClean="0">
                          <a:ln>
                            <a:noFill/>
                          </a:ln>
                          <a:solidFill>
                            <a:schemeClr val="tx1"/>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0" i="0" u="none" strike="noStrike" cap="none" normalizeH="0" baseline="0" smtClean="0">
                          <a:ln>
                            <a:noFill/>
                          </a:ln>
                          <a:solidFill>
                            <a:schemeClr val="tx1"/>
                          </a:solidFill>
                          <a:effectLst/>
                          <a:latin typeface="Arial" panose="020B0604020202020204" pitchFamily="34"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0" i="0" u="none" strike="noStrike" cap="none" normalizeH="0" baseline="0" smtClean="0">
                          <a:ln>
                            <a:noFill/>
                          </a:ln>
                          <a:solidFill>
                            <a:schemeClr val="tx1"/>
                          </a:solidFill>
                          <a:effectLst/>
                          <a:latin typeface="Arial" panose="020B0604020202020204" pitchFamily="34"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ES" sz="1600" b="0" i="0" u="none" strike="noStrike" cap="none" normalizeH="0" baseline="0" smtClean="0">
                          <a:ln>
                            <a:noFill/>
                          </a:ln>
                          <a:solidFill>
                            <a:schemeClr val="tx1"/>
                          </a:solidFill>
                          <a:effectLst/>
                          <a:latin typeface="Arial" panose="020B0604020202020204" pitchFamily="34" charset="0"/>
                        </a:rPr>
                        <a:t>Checksum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65" name="Text Box 66"/>
          <p:cNvSpPr txBox="1">
            <a:spLocks noChangeArrowheads="1"/>
          </p:cNvSpPr>
          <p:nvPr/>
        </p:nvSpPr>
        <p:spPr bwMode="auto">
          <a:xfrm>
            <a:off x="544513" y="3052763"/>
            <a:ext cx="36798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b="0"/>
              <a:t>Bits                3         4       1    1     1            8</a:t>
            </a:r>
          </a:p>
        </p:txBody>
      </p:sp>
      <p:sp>
        <p:nvSpPr>
          <p:cNvPr id="18466" name="Line 67"/>
          <p:cNvSpPr>
            <a:spLocks noChangeShapeType="1"/>
          </p:cNvSpPr>
          <p:nvPr/>
        </p:nvSpPr>
        <p:spPr bwMode="auto">
          <a:xfrm flipH="1">
            <a:off x="1204913" y="2566988"/>
            <a:ext cx="1495425" cy="8382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8467" name="Line 68"/>
          <p:cNvSpPr>
            <a:spLocks noChangeShapeType="1"/>
          </p:cNvSpPr>
          <p:nvPr/>
        </p:nvSpPr>
        <p:spPr bwMode="auto">
          <a:xfrm>
            <a:off x="3762375" y="2562225"/>
            <a:ext cx="885825" cy="8382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8468" name="Text Box 69"/>
          <p:cNvSpPr txBox="1">
            <a:spLocks noChangeArrowheads="1"/>
          </p:cNvSpPr>
          <p:nvPr/>
        </p:nvSpPr>
        <p:spPr bwMode="auto">
          <a:xfrm>
            <a:off x="4813300" y="3500438"/>
            <a:ext cx="2782888"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b="0"/>
              <a:t>Esta cabecera (18 bits) se envía tres veces por seguridad</a:t>
            </a:r>
          </a:p>
        </p:txBody>
      </p:sp>
    </p:spTree>
    <p:extLst>
      <p:ext uri="{BB962C8B-B14F-4D97-AF65-F5344CB8AC3E}">
        <p14:creationId xmlns:p14="http://schemas.microsoft.com/office/powerpoint/2010/main" val="3836293292"/>
      </p:ext>
    </p:extLst>
  </p:cSld>
  <p:clrMapOvr>
    <a:masterClrMapping/>
  </p:clrMapOvr>
  <p:transition spd="med">
    <p:cover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pPr>
              <a:defRPr/>
            </a:pPr>
            <a:r>
              <a:rPr lang="es-ES" altLang="es-ES"/>
              <a:t>Ampliación Redes 7-</a:t>
            </a:r>
            <a:fld id="{9D162D80-BF7C-4069-82A1-400C944AD9F2}" type="slidenum">
              <a:rPr lang="es-ES" altLang="es-ES"/>
              <a:pPr>
                <a:defRPr/>
              </a:pPr>
              <a:t>5</a:t>
            </a:fld>
            <a:endParaRPr lang="es-ES" altLang="es-ES"/>
          </a:p>
        </p:txBody>
      </p:sp>
      <p:sp>
        <p:nvSpPr>
          <p:cNvPr id="26627" name="Rectangle 2"/>
          <p:cNvSpPr>
            <a:spLocks noGrp="1" noChangeArrowheads="1"/>
          </p:cNvSpPr>
          <p:nvPr>
            <p:ph type="title"/>
          </p:nvPr>
        </p:nvSpPr>
        <p:spPr/>
        <p:txBody>
          <a:bodyPr/>
          <a:lstStyle/>
          <a:p>
            <a:pPr eaLnBrk="1" hangingPunct="1"/>
            <a:r>
              <a:rPr lang="es-ES" altLang="es-ES" sz="4000" smtClean="0"/>
              <a:t>Tipos de servicio</a:t>
            </a:r>
          </a:p>
        </p:txBody>
      </p:sp>
      <p:sp>
        <p:nvSpPr>
          <p:cNvPr id="26628" name="Rectangle 3"/>
          <p:cNvSpPr>
            <a:spLocks noGrp="1" noChangeArrowheads="1"/>
          </p:cNvSpPr>
          <p:nvPr>
            <p:ph type="body" idx="1"/>
          </p:nvPr>
        </p:nvSpPr>
        <p:spPr/>
        <p:txBody>
          <a:bodyPr/>
          <a:lstStyle/>
          <a:p>
            <a:pPr eaLnBrk="1" hangingPunct="1"/>
            <a:r>
              <a:rPr lang="es-ES" altLang="es-ES" smtClean="0"/>
              <a:t>Teleservicios: voz, SMS (Short Message Service) de 160 bytes, fax, etc...</a:t>
            </a:r>
          </a:p>
          <a:p>
            <a:pPr eaLnBrk="1" hangingPunct="1"/>
            <a:r>
              <a:rPr lang="es-ES" altLang="es-ES" smtClean="0"/>
              <a:t>Servicios portadores (datos)</a:t>
            </a:r>
          </a:p>
          <a:p>
            <a:pPr eaLnBrk="1" hangingPunct="1"/>
            <a:r>
              <a:rPr lang="es-ES" altLang="es-ES" smtClean="0"/>
              <a:t>Servicios complementarios (llamadas en espera, multiconferencias, identificación de llamadas, etc...)</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pPr>
              <a:defRPr/>
            </a:pPr>
            <a:r>
              <a:rPr lang="es-ES" altLang="es-ES"/>
              <a:t>Ampliación Redes 7-</a:t>
            </a:r>
            <a:fld id="{E8350F24-7F0C-4ED1-A1A8-036194DB7A57}" type="slidenum">
              <a:rPr lang="es-ES" altLang="es-ES"/>
              <a:pPr>
                <a:defRPr/>
              </a:pPr>
              <a:t>6</a:t>
            </a:fld>
            <a:endParaRPr lang="es-ES" altLang="es-ES"/>
          </a:p>
        </p:txBody>
      </p:sp>
      <p:sp>
        <p:nvSpPr>
          <p:cNvPr id="28675" name="Rectangle 2"/>
          <p:cNvSpPr>
            <a:spLocks noGrp="1" noChangeArrowheads="1"/>
          </p:cNvSpPr>
          <p:nvPr>
            <p:ph type="title"/>
          </p:nvPr>
        </p:nvSpPr>
        <p:spPr>
          <a:xfrm>
            <a:off x="762000" y="381000"/>
            <a:ext cx="7772400" cy="914400"/>
          </a:xfrm>
        </p:spPr>
        <p:txBody>
          <a:bodyPr/>
          <a:lstStyle/>
          <a:p>
            <a:pPr eaLnBrk="1" hangingPunct="1"/>
            <a:r>
              <a:rPr lang="es-ES" altLang="es-ES" sz="3600" smtClean="0"/>
              <a:t>Radiofrecuencia (1/2)</a:t>
            </a:r>
          </a:p>
        </p:txBody>
      </p:sp>
      <p:sp>
        <p:nvSpPr>
          <p:cNvPr id="28676" name="Rectangle 3"/>
          <p:cNvSpPr>
            <a:spLocks noGrp="1" noChangeArrowheads="1"/>
          </p:cNvSpPr>
          <p:nvPr>
            <p:ph type="body" idx="1"/>
          </p:nvPr>
        </p:nvSpPr>
        <p:spPr>
          <a:xfrm>
            <a:off x="685800" y="1447800"/>
            <a:ext cx="7772400" cy="4419600"/>
          </a:xfrm>
        </p:spPr>
        <p:txBody>
          <a:bodyPr/>
          <a:lstStyle/>
          <a:p>
            <a:pPr eaLnBrk="1" hangingPunct="1">
              <a:lnSpc>
                <a:spcPct val="90000"/>
              </a:lnSpc>
            </a:pPr>
            <a:r>
              <a:rPr lang="es-ES" altLang="es-ES" sz="2400" smtClean="0">
                <a:solidFill>
                  <a:srgbClr val="000000"/>
                </a:solidFill>
                <a:ea typeface="Arial Unicode MS" panose="020B0604020202020204" pitchFamily="34" charset="-128"/>
                <a:cs typeface="Arial Unicode MS" panose="020B0604020202020204" pitchFamily="34" charset="-128"/>
              </a:rPr>
              <a:t>GSM utiliza dos bandas de frecuencia cada una de 25 Mhz de anchura:</a:t>
            </a:r>
            <a:endParaRPr lang="es-ES" altLang="es-ES" sz="2400" smtClean="0">
              <a:ea typeface="Arial Unicode MS" panose="020B0604020202020204" pitchFamily="34" charset="-128"/>
              <a:cs typeface="Arial Unicode MS" panose="020B0604020202020204" pitchFamily="34" charset="-128"/>
            </a:endParaRPr>
          </a:p>
          <a:p>
            <a:pPr lvl="1" eaLnBrk="1" hangingPunct="1">
              <a:lnSpc>
                <a:spcPct val="90000"/>
              </a:lnSpc>
            </a:pPr>
            <a:r>
              <a:rPr lang="en-IE" altLang="es-ES" sz="2400" smtClean="0">
                <a:solidFill>
                  <a:srgbClr val="000000"/>
                </a:solidFill>
                <a:ea typeface="Arial Unicode MS" panose="020B0604020202020204" pitchFamily="34" charset="-128"/>
                <a:cs typeface="Arial Unicode MS" panose="020B0604020202020204" pitchFamily="34" charset="-128"/>
              </a:rPr>
              <a:t>890-915 Mhz, desde la estación móvil a la estación base (ascendente)</a:t>
            </a:r>
            <a:endParaRPr lang="en-IE" altLang="es-ES" sz="2400" smtClean="0">
              <a:ea typeface="Arial Unicode MS" panose="020B0604020202020204" pitchFamily="34" charset="-128"/>
              <a:cs typeface="Arial Unicode MS" panose="020B0604020202020204" pitchFamily="34" charset="-128"/>
            </a:endParaRPr>
          </a:p>
          <a:p>
            <a:pPr lvl="1" eaLnBrk="1" hangingPunct="1">
              <a:lnSpc>
                <a:spcPct val="90000"/>
              </a:lnSpc>
            </a:pPr>
            <a:r>
              <a:rPr lang="en-IE" altLang="es-ES" sz="2400" smtClean="0">
                <a:solidFill>
                  <a:srgbClr val="000000"/>
                </a:solidFill>
                <a:ea typeface="Arial Unicode MS" panose="020B0604020202020204" pitchFamily="34" charset="-128"/>
                <a:cs typeface="Arial Unicode MS" panose="020B0604020202020204" pitchFamily="34" charset="-128"/>
              </a:rPr>
              <a:t>935-960 Mhz, desde la estación base a la estación móvil (descendente)</a:t>
            </a:r>
          </a:p>
          <a:p>
            <a:pPr eaLnBrk="1" hangingPunct="1">
              <a:lnSpc>
                <a:spcPct val="90000"/>
              </a:lnSpc>
            </a:pPr>
            <a:r>
              <a:rPr lang="en-IE" altLang="es-ES" sz="2400" smtClean="0">
                <a:solidFill>
                  <a:srgbClr val="000000"/>
                </a:solidFill>
                <a:cs typeface="Times New Roman" panose="02020603050405020304" pitchFamily="18" charset="0"/>
              </a:rPr>
              <a:t>Cada banda se divide en 125 canales de 200 KHz de anchura cada uno</a:t>
            </a:r>
            <a:r>
              <a:rPr lang="es-ES" altLang="es-ES" sz="2400" smtClean="0">
                <a:solidFill>
                  <a:srgbClr val="000000"/>
                </a:solidFill>
                <a:ea typeface="Arial Unicode MS" panose="020B0604020202020204" pitchFamily="34" charset="-128"/>
                <a:cs typeface="Arial Unicode MS" panose="020B0604020202020204" pitchFamily="34" charset="-128"/>
              </a:rPr>
              <a:t>.</a:t>
            </a:r>
          </a:p>
          <a:p>
            <a:pPr eaLnBrk="1" hangingPunct="1">
              <a:lnSpc>
                <a:spcPct val="90000"/>
              </a:lnSpc>
            </a:pPr>
            <a:r>
              <a:rPr lang="en-IE" altLang="es-ES" sz="2400" smtClean="0">
                <a:solidFill>
                  <a:srgbClr val="000000"/>
                </a:solidFill>
                <a:cs typeface="Times New Roman" panose="02020603050405020304" pitchFamily="18" charset="0"/>
              </a:rPr>
              <a:t>El primer canal está reservado, por lo que hay disponibles 124.</a:t>
            </a:r>
          </a:p>
          <a:p>
            <a:pPr eaLnBrk="1" hangingPunct="1">
              <a:lnSpc>
                <a:spcPct val="90000"/>
              </a:lnSpc>
            </a:pPr>
            <a:r>
              <a:rPr lang="en-IE" altLang="es-ES" sz="2400" smtClean="0">
                <a:solidFill>
                  <a:srgbClr val="000000"/>
                </a:solidFill>
                <a:cs typeface="Times New Roman" panose="02020603050405020304" pitchFamily="18" charset="0"/>
              </a:rPr>
              <a:t>También se han definido servicios en bandas de 1800 MHz (denominado DCS 1800) y de 1900 MHz (denominado PCS  1900, usado en América).</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1"/>
          <p:cNvSpPr>
            <a:spLocks noGrp="1"/>
          </p:cNvSpPr>
          <p:nvPr>
            <p:ph type="sldNum" sz="quarter" idx="10"/>
          </p:nvPr>
        </p:nvSpPr>
        <p:spPr/>
        <p:txBody>
          <a:bodyPr/>
          <a:lstStyle/>
          <a:p>
            <a:pPr>
              <a:defRPr/>
            </a:pPr>
            <a:r>
              <a:rPr lang="es-ES" altLang="es-ES"/>
              <a:t>Ampliación Redes 7-</a:t>
            </a:r>
            <a:fld id="{C8661AF9-0085-4BA6-80E4-5F3461E3998E}" type="slidenum">
              <a:rPr lang="es-ES" altLang="es-ES"/>
              <a:pPr>
                <a:defRPr/>
              </a:pPr>
              <a:t>7</a:t>
            </a:fld>
            <a:endParaRPr lang="es-ES" altLang="es-ES"/>
          </a:p>
        </p:txBody>
      </p:sp>
      <p:pic>
        <p:nvPicPr>
          <p:cNvPr id="3072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863" y="1612900"/>
            <a:ext cx="7534275" cy="455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24" name="Rectangle 5"/>
          <p:cNvSpPr>
            <a:spLocks noChangeArrowheads="1"/>
          </p:cNvSpPr>
          <p:nvPr/>
        </p:nvSpPr>
        <p:spPr bwMode="auto">
          <a:xfrm>
            <a:off x="685800" y="333375"/>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sz="3600" b="0">
                <a:solidFill>
                  <a:schemeClr val="tx2"/>
                </a:solidFill>
                <a:latin typeface="Times New Roman" panose="02020603050405020304" pitchFamily="18" charset="0"/>
              </a:rPr>
              <a:t>Asignación de frecuencias en telefonía celular digital en el mundo</a:t>
            </a:r>
          </a:p>
        </p:txBody>
      </p:sp>
    </p:spTree>
  </p:cSld>
  <p:clrMapOvr>
    <a:masterClrMapping/>
  </p:clrMapOvr>
  <p:transition spd="med">
    <p:cover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Marcador de número de diapositiva 2"/>
          <p:cNvSpPr>
            <a:spLocks noGrp="1"/>
          </p:cNvSpPr>
          <p:nvPr>
            <p:ph type="sldNum" sz="quarter" idx="10"/>
          </p:nvPr>
        </p:nvSpPr>
        <p:spPr/>
        <p:txBody>
          <a:bodyPr/>
          <a:lstStyle/>
          <a:p>
            <a:pPr>
              <a:defRPr/>
            </a:pPr>
            <a:r>
              <a:rPr lang="es-ES" altLang="es-ES"/>
              <a:t>Ampliación Redes 7-</a:t>
            </a:r>
            <a:fld id="{5B546201-CBF0-4F75-BE1D-7F727C43747B}" type="slidenum">
              <a:rPr lang="es-ES" altLang="es-ES"/>
              <a:pPr>
                <a:defRPr/>
              </a:pPr>
              <a:t>8</a:t>
            </a:fld>
            <a:endParaRPr lang="es-ES" altLang="es-ES"/>
          </a:p>
        </p:txBody>
      </p:sp>
      <p:sp>
        <p:nvSpPr>
          <p:cNvPr id="32771" name="Rectangle 2"/>
          <p:cNvSpPr>
            <a:spLocks noGrp="1" noChangeArrowheads="1"/>
          </p:cNvSpPr>
          <p:nvPr>
            <p:ph type="title"/>
          </p:nvPr>
        </p:nvSpPr>
        <p:spPr/>
        <p:txBody>
          <a:bodyPr/>
          <a:lstStyle/>
          <a:p>
            <a:pPr eaLnBrk="1" hangingPunct="1"/>
            <a:r>
              <a:rPr lang="es-ES" altLang="es-ES" sz="3600" smtClean="0"/>
              <a:t>Asignación de frecuencias en telefonía celular digital en Europa</a:t>
            </a:r>
          </a:p>
        </p:txBody>
      </p:sp>
      <p:sp>
        <p:nvSpPr>
          <p:cNvPr id="32772" name="Text Box 3"/>
          <p:cNvSpPr txBox="1">
            <a:spLocks noChangeArrowheads="1"/>
          </p:cNvSpPr>
          <p:nvPr/>
        </p:nvSpPr>
        <p:spPr bwMode="auto">
          <a:xfrm>
            <a:off x="633413" y="4953000"/>
            <a:ext cx="5064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MHz</a:t>
            </a:r>
          </a:p>
        </p:txBody>
      </p:sp>
      <p:sp>
        <p:nvSpPr>
          <p:cNvPr id="32773" name="Line 4"/>
          <p:cNvSpPr>
            <a:spLocks noChangeShapeType="1"/>
          </p:cNvSpPr>
          <p:nvPr/>
        </p:nvSpPr>
        <p:spPr bwMode="auto">
          <a:xfrm>
            <a:off x="703263" y="4038600"/>
            <a:ext cx="144303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2774" name="Line 5"/>
          <p:cNvSpPr>
            <a:spLocks noChangeShapeType="1"/>
          </p:cNvSpPr>
          <p:nvPr/>
        </p:nvSpPr>
        <p:spPr bwMode="auto">
          <a:xfrm flipV="1">
            <a:off x="974725" y="3276600"/>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2775" name="Line 6"/>
          <p:cNvSpPr>
            <a:spLocks noChangeShapeType="1"/>
          </p:cNvSpPr>
          <p:nvPr/>
        </p:nvSpPr>
        <p:spPr bwMode="auto">
          <a:xfrm flipV="1">
            <a:off x="1238250" y="3505200"/>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2776" name="Line 7"/>
          <p:cNvSpPr>
            <a:spLocks noChangeShapeType="1"/>
          </p:cNvSpPr>
          <p:nvPr/>
        </p:nvSpPr>
        <p:spPr bwMode="auto">
          <a:xfrm flipV="1">
            <a:off x="1450975" y="3276600"/>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2777" name="Line 8"/>
          <p:cNvSpPr>
            <a:spLocks noChangeShapeType="1"/>
          </p:cNvSpPr>
          <p:nvPr/>
        </p:nvSpPr>
        <p:spPr bwMode="auto">
          <a:xfrm flipV="1">
            <a:off x="1720850" y="3505200"/>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2778" name="Line 9"/>
          <p:cNvSpPr>
            <a:spLocks noChangeShapeType="1"/>
          </p:cNvSpPr>
          <p:nvPr/>
        </p:nvSpPr>
        <p:spPr bwMode="auto">
          <a:xfrm flipV="1">
            <a:off x="2879725" y="3276600"/>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2779" name="Line 10"/>
          <p:cNvSpPr>
            <a:spLocks noChangeShapeType="1"/>
          </p:cNvSpPr>
          <p:nvPr/>
        </p:nvSpPr>
        <p:spPr bwMode="auto">
          <a:xfrm>
            <a:off x="2417763" y="4038600"/>
            <a:ext cx="59531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2780" name="Line 11"/>
          <p:cNvSpPr>
            <a:spLocks noChangeShapeType="1"/>
          </p:cNvSpPr>
          <p:nvPr/>
        </p:nvSpPr>
        <p:spPr bwMode="auto">
          <a:xfrm flipH="1">
            <a:off x="2055813" y="3886200"/>
            <a:ext cx="180975" cy="228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2781" name="Line 12"/>
          <p:cNvSpPr>
            <a:spLocks noChangeShapeType="1"/>
          </p:cNvSpPr>
          <p:nvPr/>
        </p:nvSpPr>
        <p:spPr bwMode="auto">
          <a:xfrm flipH="1">
            <a:off x="2327275" y="3886200"/>
            <a:ext cx="179388" cy="228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2782" name="Line 13"/>
          <p:cNvSpPr>
            <a:spLocks noChangeShapeType="1"/>
          </p:cNvSpPr>
          <p:nvPr/>
        </p:nvSpPr>
        <p:spPr bwMode="auto">
          <a:xfrm flipV="1">
            <a:off x="8097838" y="3276600"/>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2783" name="Line 14"/>
          <p:cNvSpPr>
            <a:spLocks noChangeShapeType="1"/>
          </p:cNvSpPr>
          <p:nvPr/>
        </p:nvSpPr>
        <p:spPr bwMode="auto">
          <a:xfrm flipV="1">
            <a:off x="3676650" y="3276600"/>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2784" name="Line 15"/>
          <p:cNvSpPr>
            <a:spLocks noChangeShapeType="1"/>
          </p:cNvSpPr>
          <p:nvPr/>
        </p:nvSpPr>
        <p:spPr bwMode="auto">
          <a:xfrm flipV="1">
            <a:off x="3889375" y="3581400"/>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2785" name="Line 16"/>
          <p:cNvSpPr>
            <a:spLocks noChangeShapeType="1"/>
          </p:cNvSpPr>
          <p:nvPr/>
        </p:nvSpPr>
        <p:spPr bwMode="auto">
          <a:xfrm flipV="1">
            <a:off x="4689475" y="3276600"/>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2786" name="Line 17"/>
          <p:cNvSpPr>
            <a:spLocks noChangeShapeType="1"/>
          </p:cNvSpPr>
          <p:nvPr/>
        </p:nvSpPr>
        <p:spPr bwMode="auto">
          <a:xfrm flipV="1">
            <a:off x="4903788" y="3581400"/>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2787" name="Line 18"/>
          <p:cNvSpPr>
            <a:spLocks noChangeShapeType="1"/>
          </p:cNvSpPr>
          <p:nvPr/>
        </p:nvSpPr>
        <p:spPr bwMode="auto">
          <a:xfrm flipV="1">
            <a:off x="6232525" y="3276600"/>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2788" name="Line 19"/>
          <p:cNvSpPr>
            <a:spLocks noChangeShapeType="1"/>
          </p:cNvSpPr>
          <p:nvPr/>
        </p:nvSpPr>
        <p:spPr bwMode="auto">
          <a:xfrm flipV="1">
            <a:off x="7138988" y="3276600"/>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2789" name="Text Box 20"/>
          <p:cNvSpPr txBox="1">
            <a:spLocks noChangeArrowheads="1"/>
          </p:cNvSpPr>
          <p:nvPr/>
        </p:nvSpPr>
        <p:spPr bwMode="auto">
          <a:xfrm>
            <a:off x="703263" y="4191000"/>
            <a:ext cx="4429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890</a:t>
            </a:r>
          </a:p>
        </p:txBody>
      </p:sp>
      <p:sp>
        <p:nvSpPr>
          <p:cNvPr id="32790" name="Line 21"/>
          <p:cNvSpPr>
            <a:spLocks noChangeShapeType="1"/>
          </p:cNvSpPr>
          <p:nvPr/>
        </p:nvSpPr>
        <p:spPr bwMode="auto">
          <a:xfrm>
            <a:off x="1125538" y="51054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2791" name="Text Box 22"/>
          <p:cNvSpPr txBox="1">
            <a:spLocks noChangeArrowheads="1"/>
          </p:cNvSpPr>
          <p:nvPr/>
        </p:nvSpPr>
        <p:spPr bwMode="auto">
          <a:xfrm>
            <a:off x="984250" y="4419600"/>
            <a:ext cx="4429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915</a:t>
            </a:r>
          </a:p>
        </p:txBody>
      </p:sp>
      <p:sp>
        <p:nvSpPr>
          <p:cNvPr id="32792" name="Text Box 23"/>
          <p:cNvSpPr txBox="1">
            <a:spLocks noChangeArrowheads="1"/>
          </p:cNvSpPr>
          <p:nvPr/>
        </p:nvSpPr>
        <p:spPr bwMode="auto">
          <a:xfrm>
            <a:off x="1246188" y="4191000"/>
            <a:ext cx="441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935</a:t>
            </a:r>
          </a:p>
        </p:txBody>
      </p:sp>
      <p:sp>
        <p:nvSpPr>
          <p:cNvPr id="32793" name="Text Box 24"/>
          <p:cNvSpPr txBox="1">
            <a:spLocks noChangeArrowheads="1"/>
          </p:cNvSpPr>
          <p:nvPr/>
        </p:nvSpPr>
        <p:spPr bwMode="auto">
          <a:xfrm>
            <a:off x="1527175" y="4419600"/>
            <a:ext cx="4429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960</a:t>
            </a:r>
          </a:p>
        </p:txBody>
      </p:sp>
      <p:sp>
        <p:nvSpPr>
          <p:cNvPr id="32794" name="Text Box 25"/>
          <p:cNvSpPr txBox="1">
            <a:spLocks noChangeArrowheads="1"/>
          </p:cNvSpPr>
          <p:nvPr/>
        </p:nvSpPr>
        <p:spPr bwMode="auto">
          <a:xfrm>
            <a:off x="2632075" y="41910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1710</a:t>
            </a:r>
          </a:p>
        </p:txBody>
      </p:sp>
      <p:sp>
        <p:nvSpPr>
          <p:cNvPr id="32795" name="Text Box 26"/>
          <p:cNvSpPr txBox="1">
            <a:spLocks noChangeArrowheads="1"/>
          </p:cNvSpPr>
          <p:nvPr/>
        </p:nvSpPr>
        <p:spPr bwMode="auto">
          <a:xfrm>
            <a:off x="3405188" y="41910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1785</a:t>
            </a:r>
          </a:p>
        </p:txBody>
      </p:sp>
      <p:sp>
        <p:nvSpPr>
          <p:cNvPr id="32796" name="Text Box 27"/>
          <p:cNvSpPr txBox="1">
            <a:spLocks noChangeArrowheads="1"/>
          </p:cNvSpPr>
          <p:nvPr/>
        </p:nvSpPr>
        <p:spPr bwMode="auto">
          <a:xfrm>
            <a:off x="3616325" y="44958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1805</a:t>
            </a:r>
          </a:p>
        </p:txBody>
      </p:sp>
      <p:sp>
        <p:nvSpPr>
          <p:cNvPr id="32797" name="Text Box 28"/>
          <p:cNvSpPr txBox="1">
            <a:spLocks noChangeArrowheads="1"/>
          </p:cNvSpPr>
          <p:nvPr/>
        </p:nvSpPr>
        <p:spPr bwMode="auto">
          <a:xfrm>
            <a:off x="4430713" y="41910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1880</a:t>
            </a:r>
          </a:p>
        </p:txBody>
      </p:sp>
      <p:sp>
        <p:nvSpPr>
          <p:cNvPr id="32798" name="Text Box 29"/>
          <p:cNvSpPr txBox="1">
            <a:spLocks noChangeArrowheads="1"/>
          </p:cNvSpPr>
          <p:nvPr/>
        </p:nvSpPr>
        <p:spPr bwMode="auto">
          <a:xfrm>
            <a:off x="4672013" y="44958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1900</a:t>
            </a:r>
          </a:p>
        </p:txBody>
      </p:sp>
      <p:sp>
        <p:nvSpPr>
          <p:cNvPr id="32799" name="Text Box 30"/>
          <p:cNvSpPr txBox="1">
            <a:spLocks noChangeArrowheads="1"/>
          </p:cNvSpPr>
          <p:nvPr/>
        </p:nvSpPr>
        <p:spPr bwMode="auto">
          <a:xfrm>
            <a:off x="5978525" y="41910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2025</a:t>
            </a:r>
          </a:p>
        </p:txBody>
      </p:sp>
      <p:sp>
        <p:nvSpPr>
          <p:cNvPr id="32800" name="Text Box 31"/>
          <p:cNvSpPr txBox="1">
            <a:spLocks noChangeArrowheads="1"/>
          </p:cNvSpPr>
          <p:nvPr/>
        </p:nvSpPr>
        <p:spPr bwMode="auto">
          <a:xfrm>
            <a:off x="6892925" y="41910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2110</a:t>
            </a:r>
          </a:p>
        </p:txBody>
      </p:sp>
      <p:sp>
        <p:nvSpPr>
          <p:cNvPr id="32801" name="Text Box 32"/>
          <p:cNvSpPr txBox="1">
            <a:spLocks noChangeArrowheads="1"/>
          </p:cNvSpPr>
          <p:nvPr/>
        </p:nvSpPr>
        <p:spPr bwMode="auto">
          <a:xfrm>
            <a:off x="7877175" y="41910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r>
              <a:rPr lang="es-ES" altLang="es-ES"/>
              <a:t>2200</a:t>
            </a:r>
          </a:p>
        </p:txBody>
      </p:sp>
      <p:sp>
        <p:nvSpPr>
          <p:cNvPr id="32802" name="Rectangle 33"/>
          <p:cNvSpPr>
            <a:spLocks noChangeArrowheads="1"/>
          </p:cNvSpPr>
          <p:nvPr/>
        </p:nvSpPr>
        <p:spPr bwMode="auto">
          <a:xfrm>
            <a:off x="971550" y="3652838"/>
            <a:ext cx="263525" cy="376237"/>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32803" name="Rectangle 34"/>
          <p:cNvSpPr>
            <a:spLocks noChangeArrowheads="1"/>
          </p:cNvSpPr>
          <p:nvPr/>
        </p:nvSpPr>
        <p:spPr bwMode="auto">
          <a:xfrm>
            <a:off x="1455738" y="3657600"/>
            <a:ext cx="263525" cy="376238"/>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32804" name="Rectangle 35"/>
          <p:cNvSpPr>
            <a:spLocks noChangeArrowheads="1"/>
          </p:cNvSpPr>
          <p:nvPr/>
        </p:nvSpPr>
        <p:spPr bwMode="auto">
          <a:xfrm>
            <a:off x="2879725" y="3652838"/>
            <a:ext cx="800100" cy="371475"/>
          </a:xfrm>
          <a:prstGeom prst="rect">
            <a:avLst/>
          </a:prstGeom>
          <a:solidFill>
            <a:srgbClr val="99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32805" name="Rectangle 36"/>
          <p:cNvSpPr>
            <a:spLocks noChangeArrowheads="1"/>
          </p:cNvSpPr>
          <p:nvPr/>
        </p:nvSpPr>
        <p:spPr bwMode="auto">
          <a:xfrm>
            <a:off x="3890963" y="3657600"/>
            <a:ext cx="800100" cy="371475"/>
          </a:xfrm>
          <a:prstGeom prst="rect">
            <a:avLst/>
          </a:prstGeom>
          <a:solidFill>
            <a:srgbClr val="99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32806" name="Rectangle 37"/>
          <p:cNvSpPr>
            <a:spLocks noChangeArrowheads="1"/>
          </p:cNvSpPr>
          <p:nvPr/>
        </p:nvSpPr>
        <p:spPr bwMode="auto">
          <a:xfrm>
            <a:off x="4691063" y="3657600"/>
            <a:ext cx="212725" cy="37147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32807" name="Rectangle 38"/>
          <p:cNvSpPr>
            <a:spLocks noChangeArrowheads="1"/>
          </p:cNvSpPr>
          <p:nvPr/>
        </p:nvSpPr>
        <p:spPr bwMode="auto">
          <a:xfrm>
            <a:off x="4905375" y="3652838"/>
            <a:ext cx="1323975" cy="376237"/>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32808" name="Rectangle 39"/>
          <p:cNvSpPr>
            <a:spLocks noChangeArrowheads="1"/>
          </p:cNvSpPr>
          <p:nvPr/>
        </p:nvSpPr>
        <p:spPr bwMode="auto">
          <a:xfrm>
            <a:off x="7143750" y="3652838"/>
            <a:ext cx="949325" cy="376237"/>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32809" name="Text Box 40"/>
          <p:cNvSpPr txBox="1">
            <a:spLocks noChangeArrowheads="1"/>
          </p:cNvSpPr>
          <p:nvPr/>
        </p:nvSpPr>
        <p:spPr bwMode="auto">
          <a:xfrm>
            <a:off x="828675" y="2682875"/>
            <a:ext cx="5445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a:t>GSM</a:t>
            </a:r>
          </a:p>
          <a:p>
            <a:pPr algn="ctr" eaLnBrk="1" hangingPunct="1"/>
            <a:r>
              <a:rPr lang="es-ES" altLang="es-ES"/>
              <a:t>asc.</a:t>
            </a:r>
          </a:p>
        </p:txBody>
      </p:sp>
      <p:sp>
        <p:nvSpPr>
          <p:cNvPr id="32810" name="Text Box 41"/>
          <p:cNvSpPr txBox="1">
            <a:spLocks noChangeArrowheads="1"/>
          </p:cNvSpPr>
          <p:nvPr/>
        </p:nvSpPr>
        <p:spPr bwMode="auto">
          <a:xfrm>
            <a:off x="1311275" y="2682875"/>
            <a:ext cx="58737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a:t>GSM</a:t>
            </a:r>
          </a:p>
          <a:p>
            <a:pPr algn="ctr" eaLnBrk="1" hangingPunct="1"/>
            <a:r>
              <a:rPr lang="es-ES" altLang="es-ES"/>
              <a:t>desc.</a:t>
            </a:r>
          </a:p>
        </p:txBody>
      </p:sp>
      <p:sp>
        <p:nvSpPr>
          <p:cNvPr id="32811" name="Text Box 42"/>
          <p:cNvSpPr txBox="1">
            <a:spLocks noChangeArrowheads="1"/>
          </p:cNvSpPr>
          <p:nvPr/>
        </p:nvSpPr>
        <p:spPr bwMode="auto">
          <a:xfrm>
            <a:off x="2782888" y="2682875"/>
            <a:ext cx="925512"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a:t>DCS 1800</a:t>
            </a:r>
          </a:p>
          <a:p>
            <a:pPr algn="ctr" eaLnBrk="1" hangingPunct="1"/>
            <a:r>
              <a:rPr lang="es-ES" altLang="es-ES"/>
              <a:t>asc.</a:t>
            </a:r>
          </a:p>
        </p:txBody>
      </p:sp>
      <p:sp>
        <p:nvSpPr>
          <p:cNvPr id="32812" name="Text Box 43"/>
          <p:cNvSpPr txBox="1">
            <a:spLocks noChangeArrowheads="1"/>
          </p:cNvSpPr>
          <p:nvPr/>
        </p:nvSpPr>
        <p:spPr bwMode="auto">
          <a:xfrm>
            <a:off x="3805238" y="2682875"/>
            <a:ext cx="9271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a:t>DCS 1800</a:t>
            </a:r>
          </a:p>
          <a:p>
            <a:pPr algn="ctr" eaLnBrk="1" hangingPunct="1"/>
            <a:r>
              <a:rPr lang="es-ES" altLang="es-ES"/>
              <a:t>desc.</a:t>
            </a:r>
          </a:p>
        </p:txBody>
      </p:sp>
      <p:sp>
        <p:nvSpPr>
          <p:cNvPr id="32813" name="Text Box 44"/>
          <p:cNvSpPr txBox="1">
            <a:spLocks noChangeArrowheads="1"/>
          </p:cNvSpPr>
          <p:nvPr/>
        </p:nvSpPr>
        <p:spPr bwMode="auto">
          <a:xfrm>
            <a:off x="4502150" y="2362200"/>
            <a:ext cx="6159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a:t>DECT</a:t>
            </a:r>
          </a:p>
        </p:txBody>
      </p:sp>
      <p:sp>
        <p:nvSpPr>
          <p:cNvPr id="32814" name="Line 45"/>
          <p:cNvSpPr>
            <a:spLocks noChangeShapeType="1"/>
          </p:cNvSpPr>
          <p:nvPr/>
        </p:nvSpPr>
        <p:spPr bwMode="auto">
          <a:xfrm>
            <a:off x="4783138" y="2667000"/>
            <a:ext cx="1587"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2815" name="Text Box 46"/>
          <p:cNvSpPr txBox="1">
            <a:spLocks noChangeArrowheads="1"/>
          </p:cNvSpPr>
          <p:nvPr/>
        </p:nvSpPr>
        <p:spPr bwMode="auto">
          <a:xfrm>
            <a:off x="4808538" y="2682875"/>
            <a:ext cx="14160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a:t>UMTS</a:t>
            </a:r>
          </a:p>
          <a:p>
            <a:pPr algn="ctr" eaLnBrk="1" hangingPunct="1"/>
            <a:r>
              <a:rPr lang="es-ES" altLang="es-ES"/>
              <a:t>(FDD-TDD-MSS)</a:t>
            </a:r>
          </a:p>
        </p:txBody>
      </p:sp>
      <p:sp>
        <p:nvSpPr>
          <p:cNvPr id="32816" name="Text Box 47"/>
          <p:cNvSpPr txBox="1">
            <a:spLocks noChangeArrowheads="1"/>
          </p:cNvSpPr>
          <p:nvPr/>
        </p:nvSpPr>
        <p:spPr bwMode="auto">
          <a:xfrm>
            <a:off x="7077075" y="2682875"/>
            <a:ext cx="10255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algn="ctr" eaLnBrk="1" hangingPunct="1"/>
            <a:r>
              <a:rPr lang="es-ES" altLang="es-ES"/>
              <a:t>UMTS</a:t>
            </a:r>
          </a:p>
          <a:p>
            <a:pPr algn="ctr" eaLnBrk="1" hangingPunct="1"/>
            <a:r>
              <a:rPr lang="es-ES" altLang="es-ES"/>
              <a:t>(FDD-MSS)</a:t>
            </a:r>
          </a:p>
        </p:txBody>
      </p:sp>
      <p:sp>
        <p:nvSpPr>
          <p:cNvPr id="32817" name="Line 48"/>
          <p:cNvSpPr>
            <a:spLocks noChangeShapeType="1"/>
          </p:cNvSpPr>
          <p:nvPr/>
        </p:nvSpPr>
        <p:spPr bwMode="auto">
          <a:xfrm>
            <a:off x="7596188" y="32004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2818" name="Line 49"/>
          <p:cNvSpPr>
            <a:spLocks noChangeShapeType="1"/>
          </p:cNvSpPr>
          <p:nvPr/>
        </p:nvSpPr>
        <p:spPr bwMode="auto">
          <a:xfrm>
            <a:off x="5486400" y="32004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2819" name="Line 50"/>
          <p:cNvSpPr>
            <a:spLocks noChangeShapeType="1"/>
          </p:cNvSpPr>
          <p:nvPr/>
        </p:nvSpPr>
        <p:spPr bwMode="auto">
          <a:xfrm>
            <a:off x="4291013" y="32004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2820" name="Line 51"/>
          <p:cNvSpPr>
            <a:spLocks noChangeShapeType="1"/>
          </p:cNvSpPr>
          <p:nvPr/>
        </p:nvSpPr>
        <p:spPr bwMode="auto">
          <a:xfrm>
            <a:off x="3235325" y="32004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2821" name="Line 52"/>
          <p:cNvSpPr>
            <a:spLocks noChangeShapeType="1"/>
          </p:cNvSpPr>
          <p:nvPr/>
        </p:nvSpPr>
        <p:spPr bwMode="auto">
          <a:xfrm>
            <a:off x="1547813" y="32004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2822" name="Line 53"/>
          <p:cNvSpPr>
            <a:spLocks noChangeShapeType="1"/>
          </p:cNvSpPr>
          <p:nvPr/>
        </p:nvSpPr>
        <p:spPr bwMode="auto">
          <a:xfrm>
            <a:off x="1125538" y="32004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Tree>
  </p:cSld>
  <p:clrMapOvr>
    <a:masterClrMapping/>
  </p:clrMapOvr>
  <p:transition spd="med">
    <p:cover dir="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Marcador de número de diapositiva 3"/>
          <p:cNvSpPr>
            <a:spLocks noGrp="1"/>
          </p:cNvSpPr>
          <p:nvPr>
            <p:ph type="sldNum" sz="quarter" idx="10"/>
          </p:nvPr>
        </p:nvSpPr>
        <p:spPr/>
        <p:txBody>
          <a:bodyPr/>
          <a:lstStyle/>
          <a:p>
            <a:pPr>
              <a:defRPr/>
            </a:pPr>
            <a:r>
              <a:rPr lang="es-ES" altLang="es-ES"/>
              <a:t>Ampliación Redes 7-</a:t>
            </a:r>
            <a:fld id="{C58E9169-90C2-4871-B0BD-C728CB9DD45A}" type="slidenum">
              <a:rPr lang="es-ES" altLang="es-ES"/>
              <a:pPr>
                <a:defRPr/>
              </a:pPr>
              <a:t>9</a:t>
            </a:fld>
            <a:endParaRPr lang="es-ES" altLang="es-ES"/>
          </a:p>
        </p:txBody>
      </p:sp>
      <p:sp>
        <p:nvSpPr>
          <p:cNvPr id="34819" name="Rectangle 2"/>
          <p:cNvSpPr>
            <a:spLocks noGrp="1" noChangeArrowheads="1"/>
          </p:cNvSpPr>
          <p:nvPr>
            <p:ph type="title"/>
          </p:nvPr>
        </p:nvSpPr>
        <p:spPr>
          <a:xfrm>
            <a:off x="762000" y="152400"/>
            <a:ext cx="7772400" cy="914400"/>
          </a:xfrm>
        </p:spPr>
        <p:txBody>
          <a:bodyPr/>
          <a:lstStyle/>
          <a:p>
            <a:pPr eaLnBrk="1" hangingPunct="1"/>
            <a:r>
              <a:rPr lang="es-ES" altLang="es-ES" sz="3600" smtClean="0"/>
              <a:t>Radiofrecuencia (2/2)</a:t>
            </a:r>
          </a:p>
        </p:txBody>
      </p:sp>
      <p:sp>
        <p:nvSpPr>
          <p:cNvPr id="34820" name="Rectangle 3"/>
          <p:cNvSpPr>
            <a:spLocks noGrp="1" noChangeArrowheads="1"/>
          </p:cNvSpPr>
          <p:nvPr>
            <p:ph type="body" idx="1"/>
          </p:nvPr>
        </p:nvSpPr>
        <p:spPr>
          <a:xfrm>
            <a:off x="685800" y="1295400"/>
            <a:ext cx="7772400" cy="4572000"/>
          </a:xfrm>
        </p:spPr>
        <p:txBody>
          <a:bodyPr/>
          <a:lstStyle/>
          <a:p>
            <a:pPr eaLnBrk="1" hangingPunct="1">
              <a:lnSpc>
                <a:spcPct val="90000"/>
              </a:lnSpc>
            </a:pPr>
            <a:r>
              <a:rPr lang="en-IE" altLang="es-ES" sz="2000" smtClean="0">
                <a:solidFill>
                  <a:srgbClr val="000000"/>
                </a:solidFill>
                <a:cs typeface="Times New Roman" panose="02020603050405020304" pitchFamily="18" charset="0"/>
              </a:rPr>
              <a:t>Cada canal se divide por TDMA</a:t>
            </a:r>
            <a:r>
              <a:rPr lang="es-ES" altLang="es-ES" sz="2000" smtClean="0">
                <a:solidFill>
                  <a:srgbClr val="000000"/>
                </a:solidFill>
                <a:ea typeface="Arial Unicode MS" panose="020B0604020202020204" pitchFamily="34" charset="-128"/>
                <a:cs typeface="Arial Unicode MS" panose="020B0604020202020204" pitchFamily="34" charset="-128"/>
              </a:rPr>
              <a:t> (</a:t>
            </a:r>
            <a:r>
              <a:rPr lang="es-ES" altLang="es-ES" sz="2000" i="1" smtClean="0">
                <a:solidFill>
                  <a:srgbClr val="000000"/>
                </a:solidFill>
                <a:ea typeface="Arial Unicode MS" panose="020B0604020202020204" pitchFamily="34" charset="-128"/>
                <a:cs typeface="Arial Unicode MS" panose="020B0604020202020204" pitchFamily="34" charset="-128"/>
              </a:rPr>
              <a:t>Time Division Multiple Access, </a:t>
            </a:r>
            <a:r>
              <a:rPr lang="es-ES" altLang="es-ES" sz="2000" smtClean="0">
                <a:solidFill>
                  <a:srgbClr val="000000"/>
                </a:solidFill>
                <a:ea typeface="Arial Unicode MS" panose="020B0604020202020204" pitchFamily="34" charset="-128"/>
                <a:cs typeface="Arial Unicode MS" panose="020B0604020202020204" pitchFamily="34" charset="-128"/>
              </a:rPr>
              <a:t>Acceso Multiple por Division de Tiempo)</a:t>
            </a:r>
            <a:r>
              <a:rPr lang="en-IE" altLang="es-ES" sz="2000" smtClean="0">
                <a:solidFill>
                  <a:srgbClr val="000000"/>
                </a:solidFill>
                <a:cs typeface="Times New Roman" panose="02020603050405020304" pitchFamily="18" charset="0"/>
              </a:rPr>
              <a:t> en ocho ranuras o ‘slots’ que dan servicio a otros tantos usuarios:</a:t>
            </a:r>
          </a:p>
          <a:p>
            <a:pPr eaLnBrk="1" hangingPunct="1">
              <a:lnSpc>
                <a:spcPct val="90000"/>
              </a:lnSpc>
              <a:buFontTx/>
              <a:buNone/>
            </a:pPr>
            <a:r>
              <a:rPr lang="en-IE" altLang="es-ES" sz="2000" smtClean="0">
                <a:solidFill>
                  <a:srgbClr val="000000"/>
                </a:solidFill>
                <a:cs typeface="Times New Roman" panose="02020603050405020304" pitchFamily="18" charset="0"/>
              </a:rPr>
              <a:t> </a:t>
            </a:r>
          </a:p>
          <a:p>
            <a:pPr eaLnBrk="1" hangingPunct="1">
              <a:lnSpc>
                <a:spcPct val="90000"/>
              </a:lnSpc>
              <a:buFontTx/>
              <a:buNone/>
            </a:pPr>
            <a:endParaRPr lang="en-IE" altLang="es-ES" sz="2000" smtClean="0">
              <a:solidFill>
                <a:srgbClr val="000000"/>
              </a:solidFill>
              <a:cs typeface="Times New Roman" panose="02020603050405020304" pitchFamily="18" charset="0"/>
            </a:endParaRPr>
          </a:p>
          <a:p>
            <a:pPr eaLnBrk="1" hangingPunct="1">
              <a:lnSpc>
                <a:spcPct val="90000"/>
              </a:lnSpc>
            </a:pPr>
            <a:r>
              <a:rPr lang="en-IE" altLang="es-ES" sz="2000" smtClean="0">
                <a:solidFill>
                  <a:srgbClr val="000000"/>
                </a:solidFill>
                <a:ea typeface="Arial Unicode MS" panose="020B0604020202020204" pitchFamily="34" charset="-128"/>
                <a:cs typeface="Arial Unicode MS" panose="020B0604020202020204" pitchFamily="34" charset="-128"/>
              </a:rPr>
              <a:t>La ranura asignada a una comunicación se cambia (</a:t>
            </a:r>
            <a:r>
              <a:rPr lang="es-ES" altLang="es-ES" sz="2000" smtClean="0"/>
              <a:t>en tiempo y frecuencia) a razón de 217 cambios/seg; esto se denomina </a:t>
            </a:r>
            <a:r>
              <a:rPr lang="es-ES" altLang="es-ES" sz="2000" i="1" smtClean="0"/>
              <a:t>frequency hopping </a:t>
            </a:r>
            <a:r>
              <a:rPr lang="es-ES" altLang="es-ES" sz="2000" smtClean="0"/>
              <a:t>y se hace para evitar interferencias</a:t>
            </a:r>
            <a:r>
              <a:rPr lang="es-ES" altLang="es-ES" sz="2000" i="1" smtClean="0"/>
              <a:t>.</a:t>
            </a:r>
          </a:p>
          <a:p>
            <a:pPr eaLnBrk="1" hangingPunct="1">
              <a:lnSpc>
                <a:spcPct val="90000"/>
              </a:lnSpc>
            </a:pPr>
            <a:r>
              <a:rPr lang="es-ES" altLang="es-ES" sz="2000" smtClean="0"/>
              <a:t>Cada ranura transporta 22,8 Kb/s de información digital ‘en bruto’; por ella se puede enviar voz (13,2 Kb/s) o datos (9,6 Kb/s).</a:t>
            </a:r>
          </a:p>
          <a:p>
            <a:pPr eaLnBrk="1" hangingPunct="1">
              <a:lnSpc>
                <a:spcPct val="90000"/>
              </a:lnSpc>
            </a:pPr>
            <a:r>
              <a:rPr lang="en-IE" altLang="es-ES" sz="2000" smtClean="0">
                <a:solidFill>
                  <a:srgbClr val="000000"/>
                </a:solidFill>
                <a:ea typeface="Arial Unicode MS" panose="020B0604020202020204" pitchFamily="34" charset="-128"/>
                <a:cs typeface="Arial Unicode MS" panose="020B0604020202020204" pitchFamily="34" charset="-128"/>
              </a:rPr>
              <a:t>La combinación de una ranura de subida y una de bajada permite una comunicación full dúplex. El número máximo de comunicaciones simultáneas es teóricamente de 124*8=992. Sin embargo muchos canales no se pueden usar para evitar conflicto con las celdas vecinas.</a:t>
            </a:r>
            <a:endParaRPr lang="es-ES" altLang="es-ES" sz="2000" smtClean="0"/>
          </a:p>
        </p:txBody>
      </p:sp>
      <p:grpSp>
        <p:nvGrpSpPr>
          <p:cNvPr id="34821" name="Group 4"/>
          <p:cNvGrpSpPr>
            <a:grpSpLocks/>
          </p:cNvGrpSpPr>
          <p:nvPr/>
        </p:nvGrpSpPr>
        <p:grpSpPr bwMode="auto">
          <a:xfrm>
            <a:off x="2813050" y="2438400"/>
            <a:ext cx="3235325" cy="336550"/>
            <a:chOff x="1920" y="1344"/>
            <a:chExt cx="2208" cy="212"/>
          </a:xfrm>
        </p:grpSpPr>
        <p:sp>
          <p:nvSpPr>
            <p:cNvPr id="34822" name="Rectangle 5"/>
            <p:cNvSpPr>
              <a:spLocks noChangeArrowheads="1"/>
            </p:cNvSpPr>
            <p:nvPr/>
          </p:nvSpPr>
          <p:spPr bwMode="auto">
            <a:xfrm>
              <a:off x="3338" y="1344"/>
              <a:ext cx="159" cy="21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34823" name="Rectangle 6"/>
            <p:cNvSpPr>
              <a:spLocks noChangeArrowheads="1"/>
            </p:cNvSpPr>
            <p:nvPr/>
          </p:nvSpPr>
          <p:spPr bwMode="auto">
            <a:xfrm>
              <a:off x="2075" y="1353"/>
              <a:ext cx="159" cy="19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b="1">
                  <a:solidFill>
                    <a:schemeClr val="tx1"/>
                  </a:solidFill>
                  <a:latin typeface="Arial" panose="020B0604020202020204" pitchFamily="34" charset="0"/>
                </a:defRPr>
              </a:lvl1pPr>
              <a:lvl2pPr marL="742950" indent="-285750">
                <a:defRPr sz="1400" b="1">
                  <a:solidFill>
                    <a:schemeClr val="tx1"/>
                  </a:solidFill>
                  <a:latin typeface="Arial" panose="020B0604020202020204" pitchFamily="34" charset="0"/>
                </a:defRPr>
              </a:lvl2pPr>
              <a:lvl3pPr marL="1143000" indent="-228600">
                <a:defRPr sz="1400" b="1">
                  <a:solidFill>
                    <a:schemeClr val="tx1"/>
                  </a:solidFill>
                  <a:latin typeface="Arial" panose="020B0604020202020204" pitchFamily="34" charset="0"/>
                </a:defRPr>
              </a:lvl3pPr>
              <a:lvl4pPr marL="1600200" indent="-228600">
                <a:defRPr sz="1400" b="1">
                  <a:solidFill>
                    <a:schemeClr val="tx1"/>
                  </a:solidFill>
                  <a:latin typeface="Arial" panose="020B0604020202020204" pitchFamily="34" charset="0"/>
                </a:defRPr>
              </a:lvl4pPr>
              <a:lvl5pPr marL="2057400" indent="-228600">
                <a:defRPr sz="1400" b="1">
                  <a:solidFill>
                    <a:schemeClr val="tx1"/>
                  </a:solidFill>
                  <a:latin typeface="Arial" panose="020B0604020202020204" pitchFamily="34" charset="0"/>
                </a:defRPr>
              </a:lvl5pPr>
              <a:lvl6pPr marL="2514600" indent="-228600" eaLnBrk="0" fontAlgn="base" hangingPunct="0">
                <a:spcBef>
                  <a:spcPct val="0"/>
                </a:spcBef>
                <a:spcAft>
                  <a:spcPct val="0"/>
                </a:spcAft>
                <a:defRPr sz="1400" b="1">
                  <a:solidFill>
                    <a:schemeClr val="tx1"/>
                  </a:solidFill>
                  <a:latin typeface="Arial" panose="020B0604020202020204" pitchFamily="34" charset="0"/>
                </a:defRPr>
              </a:lvl6pPr>
              <a:lvl7pPr marL="2971800" indent="-228600" eaLnBrk="0" fontAlgn="base" hangingPunct="0">
                <a:spcBef>
                  <a:spcPct val="0"/>
                </a:spcBef>
                <a:spcAft>
                  <a:spcPct val="0"/>
                </a:spcAft>
                <a:defRPr sz="1400" b="1">
                  <a:solidFill>
                    <a:schemeClr val="tx1"/>
                  </a:solidFill>
                  <a:latin typeface="Arial" panose="020B0604020202020204" pitchFamily="34" charset="0"/>
                </a:defRPr>
              </a:lvl7pPr>
              <a:lvl8pPr marL="3429000" indent="-228600" eaLnBrk="0" fontAlgn="base" hangingPunct="0">
                <a:spcBef>
                  <a:spcPct val="0"/>
                </a:spcBef>
                <a:spcAft>
                  <a:spcPct val="0"/>
                </a:spcAft>
                <a:defRPr sz="1400" b="1">
                  <a:solidFill>
                    <a:schemeClr val="tx1"/>
                  </a:solidFill>
                  <a:latin typeface="Arial" panose="020B0604020202020204" pitchFamily="34" charset="0"/>
                </a:defRPr>
              </a:lvl8pPr>
              <a:lvl9pPr marL="3886200" indent="-228600" eaLnBrk="0" fontAlgn="base" hangingPunct="0">
                <a:spcBef>
                  <a:spcPct val="0"/>
                </a:spcBef>
                <a:spcAft>
                  <a:spcPct val="0"/>
                </a:spcAft>
                <a:defRPr sz="1400" b="1">
                  <a:solidFill>
                    <a:schemeClr val="tx1"/>
                  </a:solidFill>
                  <a:latin typeface="Arial" panose="020B0604020202020204" pitchFamily="34" charset="0"/>
                </a:defRPr>
              </a:lvl9pPr>
            </a:lstStyle>
            <a:p>
              <a:pPr eaLnBrk="1" hangingPunct="1"/>
              <a:endParaRPr lang="es-ES" altLang="es-ES"/>
            </a:p>
          </p:txBody>
        </p:sp>
        <p:sp>
          <p:nvSpPr>
            <p:cNvPr id="34824" name="Rectangle 7"/>
            <p:cNvSpPr>
              <a:spLocks noChangeArrowheads="1"/>
            </p:cNvSpPr>
            <p:nvPr/>
          </p:nvSpPr>
          <p:spPr bwMode="auto">
            <a:xfrm>
              <a:off x="3970" y="1345"/>
              <a:ext cx="158"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s-ES" altLang="es-ES" sz="1600">
                  <a:latin typeface="Arial" panose="020B0604020202020204" pitchFamily="34" charset="0"/>
                </a:rPr>
                <a:t>4</a:t>
              </a:r>
            </a:p>
          </p:txBody>
        </p:sp>
        <p:sp>
          <p:nvSpPr>
            <p:cNvPr id="34825" name="Rectangle 8"/>
            <p:cNvSpPr>
              <a:spLocks noChangeArrowheads="1"/>
            </p:cNvSpPr>
            <p:nvPr/>
          </p:nvSpPr>
          <p:spPr bwMode="auto">
            <a:xfrm>
              <a:off x="3813" y="1345"/>
              <a:ext cx="157"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s-ES" altLang="es-ES" sz="1600">
                  <a:latin typeface="Arial" panose="020B0604020202020204" pitchFamily="34" charset="0"/>
                </a:rPr>
                <a:t>3</a:t>
              </a:r>
            </a:p>
          </p:txBody>
        </p:sp>
        <p:sp>
          <p:nvSpPr>
            <p:cNvPr id="34826" name="Rectangle 9"/>
            <p:cNvSpPr>
              <a:spLocks noChangeArrowheads="1"/>
            </p:cNvSpPr>
            <p:nvPr/>
          </p:nvSpPr>
          <p:spPr bwMode="auto">
            <a:xfrm>
              <a:off x="3655" y="1345"/>
              <a:ext cx="158"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s-ES" altLang="es-ES" sz="1600">
                  <a:latin typeface="Arial" panose="020B0604020202020204" pitchFamily="34" charset="0"/>
                </a:rPr>
                <a:t>2</a:t>
              </a:r>
            </a:p>
          </p:txBody>
        </p:sp>
        <p:sp>
          <p:nvSpPr>
            <p:cNvPr id="34827" name="Rectangle 10"/>
            <p:cNvSpPr>
              <a:spLocks noChangeArrowheads="1"/>
            </p:cNvSpPr>
            <p:nvPr/>
          </p:nvSpPr>
          <p:spPr bwMode="auto">
            <a:xfrm>
              <a:off x="3497" y="1345"/>
              <a:ext cx="158"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s-ES" altLang="es-ES" sz="1600">
                  <a:latin typeface="Arial" panose="020B0604020202020204" pitchFamily="34" charset="0"/>
                </a:rPr>
                <a:t>1</a:t>
              </a:r>
            </a:p>
          </p:txBody>
        </p:sp>
        <p:sp>
          <p:nvSpPr>
            <p:cNvPr id="34828" name="Rectangle 11"/>
            <p:cNvSpPr>
              <a:spLocks noChangeArrowheads="1"/>
            </p:cNvSpPr>
            <p:nvPr/>
          </p:nvSpPr>
          <p:spPr bwMode="auto">
            <a:xfrm>
              <a:off x="3339" y="1345"/>
              <a:ext cx="158"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s-ES" altLang="es-ES" sz="1600">
                  <a:latin typeface="Arial" panose="020B0604020202020204" pitchFamily="34" charset="0"/>
                </a:rPr>
                <a:t>0</a:t>
              </a:r>
            </a:p>
          </p:txBody>
        </p:sp>
        <p:sp>
          <p:nvSpPr>
            <p:cNvPr id="34829" name="Rectangle 12"/>
            <p:cNvSpPr>
              <a:spLocks noChangeArrowheads="1"/>
            </p:cNvSpPr>
            <p:nvPr/>
          </p:nvSpPr>
          <p:spPr bwMode="auto">
            <a:xfrm>
              <a:off x="1920" y="1345"/>
              <a:ext cx="158"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s-ES" altLang="es-ES" sz="1600">
                  <a:latin typeface="Arial" panose="020B0604020202020204" pitchFamily="34" charset="0"/>
                </a:rPr>
                <a:t>7</a:t>
              </a:r>
            </a:p>
          </p:txBody>
        </p:sp>
        <p:sp>
          <p:nvSpPr>
            <p:cNvPr id="34830" name="Rectangle 13"/>
            <p:cNvSpPr>
              <a:spLocks noChangeArrowheads="1"/>
            </p:cNvSpPr>
            <p:nvPr/>
          </p:nvSpPr>
          <p:spPr bwMode="auto">
            <a:xfrm>
              <a:off x="3182" y="1345"/>
              <a:ext cx="157"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s-ES" altLang="es-ES" sz="1600">
                  <a:latin typeface="Arial" panose="020B0604020202020204" pitchFamily="34" charset="0"/>
                </a:rPr>
                <a:t>7</a:t>
              </a:r>
            </a:p>
          </p:txBody>
        </p:sp>
        <p:sp>
          <p:nvSpPr>
            <p:cNvPr id="34831" name="Rectangle 14"/>
            <p:cNvSpPr>
              <a:spLocks noChangeArrowheads="1"/>
            </p:cNvSpPr>
            <p:nvPr/>
          </p:nvSpPr>
          <p:spPr bwMode="auto">
            <a:xfrm>
              <a:off x="3024" y="1345"/>
              <a:ext cx="158"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s-ES" altLang="es-ES" sz="1600">
                  <a:latin typeface="Arial" panose="020B0604020202020204" pitchFamily="34" charset="0"/>
                </a:rPr>
                <a:t>6</a:t>
              </a:r>
            </a:p>
          </p:txBody>
        </p:sp>
        <p:sp>
          <p:nvSpPr>
            <p:cNvPr id="34832" name="Rectangle 15"/>
            <p:cNvSpPr>
              <a:spLocks noChangeArrowheads="1"/>
            </p:cNvSpPr>
            <p:nvPr/>
          </p:nvSpPr>
          <p:spPr bwMode="auto">
            <a:xfrm>
              <a:off x="2866" y="1345"/>
              <a:ext cx="158"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s-ES" altLang="es-ES" sz="1600">
                  <a:latin typeface="Arial" panose="020B0604020202020204" pitchFamily="34" charset="0"/>
                </a:rPr>
                <a:t>5</a:t>
              </a:r>
            </a:p>
          </p:txBody>
        </p:sp>
        <p:sp>
          <p:nvSpPr>
            <p:cNvPr id="34833" name="Rectangle 16"/>
            <p:cNvSpPr>
              <a:spLocks noChangeArrowheads="1"/>
            </p:cNvSpPr>
            <p:nvPr/>
          </p:nvSpPr>
          <p:spPr bwMode="auto">
            <a:xfrm>
              <a:off x="2709" y="1345"/>
              <a:ext cx="157"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s-ES" altLang="es-ES" sz="1600">
                  <a:latin typeface="Arial" panose="020B0604020202020204" pitchFamily="34" charset="0"/>
                </a:rPr>
                <a:t>4</a:t>
              </a:r>
            </a:p>
          </p:txBody>
        </p:sp>
        <p:sp>
          <p:nvSpPr>
            <p:cNvPr id="34834" name="Rectangle 17"/>
            <p:cNvSpPr>
              <a:spLocks noChangeArrowheads="1"/>
            </p:cNvSpPr>
            <p:nvPr/>
          </p:nvSpPr>
          <p:spPr bwMode="auto">
            <a:xfrm>
              <a:off x="2551" y="1345"/>
              <a:ext cx="158"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s-ES" altLang="es-ES" sz="1600">
                  <a:latin typeface="Arial" panose="020B0604020202020204" pitchFamily="34" charset="0"/>
                </a:rPr>
                <a:t>3</a:t>
              </a:r>
            </a:p>
          </p:txBody>
        </p:sp>
        <p:sp>
          <p:nvSpPr>
            <p:cNvPr id="34835" name="Rectangle 18"/>
            <p:cNvSpPr>
              <a:spLocks noChangeArrowheads="1"/>
            </p:cNvSpPr>
            <p:nvPr/>
          </p:nvSpPr>
          <p:spPr bwMode="auto">
            <a:xfrm>
              <a:off x="2393" y="1345"/>
              <a:ext cx="158"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s-ES" altLang="es-ES" sz="1600">
                  <a:latin typeface="Arial" panose="020B0604020202020204" pitchFamily="34" charset="0"/>
                </a:rPr>
                <a:t>2</a:t>
              </a:r>
            </a:p>
          </p:txBody>
        </p:sp>
        <p:sp>
          <p:nvSpPr>
            <p:cNvPr id="34836" name="Rectangle 19"/>
            <p:cNvSpPr>
              <a:spLocks noChangeArrowheads="1"/>
            </p:cNvSpPr>
            <p:nvPr/>
          </p:nvSpPr>
          <p:spPr bwMode="auto">
            <a:xfrm>
              <a:off x="2235" y="1345"/>
              <a:ext cx="158"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s-ES" altLang="es-ES" sz="1600">
                  <a:latin typeface="Arial" panose="020B0604020202020204" pitchFamily="34" charset="0"/>
                </a:rPr>
                <a:t>1</a:t>
              </a:r>
            </a:p>
          </p:txBody>
        </p:sp>
        <p:sp>
          <p:nvSpPr>
            <p:cNvPr id="34837" name="Rectangle 20"/>
            <p:cNvSpPr>
              <a:spLocks noChangeArrowheads="1"/>
            </p:cNvSpPr>
            <p:nvPr/>
          </p:nvSpPr>
          <p:spPr bwMode="auto">
            <a:xfrm>
              <a:off x="2078" y="1345"/>
              <a:ext cx="157"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s-ES" altLang="es-ES" sz="1600">
                  <a:latin typeface="Arial" panose="020B0604020202020204" pitchFamily="34" charset="0"/>
                </a:rPr>
                <a:t>0</a:t>
              </a:r>
            </a:p>
          </p:txBody>
        </p:sp>
        <p:sp>
          <p:nvSpPr>
            <p:cNvPr id="34838" name="Line 21"/>
            <p:cNvSpPr>
              <a:spLocks noChangeShapeType="1"/>
            </p:cNvSpPr>
            <p:nvPr/>
          </p:nvSpPr>
          <p:spPr bwMode="auto">
            <a:xfrm>
              <a:off x="1920" y="1345"/>
              <a:ext cx="220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4839" name="Line 22"/>
            <p:cNvSpPr>
              <a:spLocks noChangeShapeType="1"/>
            </p:cNvSpPr>
            <p:nvPr/>
          </p:nvSpPr>
          <p:spPr bwMode="auto">
            <a:xfrm>
              <a:off x="1920" y="1556"/>
              <a:ext cx="220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4840" name="Line 23"/>
            <p:cNvSpPr>
              <a:spLocks noChangeShapeType="1"/>
            </p:cNvSpPr>
            <p:nvPr/>
          </p:nvSpPr>
          <p:spPr bwMode="auto">
            <a:xfrm>
              <a:off x="1920" y="1345"/>
              <a:ext cx="0" cy="211"/>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4841" name="Line 24"/>
            <p:cNvSpPr>
              <a:spLocks noChangeShapeType="1"/>
            </p:cNvSpPr>
            <p:nvPr/>
          </p:nvSpPr>
          <p:spPr bwMode="auto">
            <a:xfrm>
              <a:off x="2235" y="1345"/>
              <a:ext cx="0" cy="21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4842" name="Line 25"/>
            <p:cNvSpPr>
              <a:spLocks noChangeShapeType="1"/>
            </p:cNvSpPr>
            <p:nvPr/>
          </p:nvSpPr>
          <p:spPr bwMode="auto">
            <a:xfrm>
              <a:off x="2393" y="1345"/>
              <a:ext cx="0" cy="21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4843" name="Line 26"/>
            <p:cNvSpPr>
              <a:spLocks noChangeShapeType="1"/>
            </p:cNvSpPr>
            <p:nvPr/>
          </p:nvSpPr>
          <p:spPr bwMode="auto">
            <a:xfrm>
              <a:off x="2551" y="1345"/>
              <a:ext cx="0" cy="21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4844" name="Line 27"/>
            <p:cNvSpPr>
              <a:spLocks noChangeShapeType="1"/>
            </p:cNvSpPr>
            <p:nvPr/>
          </p:nvSpPr>
          <p:spPr bwMode="auto">
            <a:xfrm>
              <a:off x="2709" y="1345"/>
              <a:ext cx="0" cy="21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4845" name="Line 28"/>
            <p:cNvSpPr>
              <a:spLocks noChangeShapeType="1"/>
            </p:cNvSpPr>
            <p:nvPr/>
          </p:nvSpPr>
          <p:spPr bwMode="auto">
            <a:xfrm>
              <a:off x="2866" y="1345"/>
              <a:ext cx="0" cy="21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4846" name="Line 29"/>
            <p:cNvSpPr>
              <a:spLocks noChangeShapeType="1"/>
            </p:cNvSpPr>
            <p:nvPr/>
          </p:nvSpPr>
          <p:spPr bwMode="auto">
            <a:xfrm>
              <a:off x="3024" y="1345"/>
              <a:ext cx="0" cy="21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4847" name="Line 30"/>
            <p:cNvSpPr>
              <a:spLocks noChangeShapeType="1"/>
            </p:cNvSpPr>
            <p:nvPr/>
          </p:nvSpPr>
          <p:spPr bwMode="auto">
            <a:xfrm>
              <a:off x="3182" y="1345"/>
              <a:ext cx="0" cy="21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4848" name="Line 31"/>
            <p:cNvSpPr>
              <a:spLocks noChangeShapeType="1"/>
            </p:cNvSpPr>
            <p:nvPr/>
          </p:nvSpPr>
          <p:spPr bwMode="auto">
            <a:xfrm>
              <a:off x="4128" y="1345"/>
              <a:ext cx="0" cy="211"/>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4849" name="Line 32"/>
            <p:cNvSpPr>
              <a:spLocks noChangeShapeType="1"/>
            </p:cNvSpPr>
            <p:nvPr/>
          </p:nvSpPr>
          <p:spPr bwMode="auto">
            <a:xfrm>
              <a:off x="2078" y="1345"/>
              <a:ext cx="0" cy="21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4850" name="Line 33"/>
            <p:cNvSpPr>
              <a:spLocks noChangeShapeType="1"/>
            </p:cNvSpPr>
            <p:nvPr/>
          </p:nvSpPr>
          <p:spPr bwMode="auto">
            <a:xfrm>
              <a:off x="3339" y="1345"/>
              <a:ext cx="0" cy="21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4851" name="Line 34"/>
            <p:cNvSpPr>
              <a:spLocks noChangeShapeType="1"/>
            </p:cNvSpPr>
            <p:nvPr/>
          </p:nvSpPr>
          <p:spPr bwMode="auto">
            <a:xfrm>
              <a:off x="3497" y="1345"/>
              <a:ext cx="0" cy="21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4852" name="Line 35"/>
            <p:cNvSpPr>
              <a:spLocks noChangeShapeType="1"/>
            </p:cNvSpPr>
            <p:nvPr/>
          </p:nvSpPr>
          <p:spPr bwMode="auto">
            <a:xfrm>
              <a:off x="3655" y="1345"/>
              <a:ext cx="0" cy="21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4853" name="Line 36"/>
            <p:cNvSpPr>
              <a:spLocks noChangeShapeType="1"/>
            </p:cNvSpPr>
            <p:nvPr/>
          </p:nvSpPr>
          <p:spPr bwMode="auto">
            <a:xfrm>
              <a:off x="3813" y="1345"/>
              <a:ext cx="0" cy="21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4854" name="Line 37"/>
            <p:cNvSpPr>
              <a:spLocks noChangeShapeType="1"/>
            </p:cNvSpPr>
            <p:nvPr/>
          </p:nvSpPr>
          <p:spPr bwMode="auto">
            <a:xfrm>
              <a:off x="3970" y="1345"/>
              <a:ext cx="0" cy="21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Diseño predeterminado">
  <a:themeElements>
    <a:clrScheme name="">
      <a:dk1>
        <a:srgbClr val="000000"/>
      </a:dk1>
      <a:lt1>
        <a:srgbClr val="FFFFFF"/>
      </a:lt1>
      <a:dk2>
        <a:srgbClr val="000000"/>
      </a:dk2>
      <a:lt2>
        <a:srgbClr val="808080"/>
      </a:lt2>
      <a:accent1>
        <a:srgbClr val="00CC99"/>
      </a:accent1>
      <a:accent2>
        <a:srgbClr val="000000"/>
      </a:accent2>
      <a:accent3>
        <a:srgbClr val="FFFFFF"/>
      </a:accent3>
      <a:accent4>
        <a:srgbClr val="000000"/>
      </a:accent4>
      <a:accent5>
        <a:srgbClr val="AAE2CA"/>
      </a:accent5>
      <a:accent6>
        <a:srgbClr val="000000"/>
      </a:accent6>
      <a:hlink>
        <a:srgbClr val="000000"/>
      </a:hlink>
      <a:folHlink>
        <a:srgbClr val="000000"/>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es-ES" sz="14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es-ES" sz="14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38087</TotalTime>
  <Words>3981</Words>
  <Application>Microsoft Office PowerPoint</Application>
  <PresentationFormat>Presentación en pantalla (4:3)</PresentationFormat>
  <Paragraphs>764</Paragraphs>
  <Slides>44</Slides>
  <Notes>44</Notes>
  <HiddenSlides>0</HiddenSlides>
  <MMClips>0</MMClips>
  <ScaleCrop>false</ScaleCrop>
  <HeadingPairs>
    <vt:vector size="8" baseType="variant">
      <vt:variant>
        <vt:lpstr>Fuentes usadas</vt:lpstr>
      </vt:variant>
      <vt:variant>
        <vt:i4>8</vt:i4>
      </vt:variant>
      <vt:variant>
        <vt:lpstr>Tema</vt:lpstr>
      </vt:variant>
      <vt:variant>
        <vt:i4>1</vt:i4>
      </vt:variant>
      <vt:variant>
        <vt:lpstr>Servidores OLE incrustados</vt:lpstr>
      </vt:variant>
      <vt:variant>
        <vt:i4>1</vt:i4>
      </vt:variant>
      <vt:variant>
        <vt:lpstr>Títulos de diapositiva</vt:lpstr>
      </vt:variant>
      <vt:variant>
        <vt:i4>44</vt:i4>
      </vt:variant>
    </vt:vector>
  </HeadingPairs>
  <TitlesOfParts>
    <vt:vector size="54" baseType="lpstr">
      <vt:lpstr>Arial Unicode MS</vt:lpstr>
      <vt:lpstr>Antique Olv (W1)</vt:lpstr>
      <vt:lpstr>Arial</vt:lpstr>
      <vt:lpstr>Arial Narrow</vt:lpstr>
      <vt:lpstr>Comic Sans MS</vt:lpstr>
      <vt:lpstr>Monotype Sorts</vt:lpstr>
      <vt:lpstr>TheSansCorrespondence</vt:lpstr>
      <vt:lpstr>Times New Roman</vt:lpstr>
      <vt:lpstr>Diseño predeterminado</vt:lpstr>
      <vt:lpstr>Imagen</vt:lpstr>
      <vt:lpstr>Tema 12  Telefonía Celular y Bluetooth</vt:lpstr>
      <vt:lpstr>Sumario</vt:lpstr>
      <vt:lpstr>Historia</vt:lpstr>
      <vt:lpstr>Objetivos de GSM</vt:lpstr>
      <vt:lpstr>Tipos de servicio</vt:lpstr>
      <vt:lpstr>Radiofrecuencia (1/2)</vt:lpstr>
      <vt:lpstr>Presentación de PowerPoint</vt:lpstr>
      <vt:lpstr>Asignación de frecuencias en telefonía celular digital en Europa</vt:lpstr>
      <vt:lpstr>Radiofrecuencia (2/2)</vt:lpstr>
      <vt:lpstr>Uso de frecuencias en GSM</vt:lpstr>
      <vt:lpstr>Codificación de voz en GSM</vt:lpstr>
      <vt:lpstr>Terminales GSM</vt:lpstr>
      <vt:lpstr>Celdas GSM</vt:lpstr>
      <vt:lpstr>Presentación de PowerPoint</vt:lpstr>
      <vt:lpstr>Presentación de PowerPoint</vt:lpstr>
      <vt:lpstr>Mobile Station (MS) </vt:lpstr>
      <vt:lpstr>Base Station Subsystem (BSS)</vt:lpstr>
      <vt:lpstr>NSS: Network Switching Subsystem (1/3)</vt:lpstr>
      <vt:lpstr>NSS: Network Switching Subsystem (2/3)</vt:lpstr>
      <vt:lpstr>NSS: Network Switching Subsystem (3/3)</vt:lpstr>
      <vt:lpstr>Roaming</vt:lpstr>
      <vt:lpstr>Handover</vt:lpstr>
      <vt:lpstr>GPRS (General Packet Radio Service)</vt:lpstr>
      <vt:lpstr>Conmutación de paquetes vs circuitos</vt:lpstr>
      <vt:lpstr>Características de GPRS</vt:lpstr>
      <vt:lpstr>Presentación de PowerPoint</vt:lpstr>
      <vt:lpstr>Arquitectura GPRS (2/4)</vt:lpstr>
      <vt:lpstr>Arquitectura GPRS (3/4)</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UMTS (Universal Mobile Telecom System)</vt:lpstr>
      <vt:lpstr>Presentación de PowerPoint</vt:lpstr>
      <vt:lpstr>Sumario</vt:lpstr>
      <vt:lpstr>Bluetooth (IEEE 802.15)</vt:lpstr>
      <vt:lpstr>Nivel físico en Bluetooth</vt:lpstr>
      <vt:lpstr>Arquitectura y protocolo MAC de Bluetooth</vt:lpstr>
      <vt:lpstr>Presentación de PowerPoint</vt:lpstr>
      <vt:lpstr>Presentación de PowerPoint</vt:lpstr>
      <vt:lpstr>Presentación de PowerPoint</vt:lpstr>
    </vt:vector>
  </TitlesOfParts>
  <Company>Universidad de Valencia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Redes Inalámbricas y Movilidad</dc:title>
  <dc:creator>Rogelio Montañana</dc:creator>
  <cp:lastModifiedBy>montanan</cp:lastModifiedBy>
  <cp:revision>486</cp:revision>
  <dcterms:created xsi:type="dcterms:W3CDTF">2000-03-19T22:09:03Z</dcterms:created>
  <dcterms:modified xsi:type="dcterms:W3CDTF">2016-01-18T23:05:22Z</dcterms:modified>
</cp:coreProperties>
</file>