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4"/>
  </p:notesMasterIdLst>
  <p:handoutMasterIdLst>
    <p:handoutMasterId r:id="rId95"/>
  </p:handoutMasterIdLst>
  <p:sldIdLst>
    <p:sldId id="256" r:id="rId2"/>
    <p:sldId id="507" r:id="rId3"/>
    <p:sldId id="514" r:id="rId4"/>
    <p:sldId id="510" r:id="rId5"/>
    <p:sldId id="639" r:id="rId6"/>
    <p:sldId id="549" r:id="rId7"/>
    <p:sldId id="640" r:id="rId8"/>
    <p:sldId id="641" r:id="rId9"/>
    <p:sldId id="666" r:id="rId10"/>
    <p:sldId id="642" r:id="rId11"/>
    <p:sldId id="643" r:id="rId12"/>
    <p:sldId id="644" r:id="rId13"/>
    <p:sldId id="645" r:id="rId14"/>
    <p:sldId id="646" r:id="rId15"/>
    <p:sldId id="524" r:id="rId16"/>
    <p:sldId id="522" r:id="rId17"/>
    <p:sldId id="668" r:id="rId18"/>
    <p:sldId id="532" r:id="rId19"/>
    <p:sldId id="667" r:id="rId20"/>
    <p:sldId id="664" r:id="rId21"/>
    <p:sldId id="665" r:id="rId22"/>
    <p:sldId id="533" r:id="rId23"/>
    <p:sldId id="535" r:id="rId24"/>
    <p:sldId id="536" r:id="rId25"/>
    <p:sldId id="591" r:id="rId26"/>
    <p:sldId id="590" r:id="rId27"/>
    <p:sldId id="586" r:id="rId28"/>
    <p:sldId id="673" r:id="rId29"/>
    <p:sldId id="674" r:id="rId30"/>
    <p:sldId id="587" r:id="rId31"/>
    <p:sldId id="571" r:id="rId32"/>
    <p:sldId id="538" r:id="rId33"/>
    <p:sldId id="552" r:id="rId34"/>
    <p:sldId id="542" r:id="rId35"/>
    <p:sldId id="654" r:id="rId36"/>
    <p:sldId id="544" r:id="rId37"/>
    <p:sldId id="545" r:id="rId38"/>
    <p:sldId id="546" r:id="rId39"/>
    <p:sldId id="547" r:id="rId40"/>
    <p:sldId id="551" r:id="rId41"/>
    <p:sldId id="553" r:id="rId42"/>
    <p:sldId id="554" r:id="rId43"/>
    <p:sldId id="603" r:id="rId44"/>
    <p:sldId id="581" r:id="rId45"/>
    <p:sldId id="656" r:id="rId46"/>
    <p:sldId id="574" r:id="rId47"/>
    <p:sldId id="543" r:id="rId48"/>
    <p:sldId id="592" r:id="rId49"/>
    <p:sldId id="593" r:id="rId50"/>
    <p:sldId id="596" r:id="rId51"/>
    <p:sldId id="597" r:id="rId52"/>
    <p:sldId id="598" r:id="rId53"/>
    <p:sldId id="599" r:id="rId54"/>
    <p:sldId id="655" r:id="rId55"/>
    <p:sldId id="572" r:id="rId56"/>
    <p:sldId id="564" r:id="rId57"/>
    <p:sldId id="604" r:id="rId58"/>
    <p:sldId id="605" r:id="rId59"/>
    <p:sldId id="606" r:id="rId60"/>
    <p:sldId id="617" r:id="rId61"/>
    <p:sldId id="651" r:id="rId62"/>
    <p:sldId id="652" r:id="rId63"/>
    <p:sldId id="615" r:id="rId64"/>
    <p:sldId id="566" r:id="rId65"/>
    <p:sldId id="649" r:id="rId66"/>
    <p:sldId id="611" r:id="rId67"/>
    <p:sldId id="616" r:id="rId68"/>
    <p:sldId id="620" r:id="rId69"/>
    <p:sldId id="661" r:id="rId70"/>
    <p:sldId id="662" r:id="rId71"/>
    <p:sldId id="659" r:id="rId72"/>
    <p:sldId id="663" r:id="rId73"/>
    <p:sldId id="626" r:id="rId74"/>
    <p:sldId id="658" r:id="rId75"/>
    <p:sldId id="618" r:id="rId76"/>
    <p:sldId id="634" r:id="rId77"/>
    <p:sldId id="660" r:id="rId78"/>
    <p:sldId id="635" r:id="rId79"/>
    <p:sldId id="657" r:id="rId80"/>
    <p:sldId id="675" r:id="rId81"/>
    <p:sldId id="676" r:id="rId82"/>
    <p:sldId id="677" r:id="rId83"/>
    <p:sldId id="678" r:id="rId84"/>
    <p:sldId id="679" r:id="rId85"/>
    <p:sldId id="680" r:id="rId86"/>
    <p:sldId id="636" r:id="rId87"/>
    <p:sldId id="637" r:id="rId88"/>
    <p:sldId id="638" r:id="rId89"/>
    <p:sldId id="671" r:id="rId90"/>
    <p:sldId id="672" r:id="rId91"/>
    <p:sldId id="669" r:id="rId92"/>
    <p:sldId id="670" r:id="rId93"/>
  </p:sldIdLst>
  <p:sldSz cx="9144000" cy="6858000" type="screen4x3"/>
  <p:notesSz cx="6794500" cy="9906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CC0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inimized">
    <p:restoredLeft sz="15619" autoAdjust="0"/>
    <p:restoredTop sz="99090" autoAdjust="0"/>
  </p:normalViewPr>
  <p:slideViewPr>
    <p:cSldViewPr>
      <p:cViewPr>
        <p:scale>
          <a:sx n="90" d="100"/>
          <a:sy n="90" d="100"/>
        </p:scale>
        <p:origin x="931" y="1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varScale="1">
      <p:scale>
        <a:sx n="100" d="100"/>
        <a:sy n="100" d="100"/>
      </p:scale>
      <p:origin x="0" y="-21490"/>
    </p:cViewPr>
  </p:sorterViewPr>
  <p:notesViewPr>
    <p:cSldViewPr>
      <p:cViewPr>
        <p:scale>
          <a:sx n="80" d="100"/>
          <a:sy n="80" d="100"/>
        </p:scale>
        <p:origin x="2059" y="-307"/>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slide" Target="slides/slide23.xml"/><Relationship Id="rId1" Type="http://schemas.openxmlformats.org/officeDocument/2006/relationships/slide" Target="slides/slide3.xml"/><Relationship Id="rId5" Type="http://schemas.openxmlformats.org/officeDocument/2006/relationships/slide" Target="slides/slide75.xml"/><Relationship Id="rId4" Type="http://schemas.openxmlformats.org/officeDocument/2006/relationships/slide" Target="slides/slide4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02"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defTabSz="914821">
              <a:defRPr sz="1200">
                <a:cs typeface="+mn-cs"/>
              </a:defRPr>
            </a:lvl1pPr>
          </a:lstStyle>
          <a:p>
            <a:pPr>
              <a:defRPr/>
            </a:pPr>
            <a:r>
              <a:rPr lang="es-ES"/>
              <a:t>Multicast</a:t>
            </a:r>
          </a:p>
        </p:txBody>
      </p:sp>
      <p:sp>
        <p:nvSpPr>
          <p:cNvPr id="256003" name="Rectangle 3"/>
          <p:cNvSpPr>
            <a:spLocks noGrp="1" noChangeArrowheads="1"/>
          </p:cNvSpPr>
          <p:nvPr>
            <p:ph type="dt" sz="quarter" idx="1"/>
          </p:nvPr>
        </p:nvSpPr>
        <p:spPr bwMode="auto">
          <a:xfrm>
            <a:off x="3849688" y="0"/>
            <a:ext cx="2944812" cy="495300"/>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lgn="r" defTabSz="914821">
              <a:defRPr sz="1200">
                <a:cs typeface="+mn-cs"/>
              </a:defRPr>
            </a:lvl1pPr>
          </a:lstStyle>
          <a:p>
            <a:pPr>
              <a:defRPr/>
            </a:pPr>
            <a:endParaRPr lang="es-ES"/>
          </a:p>
        </p:txBody>
      </p:sp>
      <p:sp>
        <p:nvSpPr>
          <p:cNvPr id="256004" name="Rectangle 4"/>
          <p:cNvSpPr>
            <a:spLocks noGrp="1" noChangeArrowheads="1"/>
          </p:cNvSpPr>
          <p:nvPr>
            <p:ph type="ftr" sz="quarter" idx="2"/>
          </p:nvPr>
        </p:nvSpPr>
        <p:spPr bwMode="auto">
          <a:xfrm>
            <a:off x="0" y="9410700"/>
            <a:ext cx="2944813" cy="495300"/>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defTabSz="914821">
              <a:defRPr sz="1200">
                <a:cs typeface="+mn-cs"/>
              </a:defRPr>
            </a:lvl1pPr>
          </a:lstStyle>
          <a:p>
            <a:pPr>
              <a:defRPr/>
            </a:pPr>
            <a:endParaRPr lang="es-ES"/>
          </a:p>
        </p:txBody>
      </p:sp>
      <p:sp>
        <p:nvSpPr>
          <p:cNvPr id="256005" name="Rectangle 5"/>
          <p:cNvSpPr>
            <a:spLocks noGrp="1" noChangeArrowheads="1"/>
          </p:cNvSpPr>
          <p:nvPr>
            <p:ph type="sldNum" sz="quarter" idx="3"/>
          </p:nvPr>
        </p:nvSpPr>
        <p:spPr bwMode="auto">
          <a:xfrm>
            <a:off x="3849688" y="9410700"/>
            <a:ext cx="2944812" cy="495300"/>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lgn="r" defTabSz="914821">
              <a:defRPr sz="1200">
                <a:cs typeface="+mn-cs"/>
              </a:defRPr>
            </a:lvl1pPr>
          </a:lstStyle>
          <a:p>
            <a:pPr>
              <a:defRPr/>
            </a:pPr>
            <a:fld id="{A19E94DA-724B-4BEE-80C0-C6A8C0B4A711}" type="slidenum">
              <a:rPr lang="es-ES"/>
              <a:pPr>
                <a:defRPr/>
              </a:pPr>
              <a:t>‹Nº›</a:t>
            </a:fld>
            <a:endParaRPr lang="es-ES"/>
          </a:p>
        </p:txBody>
      </p:sp>
    </p:spTree>
    <p:extLst>
      <p:ext uri="{BB962C8B-B14F-4D97-AF65-F5344CB8AC3E}">
        <p14:creationId xmlns:p14="http://schemas.microsoft.com/office/powerpoint/2010/main" val="3887043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defTabSz="914821">
              <a:defRPr sz="1200">
                <a:cs typeface="+mn-cs"/>
              </a:defRPr>
            </a:lvl1pPr>
          </a:lstStyle>
          <a:p>
            <a:pPr>
              <a:defRPr/>
            </a:pPr>
            <a:r>
              <a:rPr lang="es-ES"/>
              <a:t>Multicast</a:t>
            </a:r>
          </a:p>
        </p:txBody>
      </p:sp>
      <p:sp>
        <p:nvSpPr>
          <p:cNvPr id="138243" name="Rectangle 3"/>
          <p:cNvSpPr>
            <a:spLocks noGrp="1" noChangeArrowheads="1"/>
          </p:cNvSpPr>
          <p:nvPr>
            <p:ph type="dt" idx="1"/>
          </p:nvPr>
        </p:nvSpPr>
        <p:spPr bwMode="auto">
          <a:xfrm>
            <a:off x="3849688" y="0"/>
            <a:ext cx="2944812" cy="495300"/>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lgn="r" defTabSz="914821">
              <a:defRPr sz="1200">
                <a:cs typeface="+mn-cs"/>
              </a:defRPr>
            </a:lvl1pPr>
          </a:lstStyle>
          <a:p>
            <a:pPr>
              <a:defRPr/>
            </a:pPr>
            <a:endParaRPr lang="es-ES"/>
          </a:p>
        </p:txBody>
      </p:sp>
      <p:sp>
        <p:nvSpPr>
          <p:cNvPr id="84996" name="Rectangle 4"/>
          <p:cNvSpPr>
            <a:spLocks noGrp="1" noRot="1" noChangeAspect="1" noChangeArrowheads="1" noTextEdit="1"/>
          </p:cNvSpPr>
          <p:nvPr>
            <p:ph type="sldImg" idx="2"/>
          </p:nvPr>
        </p:nvSpPr>
        <p:spPr bwMode="auto">
          <a:xfrm>
            <a:off x="566738" y="488950"/>
            <a:ext cx="5664200" cy="4248150"/>
          </a:xfrm>
          <a:prstGeom prst="rect">
            <a:avLst/>
          </a:prstGeom>
          <a:noFill/>
          <a:ln w="9525">
            <a:solidFill>
              <a:srgbClr val="000000"/>
            </a:solidFill>
            <a:miter lim="800000"/>
            <a:headEnd/>
            <a:tailEnd/>
          </a:ln>
        </p:spPr>
      </p:sp>
      <p:sp>
        <p:nvSpPr>
          <p:cNvPr id="138245" name="Rectangle 5"/>
          <p:cNvSpPr>
            <a:spLocks noGrp="1" noChangeArrowheads="1"/>
          </p:cNvSpPr>
          <p:nvPr>
            <p:ph type="body" sz="quarter" idx="3"/>
          </p:nvPr>
        </p:nvSpPr>
        <p:spPr bwMode="auto">
          <a:xfrm>
            <a:off x="506413" y="4965700"/>
            <a:ext cx="5803900" cy="4462463"/>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38246" name="Rectangle 6"/>
          <p:cNvSpPr>
            <a:spLocks noGrp="1" noChangeArrowheads="1"/>
          </p:cNvSpPr>
          <p:nvPr>
            <p:ph type="ftr" sz="quarter" idx="4"/>
          </p:nvPr>
        </p:nvSpPr>
        <p:spPr bwMode="auto">
          <a:xfrm>
            <a:off x="0" y="9410700"/>
            <a:ext cx="2944813" cy="495300"/>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defTabSz="914821">
              <a:defRPr sz="1200">
                <a:cs typeface="+mn-cs"/>
              </a:defRPr>
            </a:lvl1pPr>
          </a:lstStyle>
          <a:p>
            <a:pPr>
              <a:defRPr/>
            </a:pPr>
            <a:r>
              <a:rPr lang="es-ES"/>
              <a:t>Ampliación Redes</a:t>
            </a:r>
          </a:p>
        </p:txBody>
      </p:sp>
      <p:sp>
        <p:nvSpPr>
          <p:cNvPr id="138247" name="Rectangle 7"/>
          <p:cNvSpPr>
            <a:spLocks noGrp="1" noChangeArrowheads="1"/>
          </p:cNvSpPr>
          <p:nvPr>
            <p:ph type="sldNum" sz="quarter" idx="5"/>
          </p:nvPr>
        </p:nvSpPr>
        <p:spPr bwMode="auto">
          <a:xfrm>
            <a:off x="3849688" y="9410700"/>
            <a:ext cx="2944812" cy="495300"/>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lgn="r" defTabSz="914821">
              <a:defRPr sz="1200">
                <a:cs typeface="+mn-cs"/>
              </a:defRPr>
            </a:lvl1pPr>
          </a:lstStyle>
          <a:p>
            <a:pPr>
              <a:defRPr/>
            </a:pPr>
            <a:r>
              <a:rPr lang="es-ES"/>
              <a:t>1-</a:t>
            </a:r>
            <a:fld id="{59800A45-2300-4BE9-B0A3-FF33AAF093E2}" type="slidenum">
              <a:rPr lang="es-ES"/>
              <a:pPr>
                <a:defRPr/>
              </a:pPr>
              <a:t>‹Nº›</a:t>
            </a:fld>
            <a:endParaRPr lang="es-ES"/>
          </a:p>
        </p:txBody>
      </p:sp>
    </p:spTree>
    <p:extLst>
      <p:ext uri="{BB962C8B-B14F-4D97-AF65-F5344CB8AC3E}">
        <p14:creationId xmlns:p14="http://schemas.microsoft.com/office/powerpoint/2010/main" val="778523489"/>
      </p:ext>
    </p:extLst>
  </p:cSld>
  <p:clrMap bg1="lt1" tx1="dk1" bg2="lt2" tx2="dk2" accent1="accent1" accent2="accent2" accent3="accent3" accent4="accent4" accent5="accent5" accent6="accent6" hlink="hlink" folHlink="folHlink"/>
  <p:hf dt="0"/>
  <p:notesStyle>
    <a:lvl1pPr algn="just"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just"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just"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just"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just"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a:noFill/>
        </p:spPr>
        <p:txBody>
          <a:bodyPr/>
          <a:lstStyle/>
          <a:p>
            <a:pPr defTabSz="914400"/>
            <a:r>
              <a:rPr lang="es-ES" smtClean="0"/>
              <a:t>Multicast</a:t>
            </a:r>
          </a:p>
        </p:txBody>
      </p:sp>
      <p:sp>
        <p:nvSpPr>
          <p:cNvPr id="86019" name="Rectangle 6"/>
          <p:cNvSpPr>
            <a:spLocks noGrp="1" noChangeArrowheads="1"/>
          </p:cNvSpPr>
          <p:nvPr>
            <p:ph type="ftr" sz="quarter" idx="4"/>
          </p:nvPr>
        </p:nvSpPr>
        <p:spPr>
          <a:noFill/>
        </p:spPr>
        <p:txBody>
          <a:bodyPr/>
          <a:lstStyle/>
          <a:p>
            <a:pPr defTabSz="914400"/>
            <a:r>
              <a:rPr lang="es-ES" smtClean="0"/>
              <a:t>Ampliación Redes</a:t>
            </a:r>
          </a:p>
        </p:txBody>
      </p:sp>
      <p:sp>
        <p:nvSpPr>
          <p:cNvPr id="86020" name="Rectangle 7"/>
          <p:cNvSpPr>
            <a:spLocks noGrp="1" noChangeArrowheads="1"/>
          </p:cNvSpPr>
          <p:nvPr>
            <p:ph type="sldNum" sz="quarter" idx="5"/>
          </p:nvPr>
        </p:nvSpPr>
        <p:spPr>
          <a:noFill/>
        </p:spPr>
        <p:txBody>
          <a:bodyPr/>
          <a:lstStyle/>
          <a:p>
            <a:pPr defTabSz="914400"/>
            <a:r>
              <a:rPr lang="es-ES" smtClean="0"/>
              <a:t>1-</a:t>
            </a:r>
            <a:fld id="{BBCC235A-286C-488C-AEB4-F0CF38563F05}" type="slidenum">
              <a:rPr lang="es-ES" smtClean="0"/>
              <a:pPr defTabSz="914400"/>
              <a:t>1</a:t>
            </a:fld>
            <a:endParaRPr lang="es-ES" smtClean="0"/>
          </a:p>
        </p:txBody>
      </p:sp>
      <p:sp>
        <p:nvSpPr>
          <p:cNvPr id="86021"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2910948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a:noFill/>
        </p:spPr>
        <p:txBody>
          <a:bodyPr/>
          <a:lstStyle/>
          <a:p>
            <a:pPr defTabSz="914400"/>
            <a:r>
              <a:rPr lang="es-ES" smtClean="0"/>
              <a:t>Multicast</a:t>
            </a:r>
          </a:p>
        </p:txBody>
      </p:sp>
      <p:sp>
        <p:nvSpPr>
          <p:cNvPr id="95235" name="Rectangle 6"/>
          <p:cNvSpPr>
            <a:spLocks noGrp="1" noChangeArrowheads="1"/>
          </p:cNvSpPr>
          <p:nvPr>
            <p:ph type="ftr" sz="quarter" idx="4"/>
          </p:nvPr>
        </p:nvSpPr>
        <p:spPr>
          <a:noFill/>
        </p:spPr>
        <p:txBody>
          <a:bodyPr/>
          <a:lstStyle/>
          <a:p>
            <a:pPr defTabSz="914400"/>
            <a:r>
              <a:rPr lang="es-ES" smtClean="0"/>
              <a:t>Ampliación Redes</a:t>
            </a:r>
          </a:p>
        </p:txBody>
      </p:sp>
      <p:sp>
        <p:nvSpPr>
          <p:cNvPr id="95236" name="Rectangle 7"/>
          <p:cNvSpPr>
            <a:spLocks noGrp="1" noChangeArrowheads="1"/>
          </p:cNvSpPr>
          <p:nvPr>
            <p:ph type="sldNum" sz="quarter" idx="5"/>
          </p:nvPr>
        </p:nvSpPr>
        <p:spPr>
          <a:noFill/>
        </p:spPr>
        <p:txBody>
          <a:bodyPr/>
          <a:lstStyle/>
          <a:p>
            <a:pPr defTabSz="914400"/>
            <a:r>
              <a:rPr lang="es-ES" smtClean="0"/>
              <a:t>1-</a:t>
            </a:r>
            <a:fld id="{980557AD-6699-4E86-84B2-C822F05FBBC6}" type="slidenum">
              <a:rPr lang="es-ES" smtClean="0"/>
              <a:pPr defTabSz="914400"/>
              <a:t>10</a:t>
            </a:fld>
            <a:endParaRPr lang="es-ES" smtClean="0"/>
          </a:p>
        </p:txBody>
      </p:sp>
      <p:sp>
        <p:nvSpPr>
          <p:cNvPr id="95237" name="Rectangle 2"/>
          <p:cNvSpPr>
            <a:spLocks noGrp="1" noRot="1" noChangeAspect="1" noChangeArrowheads="1" noTextEdit="1"/>
          </p:cNvSpPr>
          <p:nvPr>
            <p:ph type="sldImg"/>
          </p:nvPr>
        </p:nvSpPr>
        <p:spPr>
          <a:ln/>
        </p:spPr>
      </p:sp>
      <p:sp>
        <p:nvSpPr>
          <p:cNvPr id="95238" name="Rectangle 3"/>
          <p:cNvSpPr>
            <a:spLocks noGrp="1" noChangeArrowheads="1"/>
          </p:cNvSpPr>
          <p:nvPr>
            <p:ph type="body" idx="1"/>
          </p:nvPr>
        </p:nvSpPr>
        <p:spPr>
          <a:noFill/>
          <a:ln/>
        </p:spPr>
        <p:txBody>
          <a:bodyPr/>
          <a:lstStyle/>
          <a:p>
            <a:pPr eaLnBrk="1" hangingPunct="1"/>
            <a:r>
              <a:rPr lang="es-ES" smtClean="0"/>
              <a:t>Análogamente a como ocurría con las direcciones MAC multicast las direcciones IP multicast no pueden aparecer en el campo dirección de origen de un datagrama. Tampoco pueden aparecer en los campos opcionales source route o record route.</a:t>
            </a:r>
          </a:p>
          <a:p>
            <a:pPr eaLnBrk="1" hangingPunct="1"/>
            <a:r>
              <a:rPr lang="es-ES" smtClean="0"/>
              <a:t>Los datagramas multicast no pueden dar lugar a mensajes ICMP del tipo Destination Unreachable. Por otro lado el campo TTL de los datagramas multicast se decrementa de la misma forma que el de los datagramas unicast y cuando vale cero el datagrama se destruye, pero no se envían mensajes ICMP Time Exceeded al emisor.</a:t>
            </a:r>
          </a:p>
          <a:p>
            <a:pPr eaLnBrk="1" hangingPunct="1"/>
            <a:r>
              <a:rPr lang="es-ES" smtClean="0"/>
              <a:t>Los mensajes ICMP ECHO REQUEST enviados a direcciones multicast producen mensajes unicast ICMP ECHO REPLY de </a:t>
            </a:r>
            <a:r>
              <a:rPr lang="es-ES" u="sng" smtClean="0"/>
              <a:t>todos</a:t>
            </a:r>
            <a:r>
              <a:rPr lang="es-ES" smtClean="0"/>
              <a:t> los miembros del grupo; en la respuesta cada miembro pondrá como dirección de origen la suya propia y como dirección de destino la del emisor del ICMP ECHO REQUEST; por tanto las respuestas a un ping multicats son mensajes unicast.</a:t>
            </a:r>
          </a:p>
          <a:p>
            <a:pPr eaLnBrk="1" hangingPunct="1"/>
            <a:endParaRPr lang="es-ES" smtClean="0"/>
          </a:p>
        </p:txBody>
      </p:sp>
    </p:spTree>
    <p:extLst>
      <p:ext uri="{BB962C8B-B14F-4D97-AF65-F5344CB8AC3E}">
        <p14:creationId xmlns:p14="http://schemas.microsoft.com/office/powerpoint/2010/main" val="533353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a:noFill/>
        </p:spPr>
        <p:txBody>
          <a:bodyPr/>
          <a:lstStyle/>
          <a:p>
            <a:pPr defTabSz="914400"/>
            <a:r>
              <a:rPr lang="es-ES" smtClean="0"/>
              <a:t>Multicast</a:t>
            </a:r>
          </a:p>
        </p:txBody>
      </p:sp>
      <p:sp>
        <p:nvSpPr>
          <p:cNvPr id="96259" name="Rectangle 6"/>
          <p:cNvSpPr>
            <a:spLocks noGrp="1" noChangeArrowheads="1"/>
          </p:cNvSpPr>
          <p:nvPr>
            <p:ph type="ftr" sz="quarter" idx="4"/>
          </p:nvPr>
        </p:nvSpPr>
        <p:spPr>
          <a:noFill/>
        </p:spPr>
        <p:txBody>
          <a:bodyPr/>
          <a:lstStyle/>
          <a:p>
            <a:pPr defTabSz="914400"/>
            <a:r>
              <a:rPr lang="es-ES" smtClean="0"/>
              <a:t>Ampliación Redes</a:t>
            </a:r>
          </a:p>
        </p:txBody>
      </p:sp>
      <p:sp>
        <p:nvSpPr>
          <p:cNvPr id="96260" name="Rectangle 7"/>
          <p:cNvSpPr>
            <a:spLocks noGrp="1" noChangeArrowheads="1"/>
          </p:cNvSpPr>
          <p:nvPr>
            <p:ph type="sldNum" sz="quarter" idx="5"/>
          </p:nvPr>
        </p:nvSpPr>
        <p:spPr>
          <a:noFill/>
        </p:spPr>
        <p:txBody>
          <a:bodyPr/>
          <a:lstStyle/>
          <a:p>
            <a:pPr defTabSz="914400"/>
            <a:r>
              <a:rPr lang="es-ES" smtClean="0"/>
              <a:t>1-</a:t>
            </a:r>
            <a:fld id="{515C97CD-93AC-460E-B0F8-3E728491D7FB}" type="slidenum">
              <a:rPr lang="es-ES" smtClean="0"/>
              <a:pPr defTabSz="914400"/>
              <a:t>11</a:t>
            </a:fld>
            <a:endParaRPr lang="es-ES" smtClean="0"/>
          </a:p>
        </p:txBody>
      </p:sp>
      <p:sp>
        <p:nvSpPr>
          <p:cNvPr id="96261" name="Rectangle 2"/>
          <p:cNvSpPr>
            <a:spLocks noGrp="1" noRot="1" noChangeAspect="1" noChangeArrowheads="1" noTextEdit="1"/>
          </p:cNvSpPr>
          <p:nvPr>
            <p:ph type="sldImg"/>
          </p:nvPr>
        </p:nvSpPr>
        <p:spPr>
          <a:ln/>
        </p:spPr>
      </p:sp>
      <p:sp>
        <p:nvSpPr>
          <p:cNvPr id="96262" name="Rectangle 3"/>
          <p:cNvSpPr>
            <a:spLocks noGrp="1" noChangeArrowheads="1"/>
          </p:cNvSpPr>
          <p:nvPr>
            <p:ph type="body" idx="1"/>
          </p:nvPr>
        </p:nvSpPr>
        <p:spPr>
          <a:noFill/>
          <a:ln/>
        </p:spPr>
        <p:txBody>
          <a:bodyPr/>
          <a:lstStyle/>
          <a:p>
            <a:pPr eaLnBrk="1" hangingPunct="1"/>
            <a:r>
              <a:rPr lang="es-ES" smtClean="0"/>
              <a:t>Para la resolución de direcciones multicast, es decir la equivalencia entre las direcciones de nivel de enlace (direcciones MAC) y las del nivel de red (direcciones IP) se utiliza un mapeo directo de una en la otra. </a:t>
            </a:r>
          </a:p>
          <a:p>
            <a:pPr eaLnBrk="1" hangingPunct="1"/>
            <a:r>
              <a:rPr lang="es-ES" smtClean="0"/>
              <a:t>Dado que las direcciones IP clase D reservan 28 bits para identificar el grupo un mapeo biunívoco necesitaría disponer de 28 bits en la dirección MAC, lo cual se podría haber conseguido con un conjunto de 16 OUIs contiguos (OUI = Organizationally Unique Identifier, el prefijo de tres bytes que el IEEE asigna a los fabricantes de tarjetas de red). Desgraciadamente cuando se planteó esa posibilidad a principios de los 90 en el seno del IETF cada OUI costaba 1000 dólares, el proyecto de transmisión multicast no parecía muy interesante y no se consiguieron los 16.000 dólares necesarios (en una reunión del IETF se llegó a plantear hacer una colecta para lograr este objetivo). En su lugar el IETF decidió comprar un solo OUI (se le asignó el 01-00-5E) y además decidió dedicar únicamente la mitad inferior del rango correspondiente para el mapeo de direcciones multicast, reservando la mitad superior para otros fines.</a:t>
            </a:r>
          </a:p>
          <a:p>
            <a:pPr eaLnBrk="1" hangingPunct="1"/>
            <a:r>
              <a:rPr lang="es-ES" smtClean="0"/>
              <a:t>Por tanto las direcciones multicast de IP siempre se traducen en direcciones MAC con 01-00-5E en los primeros 24 bits y un cero en el bit siguiente (el 25), quedando libres los 23 últimos. En estos 23 bits se escriben los últimos 23 bits de la dirección IP. Las direcciones IP multicast están formadas por 28 bits (los cuatro primeros siempre tienen el mismo valor), por tanto al calcular la dirección MAC correspondiente se ignoran los cinco primeros.</a:t>
            </a:r>
          </a:p>
          <a:p>
            <a:pPr eaLnBrk="1" hangingPunct="1"/>
            <a:endParaRPr lang="es-ES" smtClean="0"/>
          </a:p>
        </p:txBody>
      </p:sp>
    </p:spTree>
    <p:extLst>
      <p:ext uri="{BB962C8B-B14F-4D97-AF65-F5344CB8AC3E}">
        <p14:creationId xmlns:p14="http://schemas.microsoft.com/office/powerpoint/2010/main" val="1320763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a:noFill/>
        </p:spPr>
        <p:txBody>
          <a:bodyPr/>
          <a:lstStyle/>
          <a:p>
            <a:pPr defTabSz="914400"/>
            <a:r>
              <a:rPr lang="es-ES" smtClean="0"/>
              <a:t>Multicast</a:t>
            </a:r>
          </a:p>
        </p:txBody>
      </p:sp>
      <p:sp>
        <p:nvSpPr>
          <p:cNvPr id="97283" name="Rectangle 6"/>
          <p:cNvSpPr>
            <a:spLocks noGrp="1" noChangeArrowheads="1"/>
          </p:cNvSpPr>
          <p:nvPr>
            <p:ph type="ftr" sz="quarter" idx="4"/>
          </p:nvPr>
        </p:nvSpPr>
        <p:spPr>
          <a:noFill/>
        </p:spPr>
        <p:txBody>
          <a:bodyPr/>
          <a:lstStyle/>
          <a:p>
            <a:pPr defTabSz="914400"/>
            <a:r>
              <a:rPr lang="es-ES" smtClean="0"/>
              <a:t>Ampliación Redes</a:t>
            </a:r>
          </a:p>
        </p:txBody>
      </p:sp>
      <p:sp>
        <p:nvSpPr>
          <p:cNvPr id="97284" name="Rectangle 7"/>
          <p:cNvSpPr>
            <a:spLocks noGrp="1" noChangeArrowheads="1"/>
          </p:cNvSpPr>
          <p:nvPr>
            <p:ph type="sldNum" sz="quarter" idx="5"/>
          </p:nvPr>
        </p:nvSpPr>
        <p:spPr>
          <a:noFill/>
        </p:spPr>
        <p:txBody>
          <a:bodyPr/>
          <a:lstStyle/>
          <a:p>
            <a:pPr defTabSz="914400"/>
            <a:r>
              <a:rPr lang="es-ES" smtClean="0"/>
              <a:t>1-</a:t>
            </a:r>
            <a:fld id="{2818594B-A11C-4DED-BBC1-757F6682C050}" type="slidenum">
              <a:rPr lang="es-ES" smtClean="0"/>
              <a:pPr defTabSz="914400"/>
              <a:t>12</a:t>
            </a:fld>
            <a:endParaRPr lang="es-ES" smtClean="0"/>
          </a:p>
        </p:txBody>
      </p:sp>
      <p:sp>
        <p:nvSpPr>
          <p:cNvPr id="97285" name="Rectangle 2"/>
          <p:cNvSpPr>
            <a:spLocks noGrp="1" noRot="1" noChangeAspect="1" noChangeArrowheads="1" noTextEdit="1"/>
          </p:cNvSpPr>
          <p:nvPr>
            <p:ph type="sldImg"/>
          </p:nvPr>
        </p:nvSpPr>
        <p:spPr>
          <a:ln/>
        </p:spPr>
      </p:sp>
      <p:sp>
        <p:nvSpPr>
          <p:cNvPr id="97286" name="Rectangle 3"/>
          <p:cNvSpPr>
            <a:spLocks noGrp="1" noChangeArrowheads="1"/>
          </p:cNvSpPr>
          <p:nvPr>
            <p:ph type="body" idx="1"/>
          </p:nvPr>
        </p:nvSpPr>
        <p:spPr>
          <a:noFill/>
          <a:ln/>
        </p:spPr>
        <p:txBody>
          <a:bodyPr/>
          <a:lstStyle/>
          <a:p>
            <a:pPr eaLnBrk="1" hangingPunct="1"/>
            <a:r>
              <a:rPr lang="es-ES" smtClean="0"/>
              <a:t>Aquí podemos ver gráficamente como se realiza el mapeo de direcciones multicast MAC-IP. La dirección MAC tiene fijados los 24 primeros bits (el ‘OUI’) y el bit siguiente (el 25) dejando libres tan solo los 23 últimos bits. En estos se acomoda bit a bit el valor de los últimos 23 bits de la dirección IP.</a:t>
            </a:r>
          </a:p>
          <a:p>
            <a:pPr eaLnBrk="1" hangingPunct="1"/>
            <a:r>
              <a:rPr lang="es-ES" smtClean="0"/>
              <a:t>Una consecuencia curiosa de este mapeo ‘aproximado’ es la correspondencia no biunívoca de direcciones. Concretamente existen, para cada dirección MAC multicast, 32 direcciones IP multicast posibles (todas las que coinciden en los últimos 23 bits).</a:t>
            </a:r>
          </a:p>
          <a:p>
            <a:pPr eaLnBrk="1" hangingPunct="1"/>
            <a:r>
              <a:rPr lang="es-ES" smtClean="0"/>
              <a:t>Por ejemplo, si calculamos la dirección MAC correspondiente a las direcciones IP multicast 224.0.0.1 y 224.128.0.1 obtendremos en ambos casos la dirección MAC 0100.5E00.0001. Esta dirección MAC corresponde también a las direcciones 225.0.0.1, 225.128.0.1, etc., hasta un total de 32 direcciones IP multicast diferentes.</a:t>
            </a:r>
          </a:p>
          <a:p>
            <a:pPr eaLnBrk="1" hangingPunct="1"/>
            <a:endParaRPr lang="es-ES" smtClean="0"/>
          </a:p>
        </p:txBody>
      </p:sp>
    </p:spTree>
    <p:extLst>
      <p:ext uri="{BB962C8B-B14F-4D97-AF65-F5344CB8AC3E}">
        <p14:creationId xmlns:p14="http://schemas.microsoft.com/office/powerpoint/2010/main" val="2434291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a:noFill/>
        </p:spPr>
        <p:txBody>
          <a:bodyPr/>
          <a:lstStyle/>
          <a:p>
            <a:pPr defTabSz="914400"/>
            <a:r>
              <a:rPr lang="es-ES" smtClean="0"/>
              <a:t>Multicast</a:t>
            </a:r>
          </a:p>
        </p:txBody>
      </p:sp>
      <p:sp>
        <p:nvSpPr>
          <p:cNvPr id="98307" name="Rectangle 6"/>
          <p:cNvSpPr>
            <a:spLocks noGrp="1" noChangeArrowheads="1"/>
          </p:cNvSpPr>
          <p:nvPr>
            <p:ph type="ftr" sz="quarter" idx="4"/>
          </p:nvPr>
        </p:nvSpPr>
        <p:spPr>
          <a:noFill/>
        </p:spPr>
        <p:txBody>
          <a:bodyPr/>
          <a:lstStyle/>
          <a:p>
            <a:pPr defTabSz="914400"/>
            <a:r>
              <a:rPr lang="es-ES" smtClean="0"/>
              <a:t>Ampliación Redes</a:t>
            </a:r>
          </a:p>
        </p:txBody>
      </p:sp>
      <p:sp>
        <p:nvSpPr>
          <p:cNvPr id="98308" name="Rectangle 7"/>
          <p:cNvSpPr>
            <a:spLocks noGrp="1" noChangeArrowheads="1"/>
          </p:cNvSpPr>
          <p:nvPr>
            <p:ph type="sldNum" sz="quarter" idx="5"/>
          </p:nvPr>
        </p:nvSpPr>
        <p:spPr>
          <a:noFill/>
        </p:spPr>
        <p:txBody>
          <a:bodyPr/>
          <a:lstStyle/>
          <a:p>
            <a:pPr defTabSz="914400"/>
            <a:r>
              <a:rPr lang="es-ES" smtClean="0"/>
              <a:t>1-</a:t>
            </a:r>
            <a:fld id="{32205025-C995-48B5-AB57-70047AC64833}" type="slidenum">
              <a:rPr lang="es-ES" smtClean="0"/>
              <a:pPr defTabSz="914400"/>
              <a:t>13</a:t>
            </a:fld>
            <a:endParaRPr lang="es-ES" smtClean="0"/>
          </a:p>
        </p:txBody>
      </p:sp>
      <p:sp>
        <p:nvSpPr>
          <p:cNvPr id="98309" name="Rectangle 2"/>
          <p:cNvSpPr>
            <a:spLocks noGrp="1" noRot="1" noChangeAspect="1" noChangeArrowheads="1" noTextEdit="1"/>
          </p:cNvSpPr>
          <p:nvPr>
            <p:ph type="sldImg"/>
          </p:nvPr>
        </p:nvSpPr>
        <p:spPr>
          <a:ln/>
        </p:spPr>
      </p:sp>
      <p:sp>
        <p:nvSpPr>
          <p:cNvPr id="98310" name="Rectangle 3"/>
          <p:cNvSpPr>
            <a:spLocks noGrp="1" noChangeArrowheads="1"/>
          </p:cNvSpPr>
          <p:nvPr>
            <p:ph type="body" idx="1"/>
          </p:nvPr>
        </p:nvSpPr>
        <p:spPr>
          <a:noFill/>
          <a:ln/>
        </p:spPr>
        <p:txBody>
          <a:bodyPr/>
          <a:lstStyle/>
          <a:p>
            <a:pPr eaLnBrk="1" hangingPunct="1"/>
            <a:r>
              <a:rPr lang="es-ES" smtClean="0"/>
              <a:t>Afortunadamente las consecuencias de ese mapeo MAC-IP no biunívoco no son desastrosas. Cuando se da la casualidad de que en una misma LAN hay dos grupos IP multicast diferentes que tienen la misma dirección MAC correspondiente las tarjetas de red pasarán al nivel de red ambos grupos (ya que cuando intenten ‘sintonizar’ el suyo automáticamente sintonizarán ambos, inevitablemente). Las tarjetas pasarán pues al nivel de red las tramas de ambos. A continuación el nivel de red comprobará la dirección IP de destino en la cabecera del datagrama y detectará que algunos de los datagramas que recibe no son suyos, por lo que los descartará silenciosamente.</a:t>
            </a:r>
          </a:p>
          <a:p>
            <a:pPr eaLnBrk="1" hangingPunct="1"/>
            <a:r>
              <a:rPr lang="es-ES" smtClean="0"/>
              <a:t>Por tanto el resultado es que el protocolo funciona correctamente, si bien se produce un consumo extra de CPU debido a la necesidad de que el nivel de red filtre tráfico que en condiciones ‘normales’ debería haber sido filtrado por el nivel de enlace (es decir, por la tarjeta de red). </a:t>
            </a:r>
          </a:p>
          <a:p>
            <a:pPr eaLnBrk="1" hangingPunct="1"/>
            <a:r>
              <a:rPr lang="es-ES" smtClean="0"/>
              <a:t>Otra cuestión que merece la pena comentar es el hecho de que algunas tarjetas de red de gama baja soportan un número muy limitado de direcciones multicast. Cuando se supera dicho umbral (por ejemplo si el usuario se suscribe a muchos grupos multicast) la tarjeta captura todo el tráfico multicast de forma indiscriminada (el que lleva a 1 el bit individual/de grupo) y lo pasa al nivel de red, que se ha de ocupar entonces de filtrar el tráfico que le incumbe. El consumo de CPU debido a este filtrado puede ser importante. </a:t>
            </a:r>
          </a:p>
        </p:txBody>
      </p:sp>
    </p:spTree>
    <p:extLst>
      <p:ext uri="{BB962C8B-B14F-4D97-AF65-F5344CB8AC3E}">
        <p14:creationId xmlns:p14="http://schemas.microsoft.com/office/powerpoint/2010/main" val="3938266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a:noFill/>
        </p:spPr>
        <p:txBody>
          <a:bodyPr/>
          <a:lstStyle/>
          <a:p>
            <a:pPr defTabSz="914400"/>
            <a:r>
              <a:rPr lang="es-ES" smtClean="0"/>
              <a:t>Multicast</a:t>
            </a:r>
          </a:p>
        </p:txBody>
      </p:sp>
      <p:sp>
        <p:nvSpPr>
          <p:cNvPr id="99331" name="Rectangle 6"/>
          <p:cNvSpPr>
            <a:spLocks noGrp="1" noChangeArrowheads="1"/>
          </p:cNvSpPr>
          <p:nvPr>
            <p:ph type="ftr" sz="quarter" idx="4"/>
          </p:nvPr>
        </p:nvSpPr>
        <p:spPr>
          <a:noFill/>
        </p:spPr>
        <p:txBody>
          <a:bodyPr/>
          <a:lstStyle/>
          <a:p>
            <a:pPr defTabSz="914400"/>
            <a:r>
              <a:rPr lang="es-ES" smtClean="0"/>
              <a:t>Ampliación Redes</a:t>
            </a:r>
          </a:p>
        </p:txBody>
      </p:sp>
      <p:sp>
        <p:nvSpPr>
          <p:cNvPr id="99332" name="Rectangle 7"/>
          <p:cNvSpPr>
            <a:spLocks noGrp="1" noChangeArrowheads="1"/>
          </p:cNvSpPr>
          <p:nvPr>
            <p:ph type="sldNum" sz="quarter" idx="5"/>
          </p:nvPr>
        </p:nvSpPr>
        <p:spPr>
          <a:noFill/>
        </p:spPr>
        <p:txBody>
          <a:bodyPr/>
          <a:lstStyle/>
          <a:p>
            <a:pPr defTabSz="914400"/>
            <a:r>
              <a:rPr lang="es-ES" smtClean="0"/>
              <a:t>1-</a:t>
            </a:r>
            <a:fld id="{B266E1D7-75BD-4322-B2EA-25CA03F587FE}" type="slidenum">
              <a:rPr lang="es-ES" smtClean="0"/>
              <a:pPr defTabSz="914400"/>
              <a:t>14</a:t>
            </a:fld>
            <a:endParaRPr lang="es-ES" smtClean="0"/>
          </a:p>
        </p:txBody>
      </p:sp>
      <p:sp>
        <p:nvSpPr>
          <p:cNvPr id="99333" name="Rectangle 2"/>
          <p:cNvSpPr>
            <a:spLocks noGrp="1" noRot="1" noChangeAspect="1" noChangeArrowheads="1" noTextEdit="1"/>
          </p:cNvSpPr>
          <p:nvPr>
            <p:ph type="sldImg"/>
          </p:nvPr>
        </p:nvSpPr>
        <p:spPr>
          <a:ln/>
        </p:spPr>
      </p:sp>
      <p:sp>
        <p:nvSpPr>
          <p:cNvPr id="99334" name="Rectangle 3"/>
          <p:cNvSpPr>
            <a:spLocks noGrp="1" noChangeArrowheads="1"/>
          </p:cNvSpPr>
          <p:nvPr>
            <p:ph type="body" idx="1"/>
          </p:nvPr>
        </p:nvSpPr>
        <p:spPr>
          <a:noFill/>
          <a:ln/>
        </p:spPr>
        <p:txBody>
          <a:bodyPr/>
          <a:lstStyle/>
          <a:p>
            <a:pPr eaLnBrk="1" hangingPunct="1"/>
            <a:r>
              <a:rPr lang="es-ES_tradnl" smtClean="0"/>
              <a:t>En esta figura se muestra un ejemplo de la coincidencia de direcciones en el mapeo MAC-IP. Por un lado tenemos un emisor de datagramas multicast en el grupo 224.128.0.1 en el que están interesados Juan y Rosa; por otro lado hay un emisor del grupo 225.0.0.1 en el que está interesado Luis. Ambos emisores están generando un tráfico de vídeo en la LAN, que está llegando a todos los hosts. Cuando Juan y Rosa deseen recibir el grupo 224.128.0.1 programarán su tarjeta para recibir la dirección MAC 0100.5E00.0001; a partir de ese momento el nivel de red en el host de Juan y Rosa recibirá ambos flujos de vídeo, si bien ellos solo verán el de 224.128.0.1 ya que el nivel de red descartará el otro grupo. Análogamente, cuando Luis desee recibir el grupo 225.0.0.1 recibirá ambos flujos, pero su nivel de red solo le mostrará el que ha solicitado.</a:t>
            </a:r>
            <a:endParaRPr lang="es-ES" smtClean="0"/>
          </a:p>
          <a:p>
            <a:pPr eaLnBrk="1" hangingPunct="1"/>
            <a:endParaRPr lang="es-ES" smtClean="0"/>
          </a:p>
        </p:txBody>
      </p:sp>
    </p:spTree>
    <p:extLst>
      <p:ext uri="{BB962C8B-B14F-4D97-AF65-F5344CB8AC3E}">
        <p14:creationId xmlns:p14="http://schemas.microsoft.com/office/powerpoint/2010/main" val="2630864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a:noFill/>
        </p:spPr>
        <p:txBody>
          <a:bodyPr/>
          <a:lstStyle/>
          <a:p>
            <a:pPr defTabSz="914400"/>
            <a:r>
              <a:rPr lang="es-ES" smtClean="0"/>
              <a:t>Multicast</a:t>
            </a:r>
          </a:p>
        </p:txBody>
      </p:sp>
      <p:sp>
        <p:nvSpPr>
          <p:cNvPr id="100355" name="Rectangle 6"/>
          <p:cNvSpPr>
            <a:spLocks noGrp="1" noChangeArrowheads="1"/>
          </p:cNvSpPr>
          <p:nvPr>
            <p:ph type="ftr" sz="quarter" idx="4"/>
          </p:nvPr>
        </p:nvSpPr>
        <p:spPr>
          <a:noFill/>
        </p:spPr>
        <p:txBody>
          <a:bodyPr/>
          <a:lstStyle/>
          <a:p>
            <a:pPr defTabSz="914400"/>
            <a:r>
              <a:rPr lang="es-ES" smtClean="0"/>
              <a:t>Ampliación Redes</a:t>
            </a:r>
          </a:p>
        </p:txBody>
      </p:sp>
      <p:sp>
        <p:nvSpPr>
          <p:cNvPr id="100356" name="Rectangle 7"/>
          <p:cNvSpPr>
            <a:spLocks noGrp="1" noChangeArrowheads="1"/>
          </p:cNvSpPr>
          <p:nvPr>
            <p:ph type="sldNum" sz="quarter" idx="5"/>
          </p:nvPr>
        </p:nvSpPr>
        <p:spPr>
          <a:noFill/>
        </p:spPr>
        <p:txBody>
          <a:bodyPr/>
          <a:lstStyle/>
          <a:p>
            <a:pPr defTabSz="914400"/>
            <a:r>
              <a:rPr lang="es-ES" smtClean="0"/>
              <a:t>1-</a:t>
            </a:r>
            <a:fld id="{3C20111E-3C3D-45F9-833E-CDD9266B586E}" type="slidenum">
              <a:rPr lang="es-ES" smtClean="0"/>
              <a:pPr defTabSz="914400"/>
              <a:t>15</a:t>
            </a:fld>
            <a:endParaRPr lang="es-ES" smtClean="0"/>
          </a:p>
        </p:txBody>
      </p:sp>
      <p:sp>
        <p:nvSpPr>
          <p:cNvPr id="100357" name="Rectangle 2"/>
          <p:cNvSpPr>
            <a:spLocks noGrp="1" noRot="1" noChangeAspect="1" noChangeArrowheads="1" noTextEdit="1"/>
          </p:cNvSpPr>
          <p:nvPr>
            <p:ph type="sldImg"/>
          </p:nvPr>
        </p:nvSpPr>
        <p:spPr>
          <a:ln/>
        </p:spPr>
      </p:sp>
      <p:sp>
        <p:nvSpPr>
          <p:cNvPr id="100358" name="Rectangle 3"/>
          <p:cNvSpPr>
            <a:spLocks noGrp="1" noChangeArrowheads="1"/>
          </p:cNvSpPr>
          <p:nvPr>
            <p:ph type="body" idx="1"/>
          </p:nvPr>
        </p:nvSpPr>
        <p:spPr>
          <a:noFill/>
          <a:ln/>
        </p:spPr>
        <p:txBody>
          <a:bodyPr/>
          <a:lstStyle/>
          <a:p>
            <a:pPr eaLnBrk="1" hangingPunct="1"/>
            <a:r>
              <a:rPr lang="es-ES" smtClean="0"/>
              <a:t>Existen una serie de rangos de direcciones dentro de la clase D que se han reservado para fines específicos y que no deberían ser utilizados de otro modo. El más singular de todos ellos es el 224.0.0/24 (que comprende desde la dirección 224.0.0.0 hasta la 224.0.0.255). Este rango está reservado para control en la red local y su ámbito está estrictamente restringido a la red local, es decir nunca los routers deberían propagar datagramas con direcciones de destino de este rango, independientemente del valor que tenga el campo TTL.</a:t>
            </a:r>
          </a:p>
          <a:p>
            <a:pPr eaLnBrk="1" hangingPunct="1"/>
            <a:r>
              <a:rPr lang="es-ES" smtClean="0"/>
              <a:t>El rango 224.0.1/24 corresponde a servicios que deben recibir direcciones ‘bien conocidas’ y que por tanto han recibido una asignación por parte del IANA. Estos sin embargo si que se propagan más alla de la LAN, hasta allí donde se lo permita su valor de TTL.</a:t>
            </a:r>
          </a:p>
          <a:p>
            <a:pPr eaLnBrk="1" hangingPunct="1"/>
            <a:r>
              <a:rPr lang="es-ES" smtClean="0"/>
              <a:t>El rango 224.2/16 es utilizado por todas las aplicaciones que normalmente arrancan desde el SDR (audio, video y pizarra electrónica).</a:t>
            </a:r>
          </a:p>
          <a:p>
            <a:pPr eaLnBrk="1" hangingPunct="1"/>
            <a:r>
              <a:rPr lang="es-ES" smtClean="0"/>
              <a:t>El rango 232/8 se utiliza para emisiones multicast tipo SSM (Source Specific Multicast), es decir emisiones en las que el receptor puede seleccionar al emisor. Para el correcto funcionamiento de SSM es preciso utilizar IGMPv3, como veremos más adelante.</a:t>
            </a:r>
          </a:p>
          <a:p>
            <a:pPr eaLnBrk="1" hangingPunct="1"/>
            <a:endParaRPr lang="es-ES" smtClean="0"/>
          </a:p>
        </p:txBody>
      </p:sp>
    </p:spTree>
    <p:extLst>
      <p:ext uri="{BB962C8B-B14F-4D97-AF65-F5344CB8AC3E}">
        <p14:creationId xmlns:p14="http://schemas.microsoft.com/office/powerpoint/2010/main" val="40599188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a:noFill/>
        </p:spPr>
        <p:txBody>
          <a:bodyPr/>
          <a:lstStyle/>
          <a:p>
            <a:pPr defTabSz="914400"/>
            <a:r>
              <a:rPr lang="es-ES" smtClean="0"/>
              <a:t>Multicast</a:t>
            </a:r>
          </a:p>
        </p:txBody>
      </p:sp>
      <p:sp>
        <p:nvSpPr>
          <p:cNvPr id="101379" name="Rectangle 6"/>
          <p:cNvSpPr>
            <a:spLocks noGrp="1" noChangeArrowheads="1"/>
          </p:cNvSpPr>
          <p:nvPr>
            <p:ph type="ftr" sz="quarter" idx="4"/>
          </p:nvPr>
        </p:nvSpPr>
        <p:spPr>
          <a:noFill/>
        </p:spPr>
        <p:txBody>
          <a:bodyPr/>
          <a:lstStyle/>
          <a:p>
            <a:pPr defTabSz="914400"/>
            <a:r>
              <a:rPr lang="es-ES" smtClean="0"/>
              <a:t>Ampliación Redes</a:t>
            </a:r>
          </a:p>
        </p:txBody>
      </p:sp>
      <p:sp>
        <p:nvSpPr>
          <p:cNvPr id="101380" name="Rectangle 7"/>
          <p:cNvSpPr>
            <a:spLocks noGrp="1" noChangeArrowheads="1"/>
          </p:cNvSpPr>
          <p:nvPr>
            <p:ph type="sldNum" sz="quarter" idx="5"/>
          </p:nvPr>
        </p:nvSpPr>
        <p:spPr>
          <a:noFill/>
        </p:spPr>
        <p:txBody>
          <a:bodyPr/>
          <a:lstStyle/>
          <a:p>
            <a:pPr defTabSz="914400"/>
            <a:r>
              <a:rPr lang="es-ES" smtClean="0"/>
              <a:t>1-</a:t>
            </a:r>
            <a:fld id="{3301D49E-953A-412C-AB8A-271AA16D18D3}" type="slidenum">
              <a:rPr lang="es-ES" smtClean="0"/>
              <a:pPr defTabSz="914400"/>
              <a:t>16</a:t>
            </a:fld>
            <a:endParaRPr lang="es-ES" smtClean="0"/>
          </a:p>
        </p:txBody>
      </p:sp>
      <p:sp>
        <p:nvSpPr>
          <p:cNvPr id="101381" name="Rectangle 2"/>
          <p:cNvSpPr>
            <a:spLocks noGrp="1" noRot="1" noChangeAspect="1" noChangeArrowheads="1" noTextEdit="1"/>
          </p:cNvSpPr>
          <p:nvPr>
            <p:ph type="sldImg"/>
          </p:nvPr>
        </p:nvSpPr>
        <p:spPr>
          <a:ln/>
        </p:spPr>
      </p:sp>
      <p:sp>
        <p:nvSpPr>
          <p:cNvPr id="101382" name="Rectangle 3"/>
          <p:cNvSpPr>
            <a:spLocks noGrp="1" noChangeArrowheads="1"/>
          </p:cNvSpPr>
          <p:nvPr>
            <p:ph type="body" idx="1"/>
          </p:nvPr>
        </p:nvSpPr>
        <p:spPr>
          <a:noFill/>
          <a:ln/>
        </p:spPr>
        <p:txBody>
          <a:bodyPr/>
          <a:lstStyle/>
          <a:p>
            <a:pPr eaLnBrk="1" hangingPunct="1"/>
            <a:r>
              <a:rPr lang="es-ES" smtClean="0"/>
              <a:t>Aquí se muestran algunos ejemplos de direcciones multicast reservadas  por el IANA para fines específicos. Por un lado tenemos las pertenecientes al rango 224.0.0.0/24, que tiene ámbito local, y por otro las del rango 224.0.1.0/24 que tiene un ámbito global, es decir que deben ser propagadas por toda la red multicast (siempre y cuando lo permita el valor del campo TTL).</a:t>
            </a:r>
          </a:p>
        </p:txBody>
      </p:sp>
    </p:spTree>
    <p:extLst>
      <p:ext uri="{BB962C8B-B14F-4D97-AF65-F5344CB8AC3E}">
        <p14:creationId xmlns:p14="http://schemas.microsoft.com/office/powerpoint/2010/main" val="716605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a:noFill/>
        </p:spPr>
        <p:txBody>
          <a:bodyPr/>
          <a:lstStyle/>
          <a:p>
            <a:pPr defTabSz="914400"/>
            <a:r>
              <a:rPr lang="es-ES" smtClean="0"/>
              <a:t>Multicast</a:t>
            </a:r>
          </a:p>
        </p:txBody>
      </p:sp>
      <p:sp>
        <p:nvSpPr>
          <p:cNvPr id="102403" name="Rectangle 6"/>
          <p:cNvSpPr>
            <a:spLocks noGrp="1" noChangeArrowheads="1"/>
          </p:cNvSpPr>
          <p:nvPr>
            <p:ph type="ftr" sz="quarter" idx="4"/>
          </p:nvPr>
        </p:nvSpPr>
        <p:spPr>
          <a:noFill/>
        </p:spPr>
        <p:txBody>
          <a:bodyPr/>
          <a:lstStyle/>
          <a:p>
            <a:pPr defTabSz="914400"/>
            <a:r>
              <a:rPr lang="es-ES" smtClean="0"/>
              <a:t>Ampliación Redes</a:t>
            </a:r>
          </a:p>
        </p:txBody>
      </p:sp>
      <p:sp>
        <p:nvSpPr>
          <p:cNvPr id="102404" name="Rectangle 7"/>
          <p:cNvSpPr>
            <a:spLocks noGrp="1" noChangeArrowheads="1"/>
          </p:cNvSpPr>
          <p:nvPr>
            <p:ph type="sldNum" sz="quarter" idx="5"/>
          </p:nvPr>
        </p:nvSpPr>
        <p:spPr>
          <a:noFill/>
        </p:spPr>
        <p:txBody>
          <a:bodyPr/>
          <a:lstStyle/>
          <a:p>
            <a:pPr defTabSz="914400"/>
            <a:r>
              <a:rPr lang="es-ES" smtClean="0"/>
              <a:t>1-</a:t>
            </a:r>
            <a:fld id="{5FE96902-B5FD-4D8E-9245-B952C1D2AB3A}" type="slidenum">
              <a:rPr lang="es-ES" smtClean="0"/>
              <a:pPr defTabSz="914400"/>
              <a:t>17</a:t>
            </a:fld>
            <a:endParaRPr lang="es-ES" smtClean="0"/>
          </a:p>
        </p:txBody>
      </p:sp>
      <p:sp>
        <p:nvSpPr>
          <p:cNvPr id="102405" name="Rectangle 2"/>
          <p:cNvSpPr>
            <a:spLocks noGrp="1" noRot="1" noChangeAspect="1" noChangeArrowheads="1" noTextEdit="1"/>
          </p:cNvSpPr>
          <p:nvPr>
            <p:ph type="sldImg"/>
          </p:nvPr>
        </p:nvSpPr>
        <p:spPr>
          <a:ln/>
        </p:spPr>
      </p:sp>
      <p:sp>
        <p:nvSpPr>
          <p:cNvPr id="102406"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799449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a:noFill/>
        </p:spPr>
        <p:txBody>
          <a:bodyPr/>
          <a:lstStyle/>
          <a:p>
            <a:pPr defTabSz="914400"/>
            <a:r>
              <a:rPr lang="es-ES" smtClean="0"/>
              <a:t>Multicast</a:t>
            </a:r>
          </a:p>
        </p:txBody>
      </p:sp>
      <p:sp>
        <p:nvSpPr>
          <p:cNvPr id="103427" name="Rectangle 6"/>
          <p:cNvSpPr>
            <a:spLocks noGrp="1" noChangeArrowheads="1"/>
          </p:cNvSpPr>
          <p:nvPr>
            <p:ph type="ftr" sz="quarter" idx="4"/>
          </p:nvPr>
        </p:nvSpPr>
        <p:spPr>
          <a:noFill/>
        </p:spPr>
        <p:txBody>
          <a:bodyPr/>
          <a:lstStyle/>
          <a:p>
            <a:pPr defTabSz="914400"/>
            <a:r>
              <a:rPr lang="es-ES" smtClean="0"/>
              <a:t>Ampliación Redes</a:t>
            </a:r>
          </a:p>
        </p:txBody>
      </p:sp>
      <p:sp>
        <p:nvSpPr>
          <p:cNvPr id="103428" name="Rectangle 7"/>
          <p:cNvSpPr>
            <a:spLocks noGrp="1" noChangeArrowheads="1"/>
          </p:cNvSpPr>
          <p:nvPr>
            <p:ph type="sldNum" sz="quarter" idx="5"/>
          </p:nvPr>
        </p:nvSpPr>
        <p:spPr>
          <a:noFill/>
        </p:spPr>
        <p:txBody>
          <a:bodyPr/>
          <a:lstStyle/>
          <a:p>
            <a:pPr defTabSz="914400"/>
            <a:r>
              <a:rPr lang="es-ES" smtClean="0"/>
              <a:t>1-</a:t>
            </a:r>
            <a:fld id="{2E0CF71B-EE30-4FC6-9C6D-F118747E48DE}" type="slidenum">
              <a:rPr lang="es-ES" smtClean="0"/>
              <a:pPr defTabSz="914400"/>
              <a:t>18</a:t>
            </a:fld>
            <a:endParaRPr lang="es-ES" smtClean="0"/>
          </a:p>
        </p:txBody>
      </p:sp>
      <p:sp>
        <p:nvSpPr>
          <p:cNvPr id="103429" name="Rectangle 2"/>
          <p:cNvSpPr>
            <a:spLocks noGrp="1" noRot="1" noChangeAspect="1" noChangeArrowheads="1" noTextEdit="1"/>
          </p:cNvSpPr>
          <p:nvPr>
            <p:ph type="sldImg"/>
          </p:nvPr>
        </p:nvSpPr>
        <p:spPr>
          <a:ln/>
        </p:spPr>
      </p:sp>
      <p:sp>
        <p:nvSpPr>
          <p:cNvPr id="103430" name="Rectangle 3"/>
          <p:cNvSpPr>
            <a:spLocks noGrp="1" noChangeArrowheads="1"/>
          </p:cNvSpPr>
          <p:nvPr>
            <p:ph type="body" idx="1"/>
          </p:nvPr>
        </p:nvSpPr>
        <p:spPr>
          <a:noFill/>
          <a:ln/>
        </p:spPr>
        <p:txBody>
          <a:bodyPr/>
          <a:lstStyle/>
          <a:p>
            <a:pPr eaLnBrk="1" hangingPunct="1"/>
            <a:r>
              <a:rPr lang="es-ES" smtClean="0"/>
              <a:t>Esta figura muestra la diferencia entre un datagrama enviado a la dirección 255.255.255.255 (broadcast en la red local) y uno enviado a  la dirección 224.0.0.1 (todos los hosts multicast en la red local).</a:t>
            </a:r>
          </a:p>
          <a:p>
            <a:pPr eaLnBrk="1" hangingPunct="1"/>
            <a:r>
              <a:rPr lang="es-ES" smtClean="0"/>
              <a:t>El datagrama enviado a la dirección broadcast es recibido por todos los equipos que disponen de una implementación de los protocolos TCP/IP. En cambio el datagrama enviado a la dirección 224.0.0.1 es recibido por todos aquellos que, además de implementar TCP/IP incluyen el soporte de multicast. Por ejemplo el sistema operativo Windows 3.11 a diferencia de Windows 95 no disponía de una implementación de TCP/IP incorporada en el propio sistema operativo, pero aun en el caso de que se incluyera una implementación externa de TCP/IP el sistema operativo no permitía soporte multicast.</a:t>
            </a:r>
          </a:p>
          <a:p>
            <a:pPr eaLnBrk="1" hangingPunct="1"/>
            <a:r>
              <a:rPr lang="es-ES" smtClean="0"/>
              <a:t>Tanto el datagrama dirigido a 255.255.255.255 como el dirigido a 224.0.0.1 están siempre confinados a la LAN, no pudiendo atravesar routers.</a:t>
            </a:r>
          </a:p>
        </p:txBody>
      </p:sp>
    </p:spTree>
    <p:extLst>
      <p:ext uri="{BB962C8B-B14F-4D97-AF65-F5344CB8AC3E}">
        <p14:creationId xmlns:p14="http://schemas.microsoft.com/office/powerpoint/2010/main" val="592020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a:noFill/>
        </p:spPr>
        <p:txBody>
          <a:bodyPr/>
          <a:lstStyle/>
          <a:p>
            <a:pPr defTabSz="914400"/>
            <a:r>
              <a:rPr lang="es-ES" smtClean="0"/>
              <a:t>Multicast</a:t>
            </a:r>
          </a:p>
        </p:txBody>
      </p:sp>
      <p:sp>
        <p:nvSpPr>
          <p:cNvPr id="104451" name="Rectangle 6"/>
          <p:cNvSpPr>
            <a:spLocks noGrp="1" noChangeArrowheads="1"/>
          </p:cNvSpPr>
          <p:nvPr>
            <p:ph type="ftr" sz="quarter" idx="4"/>
          </p:nvPr>
        </p:nvSpPr>
        <p:spPr>
          <a:noFill/>
        </p:spPr>
        <p:txBody>
          <a:bodyPr/>
          <a:lstStyle/>
          <a:p>
            <a:pPr defTabSz="914400"/>
            <a:r>
              <a:rPr lang="es-ES" smtClean="0"/>
              <a:t>Ampliación Redes</a:t>
            </a:r>
          </a:p>
        </p:txBody>
      </p:sp>
      <p:sp>
        <p:nvSpPr>
          <p:cNvPr id="104452" name="Rectangle 7"/>
          <p:cNvSpPr>
            <a:spLocks noGrp="1" noChangeArrowheads="1"/>
          </p:cNvSpPr>
          <p:nvPr>
            <p:ph type="sldNum" sz="quarter" idx="5"/>
          </p:nvPr>
        </p:nvSpPr>
        <p:spPr>
          <a:noFill/>
        </p:spPr>
        <p:txBody>
          <a:bodyPr/>
          <a:lstStyle/>
          <a:p>
            <a:pPr defTabSz="914400"/>
            <a:r>
              <a:rPr lang="es-ES" smtClean="0"/>
              <a:t>1-</a:t>
            </a:r>
            <a:fld id="{2DEFCFB1-3315-470B-B023-BAC48B47F48A}" type="slidenum">
              <a:rPr lang="es-ES" smtClean="0"/>
              <a:pPr defTabSz="914400"/>
              <a:t>19</a:t>
            </a:fld>
            <a:endParaRPr lang="es-ES" smtClean="0"/>
          </a:p>
        </p:txBody>
      </p:sp>
      <p:sp>
        <p:nvSpPr>
          <p:cNvPr id="104453" name="Rectangle 2"/>
          <p:cNvSpPr>
            <a:spLocks noGrp="1" noRot="1" noChangeAspect="1" noChangeArrowheads="1" noTextEdit="1"/>
          </p:cNvSpPr>
          <p:nvPr>
            <p:ph type="sldImg"/>
          </p:nvPr>
        </p:nvSpPr>
        <p:spPr>
          <a:ln/>
        </p:spPr>
      </p:sp>
      <p:sp>
        <p:nvSpPr>
          <p:cNvPr id="104454"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4104997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a:noFill/>
        </p:spPr>
        <p:txBody>
          <a:bodyPr/>
          <a:lstStyle/>
          <a:p>
            <a:pPr defTabSz="914400"/>
            <a:r>
              <a:rPr lang="es-ES" smtClean="0"/>
              <a:t>Multicast</a:t>
            </a:r>
          </a:p>
        </p:txBody>
      </p:sp>
      <p:sp>
        <p:nvSpPr>
          <p:cNvPr id="87043" name="Rectangle 6"/>
          <p:cNvSpPr>
            <a:spLocks noGrp="1" noChangeArrowheads="1"/>
          </p:cNvSpPr>
          <p:nvPr>
            <p:ph type="ftr" sz="quarter" idx="4"/>
          </p:nvPr>
        </p:nvSpPr>
        <p:spPr>
          <a:noFill/>
        </p:spPr>
        <p:txBody>
          <a:bodyPr/>
          <a:lstStyle/>
          <a:p>
            <a:pPr defTabSz="914400"/>
            <a:r>
              <a:rPr lang="es-ES" smtClean="0"/>
              <a:t>Ampliación Redes</a:t>
            </a:r>
          </a:p>
        </p:txBody>
      </p:sp>
      <p:sp>
        <p:nvSpPr>
          <p:cNvPr id="87044" name="Rectangle 7"/>
          <p:cNvSpPr>
            <a:spLocks noGrp="1" noChangeArrowheads="1"/>
          </p:cNvSpPr>
          <p:nvPr>
            <p:ph type="sldNum" sz="quarter" idx="5"/>
          </p:nvPr>
        </p:nvSpPr>
        <p:spPr>
          <a:noFill/>
        </p:spPr>
        <p:txBody>
          <a:bodyPr/>
          <a:lstStyle/>
          <a:p>
            <a:pPr defTabSz="914400"/>
            <a:r>
              <a:rPr lang="es-ES" smtClean="0"/>
              <a:t>1-</a:t>
            </a:r>
            <a:fld id="{EB52A91B-6DC9-4D3E-9BB9-C181C44E505C}" type="slidenum">
              <a:rPr lang="es-ES" smtClean="0"/>
              <a:pPr defTabSz="914400"/>
              <a:t>2</a:t>
            </a:fld>
            <a:endParaRPr lang="es-ES" smtClean="0"/>
          </a:p>
        </p:txBody>
      </p:sp>
      <p:sp>
        <p:nvSpPr>
          <p:cNvPr id="87045"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4170908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a:noFill/>
        </p:spPr>
        <p:txBody>
          <a:bodyPr/>
          <a:lstStyle/>
          <a:p>
            <a:pPr defTabSz="914400"/>
            <a:r>
              <a:rPr lang="es-ES" smtClean="0"/>
              <a:t>Multicast</a:t>
            </a:r>
          </a:p>
        </p:txBody>
      </p:sp>
      <p:sp>
        <p:nvSpPr>
          <p:cNvPr id="105475" name="Rectangle 6"/>
          <p:cNvSpPr>
            <a:spLocks noGrp="1" noChangeArrowheads="1"/>
          </p:cNvSpPr>
          <p:nvPr>
            <p:ph type="ftr" sz="quarter" idx="4"/>
          </p:nvPr>
        </p:nvSpPr>
        <p:spPr>
          <a:noFill/>
        </p:spPr>
        <p:txBody>
          <a:bodyPr/>
          <a:lstStyle/>
          <a:p>
            <a:pPr defTabSz="914400"/>
            <a:r>
              <a:rPr lang="es-ES" smtClean="0"/>
              <a:t>Ampliación Redes</a:t>
            </a:r>
          </a:p>
        </p:txBody>
      </p:sp>
      <p:sp>
        <p:nvSpPr>
          <p:cNvPr id="105476" name="Rectangle 7"/>
          <p:cNvSpPr>
            <a:spLocks noGrp="1" noChangeArrowheads="1"/>
          </p:cNvSpPr>
          <p:nvPr>
            <p:ph type="sldNum" sz="quarter" idx="5"/>
          </p:nvPr>
        </p:nvSpPr>
        <p:spPr>
          <a:noFill/>
        </p:spPr>
        <p:txBody>
          <a:bodyPr/>
          <a:lstStyle/>
          <a:p>
            <a:pPr defTabSz="914400"/>
            <a:r>
              <a:rPr lang="es-ES" smtClean="0"/>
              <a:t>1-</a:t>
            </a:r>
            <a:fld id="{B7E93B12-8F14-41BA-992C-AF039EBFB353}" type="slidenum">
              <a:rPr lang="es-ES" smtClean="0"/>
              <a:pPr defTabSz="914400"/>
              <a:t>20</a:t>
            </a:fld>
            <a:endParaRPr lang="es-ES" smtClean="0"/>
          </a:p>
        </p:txBody>
      </p:sp>
      <p:sp>
        <p:nvSpPr>
          <p:cNvPr id="105477" name="Rectangle 2"/>
          <p:cNvSpPr>
            <a:spLocks noGrp="1" noRot="1" noChangeAspect="1" noChangeArrowheads="1" noTextEdit="1"/>
          </p:cNvSpPr>
          <p:nvPr>
            <p:ph type="sldImg"/>
          </p:nvPr>
        </p:nvSpPr>
        <p:spPr>
          <a:ln/>
        </p:spPr>
      </p:sp>
      <p:sp>
        <p:nvSpPr>
          <p:cNvPr id="105478" name="Rectangle 3"/>
          <p:cNvSpPr>
            <a:spLocks noGrp="1" noChangeArrowheads="1"/>
          </p:cNvSpPr>
          <p:nvPr>
            <p:ph type="body" idx="1"/>
          </p:nvPr>
        </p:nvSpPr>
        <p:spPr>
          <a:xfrm>
            <a:off x="506413" y="4965700"/>
            <a:ext cx="5802312" cy="4462463"/>
          </a:xfrm>
          <a:noFill/>
          <a:ln/>
        </p:spPr>
        <p:txBody>
          <a:bodyPr/>
          <a:lstStyle/>
          <a:p>
            <a:pPr eaLnBrk="1" hangingPunct="1"/>
            <a:endParaRPr lang="es-ES" smtClean="0"/>
          </a:p>
        </p:txBody>
      </p:sp>
    </p:spTree>
    <p:extLst>
      <p:ext uri="{BB962C8B-B14F-4D97-AF65-F5344CB8AC3E}">
        <p14:creationId xmlns:p14="http://schemas.microsoft.com/office/powerpoint/2010/main" val="3553433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a:noFill/>
        </p:spPr>
        <p:txBody>
          <a:bodyPr/>
          <a:lstStyle/>
          <a:p>
            <a:pPr defTabSz="914400"/>
            <a:r>
              <a:rPr lang="es-ES" smtClean="0"/>
              <a:t>Multicast</a:t>
            </a:r>
          </a:p>
        </p:txBody>
      </p:sp>
      <p:sp>
        <p:nvSpPr>
          <p:cNvPr id="106499" name="Rectangle 6"/>
          <p:cNvSpPr>
            <a:spLocks noGrp="1" noChangeArrowheads="1"/>
          </p:cNvSpPr>
          <p:nvPr>
            <p:ph type="ftr" sz="quarter" idx="4"/>
          </p:nvPr>
        </p:nvSpPr>
        <p:spPr>
          <a:noFill/>
        </p:spPr>
        <p:txBody>
          <a:bodyPr/>
          <a:lstStyle/>
          <a:p>
            <a:pPr defTabSz="914400"/>
            <a:r>
              <a:rPr lang="es-ES" smtClean="0"/>
              <a:t>Ampliación Redes</a:t>
            </a:r>
          </a:p>
        </p:txBody>
      </p:sp>
      <p:sp>
        <p:nvSpPr>
          <p:cNvPr id="106500" name="Rectangle 7"/>
          <p:cNvSpPr>
            <a:spLocks noGrp="1" noChangeArrowheads="1"/>
          </p:cNvSpPr>
          <p:nvPr>
            <p:ph type="sldNum" sz="quarter" idx="5"/>
          </p:nvPr>
        </p:nvSpPr>
        <p:spPr>
          <a:noFill/>
        </p:spPr>
        <p:txBody>
          <a:bodyPr/>
          <a:lstStyle/>
          <a:p>
            <a:pPr defTabSz="914400"/>
            <a:r>
              <a:rPr lang="es-ES" smtClean="0"/>
              <a:t>1-</a:t>
            </a:r>
            <a:fld id="{8ECE09E5-4A51-424B-AD95-DB45566D70E8}" type="slidenum">
              <a:rPr lang="es-ES" smtClean="0"/>
              <a:pPr defTabSz="914400"/>
              <a:t>21</a:t>
            </a:fld>
            <a:endParaRPr lang="es-ES" smtClean="0"/>
          </a:p>
        </p:txBody>
      </p:sp>
      <p:sp>
        <p:nvSpPr>
          <p:cNvPr id="106501" name="Rectangle 2"/>
          <p:cNvSpPr>
            <a:spLocks noGrp="1" noRot="1" noChangeAspect="1" noChangeArrowheads="1" noTextEdit="1"/>
          </p:cNvSpPr>
          <p:nvPr>
            <p:ph type="sldImg"/>
          </p:nvPr>
        </p:nvSpPr>
        <p:spPr>
          <a:ln/>
        </p:spPr>
      </p:sp>
      <p:sp>
        <p:nvSpPr>
          <p:cNvPr id="106502" name="Rectangle 3"/>
          <p:cNvSpPr>
            <a:spLocks noGrp="1" noChangeArrowheads="1"/>
          </p:cNvSpPr>
          <p:nvPr>
            <p:ph type="body" idx="1"/>
          </p:nvPr>
        </p:nvSpPr>
        <p:spPr>
          <a:xfrm>
            <a:off x="506413" y="4965700"/>
            <a:ext cx="5802312" cy="4462463"/>
          </a:xfrm>
          <a:noFill/>
          <a:ln/>
        </p:spPr>
        <p:txBody>
          <a:bodyPr/>
          <a:lstStyle/>
          <a:p>
            <a:pPr eaLnBrk="1" hangingPunct="1">
              <a:lnSpc>
                <a:spcPct val="90000"/>
              </a:lnSpc>
            </a:pPr>
            <a:r>
              <a:rPr lang="es-ES" smtClean="0"/>
              <a:t>En esta figura se analizan diversas situaciones en la que se producen envíos broadcast.</a:t>
            </a:r>
          </a:p>
          <a:p>
            <a:pPr eaLnBrk="1" hangingPunct="1">
              <a:lnSpc>
                <a:spcPct val="90000"/>
              </a:lnSpc>
            </a:pPr>
            <a:r>
              <a:rPr lang="es-ES" smtClean="0"/>
              <a:t>En el primer caso el host A envía un mensaje ICMP echo request a la dirección 147.156.1.255, que corresponde a la dirección broadcast de la subred en la que él se encuentra. Este mensaje se envía a la red local en una trama Ethernet con la dirección de destino FF:FF:FF:FF:FF:FF y es recibido por los otros 198 hosts y por el router, por lo que A recibe 199 mensajes ICMP echo reply. Exactamente lo mismo habría ocurrido si A hubiera hecho ping a 255.255.255.255.</a:t>
            </a:r>
          </a:p>
          <a:p>
            <a:pPr eaLnBrk="1" hangingPunct="1">
              <a:lnSpc>
                <a:spcPct val="90000"/>
              </a:lnSpc>
            </a:pPr>
            <a:r>
              <a:rPr lang="es-ES" smtClean="0"/>
              <a:t>En el segundo caso el host B, que se encuentra en otra subred conectada a X, envía también un ICMP echo request a 147.156.1.255. En condiciones normales cabría esperar que B recibiera 200 ICMP echo reply, pero en la práctica solo recibe uno, enviado por el router X. Esto se debe a que el router X esta configurado con lo que se denomina ‘no ip directed-brodacast’, de forma que solo él responde a los envíos broadcast que vienen del exterior, ocultando la presencia de sus hosts a posibles atacantes.</a:t>
            </a:r>
          </a:p>
          <a:p>
            <a:pPr eaLnBrk="1" hangingPunct="1">
              <a:lnSpc>
                <a:spcPct val="90000"/>
              </a:lnSpc>
            </a:pPr>
            <a:r>
              <a:rPr lang="es-ES" smtClean="0"/>
              <a:t>En el tercer caso el host C, situado en el router Y, envía el ICMP echo request a la dirección 147.156.1.255. El mensaje es respondido una sola vez por X, como en el caso anterior.</a:t>
            </a:r>
          </a:p>
          <a:p>
            <a:pPr eaLnBrk="1" hangingPunct="1">
              <a:lnSpc>
                <a:spcPct val="90000"/>
              </a:lnSpc>
            </a:pPr>
            <a:r>
              <a:rPr lang="es-ES" smtClean="0"/>
              <a:t>En el cuarto caso un host externo, D, envía un ICMP echo request a la dirección broadcast 147.156.2.255 (es decir, a la subred a la que pertenece C) y recibe una sola respuesta de Y.</a:t>
            </a:r>
          </a:p>
          <a:p>
            <a:pPr eaLnBrk="1" hangingPunct="1">
              <a:lnSpc>
                <a:spcPct val="90000"/>
              </a:lnSpc>
            </a:pPr>
            <a:r>
              <a:rPr lang="es-ES" smtClean="0"/>
              <a:t>En el quinto caso D envía un ICMP echo request a la dirección broadcast 147.156.255.255. Se da la circunstancia de que esta es a la vez la dirección broadcast de la subred de B y la dirección broadcast de toda la red clase B (147.156.0.0/16). Sin embargo como normalmente estaremos funcionando en un entorno ‘classless’ los routers interpretarán la dirección como broadcast en la subred 255 y por tanto será X quien enviará el único ICMP echo reply que recibirá D.   </a:t>
            </a:r>
          </a:p>
        </p:txBody>
      </p:sp>
    </p:spTree>
    <p:extLst>
      <p:ext uri="{BB962C8B-B14F-4D97-AF65-F5344CB8AC3E}">
        <p14:creationId xmlns:p14="http://schemas.microsoft.com/office/powerpoint/2010/main" val="36615156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a:noFill/>
        </p:spPr>
        <p:txBody>
          <a:bodyPr/>
          <a:lstStyle/>
          <a:p>
            <a:pPr defTabSz="914400"/>
            <a:r>
              <a:rPr lang="es-ES" smtClean="0"/>
              <a:t>Multicast</a:t>
            </a:r>
          </a:p>
        </p:txBody>
      </p:sp>
      <p:sp>
        <p:nvSpPr>
          <p:cNvPr id="107523" name="Rectangle 6"/>
          <p:cNvSpPr>
            <a:spLocks noGrp="1" noChangeArrowheads="1"/>
          </p:cNvSpPr>
          <p:nvPr>
            <p:ph type="ftr" sz="quarter" idx="4"/>
          </p:nvPr>
        </p:nvSpPr>
        <p:spPr>
          <a:noFill/>
        </p:spPr>
        <p:txBody>
          <a:bodyPr/>
          <a:lstStyle/>
          <a:p>
            <a:pPr defTabSz="914400"/>
            <a:r>
              <a:rPr lang="es-ES" smtClean="0"/>
              <a:t>Ampliación Redes</a:t>
            </a:r>
          </a:p>
        </p:txBody>
      </p:sp>
      <p:sp>
        <p:nvSpPr>
          <p:cNvPr id="107524" name="Rectangle 7"/>
          <p:cNvSpPr>
            <a:spLocks noGrp="1" noChangeArrowheads="1"/>
          </p:cNvSpPr>
          <p:nvPr>
            <p:ph type="sldNum" sz="quarter" idx="5"/>
          </p:nvPr>
        </p:nvSpPr>
        <p:spPr>
          <a:noFill/>
        </p:spPr>
        <p:txBody>
          <a:bodyPr/>
          <a:lstStyle/>
          <a:p>
            <a:pPr defTabSz="914400"/>
            <a:r>
              <a:rPr lang="es-ES" smtClean="0"/>
              <a:t>1-</a:t>
            </a:r>
            <a:fld id="{E47D09E9-56A2-4D0B-8EF3-D2300712D5AE}" type="slidenum">
              <a:rPr lang="es-ES" smtClean="0"/>
              <a:pPr defTabSz="914400"/>
              <a:t>22</a:t>
            </a:fld>
            <a:endParaRPr lang="es-ES" smtClean="0"/>
          </a:p>
        </p:txBody>
      </p:sp>
      <p:sp>
        <p:nvSpPr>
          <p:cNvPr id="107525" name="Rectangle 2"/>
          <p:cNvSpPr>
            <a:spLocks noGrp="1" noRot="1" noChangeAspect="1" noChangeArrowheads="1" noTextEdit="1"/>
          </p:cNvSpPr>
          <p:nvPr>
            <p:ph type="sldImg"/>
          </p:nvPr>
        </p:nvSpPr>
        <p:spPr>
          <a:ln/>
        </p:spPr>
      </p:sp>
      <p:sp>
        <p:nvSpPr>
          <p:cNvPr id="107526" name="Rectangle 3"/>
          <p:cNvSpPr>
            <a:spLocks noGrp="1" noChangeArrowheads="1"/>
          </p:cNvSpPr>
          <p:nvPr>
            <p:ph type="body" idx="1"/>
          </p:nvPr>
        </p:nvSpPr>
        <p:spPr>
          <a:noFill/>
          <a:ln/>
        </p:spPr>
        <p:txBody>
          <a:bodyPr/>
          <a:lstStyle/>
          <a:p>
            <a:pPr eaLnBrk="1" hangingPunct="1"/>
            <a:r>
              <a:rPr lang="es-ES" smtClean="0"/>
              <a:t>En las emisiones multicast a menudo estamos interesados en fijar un ámbito, es decir que la emisión no pueda recibirse más allá de determinadas fronteras preestablecidas. Por ejemplo, es frecuente realizar emisiones multicast limitadas a la red local, la organización o el país en donde se originan.</a:t>
            </a:r>
          </a:p>
          <a:p>
            <a:pPr eaLnBrk="1" hangingPunct="1"/>
            <a:r>
              <a:rPr lang="es-ES" smtClean="0"/>
              <a:t>Existen tres formas de conseguir esto, aunque actualmente casi siempre se utiliza la basada en rangos de direcciones.</a:t>
            </a:r>
          </a:p>
        </p:txBody>
      </p:sp>
    </p:spTree>
    <p:extLst>
      <p:ext uri="{BB962C8B-B14F-4D97-AF65-F5344CB8AC3E}">
        <p14:creationId xmlns:p14="http://schemas.microsoft.com/office/powerpoint/2010/main" val="5440948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a:noFill/>
        </p:spPr>
        <p:txBody>
          <a:bodyPr/>
          <a:lstStyle/>
          <a:p>
            <a:pPr defTabSz="914400"/>
            <a:r>
              <a:rPr lang="es-ES" smtClean="0"/>
              <a:t>Multicast</a:t>
            </a:r>
          </a:p>
        </p:txBody>
      </p:sp>
      <p:sp>
        <p:nvSpPr>
          <p:cNvPr id="108547" name="Rectangle 6"/>
          <p:cNvSpPr>
            <a:spLocks noGrp="1" noChangeArrowheads="1"/>
          </p:cNvSpPr>
          <p:nvPr>
            <p:ph type="ftr" sz="quarter" idx="4"/>
          </p:nvPr>
        </p:nvSpPr>
        <p:spPr>
          <a:noFill/>
        </p:spPr>
        <p:txBody>
          <a:bodyPr/>
          <a:lstStyle/>
          <a:p>
            <a:pPr defTabSz="914400"/>
            <a:r>
              <a:rPr lang="es-ES" smtClean="0"/>
              <a:t>Ampliación Redes</a:t>
            </a:r>
          </a:p>
        </p:txBody>
      </p:sp>
      <p:sp>
        <p:nvSpPr>
          <p:cNvPr id="108548" name="Rectangle 7"/>
          <p:cNvSpPr>
            <a:spLocks noGrp="1" noChangeArrowheads="1"/>
          </p:cNvSpPr>
          <p:nvPr>
            <p:ph type="sldNum" sz="quarter" idx="5"/>
          </p:nvPr>
        </p:nvSpPr>
        <p:spPr>
          <a:noFill/>
        </p:spPr>
        <p:txBody>
          <a:bodyPr/>
          <a:lstStyle/>
          <a:p>
            <a:pPr defTabSz="914400"/>
            <a:r>
              <a:rPr lang="es-ES" smtClean="0"/>
              <a:t>1-</a:t>
            </a:r>
            <a:fld id="{151EBA41-460A-402A-A024-3EBFFFA6F3E0}" type="slidenum">
              <a:rPr lang="es-ES" smtClean="0"/>
              <a:pPr defTabSz="914400"/>
              <a:t>23</a:t>
            </a:fld>
            <a:endParaRPr lang="es-ES" smtClean="0"/>
          </a:p>
        </p:txBody>
      </p:sp>
      <p:sp>
        <p:nvSpPr>
          <p:cNvPr id="108549" name="Rectangle 2"/>
          <p:cNvSpPr>
            <a:spLocks noGrp="1" noRot="1" noChangeAspect="1" noChangeArrowheads="1" noTextEdit="1"/>
          </p:cNvSpPr>
          <p:nvPr>
            <p:ph type="sldImg"/>
          </p:nvPr>
        </p:nvSpPr>
        <p:spPr>
          <a:ln/>
        </p:spPr>
      </p:sp>
      <p:sp>
        <p:nvSpPr>
          <p:cNvPr id="108550" name="Rectangle 3"/>
          <p:cNvSpPr>
            <a:spLocks noGrp="1" noChangeArrowheads="1"/>
          </p:cNvSpPr>
          <p:nvPr>
            <p:ph type="body" idx="1"/>
          </p:nvPr>
        </p:nvSpPr>
        <p:spPr>
          <a:noFill/>
          <a:ln/>
        </p:spPr>
        <p:txBody>
          <a:bodyPr/>
          <a:lstStyle/>
          <a:p>
            <a:pPr eaLnBrk="1" hangingPunct="1"/>
            <a:r>
              <a:rPr lang="es-ES" smtClean="0"/>
              <a:t>El RFC 2365 definió un mecanismo de delimitación del ámbito basado en reservar un rango de direcciones para cada caso. En principio se ha reservado todo el espacio de direcciones 239/8 (es decir desde la dirección 239.0.0.0 hasta la 239.255.255.255) para estos fines. De momento se han asignado únicamente los rangos 239.192/14 y 239.255/16 con los significados de ámbito de organización y local, respectivamente. El resto del espacio se ha reservado para usos futuros.</a:t>
            </a:r>
          </a:p>
          <a:p>
            <a:pPr eaLnBrk="1" hangingPunct="1"/>
            <a:r>
              <a:rPr lang="es-ES" smtClean="0"/>
              <a:t>En cierto modo los rangos 239.192/14 y 239.255/16 son el equivalente en multicast de las direcciones unicast privadas, especificadas en el RFC 1918 (direcciones 10.0.0.0/8, 172.16.0.0/12 y 192.168.0.0/16).</a:t>
            </a:r>
          </a:p>
          <a:p>
            <a:pPr eaLnBrk="1" hangingPunct="1"/>
            <a:r>
              <a:rPr lang="es-ES" smtClean="0"/>
              <a:t>Aunque no forma parte de los rangos reservados en el RFC 2365 recordaremos aquí que el rango 224.0.0/24, reservado para protocolos especiales, tiene también un ámbito local.</a:t>
            </a:r>
          </a:p>
          <a:p>
            <a:pPr eaLnBrk="1" hangingPunct="1"/>
            <a:endParaRPr lang="es-ES" smtClean="0"/>
          </a:p>
        </p:txBody>
      </p:sp>
    </p:spTree>
    <p:extLst>
      <p:ext uri="{BB962C8B-B14F-4D97-AF65-F5344CB8AC3E}">
        <p14:creationId xmlns:p14="http://schemas.microsoft.com/office/powerpoint/2010/main" val="36104078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a:noFill/>
        </p:spPr>
        <p:txBody>
          <a:bodyPr/>
          <a:lstStyle/>
          <a:p>
            <a:pPr defTabSz="914400"/>
            <a:r>
              <a:rPr lang="es-ES" smtClean="0"/>
              <a:t>Multicast</a:t>
            </a:r>
          </a:p>
        </p:txBody>
      </p:sp>
      <p:sp>
        <p:nvSpPr>
          <p:cNvPr id="109571" name="Rectangle 6"/>
          <p:cNvSpPr>
            <a:spLocks noGrp="1" noChangeArrowheads="1"/>
          </p:cNvSpPr>
          <p:nvPr>
            <p:ph type="ftr" sz="quarter" idx="4"/>
          </p:nvPr>
        </p:nvSpPr>
        <p:spPr>
          <a:noFill/>
        </p:spPr>
        <p:txBody>
          <a:bodyPr/>
          <a:lstStyle/>
          <a:p>
            <a:pPr defTabSz="914400"/>
            <a:r>
              <a:rPr lang="es-ES" smtClean="0"/>
              <a:t>Ampliación Redes</a:t>
            </a:r>
          </a:p>
        </p:txBody>
      </p:sp>
      <p:sp>
        <p:nvSpPr>
          <p:cNvPr id="109572" name="Rectangle 7"/>
          <p:cNvSpPr>
            <a:spLocks noGrp="1" noChangeArrowheads="1"/>
          </p:cNvSpPr>
          <p:nvPr>
            <p:ph type="sldNum" sz="quarter" idx="5"/>
          </p:nvPr>
        </p:nvSpPr>
        <p:spPr>
          <a:noFill/>
        </p:spPr>
        <p:txBody>
          <a:bodyPr/>
          <a:lstStyle/>
          <a:p>
            <a:pPr defTabSz="914400"/>
            <a:r>
              <a:rPr lang="es-ES" smtClean="0"/>
              <a:t>1-</a:t>
            </a:r>
            <a:fld id="{D9B364BA-C0EE-4DA0-B403-0C58CB975A53}" type="slidenum">
              <a:rPr lang="es-ES" smtClean="0"/>
              <a:pPr defTabSz="914400"/>
              <a:t>24</a:t>
            </a:fld>
            <a:endParaRPr lang="es-ES" smtClean="0"/>
          </a:p>
        </p:txBody>
      </p:sp>
      <p:sp>
        <p:nvSpPr>
          <p:cNvPr id="109573" name="Rectangle 2"/>
          <p:cNvSpPr>
            <a:spLocks noGrp="1" noRot="1" noChangeAspect="1" noChangeArrowheads="1" noTextEdit="1"/>
          </p:cNvSpPr>
          <p:nvPr>
            <p:ph type="sldImg"/>
          </p:nvPr>
        </p:nvSpPr>
        <p:spPr>
          <a:ln/>
        </p:spPr>
      </p:sp>
      <p:sp>
        <p:nvSpPr>
          <p:cNvPr id="109574" name="Rectangle 3"/>
          <p:cNvSpPr>
            <a:spLocks noGrp="1" noChangeArrowheads="1"/>
          </p:cNvSpPr>
          <p:nvPr>
            <p:ph type="body" idx="1"/>
          </p:nvPr>
        </p:nvSpPr>
        <p:spPr>
          <a:noFill/>
          <a:ln/>
        </p:spPr>
        <p:txBody>
          <a:bodyPr/>
          <a:lstStyle/>
          <a:p>
            <a:pPr eaLnBrk="1" hangingPunct="1"/>
            <a:r>
              <a:rPr lang="es-ES" smtClean="0"/>
              <a:t>Aquí vemos gráficamente un ejemplo de asignación de ámbitos de acuerdo con los rangos del RFC 2365. </a:t>
            </a:r>
          </a:p>
          <a:p>
            <a:pPr eaLnBrk="1" hangingPunct="1"/>
            <a:r>
              <a:rPr lang="es-ES" smtClean="0"/>
              <a:t>Una de las ventajas de este mecanismo es la posibilidad de reutilizar direcciones. Por ejemplo si la Universidad de Valencia desea hacer una emisión multicast restringida al ámbito de la organización puede utilizar cualquier dirección del rango 239.192.0.0/14 sin necesidad de preocuparse por la posibilidad de colisión con la Universidad de Murcia, ya que cualquier emisión que realice la Universidad de Murcia con direcciones de este rango deberá estar reservada al interior de dicha Universidad. </a:t>
            </a:r>
          </a:p>
        </p:txBody>
      </p:sp>
    </p:spTree>
    <p:extLst>
      <p:ext uri="{BB962C8B-B14F-4D97-AF65-F5344CB8AC3E}">
        <p14:creationId xmlns:p14="http://schemas.microsoft.com/office/powerpoint/2010/main" val="5778454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a:noFill/>
        </p:spPr>
        <p:txBody>
          <a:bodyPr/>
          <a:lstStyle/>
          <a:p>
            <a:pPr defTabSz="914400"/>
            <a:r>
              <a:rPr lang="es-ES" smtClean="0"/>
              <a:t>Multicast</a:t>
            </a:r>
          </a:p>
        </p:txBody>
      </p:sp>
      <p:sp>
        <p:nvSpPr>
          <p:cNvPr id="110595" name="Rectangle 6"/>
          <p:cNvSpPr>
            <a:spLocks noGrp="1" noChangeArrowheads="1"/>
          </p:cNvSpPr>
          <p:nvPr>
            <p:ph type="ftr" sz="quarter" idx="4"/>
          </p:nvPr>
        </p:nvSpPr>
        <p:spPr>
          <a:noFill/>
        </p:spPr>
        <p:txBody>
          <a:bodyPr/>
          <a:lstStyle/>
          <a:p>
            <a:pPr defTabSz="914400"/>
            <a:r>
              <a:rPr lang="es-ES" smtClean="0"/>
              <a:t>Ampliación Redes</a:t>
            </a:r>
          </a:p>
        </p:txBody>
      </p:sp>
      <p:sp>
        <p:nvSpPr>
          <p:cNvPr id="110596" name="Rectangle 7"/>
          <p:cNvSpPr>
            <a:spLocks noGrp="1" noChangeArrowheads="1"/>
          </p:cNvSpPr>
          <p:nvPr>
            <p:ph type="sldNum" sz="quarter" idx="5"/>
          </p:nvPr>
        </p:nvSpPr>
        <p:spPr>
          <a:noFill/>
        </p:spPr>
        <p:txBody>
          <a:bodyPr/>
          <a:lstStyle/>
          <a:p>
            <a:pPr defTabSz="914400"/>
            <a:r>
              <a:rPr lang="es-ES" smtClean="0"/>
              <a:t>1-</a:t>
            </a:r>
            <a:fld id="{95B10A0A-5096-4788-B62A-85E59CEA5E4A}" type="slidenum">
              <a:rPr lang="es-ES" smtClean="0"/>
              <a:pPr defTabSz="914400"/>
              <a:t>25</a:t>
            </a:fld>
            <a:endParaRPr lang="es-ES" smtClean="0"/>
          </a:p>
        </p:txBody>
      </p:sp>
      <p:sp>
        <p:nvSpPr>
          <p:cNvPr id="110597" name="Rectangle 2"/>
          <p:cNvSpPr>
            <a:spLocks noGrp="1" noRot="1" noChangeAspect="1" noChangeArrowheads="1" noTextEdit="1"/>
          </p:cNvSpPr>
          <p:nvPr>
            <p:ph type="sldImg"/>
          </p:nvPr>
        </p:nvSpPr>
        <p:spPr>
          <a:ln/>
        </p:spPr>
      </p:sp>
      <p:sp>
        <p:nvSpPr>
          <p:cNvPr id="110598" name="Rectangle 3"/>
          <p:cNvSpPr>
            <a:spLocks noGrp="1" noChangeArrowheads="1"/>
          </p:cNvSpPr>
          <p:nvPr>
            <p:ph type="body" idx="1"/>
          </p:nvPr>
        </p:nvSpPr>
        <p:spPr>
          <a:noFill/>
          <a:ln/>
        </p:spPr>
        <p:txBody>
          <a:bodyPr/>
          <a:lstStyle/>
          <a:p>
            <a:pPr eaLnBrk="1" hangingPunct="1"/>
            <a:r>
              <a:rPr lang="es-ES" smtClean="0"/>
              <a:t>En esta figura se muestra el formato de una dirección multicast de IPv6. Los ocho primeros bits a uno identifican que se trata de una dirección multicast. </a:t>
            </a:r>
          </a:p>
          <a:p>
            <a:pPr eaLnBrk="1" hangingPunct="1"/>
            <a:r>
              <a:rPr lang="es-ES" smtClean="0"/>
              <a:t>Los cuatro bits siguientes (Flags) se utilizan como indicadores; de momento solo se ha asignado significado al cuarto bit, que indica si se trata de una dirección permanente asignada por la IANA, o si se trata de una dirección temporal asignada localmente.</a:t>
            </a:r>
          </a:p>
          <a:p>
            <a:pPr eaLnBrk="1" hangingPunct="1"/>
            <a:r>
              <a:rPr lang="es-ES" smtClean="0"/>
              <a:t>Los siguientes cuatro bits (Scope) se utilizan para indicar el ámbito de difusión, por lo que desempeñan una función equivalente a la delimitación de ámbito según el RFC 2365 en IPv4.</a:t>
            </a:r>
          </a:p>
          <a:p>
            <a:pPr eaLnBrk="1" hangingPunct="1"/>
            <a:r>
              <a:rPr lang="es-ES" smtClean="0"/>
              <a:t>El resto de la dirección (112 bits) se utiliza para especificar el grupo multicast.</a:t>
            </a:r>
          </a:p>
        </p:txBody>
      </p:sp>
    </p:spTree>
    <p:extLst>
      <p:ext uri="{BB962C8B-B14F-4D97-AF65-F5344CB8AC3E}">
        <p14:creationId xmlns:p14="http://schemas.microsoft.com/office/powerpoint/2010/main" val="3195531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a:noFill/>
        </p:spPr>
        <p:txBody>
          <a:bodyPr/>
          <a:lstStyle/>
          <a:p>
            <a:pPr defTabSz="914400"/>
            <a:r>
              <a:rPr lang="es-ES" smtClean="0"/>
              <a:t>Multicast</a:t>
            </a:r>
          </a:p>
        </p:txBody>
      </p:sp>
      <p:sp>
        <p:nvSpPr>
          <p:cNvPr id="111619" name="Rectangle 6"/>
          <p:cNvSpPr>
            <a:spLocks noGrp="1" noChangeArrowheads="1"/>
          </p:cNvSpPr>
          <p:nvPr>
            <p:ph type="ftr" sz="quarter" idx="4"/>
          </p:nvPr>
        </p:nvSpPr>
        <p:spPr>
          <a:noFill/>
        </p:spPr>
        <p:txBody>
          <a:bodyPr/>
          <a:lstStyle/>
          <a:p>
            <a:pPr defTabSz="914400"/>
            <a:r>
              <a:rPr lang="es-ES" smtClean="0"/>
              <a:t>Ampliación Redes</a:t>
            </a:r>
          </a:p>
        </p:txBody>
      </p:sp>
      <p:sp>
        <p:nvSpPr>
          <p:cNvPr id="111620" name="Rectangle 7"/>
          <p:cNvSpPr>
            <a:spLocks noGrp="1" noChangeArrowheads="1"/>
          </p:cNvSpPr>
          <p:nvPr>
            <p:ph type="sldNum" sz="quarter" idx="5"/>
          </p:nvPr>
        </p:nvSpPr>
        <p:spPr>
          <a:noFill/>
        </p:spPr>
        <p:txBody>
          <a:bodyPr/>
          <a:lstStyle/>
          <a:p>
            <a:pPr defTabSz="914400"/>
            <a:r>
              <a:rPr lang="es-ES" smtClean="0"/>
              <a:t>1-</a:t>
            </a:r>
            <a:fld id="{DB7025A6-6139-4D2C-B55F-2A7656D51509}" type="slidenum">
              <a:rPr lang="es-ES" smtClean="0"/>
              <a:pPr defTabSz="914400"/>
              <a:t>26</a:t>
            </a:fld>
            <a:endParaRPr lang="es-ES" smtClean="0"/>
          </a:p>
        </p:txBody>
      </p:sp>
      <p:sp>
        <p:nvSpPr>
          <p:cNvPr id="111621" name="Rectangle 2"/>
          <p:cNvSpPr>
            <a:spLocks noGrp="1" noRot="1" noChangeAspect="1" noChangeArrowheads="1" noTextEdit="1"/>
          </p:cNvSpPr>
          <p:nvPr>
            <p:ph type="sldImg"/>
          </p:nvPr>
        </p:nvSpPr>
        <p:spPr>
          <a:ln/>
        </p:spPr>
      </p:sp>
      <p:sp>
        <p:nvSpPr>
          <p:cNvPr id="111622" name="Rectangle 3"/>
          <p:cNvSpPr>
            <a:spLocks noGrp="1" noChangeArrowheads="1"/>
          </p:cNvSpPr>
          <p:nvPr>
            <p:ph type="body" idx="1"/>
          </p:nvPr>
        </p:nvSpPr>
        <p:spPr>
          <a:noFill/>
          <a:ln/>
        </p:spPr>
        <p:txBody>
          <a:bodyPr/>
          <a:lstStyle/>
          <a:p>
            <a:pPr eaLnBrk="1" hangingPunct="1"/>
            <a:r>
              <a:rPr lang="es-ES" smtClean="0"/>
              <a:t>En principio el campo Scope permite 16 ámbitos diferentes. De momento solo se ha asignado significado a unos pocos valores de este campo, como se indica en la tabla adjunta. La tabla indica además la equivalencia de cada uno de estos valores en IPv4 según el RFC 2365.</a:t>
            </a:r>
          </a:p>
        </p:txBody>
      </p:sp>
    </p:spTree>
    <p:extLst>
      <p:ext uri="{BB962C8B-B14F-4D97-AF65-F5344CB8AC3E}">
        <p14:creationId xmlns:p14="http://schemas.microsoft.com/office/powerpoint/2010/main" val="18781505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a:noFill/>
        </p:spPr>
        <p:txBody>
          <a:bodyPr/>
          <a:lstStyle/>
          <a:p>
            <a:pPr defTabSz="914400"/>
            <a:r>
              <a:rPr lang="es-ES" smtClean="0"/>
              <a:t>Multicast</a:t>
            </a:r>
          </a:p>
        </p:txBody>
      </p:sp>
      <p:sp>
        <p:nvSpPr>
          <p:cNvPr id="112643" name="Rectangle 6"/>
          <p:cNvSpPr>
            <a:spLocks noGrp="1" noChangeArrowheads="1"/>
          </p:cNvSpPr>
          <p:nvPr>
            <p:ph type="ftr" sz="quarter" idx="4"/>
          </p:nvPr>
        </p:nvSpPr>
        <p:spPr>
          <a:noFill/>
        </p:spPr>
        <p:txBody>
          <a:bodyPr/>
          <a:lstStyle/>
          <a:p>
            <a:pPr defTabSz="914400"/>
            <a:r>
              <a:rPr lang="es-ES" smtClean="0"/>
              <a:t>Ampliación Redes</a:t>
            </a:r>
          </a:p>
        </p:txBody>
      </p:sp>
      <p:sp>
        <p:nvSpPr>
          <p:cNvPr id="112644" name="Rectangle 7"/>
          <p:cNvSpPr>
            <a:spLocks noGrp="1" noChangeArrowheads="1"/>
          </p:cNvSpPr>
          <p:nvPr>
            <p:ph type="sldNum" sz="quarter" idx="5"/>
          </p:nvPr>
        </p:nvSpPr>
        <p:spPr>
          <a:noFill/>
        </p:spPr>
        <p:txBody>
          <a:bodyPr/>
          <a:lstStyle/>
          <a:p>
            <a:pPr defTabSz="914400"/>
            <a:r>
              <a:rPr lang="es-ES" smtClean="0"/>
              <a:t>1-</a:t>
            </a:r>
            <a:fld id="{D3F1EC4A-19B8-4448-9DAB-FFF435231E52}" type="slidenum">
              <a:rPr lang="es-ES" smtClean="0"/>
              <a:pPr defTabSz="914400"/>
              <a:t>27</a:t>
            </a:fld>
            <a:endParaRPr lang="es-ES" smtClean="0"/>
          </a:p>
        </p:txBody>
      </p:sp>
      <p:sp>
        <p:nvSpPr>
          <p:cNvPr id="112645" name="Rectangle 2"/>
          <p:cNvSpPr>
            <a:spLocks noGrp="1" noRot="1" noChangeAspect="1" noChangeArrowheads="1" noTextEdit="1"/>
          </p:cNvSpPr>
          <p:nvPr>
            <p:ph type="sldImg"/>
          </p:nvPr>
        </p:nvSpPr>
        <p:spPr>
          <a:ln/>
        </p:spPr>
      </p:sp>
      <p:sp>
        <p:nvSpPr>
          <p:cNvPr id="112646" name="Rectangle 3"/>
          <p:cNvSpPr>
            <a:spLocks noGrp="1" noChangeArrowheads="1"/>
          </p:cNvSpPr>
          <p:nvPr>
            <p:ph type="body" idx="1"/>
          </p:nvPr>
        </p:nvSpPr>
        <p:spPr>
          <a:noFill/>
          <a:ln/>
        </p:spPr>
        <p:txBody>
          <a:bodyPr/>
          <a:lstStyle/>
          <a:p>
            <a:pPr eaLnBrk="1" hangingPunct="1"/>
            <a:r>
              <a:rPr lang="es-ES" smtClean="0"/>
              <a:t>Otro problema importante en multicast es la asignación de direcciones a los emisores. Actualmente la asignación la hace el protocolo de anuncio de sesiones llamado SAP (Session Announcement Protocol). SAP se encarga de asignar una dirección multicast libre a la nueva sesión dentro del rango que tiene reservado, que es el 224.2/16.</a:t>
            </a:r>
          </a:p>
          <a:p>
            <a:pPr eaLnBrk="1" hangingPunct="1"/>
            <a:r>
              <a:rPr lang="es-ES" smtClean="0"/>
              <a:t>Sin embargo este mecanismo no es adecuado para una utilización generalizada en las emisiones multicast de Internet por varios motivos:</a:t>
            </a:r>
          </a:p>
          <a:p>
            <a:pPr eaLnBrk="1" hangingPunct="1">
              <a:buFontTx/>
              <a:buChar char="•"/>
            </a:pPr>
            <a:r>
              <a:rPr lang="es-ES" smtClean="0"/>
              <a:t>No tiene una estructura jerárquica, por lo que si el número de solicitudes es elevado puede colapsarse.</a:t>
            </a:r>
          </a:p>
          <a:p>
            <a:pPr eaLnBrk="1" hangingPunct="1">
              <a:buFontTx/>
              <a:buChar char="•"/>
            </a:pPr>
            <a:r>
              <a:rPr lang="es-ES" smtClean="0"/>
              <a:t>Está pensado específicamente para aplicaciones multimedia (audio y vídeo) y no se adapta bien a otro tipo de aplicaciones</a:t>
            </a:r>
          </a:p>
          <a:p>
            <a:pPr eaLnBrk="1" hangingPunct="1">
              <a:buFontTx/>
              <a:buChar char="•"/>
            </a:pPr>
            <a:r>
              <a:rPr lang="es-ES" smtClean="0"/>
              <a:t>La asignación es dinámica, por un tiempo limitado a la vida de la sesión anunciada. No se prevé la posibilidad de asignar direcciones de forma indefinida o estática. </a:t>
            </a:r>
          </a:p>
        </p:txBody>
      </p:sp>
    </p:spTree>
    <p:extLst>
      <p:ext uri="{BB962C8B-B14F-4D97-AF65-F5344CB8AC3E}">
        <p14:creationId xmlns:p14="http://schemas.microsoft.com/office/powerpoint/2010/main" val="8183688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Multicast</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1-</a:t>
            </a:r>
            <a:fld id="{B0F9B661-7B61-4803-AF5F-F6EB793D0D0A}" type="slidenum">
              <a:rPr lang="es-ES"/>
              <a:pPr/>
              <a:t>28</a:t>
            </a:fld>
            <a:endParaRPr lang="es-ES"/>
          </a:p>
        </p:txBody>
      </p:sp>
      <p:sp>
        <p:nvSpPr>
          <p:cNvPr id="884738" name="Rectangle 2"/>
          <p:cNvSpPr>
            <a:spLocks noGrp="1" noRot="1" noChangeAspect="1" noChangeArrowheads="1" noTextEdit="1"/>
          </p:cNvSpPr>
          <p:nvPr>
            <p:ph type="sldImg"/>
          </p:nvPr>
        </p:nvSpPr>
        <p:spPr>
          <a:xfrm>
            <a:off x="568325" y="487363"/>
            <a:ext cx="5648325" cy="4237037"/>
          </a:xfrm>
          <a:ln/>
        </p:spPr>
      </p:sp>
      <p:sp>
        <p:nvSpPr>
          <p:cNvPr id="884739" name="Rectangle 3"/>
          <p:cNvSpPr>
            <a:spLocks noGrp="1" noChangeArrowheads="1"/>
          </p:cNvSpPr>
          <p:nvPr>
            <p:ph type="body" idx="1"/>
          </p:nvPr>
        </p:nvSpPr>
        <p:spPr/>
        <p:txBody>
          <a:bodyPr/>
          <a:lstStyle/>
          <a:p>
            <a:r>
              <a:rPr lang="es-ES"/>
              <a:t>Para resolver los problemas de la asignación de direcciones multicast en Internet se han definido dos protocolos complementarios entre sí: el MADCAP y el MASC.</a:t>
            </a:r>
          </a:p>
          <a:p>
            <a:r>
              <a:rPr lang="es-ES"/>
              <a:t>El MADCAP es muy similar al DHCP; se encarga de asignar en la red local direcciones multicast a los hosts que lo soliciten.</a:t>
            </a:r>
          </a:p>
          <a:p>
            <a:r>
              <a:rPr lang="es-ES"/>
              <a:t>Para saber de que direcciones multicast puede disponer el servidor MADCAP consulta al servidor MASC de su zona. Los servidores MASC tienen una estructura jerárquica; cada servidor MASC posee un determinado rango de direcciones multicast que puede ir asignando a sus servidores ‘hijos’ para que dispongan de direcciones para satisfacer las peticiones que reciban de los servidores MADCAP. Los rangos que manejan los servidores MASC pueden cambiar con el tiempo en función de las necesidades de toda la red.</a:t>
            </a:r>
          </a:p>
          <a:p>
            <a:endParaRPr lang="es-ES"/>
          </a:p>
        </p:txBody>
      </p:sp>
    </p:spTree>
    <p:extLst>
      <p:ext uri="{BB962C8B-B14F-4D97-AF65-F5344CB8AC3E}">
        <p14:creationId xmlns:p14="http://schemas.microsoft.com/office/powerpoint/2010/main" val="34626324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Multicast</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1-</a:t>
            </a:r>
            <a:fld id="{07CAFD52-477D-4246-B817-B5DE3FF3AD6E}" type="slidenum">
              <a:rPr lang="es-ES"/>
              <a:pPr/>
              <a:t>29</a:t>
            </a:fld>
            <a:endParaRPr lang="es-ES"/>
          </a:p>
        </p:txBody>
      </p:sp>
      <p:sp>
        <p:nvSpPr>
          <p:cNvPr id="883714" name="Rectangle 2"/>
          <p:cNvSpPr>
            <a:spLocks noGrp="1" noRot="1" noChangeAspect="1" noChangeArrowheads="1" noTextEdit="1"/>
          </p:cNvSpPr>
          <p:nvPr>
            <p:ph type="sldImg"/>
          </p:nvPr>
        </p:nvSpPr>
        <p:spPr>
          <a:xfrm>
            <a:off x="568325" y="487363"/>
            <a:ext cx="5648325" cy="4237037"/>
          </a:xfrm>
          <a:ln/>
        </p:spPr>
      </p:sp>
      <p:sp>
        <p:nvSpPr>
          <p:cNvPr id="883715" name="Rectangle 3"/>
          <p:cNvSpPr>
            <a:spLocks noGrp="1" noChangeArrowheads="1"/>
          </p:cNvSpPr>
          <p:nvPr>
            <p:ph type="body" idx="1"/>
          </p:nvPr>
        </p:nvSpPr>
        <p:spPr/>
        <p:txBody>
          <a:bodyPr/>
          <a:lstStyle/>
          <a:p>
            <a:r>
              <a:rPr lang="es-ES"/>
              <a:t>Aquí tenemos un ejemplo de cómo se podrían organizar los servidores MASC en Internet. Se supone que los proveedores de Internet de máximo nivel (los denominados Tier-1) obtendrán amplios rangos de direcciones multicast en sus servidores MASC, de los cuales asignarán partes a los servidores MASC de sus ISPs usuarios (Tier-2) que a su vez asignarán partes aún menores a sus ISPs usuarios (Tier-3) y así sucesivamente. Los rangos se expresarán mediante la notación dirección/máscara, de forma análoga a como se expresan los rangos de direcciones unicast. Además los rangos serán agregables, es decir los rangos repartidos por cada ISP serán a su vez subrangos del rango que éste haya recibido.</a:t>
            </a:r>
          </a:p>
          <a:p>
            <a:r>
              <a:rPr lang="es-ES"/>
              <a:t>El diseño de MASC está inspirado en el funcionamiento de la asignación de redes IP unicast en Internet desde que se instauró CIDR. En realidad los MASC son un intento de automatizar para las direcciones multicast la labor que vienen realizando los RIRs para las direcciones unicast desde entonces. La rapidez con que caducan las direcciones multicast hace necesario en este caso el desarrollo de un protocolo que automatice el proceso.</a:t>
            </a:r>
          </a:p>
        </p:txBody>
      </p:sp>
    </p:spTree>
    <p:extLst>
      <p:ext uri="{BB962C8B-B14F-4D97-AF65-F5344CB8AC3E}">
        <p14:creationId xmlns:p14="http://schemas.microsoft.com/office/powerpoint/2010/main" val="2933441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a:noFill/>
        </p:spPr>
        <p:txBody>
          <a:bodyPr/>
          <a:lstStyle/>
          <a:p>
            <a:pPr defTabSz="914400"/>
            <a:r>
              <a:rPr lang="es-ES" smtClean="0"/>
              <a:t>Multicast</a:t>
            </a:r>
          </a:p>
        </p:txBody>
      </p:sp>
      <p:sp>
        <p:nvSpPr>
          <p:cNvPr id="88067" name="Rectangle 6"/>
          <p:cNvSpPr>
            <a:spLocks noGrp="1" noChangeArrowheads="1"/>
          </p:cNvSpPr>
          <p:nvPr>
            <p:ph type="ftr" sz="quarter" idx="4"/>
          </p:nvPr>
        </p:nvSpPr>
        <p:spPr>
          <a:noFill/>
        </p:spPr>
        <p:txBody>
          <a:bodyPr/>
          <a:lstStyle/>
          <a:p>
            <a:pPr defTabSz="914400"/>
            <a:r>
              <a:rPr lang="es-ES" smtClean="0"/>
              <a:t>Ampliación Redes</a:t>
            </a:r>
          </a:p>
        </p:txBody>
      </p:sp>
      <p:sp>
        <p:nvSpPr>
          <p:cNvPr id="88068" name="Rectangle 7"/>
          <p:cNvSpPr>
            <a:spLocks noGrp="1" noChangeArrowheads="1"/>
          </p:cNvSpPr>
          <p:nvPr>
            <p:ph type="sldNum" sz="quarter" idx="5"/>
          </p:nvPr>
        </p:nvSpPr>
        <p:spPr>
          <a:noFill/>
        </p:spPr>
        <p:txBody>
          <a:bodyPr/>
          <a:lstStyle/>
          <a:p>
            <a:pPr defTabSz="914400"/>
            <a:r>
              <a:rPr lang="es-ES" smtClean="0"/>
              <a:t>1-</a:t>
            </a:r>
            <a:fld id="{23E5B49F-1332-47CD-A8D6-6EE08BFCB6CE}" type="slidenum">
              <a:rPr lang="es-ES" smtClean="0"/>
              <a:pPr defTabSz="914400"/>
              <a:t>3</a:t>
            </a:fld>
            <a:endParaRPr lang="es-ES" smtClean="0"/>
          </a:p>
        </p:txBody>
      </p:sp>
      <p:sp>
        <p:nvSpPr>
          <p:cNvPr id="88069" name="Rectangle 4"/>
          <p:cNvSpPr>
            <a:spLocks noGrp="1" noRot="1" noChangeAspect="1" noChangeArrowheads="1" noTextEdit="1"/>
          </p:cNvSpPr>
          <p:nvPr>
            <p:ph type="sldImg"/>
          </p:nvPr>
        </p:nvSpPr>
        <p:spPr>
          <a:ln/>
        </p:spPr>
      </p:sp>
      <p:sp>
        <p:nvSpPr>
          <p:cNvPr id="88070" name="Rectangle 5"/>
          <p:cNvSpPr>
            <a:spLocks noGrp="1" noChangeArrowheads="1"/>
          </p:cNvSpPr>
          <p:nvPr>
            <p:ph type="body" idx="1"/>
          </p:nvPr>
        </p:nvSpPr>
        <p:spPr>
          <a:noFill/>
          <a:ln/>
        </p:spPr>
        <p:txBody>
          <a:bodyPr/>
          <a:lstStyle/>
          <a:p>
            <a:pPr eaLnBrk="1" hangingPunct="1"/>
            <a:r>
              <a:rPr lang="es-ES" smtClean="0"/>
              <a:t>En el formato habitual de 48 bits de las direcciones MAC del IEEE los dos primeros bits tienen un significado especial. El primero se utiliza para indicar si se trata de una dirección individual (es decir unicast) o de una dirección de grupo (multicast o broadcast). El segundo bit se emplea para indicar si se trata de una dirección única (administrada globalmente por el IEEE) o de una dirección local (asignada por software); en este último caso la no duplicidad de direcciones (imprescindible para el correcto funcionamiento) debe garantizarla el administrador de la red. Normalmente las direcciones locales se emplean en protocolos de red que asignan la dirección MAC a partir de la dirección de red, por lo que el propio mecanismo que garantiza la no duplicidad de direcciones de red garantiza automáticamente la no duplicidad de direcciones MAC.</a:t>
            </a:r>
          </a:p>
          <a:p>
            <a:pPr eaLnBrk="1" hangingPunct="1"/>
            <a:r>
              <a:rPr lang="es-ES" smtClean="0"/>
              <a:t>Un detalle importante a tener en cuenta es que en Ethernet la representación de los bits dentro de cada byte en las direcciones MAC sigue un orden inverso al del IEEE, es decir que el primer bit del primer byte se convierte en el último bit del primer byte. Por tanto si queremos saber si una dirección Ethernet es unicast o multicast deberemos fijarnos en el valor del último bit del primer byte. Dada la forma habitual de expresar las direcciones MAC como un conjunto de dígitos hexadecimales podemos pues expresar la siguiente regla:</a:t>
            </a:r>
          </a:p>
          <a:p>
            <a:pPr eaLnBrk="1" hangingPunct="1"/>
            <a:r>
              <a:rPr lang="es-ES" i="1" smtClean="0"/>
              <a:t>En Ethernet una dirección es multicast si y solo si el segundo dígito hexadecimal es impar</a:t>
            </a:r>
            <a:r>
              <a:rPr lang="es-ES" smtClean="0"/>
              <a:t> </a:t>
            </a:r>
          </a:p>
          <a:p>
            <a:pPr eaLnBrk="1" hangingPunct="1"/>
            <a:r>
              <a:rPr lang="es-ES" smtClean="0"/>
              <a:t>Evidentemente se consideran impares los valores hexadecimales B, D y F.</a:t>
            </a:r>
          </a:p>
        </p:txBody>
      </p:sp>
    </p:spTree>
    <p:extLst>
      <p:ext uri="{BB962C8B-B14F-4D97-AF65-F5344CB8AC3E}">
        <p14:creationId xmlns:p14="http://schemas.microsoft.com/office/powerpoint/2010/main" val="12937812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a:noFill/>
        </p:spPr>
        <p:txBody>
          <a:bodyPr/>
          <a:lstStyle/>
          <a:p>
            <a:pPr defTabSz="914400"/>
            <a:r>
              <a:rPr lang="es-ES" smtClean="0"/>
              <a:t>Multicast</a:t>
            </a:r>
          </a:p>
        </p:txBody>
      </p:sp>
      <p:sp>
        <p:nvSpPr>
          <p:cNvPr id="113667" name="Rectangle 6"/>
          <p:cNvSpPr>
            <a:spLocks noGrp="1" noChangeArrowheads="1"/>
          </p:cNvSpPr>
          <p:nvPr>
            <p:ph type="ftr" sz="quarter" idx="4"/>
          </p:nvPr>
        </p:nvSpPr>
        <p:spPr>
          <a:noFill/>
        </p:spPr>
        <p:txBody>
          <a:bodyPr/>
          <a:lstStyle/>
          <a:p>
            <a:pPr defTabSz="914400"/>
            <a:r>
              <a:rPr lang="es-ES" smtClean="0"/>
              <a:t>Ampliación Redes</a:t>
            </a:r>
          </a:p>
        </p:txBody>
      </p:sp>
      <p:sp>
        <p:nvSpPr>
          <p:cNvPr id="113668" name="Rectangle 7"/>
          <p:cNvSpPr>
            <a:spLocks noGrp="1" noChangeArrowheads="1"/>
          </p:cNvSpPr>
          <p:nvPr>
            <p:ph type="sldNum" sz="quarter" idx="5"/>
          </p:nvPr>
        </p:nvSpPr>
        <p:spPr>
          <a:noFill/>
        </p:spPr>
        <p:txBody>
          <a:bodyPr/>
          <a:lstStyle/>
          <a:p>
            <a:pPr defTabSz="914400"/>
            <a:r>
              <a:rPr lang="es-ES" smtClean="0"/>
              <a:t>1-</a:t>
            </a:r>
            <a:fld id="{1FC55288-9CFE-4E4B-976A-E891A58708FD}" type="slidenum">
              <a:rPr lang="es-ES" smtClean="0"/>
              <a:pPr defTabSz="914400"/>
              <a:t>30</a:t>
            </a:fld>
            <a:endParaRPr lang="es-ES" smtClean="0"/>
          </a:p>
        </p:txBody>
      </p:sp>
      <p:sp>
        <p:nvSpPr>
          <p:cNvPr id="113669" name="Rectangle 2"/>
          <p:cNvSpPr>
            <a:spLocks noGrp="1" noRot="1" noChangeAspect="1" noChangeArrowheads="1" noTextEdit="1"/>
          </p:cNvSpPr>
          <p:nvPr>
            <p:ph type="sldImg"/>
          </p:nvPr>
        </p:nvSpPr>
        <p:spPr>
          <a:ln/>
        </p:spPr>
      </p:sp>
      <p:sp>
        <p:nvSpPr>
          <p:cNvPr id="113670" name="Rectangle 3"/>
          <p:cNvSpPr>
            <a:spLocks noGrp="1" noChangeArrowheads="1"/>
          </p:cNvSpPr>
          <p:nvPr>
            <p:ph type="body" idx="1"/>
          </p:nvPr>
        </p:nvSpPr>
        <p:spPr>
          <a:noFill/>
          <a:ln/>
        </p:spPr>
        <p:txBody>
          <a:bodyPr/>
          <a:lstStyle/>
          <a:p>
            <a:pPr eaLnBrk="1" hangingPunct="1"/>
            <a:r>
              <a:rPr lang="es-ES" smtClean="0"/>
              <a:t>Aunque MADCAP y MASC serán a largo plazo la solución al problema de asignación de direcciones, su uso esta aún muy poco extendido en Internet, por lo que en la práctica raramente suponen una opción viable.</a:t>
            </a:r>
          </a:p>
          <a:p>
            <a:pPr eaLnBrk="1" hangingPunct="1"/>
            <a:r>
              <a:rPr lang="es-ES" smtClean="0"/>
              <a:t>De forma provisional se ha adoptado un esquema de reparto de direcciones multicastmuy fácil de implementar denominado ‘glop addressing’ para el cual se ha reservado el rango 233/8. El glop addressing consiste en asignar a los bytes segundo y tercero de la dirección multicast el número correspondiente al sistema autónomo al que pertenece el emisor. De esta forma el registro de las direcciones multicast se puede realizar de forma independiente dentro del ámbito de cada sistema autónomo. Por ejemplo la red española de I+D, RedIRIS, tiene asignado el sistema autónomo de número 766, que expresado en dos bytes corresponde a 2.254. Por tanto el rango ‘glop addressing’ de RedIRIS corresponde a 233.2.254/24.</a:t>
            </a:r>
          </a:p>
          <a:p>
            <a:pPr eaLnBrk="1" hangingPunct="1"/>
            <a:r>
              <a:rPr lang="es-ES" smtClean="0"/>
              <a:t>Debido a su estructura el glop addressing solo suministra un conjunto de 256 direcciones para cada sistema autónomo. Estas direcciones puede gestionarlas el administrador de cada sistema autónomo y utilizarlas en aquellas situaciones en que no sea adecuado el uso de SAP (por ejemplo para asignaciones estáticas).</a:t>
            </a:r>
          </a:p>
        </p:txBody>
      </p:sp>
    </p:spTree>
    <p:extLst>
      <p:ext uri="{BB962C8B-B14F-4D97-AF65-F5344CB8AC3E}">
        <p14:creationId xmlns:p14="http://schemas.microsoft.com/office/powerpoint/2010/main" val="27015039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a:noFill/>
        </p:spPr>
        <p:txBody>
          <a:bodyPr/>
          <a:lstStyle/>
          <a:p>
            <a:pPr defTabSz="914400"/>
            <a:r>
              <a:rPr lang="es-ES" smtClean="0"/>
              <a:t>Multicast</a:t>
            </a:r>
          </a:p>
        </p:txBody>
      </p:sp>
      <p:sp>
        <p:nvSpPr>
          <p:cNvPr id="114691" name="Rectangle 6"/>
          <p:cNvSpPr>
            <a:spLocks noGrp="1" noChangeArrowheads="1"/>
          </p:cNvSpPr>
          <p:nvPr>
            <p:ph type="ftr" sz="quarter" idx="4"/>
          </p:nvPr>
        </p:nvSpPr>
        <p:spPr>
          <a:noFill/>
        </p:spPr>
        <p:txBody>
          <a:bodyPr/>
          <a:lstStyle/>
          <a:p>
            <a:pPr defTabSz="914400"/>
            <a:r>
              <a:rPr lang="es-ES" smtClean="0"/>
              <a:t>Ampliación Redes</a:t>
            </a:r>
          </a:p>
        </p:txBody>
      </p:sp>
      <p:sp>
        <p:nvSpPr>
          <p:cNvPr id="114692" name="Rectangle 7"/>
          <p:cNvSpPr>
            <a:spLocks noGrp="1" noChangeArrowheads="1"/>
          </p:cNvSpPr>
          <p:nvPr>
            <p:ph type="sldNum" sz="quarter" idx="5"/>
          </p:nvPr>
        </p:nvSpPr>
        <p:spPr>
          <a:noFill/>
        </p:spPr>
        <p:txBody>
          <a:bodyPr/>
          <a:lstStyle/>
          <a:p>
            <a:pPr defTabSz="914400"/>
            <a:r>
              <a:rPr lang="es-ES" smtClean="0"/>
              <a:t>1-</a:t>
            </a:r>
            <a:fld id="{BA88BA51-905F-48C2-8FF7-0BD286404BFD}" type="slidenum">
              <a:rPr lang="es-ES" smtClean="0"/>
              <a:pPr defTabSz="914400"/>
              <a:t>31</a:t>
            </a:fld>
            <a:endParaRPr lang="es-ES" smtClean="0"/>
          </a:p>
        </p:txBody>
      </p:sp>
      <p:sp>
        <p:nvSpPr>
          <p:cNvPr id="114693" name="Rectangle 2"/>
          <p:cNvSpPr>
            <a:spLocks noGrp="1" noRot="1" noChangeAspect="1" noChangeArrowheads="1" noTextEdit="1"/>
          </p:cNvSpPr>
          <p:nvPr>
            <p:ph type="sldImg"/>
          </p:nvPr>
        </p:nvSpPr>
        <p:spPr>
          <a:ln/>
        </p:spPr>
      </p:sp>
      <p:sp>
        <p:nvSpPr>
          <p:cNvPr id="114694"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8586442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a:noFill/>
        </p:spPr>
        <p:txBody>
          <a:bodyPr/>
          <a:lstStyle/>
          <a:p>
            <a:pPr defTabSz="914400"/>
            <a:r>
              <a:rPr lang="es-ES" smtClean="0"/>
              <a:t>Multicast</a:t>
            </a:r>
          </a:p>
        </p:txBody>
      </p:sp>
      <p:sp>
        <p:nvSpPr>
          <p:cNvPr id="115715" name="Rectangle 6"/>
          <p:cNvSpPr>
            <a:spLocks noGrp="1" noChangeArrowheads="1"/>
          </p:cNvSpPr>
          <p:nvPr>
            <p:ph type="ftr" sz="quarter" idx="4"/>
          </p:nvPr>
        </p:nvSpPr>
        <p:spPr>
          <a:noFill/>
        </p:spPr>
        <p:txBody>
          <a:bodyPr/>
          <a:lstStyle/>
          <a:p>
            <a:pPr defTabSz="914400"/>
            <a:r>
              <a:rPr lang="es-ES" smtClean="0"/>
              <a:t>Ampliación Redes</a:t>
            </a:r>
          </a:p>
        </p:txBody>
      </p:sp>
      <p:sp>
        <p:nvSpPr>
          <p:cNvPr id="115716" name="Rectangle 7"/>
          <p:cNvSpPr>
            <a:spLocks noGrp="1" noChangeArrowheads="1"/>
          </p:cNvSpPr>
          <p:nvPr>
            <p:ph type="sldNum" sz="quarter" idx="5"/>
          </p:nvPr>
        </p:nvSpPr>
        <p:spPr>
          <a:noFill/>
        </p:spPr>
        <p:txBody>
          <a:bodyPr/>
          <a:lstStyle/>
          <a:p>
            <a:pPr defTabSz="914400"/>
            <a:r>
              <a:rPr lang="es-ES" smtClean="0"/>
              <a:t>1-</a:t>
            </a:r>
            <a:fld id="{09506209-9950-4D40-ACD3-1C55BACEB559}" type="slidenum">
              <a:rPr lang="es-ES" smtClean="0"/>
              <a:pPr defTabSz="914400"/>
              <a:t>32</a:t>
            </a:fld>
            <a:endParaRPr lang="es-ES" smtClean="0"/>
          </a:p>
        </p:txBody>
      </p:sp>
      <p:sp>
        <p:nvSpPr>
          <p:cNvPr id="115717" name="Rectangle 2"/>
          <p:cNvSpPr>
            <a:spLocks noGrp="1" noRot="1" noChangeAspect="1" noChangeArrowheads="1" noTextEdit="1"/>
          </p:cNvSpPr>
          <p:nvPr>
            <p:ph type="sldImg"/>
          </p:nvPr>
        </p:nvSpPr>
        <p:spPr>
          <a:ln/>
        </p:spPr>
      </p:sp>
      <p:sp>
        <p:nvSpPr>
          <p:cNvPr id="115718" name="Rectangle 3"/>
          <p:cNvSpPr>
            <a:spLocks noGrp="1" noChangeArrowheads="1"/>
          </p:cNvSpPr>
          <p:nvPr>
            <p:ph type="body" idx="1"/>
          </p:nvPr>
        </p:nvSpPr>
        <p:spPr>
          <a:noFill/>
          <a:ln/>
        </p:spPr>
        <p:txBody>
          <a:bodyPr/>
          <a:lstStyle/>
          <a:p>
            <a:pPr eaLnBrk="1" hangingPunct="1"/>
            <a:r>
              <a:rPr lang="es-ES" smtClean="0"/>
              <a:t>El protocolo IGMP se utiliza para mantener los grupos multicast. Más concretamente IGMP permite que los hosts notifiquen a los routers cuales son los grupos multicast en los que están interesados. </a:t>
            </a:r>
          </a:p>
          <a:p>
            <a:pPr eaLnBrk="1" hangingPunct="1"/>
            <a:r>
              <a:rPr lang="es-ES" smtClean="0"/>
              <a:t>Gracias a la información recopilada mediante IGMP los routers mantienen una lista de los grupos multicast en los que están interesados los hosts que están conectados a sus interfaces. Dado que generalmente los hosts se conectan a redes locales el funcionamiento de IGMP afecta normalmente a las interfaces LAN de los routers.</a:t>
            </a:r>
          </a:p>
          <a:p>
            <a:pPr eaLnBrk="1" hangingPunct="1"/>
            <a:r>
              <a:rPr lang="es-ES" smtClean="0"/>
              <a:t>Todos los mensajes IGMP se envían con un valor de TTL igual a 1, por lo que los mensajes IGMP solo pueden ser intercambiados entre equipos directamente conectados entre sí (normalmente entre hosts y routers conectados en una misma LAN).</a:t>
            </a:r>
          </a:p>
          <a:p>
            <a:pPr eaLnBrk="1" hangingPunct="1"/>
            <a:r>
              <a:rPr lang="es-ES" smtClean="0"/>
              <a:t>Existen tres versiones de IGMP, 1, 2 y 3. Dado que cada versión es una ampliación de la anterior es más sencillo comentar sus funcionalidades por orden cronológico. Aunque actualmente los más extendidos son IGMP v2 y v3 empezaremos explicando IGMP v1 pues de esta forma se comprende mejor el funcionamiento de los tres. Además aún es posible encontrar sistemas que implementan IGMP v1 (por ejemplo Windows 95).</a:t>
            </a:r>
          </a:p>
        </p:txBody>
      </p:sp>
    </p:spTree>
    <p:extLst>
      <p:ext uri="{BB962C8B-B14F-4D97-AF65-F5344CB8AC3E}">
        <p14:creationId xmlns:p14="http://schemas.microsoft.com/office/powerpoint/2010/main" val="39813232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a:noFill/>
        </p:spPr>
        <p:txBody>
          <a:bodyPr/>
          <a:lstStyle/>
          <a:p>
            <a:pPr defTabSz="914400"/>
            <a:r>
              <a:rPr lang="es-ES" smtClean="0"/>
              <a:t>Multicast</a:t>
            </a:r>
          </a:p>
        </p:txBody>
      </p:sp>
      <p:sp>
        <p:nvSpPr>
          <p:cNvPr id="116739" name="Rectangle 6"/>
          <p:cNvSpPr>
            <a:spLocks noGrp="1" noChangeArrowheads="1"/>
          </p:cNvSpPr>
          <p:nvPr>
            <p:ph type="ftr" sz="quarter" idx="4"/>
          </p:nvPr>
        </p:nvSpPr>
        <p:spPr>
          <a:noFill/>
        </p:spPr>
        <p:txBody>
          <a:bodyPr/>
          <a:lstStyle/>
          <a:p>
            <a:pPr defTabSz="914400"/>
            <a:r>
              <a:rPr lang="es-ES" smtClean="0"/>
              <a:t>Ampliación Redes</a:t>
            </a:r>
          </a:p>
        </p:txBody>
      </p:sp>
      <p:sp>
        <p:nvSpPr>
          <p:cNvPr id="116740" name="Rectangle 7"/>
          <p:cNvSpPr>
            <a:spLocks noGrp="1" noChangeArrowheads="1"/>
          </p:cNvSpPr>
          <p:nvPr>
            <p:ph type="sldNum" sz="quarter" idx="5"/>
          </p:nvPr>
        </p:nvSpPr>
        <p:spPr>
          <a:noFill/>
        </p:spPr>
        <p:txBody>
          <a:bodyPr/>
          <a:lstStyle/>
          <a:p>
            <a:pPr defTabSz="914400"/>
            <a:r>
              <a:rPr lang="es-ES" smtClean="0"/>
              <a:t>1-</a:t>
            </a:r>
            <a:fld id="{4C6CC37B-02D9-426C-99F2-8D70AF9FA0C5}" type="slidenum">
              <a:rPr lang="es-ES" smtClean="0"/>
              <a:pPr defTabSz="914400"/>
              <a:t>33</a:t>
            </a:fld>
            <a:endParaRPr lang="es-ES" smtClean="0"/>
          </a:p>
        </p:txBody>
      </p:sp>
      <p:sp>
        <p:nvSpPr>
          <p:cNvPr id="116741" name="Rectangle 2"/>
          <p:cNvSpPr>
            <a:spLocks noGrp="1" noRot="1" noChangeAspect="1" noChangeArrowheads="1" noTextEdit="1"/>
          </p:cNvSpPr>
          <p:nvPr>
            <p:ph type="sldImg"/>
          </p:nvPr>
        </p:nvSpPr>
        <p:spPr>
          <a:ln/>
        </p:spPr>
      </p:sp>
      <p:sp>
        <p:nvSpPr>
          <p:cNvPr id="116742" name="Rectangle 3"/>
          <p:cNvSpPr>
            <a:spLocks noGrp="1" noChangeArrowheads="1"/>
          </p:cNvSpPr>
          <p:nvPr>
            <p:ph type="body" idx="1"/>
          </p:nvPr>
        </p:nvSpPr>
        <p:spPr>
          <a:noFill/>
          <a:ln/>
        </p:spPr>
        <p:txBody>
          <a:bodyPr/>
          <a:lstStyle/>
          <a:p>
            <a:pPr eaLnBrk="1" hangingPunct="1"/>
            <a:r>
              <a:rPr lang="es-ES" smtClean="0"/>
              <a:t>El protocolo IGMPv1 fue definido en el apéndice I del RFC 1112 (Host Extensions for IP Multicasting) aprobado en 1989. Además del IGMP dicho RFC especifica todos los aspectos fundamentales de la transmisión multicast y se le considera el documento esencial sobre IP multicast.</a:t>
            </a:r>
          </a:p>
          <a:p>
            <a:pPr eaLnBrk="1" hangingPunct="1"/>
            <a:r>
              <a:rPr lang="es-ES" smtClean="0"/>
              <a:t>IGMPv1 es un protocolo muy sencillo, puesto que solo implementa dos tipos de mensajes.  </a:t>
            </a:r>
          </a:p>
          <a:p>
            <a:pPr eaLnBrk="1" hangingPunct="1"/>
            <a:r>
              <a:rPr lang="es-ES" smtClean="0"/>
              <a:t>Los mensajes ‘Membership Query’ son emitidos por los routers y enviados a la dirección multicast 224.0.0.1 (todos los hosts multicast de la red). Su objetivo es preguntar a los hosts en que grupos multicast están interesados.</a:t>
            </a:r>
          </a:p>
          <a:p>
            <a:pPr eaLnBrk="1" hangingPunct="1"/>
            <a:r>
              <a:rPr lang="es-ES" smtClean="0"/>
              <a:t>Los hosts responden a un ‘Membership Query’ con un mensaje ‘Membership Report’, en el cual informan a los routers de los grupos en los que están interesados. El mensaje ‘Membership Report’ es enviado precisamente a la dirección multicast en la que está interesado el host. Los routers capturan absolutamente todo el tráfico multicast que pasa por sus interfaces, por lo que captarán el mensaje ‘Membership Report’ y podrán por tanto tomar nota del grupo multicast en que está interesado el host.</a:t>
            </a:r>
          </a:p>
          <a:p>
            <a:pPr eaLnBrk="1" hangingPunct="1"/>
            <a:r>
              <a:rPr lang="es-ES" smtClean="0"/>
              <a:t>Ni el ‘Membership Query’ ni el ‘Membership Report’ salen del ámbito de la LAN pues los mensajes IGMP llevan siempre TTL=1.</a:t>
            </a:r>
          </a:p>
        </p:txBody>
      </p:sp>
    </p:spTree>
    <p:extLst>
      <p:ext uri="{BB962C8B-B14F-4D97-AF65-F5344CB8AC3E}">
        <p14:creationId xmlns:p14="http://schemas.microsoft.com/office/powerpoint/2010/main" val="15956568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p:spPr>
        <p:txBody>
          <a:bodyPr/>
          <a:lstStyle/>
          <a:p>
            <a:pPr defTabSz="914400"/>
            <a:r>
              <a:rPr lang="es-ES" smtClean="0"/>
              <a:t>Multicast</a:t>
            </a:r>
          </a:p>
        </p:txBody>
      </p:sp>
      <p:sp>
        <p:nvSpPr>
          <p:cNvPr id="117763" name="Rectangle 6"/>
          <p:cNvSpPr>
            <a:spLocks noGrp="1" noChangeArrowheads="1"/>
          </p:cNvSpPr>
          <p:nvPr>
            <p:ph type="ftr" sz="quarter" idx="4"/>
          </p:nvPr>
        </p:nvSpPr>
        <p:spPr>
          <a:noFill/>
        </p:spPr>
        <p:txBody>
          <a:bodyPr/>
          <a:lstStyle/>
          <a:p>
            <a:pPr defTabSz="914400"/>
            <a:r>
              <a:rPr lang="es-ES" smtClean="0"/>
              <a:t>Ampliación Redes</a:t>
            </a:r>
          </a:p>
        </p:txBody>
      </p:sp>
      <p:sp>
        <p:nvSpPr>
          <p:cNvPr id="117764" name="Rectangle 7"/>
          <p:cNvSpPr>
            <a:spLocks noGrp="1" noChangeArrowheads="1"/>
          </p:cNvSpPr>
          <p:nvPr>
            <p:ph type="sldNum" sz="quarter" idx="5"/>
          </p:nvPr>
        </p:nvSpPr>
        <p:spPr>
          <a:noFill/>
        </p:spPr>
        <p:txBody>
          <a:bodyPr/>
          <a:lstStyle/>
          <a:p>
            <a:pPr defTabSz="914400"/>
            <a:r>
              <a:rPr lang="es-ES" smtClean="0"/>
              <a:t>1-</a:t>
            </a:r>
            <a:fld id="{57F0FDC9-E2CD-4F64-BC96-2FFCAFA6C2E6}" type="slidenum">
              <a:rPr lang="es-ES" smtClean="0"/>
              <a:pPr defTabSz="914400"/>
              <a:t>34</a:t>
            </a:fld>
            <a:endParaRPr lang="es-ES" smtClean="0"/>
          </a:p>
        </p:txBody>
      </p:sp>
      <p:sp>
        <p:nvSpPr>
          <p:cNvPr id="117765" name="Rectangle 2"/>
          <p:cNvSpPr>
            <a:spLocks noGrp="1" noRot="1" noChangeAspect="1" noChangeArrowheads="1" noTextEdit="1"/>
          </p:cNvSpPr>
          <p:nvPr>
            <p:ph type="sldImg"/>
          </p:nvPr>
        </p:nvSpPr>
        <p:spPr>
          <a:ln/>
        </p:spPr>
      </p:sp>
      <p:sp>
        <p:nvSpPr>
          <p:cNvPr id="117766"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122542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a:noFill/>
        </p:spPr>
        <p:txBody>
          <a:bodyPr/>
          <a:lstStyle/>
          <a:p>
            <a:pPr defTabSz="914400"/>
            <a:r>
              <a:rPr lang="es-ES" smtClean="0"/>
              <a:t>Multicast</a:t>
            </a:r>
          </a:p>
        </p:txBody>
      </p:sp>
      <p:sp>
        <p:nvSpPr>
          <p:cNvPr id="118787" name="Rectangle 6"/>
          <p:cNvSpPr>
            <a:spLocks noGrp="1" noChangeArrowheads="1"/>
          </p:cNvSpPr>
          <p:nvPr>
            <p:ph type="ftr" sz="quarter" idx="4"/>
          </p:nvPr>
        </p:nvSpPr>
        <p:spPr>
          <a:noFill/>
        </p:spPr>
        <p:txBody>
          <a:bodyPr/>
          <a:lstStyle/>
          <a:p>
            <a:pPr defTabSz="914400"/>
            <a:r>
              <a:rPr lang="es-ES" smtClean="0"/>
              <a:t>Ampliación Redes</a:t>
            </a:r>
          </a:p>
        </p:txBody>
      </p:sp>
      <p:sp>
        <p:nvSpPr>
          <p:cNvPr id="118788" name="Rectangle 7"/>
          <p:cNvSpPr>
            <a:spLocks noGrp="1" noChangeArrowheads="1"/>
          </p:cNvSpPr>
          <p:nvPr>
            <p:ph type="sldNum" sz="quarter" idx="5"/>
          </p:nvPr>
        </p:nvSpPr>
        <p:spPr>
          <a:noFill/>
        </p:spPr>
        <p:txBody>
          <a:bodyPr/>
          <a:lstStyle/>
          <a:p>
            <a:pPr defTabSz="914400"/>
            <a:r>
              <a:rPr lang="es-ES" smtClean="0"/>
              <a:t>1-</a:t>
            </a:r>
            <a:fld id="{DF09B2DC-5A0B-4BFF-A765-70C397DE53D9}" type="slidenum">
              <a:rPr lang="es-ES" smtClean="0"/>
              <a:pPr defTabSz="914400"/>
              <a:t>35</a:t>
            </a:fld>
            <a:endParaRPr lang="es-ES" smtClean="0"/>
          </a:p>
        </p:txBody>
      </p:sp>
      <p:sp>
        <p:nvSpPr>
          <p:cNvPr id="118789" name="Rectangle 2"/>
          <p:cNvSpPr>
            <a:spLocks noGrp="1" noRot="1" noChangeAspect="1" noChangeArrowheads="1" noTextEdit="1"/>
          </p:cNvSpPr>
          <p:nvPr>
            <p:ph type="sldImg"/>
          </p:nvPr>
        </p:nvSpPr>
        <p:spPr>
          <a:ln/>
        </p:spPr>
      </p:sp>
      <p:sp>
        <p:nvSpPr>
          <p:cNvPr id="118790" name="Rectangle 3"/>
          <p:cNvSpPr>
            <a:spLocks noGrp="1" noChangeArrowheads="1"/>
          </p:cNvSpPr>
          <p:nvPr>
            <p:ph type="body" idx="1"/>
          </p:nvPr>
        </p:nvSpPr>
        <p:spPr>
          <a:noFill/>
          <a:ln/>
        </p:spPr>
        <p:txBody>
          <a:bodyPr/>
          <a:lstStyle/>
          <a:p>
            <a:pPr eaLnBrk="1" hangingPunct="1"/>
            <a:r>
              <a:rPr lang="es-ES" smtClean="0"/>
              <a:t>En esta figura se muestra el funcionamiento del proceso pregunta-respuesta de IGMP v1.</a:t>
            </a:r>
          </a:p>
          <a:p>
            <a:pPr eaLnBrk="1" hangingPunct="1"/>
            <a:r>
              <a:rPr lang="es-ES" smtClean="0"/>
              <a:t>Supongamos que disponemos inicialmente de tres hosts y dos routers. Para evitar tráfico innecesario uno de los dos routers ha de ser designado ‘Query Router’. La elección del Query router es una tarea que en IGMP v1 se deja a cargo del protocolo de routing multicast. En nuestro ejemplo supondremos que dicha elección ha recaído en el router X.</a:t>
            </a:r>
          </a:p>
          <a:p>
            <a:pPr eaLnBrk="1" hangingPunct="1"/>
            <a:r>
              <a:rPr lang="es-ES" smtClean="0"/>
              <a:t>El router X lanza una vez por minuto un mensaje ‘Membership Query’ a la dirección 224.0.0.1, que reciben todos los hosts de la LAN. </a:t>
            </a:r>
          </a:p>
          <a:p>
            <a:pPr eaLnBrk="1" hangingPunct="1"/>
            <a:r>
              <a:rPr lang="es-ES" smtClean="0"/>
              <a:t>En respuesta al mensaje de X el host B responde con un ‘Membership Report’ en el que indica que está interesado en el grupo 224.1.1.1 (la respuesta va dirigida precisamente a dicho grupo multicast). El ‘Membership Report’ es captado por X e Y, que reflejan la nueva información en su tabla de grupos.</a:t>
            </a:r>
          </a:p>
          <a:p>
            <a:pPr eaLnBrk="1" hangingPunct="1"/>
            <a:r>
              <a:rPr lang="es-ES" smtClean="0"/>
              <a:t>El host C también responde con un ‘Membership Report’ que es recibido y anotado por X e Y. Además este ‘Membership Report’ es recibido por A que pertenece al mismo grupo multicast; como consecuencia A decide omitir su propio ‘Membership Report’ pues resulta innecesario. Este mecanismo se denomina ‘supresión del informe’ y tiene por objeto reducir el tráfico en la red y la carga en los routers debido al proceso de los Membership Report.</a:t>
            </a:r>
          </a:p>
          <a:p>
            <a:pPr eaLnBrk="1" hangingPunct="1"/>
            <a:r>
              <a:rPr lang="es-ES" smtClean="0"/>
              <a:t>Obsérvese que debido a la ‘supresión del informe’ los routers no tienen, ni pueden tener, un conocimiento del número ni la identidad de los hosts que forman parte de cada grupo multicast. </a:t>
            </a:r>
          </a:p>
        </p:txBody>
      </p:sp>
    </p:spTree>
    <p:extLst>
      <p:ext uri="{BB962C8B-B14F-4D97-AF65-F5344CB8AC3E}">
        <p14:creationId xmlns:p14="http://schemas.microsoft.com/office/powerpoint/2010/main" val="1668300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a:noFill/>
        </p:spPr>
        <p:txBody>
          <a:bodyPr/>
          <a:lstStyle/>
          <a:p>
            <a:pPr defTabSz="914400"/>
            <a:r>
              <a:rPr lang="es-ES" smtClean="0"/>
              <a:t>Multicast</a:t>
            </a:r>
          </a:p>
        </p:txBody>
      </p:sp>
      <p:sp>
        <p:nvSpPr>
          <p:cNvPr id="119811" name="Rectangle 6"/>
          <p:cNvSpPr>
            <a:spLocks noGrp="1" noChangeArrowheads="1"/>
          </p:cNvSpPr>
          <p:nvPr>
            <p:ph type="ftr" sz="quarter" idx="4"/>
          </p:nvPr>
        </p:nvSpPr>
        <p:spPr>
          <a:noFill/>
        </p:spPr>
        <p:txBody>
          <a:bodyPr/>
          <a:lstStyle/>
          <a:p>
            <a:pPr defTabSz="914400"/>
            <a:r>
              <a:rPr lang="es-ES" smtClean="0"/>
              <a:t>Ampliación Redes</a:t>
            </a:r>
          </a:p>
        </p:txBody>
      </p:sp>
      <p:sp>
        <p:nvSpPr>
          <p:cNvPr id="119812" name="Rectangle 7"/>
          <p:cNvSpPr>
            <a:spLocks noGrp="1" noChangeArrowheads="1"/>
          </p:cNvSpPr>
          <p:nvPr>
            <p:ph type="sldNum" sz="quarter" idx="5"/>
          </p:nvPr>
        </p:nvSpPr>
        <p:spPr>
          <a:noFill/>
        </p:spPr>
        <p:txBody>
          <a:bodyPr/>
          <a:lstStyle/>
          <a:p>
            <a:pPr defTabSz="914400"/>
            <a:r>
              <a:rPr lang="es-ES" smtClean="0"/>
              <a:t>1-</a:t>
            </a:r>
            <a:fld id="{ACD47350-DCA2-4FDE-8253-61597B186B13}" type="slidenum">
              <a:rPr lang="es-ES" smtClean="0"/>
              <a:pPr defTabSz="914400"/>
              <a:t>36</a:t>
            </a:fld>
            <a:endParaRPr lang="es-ES" smtClean="0"/>
          </a:p>
        </p:txBody>
      </p:sp>
      <p:sp>
        <p:nvSpPr>
          <p:cNvPr id="119813" name="Rectangle 2"/>
          <p:cNvSpPr>
            <a:spLocks noGrp="1" noRot="1" noChangeAspect="1" noChangeArrowheads="1" noTextEdit="1"/>
          </p:cNvSpPr>
          <p:nvPr>
            <p:ph type="sldImg"/>
          </p:nvPr>
        </p:nvSpPr>
        <p:spPr>
          <a:ln/>
        </p:spPr>
      </p:sp>
      <p:sp>
        <p:nvSpPr>
          <p:cNvPr id="119814" name="Rectangle 3"/>
          <p:cNvSpPr>
            <a:spLocks noGrp="1" noChangeArrowheads="1"/>
          </p:cNvSpPr>
          <p:nvPr>
            <p:ph type="body" idx="1"/>
          </p:nvPr>
        </p:nvSpPr>
        <p:spPr>
          <a:noFill/>
          <a:ln/>
        </p:spPr>
        <p:txBody>
          <a:bodyPr/>
          <a:lstStyle/>
          <a:p>
            <a:pPr eaLnBrk="1" hangingPunct="1"/>
            <a:r>
              <a:rPr lang="es-ES" smtClean="0"/>
              <a:t>Los hosts pueden enviar en cualquier momento un ‘Membership Report’ no solicitado. Por ejemplo, supongamos que una aplicación en el host D acaba de solicitar incorporarse al grupo multicast 224.3.3.3. Como consecuencia de esto la tarjeta de red se programará para captar la dirección MAC 0100.5E03.0303 y el host enviará un Mebership Report dirigido al grupo 224.3.3.3. El mensaje será recibido por los routers X e Y que inmediatamente incorporarán el nuevo grupo multicast a su lista de grupos activos. </a:t>
            </a:r>
          </a:p>
        </p:txBody>
      </p:sp>
    </p:spTree>
    <p:extLst>
      <p:ext uri="{BB962C8B-B14F-4D97-AF65-F5344CB8AC3E}">
        <p14:creationId xmlns:p14="http://schemas.microsoft.com/office/powerpoint/2010/main" val="37783065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a:noFill/>
        </p:spPr>
        <p:txBody>
          <a:bodyPr/>
          <a:lstStyle/>
          <a:p>
            <a:pPr defTabSz="914400"/>
            <a:r>
              <a:rPr lang="es-ES" smtClean="0"/>
              <a:t>Multicast</a:t>
            </a:r>
          </a:p>
        </p:txBody>
      </p:sp>
      <p:sp>
        <p:nvSpPr>
          <p:cNvPr id="120835" name="Rectangle 6"/>
          <p:cNvSpPr>
            <a:spLocks noGrp="1" noChangeArrowheads="1"/>
          </p:cNvSpPr>
          <p:nvPr>
            <p:ph type="ftr" sz="quarter" idx="4"/>
          </p:nvPr>
        </p:nvSpPr>
        <p:spPr>
          <a:noFill/>
        </p:spPr>
        <p:txBody>
          <a:bodyPr/>
          <a:lstStyle/>
          <a:p>
            <a:pPr defTabSz="914400"/>
            <a:r>
              <a:rPr lang="es-ES" smtClean="0"/>
              <a:t>Ampliación Redes</a:t>
            </a:r>
          </a:p>
        </p:txBody>
      </p:sp>
      <p:sp>
        <p:nvSpPr>
          <p:cNvPr id="120836" name="Rectangle 7"/>
          <p:cNvSpPr>
            <a:spLocks noGrp="1" noChangeArrowheads="1"/>
          </p:cNvSpPr>
          <p:nvPr>
            <p:ph type="sldNum" sz="quarter" idx="5"/>
          </p:nvPr>
        </p:nvSpPr>
        <p:spPr>
          <a:noFill/>
        </p:spPr>
        <p:txBody>
          <a:bodyPr/>
          <a:lstStyle/>
          <a:p>
            <a:pPr defTabSz="914400"/>
            <a:r>
              <a:rPr lang="es-ES" smtClean="0"/>
              <a:t>1-</a:t>
            </a:r>
            <a:fld id="{7FB39CAE-CD08-4E6E-AFB7-C63CC11A13C7}" type="slidenum">
              <a:rPr lang="es-ES" smtClean="0"/>
              <a:pPr defTabSz="914400"/>
              <a:t>37</a:t>
            </a:fld>
            <a:endParaRPr lang="es-ES" smtClean="0"/>
          </a:p>
        </p:txBody>
      </p:sp>
      <p:sp>
        <p:nvSpPr>
          <p:cNvPr id="120837" name="Rectangle 2"/>
          <p:cNvSpPr>
            <a:spLocks noGrp="1" noRot="1" noChangeAspect="1" noChangeArrowheads="1" noTextEdit="1"/>
          </p:cNvSpPr>
          <p:nvPr>
            <p:ph type="sldImg"/>
          </p:nvPr>
        </p:nvSpPr>
        <p:spPr>
          <a:ln/>
        </p:spPr>
      </p:sp>
      <p:sp>
        <p:nvSpPr>
          <p:cNvPr id="120838" name="Rectangle 3"/>
          <p:cNvSpPr>
            <a:spLocks noGrp="1" noChangeArrowheads="1"/>
          </p:cNvSpPr>
          <p:nvPr>
            <p:ph type="body" idx="1"/>
          </p:nvPr>
        </p:nvSpPr>
        <p:spPr>
          <a:noFill/>
          <a:ln/>
        </p:spPr>
        <p:txBody>
          <a:bodyPr/>
          <a:lstStyle/>
          <a:p>
            <a:pPr eaLnBrk="1" hangingPunct="1"/>
            <a:r>
              <a:rPr lang="es-ES" smtClean="0"/>
              <a:t>En IGMP v1 no existe un comando que permita a los hosts anunciar cuando abandonan un grupo multicast. El abandono es reconocido de forma implícita por los routers cuando el Query router ha enviado tres mensajes ‘Membership Query’ sin haber recibido un ‘Membership Report’ como respuesta.</a:t>
            </a:r>
          </a:p>
          <a:p>
            <a:pPr eaLnBrk="1" hangingPunct="1"/>
            <a:r>
              <a:rPr lang="es-ES" smtClean="0"/>
              <a:t>La frecuencia de envío de los ‘Membership Query’ es por defecto de un minuto, aunque puede ser configurable. En cualquier caso el tiempo que tardan los routers en considerar que se ha abandonado un grupo multicast es siempre el triple del tiempo de emisión de los ‘Membership Query’.</a:t>
            </a:r>
          </a:p>
        </p:txBody>
      </p:sp>
    </p:spTree>
    <p:extLst>
      <p:ext uri="{BB962C8B-B14F-4D97-AF65-F5344CB8AC3E}">
        <p14:creationId xmlns:p14="http://schemas.microsoft.com/office/powerpoint/2010/main" val="30608792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a:noFill/>
        </p:spPr>
        <p:txBody>
          <a:bodyPr/>
          <a:lstStyle/>
          <a:p>
            <a:pPr defTabSz="914400"/>
            <a:r>
              <a:rPr lang="es-ES" smtClean="0"/>
              <a:t>Multicast</a:t>
            </a:r>
          </a:p>
        </p:txBody>
      </p:sp>
      <p:sp>
        <p:nvSpPr>
          <p:cNvPr id="121859" name="Rectangle 6"/>
          <p:cNvSpPr>
            <a:spLocks noGrp="1" noChangeArrowheads="1"/>
          </p:cNvSpPr>
          <p:nvPr>
            <p:ph type="ftr" sz="quarter" idx="4"/>
          </p:nvPr>
        </p:nvSpPr>
        <p:spPr>
          <a:noFill/>
        </p:spPr>
        <p:txBody>
          <a:bodyPr/>
          <a:lstStyle/>
          <a:p>
            <a:pPr defTabSz="914400"/>
            <a:r>
              <a:rPr lang="es-ES" smtClean="0"/>
              <a:t>Ampliación Redes</a:t>
            </a:r>
          </a:p>
        </p:txBody>
      </p:sp>
      <p:sp>
        <p:nvSpPr>
          <p:cNvPr id="121860" name="Rectangle 7"/>
          <p:cNvSpPr>
            <a:spLocks noGrp="1" noChangeArrowheads="1"/>
          </p:cNvSpPr>
          <p:nvPr>
            <p:ph type="sldNum" sz="quarter" idx="5"/>
          </p:nvPr>
        </p:nvSpPr>
        <p:spPr>
          <a:noFill/>
        </p:spPr>
        <p:txBody>
          <a:bodyPr/>
          <a:lstStyle/>
          <a:p>
            <a:pPr defTabSz="914400"/>
            <a:r>
              <a:rPr lang="es-ES" smtClean="0"/>
              <a:t>1-</a:t>
            </a:r>
            <a:fld id="{0DF5E2B8-ED8D-4F20-9406-5A6A5436B07F}" type="slidenum">
              <a:rPr lang="es-ES" smtClean="0"/>
              <a:pPr defTabSz="914400"/>
              <a:t>38</a:t>
            </a:fld>
            <a:endParaRPr lang="es-ES" smtClean="0"/>
          </a:p>
        </p:txBody>
      </p:sp>
      <p:sp>
        <p:nvSpPr>
          <p:cNvPr id="121861" name="Rectangle 2"/>
          <p:cNvSpPr>
            <a:spLocks noGrp="1" noRot="1" noChangeAspect="1" noChangeArrowheads="1" noTextEdit="1"/>
          </p:cNvSpPr>
          <p:nvPr>
            <p:ph type="sldImg"/>
          </p:nvPr>
        </p:nvSpPr>
        <p:spPr>
          <a:ln/>
        </p:spPr>
      </p:sp>
      <p:sp>
        <p:nvSpPr>
          <p:cNvPr id="121862" name="Rectangle 3"/>
          <p:cNvSpPr>
            <a:spLocks noGrp="1" noChangeArrowheads="1"/>
          </p:cNvSpPr>
          <p:nvPr>
            <p:ph type="body" idx="1"/>
          </p:nvPr>
        </p:nvSpPr>
        <p:spPr>
          <a:noFill/>
          <a:ln/>
        </p:spPr>
        <p:txBody>
          <a:bodyPr/>
          <a:lstStyle/>
          <a:p>
            <a:pPr eaLnBrk="1" hangingPunct="1"/>
            <a:r>
              <a:rPr lang="es-ES" smtClean="0"/>
              <a:t>IGMP v1 era un protocolo muy primitivo, que presentaba diversos problemas. El principal era la ausencia de un mensaje ‘Leave’ que permitiera a los hosts indicar su abandono de un grupo multicast. Al tener que esperar tres minutos antes de suprimir un grupo determinado se podían producir situaciones poco eficientes. Imaginemos por ejemplo el caso de un usuario en una LAN que dispone de diversas emisiones multicast de vídeo en tiempo real y que realiza ‘zapping’ con ellas, es decir que las visita sucesivamente sintonizando cada una de ellas durante breves instantes. Supongamos que el usuario está una media de quince segundos viendo cada emisión, con lo que al cabo de tres minutos habrá visitado doce grupos diferentes. Si cada uno de esos grupos corresponde a una emisión MPEG-1 de 1,5 Mb/s al cabo de tres minutos el usuario está inyectando 18 Mb/s en la LAN, aun cuando su ordenador solo está captando una de las doce emisiones.</a:t>
            </a:r>
          </a:p>
          <a:p>
            <a:pPr eaLnBrk="1" hangingPunct="1"/>
            <a:r>
              <a:rPr lang="es-ES" smtClean="0"/>
              <a:t>Otro problema de IGMP v1 era la elección del Query router, que se delegaba al protocolo de routing. Esta dependencia no resulta adecuada y en algún caso interesa que el router designado del protocolo de routing no sea el mismo que el query router de IGMP.</a:t>
            </a:r>
          </a:p>
          <a:p>
            <a:pPr eaLnBrk="1" hangingPunct="1"/>
            <a:r>
              <a:rPr lang="es-ES" smtClean="0"/>
              <a:t>Por último, el valor por defecto de un minuto entre mensajes ‘Membership Query’ puede ser modificado por configuración, pero no de forma dinámica.</a:t>
            </a:r>
          </a:p>
        </p:txBody>
      </p:sp>
    </p:spTree>
    <p:extLst>
      <p:ext uri="{BB962C8B-B14F-4D97-AF65-F5344CB8AC3E}">
        <p14:creationId xmlns:p14="http://schemas.microsoft.com/office/powerpoint/2010/main" val="30000168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a:noFill/>
        </p:spPr>
        <p:txBody>
          <a:bodyPr/>
          <a:lstStyle/>
          <a:p>
            <a:pPr defTabSz="914400"/>
            <a:r>
              <a:rPr lang="es-ES" smtClean="0"/>
              <a:t>Multicast</a:t>
            </a:r>
          </a:p>
        </p:txBody>
      </p:sp>
      <p:sp>
        <p:nvSpPr>
          <p:cNvPr id="122883" name="Rectangle 6"/>
          <p:cNvSpPr>
            <a:spLocks noGrp="1" noChangeArrowheads="1"/>
          </p:cNvSpPr>
          <p:nvPr>
            <p:ph type="ftr" sz="quarter" idx="4"/>
          </p:nvPr>
        </p:nvSpPr>
        <p:spPr>
          <a:noFill/>
        </p:spPr>
        <p:txBody>
          <a:bodyPr/>
          <a:lstStyle/>
          <a:p>
            <a:pPr defTabSz="914400"/>
            <a:r>
              <a:rPr lang="es-ES" smtClean="0"/>
              <a:t>Ampliación Redes</a:t>
            </a:r>
          </a:p>
        </p:txBody>
      </p:sp>
      <p:sp>
        <p:nvSpPr>
          <p:cNvPr id="122884" name="Rectangle 7"/>
          <p:cNvSpPr>
            <a:spLocks noGrp="1" noChangeArrowheads="1"/>
          </p:cNvSpPr>
          <p:nvPr>
            <p:ph type="sldNum" sz="quarter" idx="5"/>
          </p:nvPr>
        </p:nvSpPr>
        <p:spPr>
          <a:noFill/>
        </p:spPr>
        <p:txBody>
          <a:bodyPr/>
          <a:lstStyle/>
          <a:p>
            <a:pPr defTabSz="914400"/>
            <a:r>
              <a:rPr lang="es-ES" smtClean="0"/>
              <a:t>1-</a:t>
            </a:r>
            <a:fld id="{D3F2B8B8-1454-47B3-9235-E25A69AA06EF}" type="slidenum">
              <a:rPr lang="es-ES" smtClean="0"/>
              <a:pPr defTabSz="914400"/>
              <a:t>39</a:t>
            </a:fld>
            <a:endParaRPr lang="es-ES" smtClean="0"/>
          </a:p>
        </p:txBody>
      </p:sp>
      <p:sp>
        <p:nvSpPr>
          <p:cNvPr id="122885" name="Rectangle 2"/>
          <p:cNvSpPr>
            <a:spLocks noGrp="1" noRot="1" noChangeAspect="1" noChangeArrowheads="1" noTextEdit="1"/>
          </p:cNvSpPr>
          <p:nvPr>
            <p:ph type="sldImg"/>
          </p:nvPr>
        </p:nvSpPr>
        <p:spPr>
          <a:ln/>
        </p:spPr>
      </p:sp>
      <p:sp>
        <p:nvSpPr>
          <p:cNvPr id="122886" name="Rectangle 3"/>
          <p:cNvSpPr>
            <a:spLocks noGrp="1" noChangeArrowheads="1"/>
          </p:cNvSpPr>
          <p:nvPr>
            <p:ph type="body" idx="1"/>
          </p:nvPr>
        </p:nvSpPr>
        <p:spPr>
          <a:noFill/>
          <a:ln/>
        </p:spPr>
        <p:txBody>
          <a:bodyPr/>
          <a:lstStyle/>
          <a:p>
            <a:pPr eaLnBrk="1" hangingPunct="1"/>
            <a:r>
              <a:rPr lang="es-ES" smtClean="0"/>
              <a:t>Con el ánimo de resolver los problemas que presentaba IGMP v1 se aprobó en 1997 el RFC 2236, que especifica IGMP v2. Las mejoras que presenta IGMP v2 son las siguientes:</a:t>
            </a:r>
          </a:p>
          <a:p>
            <a:pPr eaLnBrk="1" hangingPunct="1">
              <a:buFontTx/>
              <a:buChar char="•"/>
            </a:pPr>
            <a:r>
              <a:rPr lang="es-ES" smtClean="0"/>
              <a:t>Existe un mensaje nuevo, el ‘Leave Group’, que permite a los hosts indicar de forma explícita cuando abandonan un determinado grupo multicast.</a:t>
            </a:r>
          </a:p>
          <a:p>
            <a:pPr eaLnBrk="1" hangingPunct="1">
              <a:buFontTx/>
              <a:buChar char="•"/>
            </a:pPr>
            <a:r>
              <a:rPr lang="es-ES" smtClean="0"/>
              <a:t>El comando Query tiene ahora dos modalidades: el ‘General Query’ (equivalente al Membership Query de IGMP v1) y el ‘Group-Specific Query’, que permite a los routers lanzar una pregunta dirigida exclusivamente a los miembros de un grupo multicast determinado.</a:t>
            </a:r>
          </a:p>
          <a:p>
            <a:pPr eaLnBrk="1" hangingPunct="1">
              <a:buFontTx/>
              <a:buChar char="•"/>
            </a:pPr>
            <a:r>
              <a:rPr lang="es-ES" smtClean="0"/>
              <a:t>La elección del Query router se realiza de forma autónoma e independiente del protocolo de routing. El mecanismo es determinista y se basa sencillamente en elegir el router que presenta la dirección IP más baja.</a:t>
            </a:r>
          </a:p>
          <a:p>
            <a:pPr eaLnBrk="1" hangingPunct="1">
              <a:buFontTx/>
              <a:buChar char="•"/>
            </a:pPr>
            <a:r>
              <a:rPr lang="es-ES" smtClean="0"/>
              <a:t>Los timeouts para la recepción de mensajes ‘Membership Report’ se pueden modificar dinámicamente en función de las necesidades y situación de la red, y sus valores se pueden anunciar a los hosts en los mensajes General Query.</a:t>
            </a:r>
          </a:p>
        </p:txBody>
      </p:sp>
    </p:spTree>
    <p:extLst>
      <p:ext uri="{BB962C8B-B14F-4D97-AF65-F5344CB8AC3E}">
        <p14:creationId xmlns:p14="http://schemas.microsoft.com/office/powerpoint/2010/main" val="1208279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a:noFill/>
        </p:spPr>
        <p:txBody>
          <a:bodyPr/>
          <a:lstStyle/>
          <a:p>
            <a:pPr defTabSz="914400"/>
            <a:r>
              <a:rPr lang="es-ES" smtClean="0"/>
              <a:t>Multicast</a:t>
            </a:r>
          </a:p>
        </p:txBody>
      </p:sp>
      <p:sp>
        <p:nvSpPr>
          <p:cNvPr id="89091" name="Rectangle 6"/>
          <p:cNvSpPr>
            <a:spLocks noGrp="1" noChangeArrowheads="1"/>
          </p:cNvSpPr>
          <p:nvPr>
            <p:ph type="ftr" sz="quarter" idx="4"/>
          </p:nvPr>
        </p:nvSpPr>
        <p:spPr>
          <a:noFill/>
        </p:spPr>
        <p:txBody>
          <a:bodyPr/>
          <a:lstStyle/>
          <a:p>
            <a:pPr defTabSz="914400"/>
            <a:r>
              <a:rPr lang="es-ES" smtClean="0"/>
              <a:t>Ampliación Redes</a:t>
            </a:r>
          </a:p>
        </p:txBody>
      </p:sp>
      <p:sp>
        <p:nvSpPr>
          <p:cNvPr id="89092" name="Rectangle 7"/>
          <p:cNvSpPr>
            <a:spLocks noGrp="1" noChangeArrowheads="1"/>
          </p:cNvSpPr>
          <p:nvPr>
            <p:ph type="sldNum" sz="quarter" idx="5"/>
          </p:nvPr>
        </p:nvSpPr>
        <p:spPr>
          <a:noFill/>
        </p:spPr>
        <p:txBody>
          <a:bodyPr/>
          <a:lstStyle/>
          <a:p>
            <a:pPr defTabSz="914400"/>
            <a:r>
              <a:rPr lang="es-ES" smtClean="0"/>
              <a:t>1-</a:t>
            </a:r>
            <a:fld id="{E2B658D0-9B16-4AFB-A984-23F75FB69D25}" type="slidenum">
              <a:rPr lang="es-ES" smtClean="0"/>
              <a:pPr defTabSz="914400"/>
              <a:t>4</a:t>
            </a:fld>
            <a:endParaRPr lang="es-ES" smtClean="0"/>
          </a:p>
        </p:txBody>
      </p:sp>
      <p:sp>
        <p:nvSpPr>
          <p:cNvPr id="89093" name="Rectangle 2"/>
          <p:cNvSpPr>
            <a:spLocks noGrp="1" noRot="1" noChangeAspect="1" noChangeArrowheads="1" noTextEdit="1"/>
          </p:cNvSpPr>
          <p:nvPr>
            <p:ph type="sldImg"/>
          </p:nvPr>
        </p:nvSpPr>
        <p:spPr>
          <a:ln/>
        </p:spPr>
      </p:sp>
      <p:sp>
        <p:nvSpPr>
          <p:cNvPr id="89094" name="Rectangle 3"/>
          <p:cNvSpPr>
            <a:spLocks noGrp="1" noChangeArrowheads="1"/>
          </p:cNvSpPr>
          <p:nvPr>
            <p:ph type="body" idx="1"/>
          </p:nvPr>
        </p:nvSpPr>
        <p:spPr>
          <a:noFill/>
          <a:ln/>
        </p:spPr>
        <p:txBody>
          <a:bodyPr/>
          <a:lstStyle/>
          <a:p>
            <a:pPr eaLnBrk="1" hangingPunct="1"/>
            <a:r>
              <a:rPr lang="es-ES" smtClean="0"/>
              <a:t>Alguna gente cree que si los routers de una red no soportan routing multicast no circulará tráfico multicast en la LAN. No es este el caso, ya que existen una serie de protocolos de control muy habituales que emplean transmisión multicast para distribuir de manera más eficiente la información. Un ejemplo de esto lo tenemos en el protocolo Spanning Tree que utilizan los puentes y conmutadores para evitar bucles en la topología. Otro ejemplo son los protocolos de routing, como RIP, OSPF o IS-IS. Diversos protocolos propietarios utilizan transmisión multicast a direcciones especiales (globales) para anunciar determinados servicios a sus clientes, evitando de esta forma molestar innecesariamente a los hosts que no soportan dicho protocolo (cosa que ocurriría si los anuncios se enviaran a la dirección broadcast).</a:t>
            </a:r>
          </a:p>
          <a:p>
            <a:pPr eaLnBrk="1" hangingPunct="1"/>
            <a:r>
              <a:rPr lang="es-ES" smtClean="0"/>
              <a:t>Como consecuencia de esto el tráfico multicast puede ser importante, incluso en una red que no implemente routing multicast en los routers y que no utilice aplicaciones multicast.</a:t>
            </a:r>
          </a:p>
        </p:txBody>
      </p:sp>
    </p:spTree>
    <p:extLst>
      <p:ext uri="{BB962C8B-B14F-4D97-AF65-F5344CB8AC3E}">
        <p14:creationId xmlns:p14="http://schemas.microsoft.com/office/powerpoint/2010/main" val="17844304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a:noFill/>
        </p:spPr>
        <p:txBody>
          <a:bodyPr/>
          <a:lstStyle/>
          <a:p>
            <a:pPr defTabSz="914400"/>
            <a:r>
              <a:rPr lang="es-ES" smtClean="0"/>
              <a:t>Multicast</a:t>
            </a:r>
          </a:p>
        </p:txBody>
      </p:sp>
      <p:sp>
        <p:nvSpPr>
          <p:cNvPr id="123907" name="Rectangle 6"/>
          <p:cNvSpPr>
            <a:spLocks noGrp="1" noChangeArrowheads="1"/>
          </p:cNvSpPr>
          <p:nvPr>
            <p:ph type="ftr" sz="quarter" idx="4"/>
          </p:nvPr>
        </p:nvSpPr>
        <p:spPr>
          <a:noFill/>
        </p:spPr>
        <p:txBody>
          <a:bodyPr/>
          <a:lstStyle/>
          <a:p>
            <a:pPr defTabSz="914400"/>
            <a:r>
              <a:rPr lang="es-ES" smtClean="0"/>
              <a:t>Ampliación Redes</a:t>
            </a:r>
          </a:p>
        </p:txBody>
      </p:sp>
      <p:sp>
        <p:nvSpPr>
          <p:cNvPr id="123908" name="Rectangle 7"/>
          <p:cNvSpPr>
            <a:spLocks noGrp="1" noChangeArrowheads="1"/>
          </p:cNvSpPr>
          <p:nvPr>
            <p:ph type="sldNum" sz="quarter" idx="5"/>
          </p:nvPr>
        </p:nvSpPr>
        <p:spPr>
          <a:noFill/>
        </p:spPr>
        <p:txBody>
          <a:bodyPr/>
          <a:lstStyle/>
          <a:p>
            <a:pPr defTabSz="914400"/>
            <a:r>
              <a:rPr lang="es-ES" smtClean="0"/>
              <a:t>1-</a:t>
            </a:r>
            <a:fld id="{0F5BBF3F-A8A4-47B8-8D27-8FB0BC0BF7BE}" type="slidenum">
              <a:rPr lang="es-ES" smtClean="0"/>
              <a:pPr defTabSz="914400"/>
              <a:t>40</a:t>
            </a:fld>
            <a:endParaRPr lang="es-ES" smtClean="0"/>
          </a:p>
        </p:txBody>
      </p:sp>
      <p:sp>
        <p:nvSpPr>
          <p:cNvPr id="123909" name="Rectangle 2"/>
          <p:cNvSpPr>
            <a:spLocks noGrp="1" noRot="1" noChangeAspect="1" noChangeArrowheads="1" noTextEdit="1"/>
          </p:cNvSpPr>
          <p:nvPr>
            <p:ph type="sldImg"/>
          </p:nvPr>
        </p:nvSpPr>
        <p:spPr>
          <a:ln/>
        </p:spPr>
      </p:sp>
      <p:sp>
        <p:nvSpPr>
          <p:cNvPr id="123910" name="Rectangle 3"/>
          <p:cNvSpPr>
            <a:spLocks noGrp="1" noChangeArrowheads="1"/>
          </p:cNvSpPr>
          <p:nvPr>
            <p:ph type="body" idx="1"/>
          </p:nvPr>
        </p:nvSpPr>
        <p:spPr>
          <a:noFill/>
          <a:ln/>
        </p:spPr>
        <p:txBody>
          <a:bodyPr/>
          <a:lstStyle/>
          <a:p>
            <a:pPr eaLnBrk="1" hangingPunct="1"/>
            <a:r>
              <a:rPr lang="es-ES" smtClean="0"/>
              <a:t>En esta tabla se muestran los cuatro tipos de mensajes de IGMP v2.</a:t>
            </a:r>
          </a:p>
          <a:p>
            <a:pPr eaLnBrk="1" hangingPunct="1">
              <a:buFontTx/>
              <a:buChar char="•"/>
            </a:pPr>
            <a:r>
              <a:rPr lang="es-ES" smtClean="0"/>
              <a:t>El mensaje ‘General Query’ equivale al ‘Membership Query’ de IGMP v1.</a:t>
            </a:r>
          </a:p>
          <a:p>
            <a:pPr eaLnBrk="1" hangingPunct="1">
              <a:buFontTx/>
              <a:buChar char="•"/>
            </a:pPr>
            <a:r>
              <a:rPr lang="es-ES" smtClean="0"/>
              <a:t>El ‘Group-Specific Query’ permite a los routers lanzar una pregunta dirigida a un grupo multicast específico. Dicha pregunta va dirigida al grupo en cuestión.</a:t>
            </a:r>
          </a:p>
          <a:p>
            <a:pPr eaLnBrk="1" hangingPunct="1">
              <a:buFontTx/>
              <a:buChar char="•"/>
            </a:pPr>
            <a:r>
              <a:rPr lang="es-ES" smtClean="0"/>
              <a:t>El ‘Membership Report’ es funcionalmente equivalente al ‘Membership Report’ de IGMP v1.</a:t>
            </a:r>
          </a:p>
          <a:p>
            <a:pPr eaLnBrk="1" hangingPunct="1">
              <a:buFontTx/>
              <a:buChar char="•"/>
            </a:pPr>
            <a:r>
              <a:rPr lang="es-ES" smtClean="0"/>
              <a:t>El ‘Leave Group’ permite a los hosts notificar de forma explícita su abandono de un determinado grupo multicast. Esta notificación se realiza a la dirección 224.0.0.2, que corresponde a todos los routers multicast de la red.</a:t>
            </a:r>
          </a:p>
        </p:txBody>
      </p:sp>
    </p:spTree>
    <p:extLst>
      <p:ext uri="{BB962C8B-B14F-4D97-AF65-F5344CB8AC3E}">
        <p14:creationId xmlns:p14="http://schemas.microsoft.com/office/powerpoint/2010/main" val="17263020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a:noFill/>
        </p:spPr>
        <p:txBody>
          <a:bodyPr/>
          <a:lstStyle/>
          <a:p>
            <a:pPr defTabSz="914400"/>
            <a:r>
              <a:rPr lang="es-ES" smtClean="0"/>
              <a:t>Multicast</a:t>
            </a:r>
          </a:p>
        </p:txBody>
      </p:sp>
      <p:sp>
        <p:nvSpPr>
          <p:cNvPr id="124931" name="Rectangle 6"/>
          <p:cNvSpPr>
            <a:spLocks noGrp="1" noChangeArrowheads="1"/>
          </p:cNvSpPr>
          <p:nvPr>
            <p:ph type="ftr" sz="quarter" idx="4"/>
          </p:nvPr>
        </p:nvSpPr>
        <p:spPr>
          <a:noFill/>
        </p:spPr>
        <p:txBody>
          <a:bodyPr/>
          <a:lstStyle/>
          <a:p>
            <a:pPr defTabSz="914400"/>
            <a:r>
              <a:rPr lang="es-ES" smtClean="0"/>
              <a:t>Ampliación Redes</a:t>
            </a:r>
          </a:p>
        </p:txBody>
      </p:sp>
      <p:sp>
        <p:nvSpPr>
          <p:cNvPr id="124932" name="Rectangle 7"/>
          <p:cNvSpPr>
            <a:spLocks noGrp="1" noChangeArrowheads="1"/>
          </p:cNvSpPr>
          <p:nvPr>
            <p:ph type="sldNum" sz="quarter" idx="5"/>
          </p:nvPr>
        </p:nvSpPr>
        <p:spPr>
          <a:noFill/>
        </p:spPr>
        <p:txBody>
          <a:bodyPr/>
          <a:lstStyle/>
          <a:p>
            <a:pPr defTabSz="914400"/>
            <a:r>
              <a:rPr lang="es-ES" smtClean="0"/>
              <a:t>1-</a:t>
            </a:r>
            <a:fld id="{A704C333-44A1-4CEE-BF88-3F55795CB796}" type="slidenum">
              <a:rPr lang="es-ES" smtClean="0"/>
              <a:pPr defTabSz="914400"/>
              <a:t>41</a:t>
            </a:fld>
            <a:endParaRPr lang="es-ES" smtClean="0"/>
          </a:p>
        </p:txBody>
      </p:sp>
      <p:sp>
        <p:nvSpPr>
          <p:cNvPr id="124933" name="Rectangle 2"/>
          <p:cNvSpPr>
            <a:spLocks noGrp="1" noRot="1" noChangeAspect="1" noChangeArrowheads="1" noTextEdit="1"/>
          </p:cNvSpPr>
          <p:nvPr>
            <p:ph type="sldImg"/>
          </p:nvPr>
        </p:nvSpPr>
        <p:spPr>
          <a:ln/>
        </p:spPr>
      </p:sp>
      <p:sp>
        <p:nvSpPr>
          <p:cNvPr id="124934" name="Rectangle 3"/>
          <p:cNvSpPr>
            <a:spLocks noGrp="1" noChangeArrowheads="1"/>
          </p:cNvSpPr>
          <p:nvPr>
            <p:ph type="body" idx="1"/>
          </p:nvPr>
        </p:nvSpPr>
        <p:spPr>
          <a:noFill/>
          <a:ln/>
        </p:spPr>
        <p:txBody>
          <a:bodyPr/>
          <a:lstStyle/>
          <a:p>
            <a:pPr eaLnBrk="1" hangingPunct="1"/>
            <a:r>
              <a:rPr lang="es-ES" smtClean="0"/>
              <a:t>En esta figura se muestra como funciona el mensaje ‘Leave Group’ en IGMP v2.</a:t>
            </a:r>
          </a:p>
          <a:p>
            <a:pPr eaLnBrk="1" hangingPunct="1"/>
            <a:r>
              <a:rPr lang="es-ES" smtClean="0"/>
              <a:t>En primer lugar la aplicación en el host C decide abandonar el grupo 224.2.2.2 al que pertenece. Por tanto emite un mensaje ‘Leave Group’ a la dirección 224.0.0.2 (todos los routers multicast). El mensaje es recibido por X, que envía entonces un ‘Group-Specific Query’ a la dirección 224.2.2.2. A responde con un ‘Membership Report’ dirigido a 224.2.2.2 indicando su interés en seguir perteneciendo a dicho grupo. Como consecuencia de este mensaje X e Y deciden mantener al grupo 224.2.2.2 en su lista.</a:t>
            </a:r>
          </a:p>
        </p:txBody>
      </p:sp>
    </p:spTree>
    <p:extLst>
      <p:ext uri="{BB962C8B-B14F-4D97-AF65-F5344CB8AC3E}">
        <p14:creationId xmlns:p14="http://schemas.microsoft.com/office/powerpoint/2010/main" val="28460960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a:noFill/>
        </p:spPr>
        <p:txBody>
          <a:bodyPr/>
          <a:lstStyle/>
          <a:p>
            <a:pPr defTabSz="914400"/>
            <a:r>
              <a:rPr lang="es-ES" smtClean="0"/>
              <a:t>Multicast</a:t>
            </a:r>
          </a:p>
        </p:txBody>
      </p:sp>
      <p:sp>
        <p:nvSpPr>
          <p:cNvPr id="125955" name="Rectangle 6"/>
          <p:cNvSpPr>
            <a:spLocks noGrp="1" noChangeArrowheads="1"/>
          </p:cNvSpPr>
          <p:nvPr>
            <p:ph type="ftr" sz="quarter" idx="4"/>
          </p:nvPr>
        </p:nvSpPr>
        <p:spPr>
          <a:noFill/>
        </p:spPr>
        <p:txBody>
          <a:bodyPr/>
          <a:lstStyle/>
          <a:p>
            <a:pPr defTabSz="914400"/>
            <a:r>
              <a:rPr lang="es-ES" smtClean="0"/>
              <a:t>Ampliación Redes</a:t>
            </a:r>
          </a:p>
        </p:txBody>
      </p:sp>
      <p:sp>
        <p:nvSpPr>
          <p:cNvPr id="125956" name="Rectangle 7"/>
          <p:cNvSpPr>
            <a:spLocks noGrp="1" noChangeArrowheads="1"/>
          </p:cNvSpPr>
          <p:nvPr>
            <p:ph type="sldNum" sz="quarter" idx="5"/>
          </p:nvPr>
        </p:nvSpPr>
        <p:spPr>
          <a:noFill/>
        </p:spPr>
        <p:txBody>
          <a:bodyPr/>
          <a:lstStyle/>
          <a:p>
            <a:pPr defTabSz="914400"/>
            <a:r>
              <a:rPr lang="es-ES" smtClean="0"/>
              <a:t>1-</a:t>
            </a:r>
            <a:fld id="{10F677F9-EEBB-4964-9E32-CCA2BA0A5A7C}" type="slidenum">
              <a:rPr lang="es-ES" smtClean="0"/>
              <a:pPr defTabSz="914400"/>
              <a:t>42</a:t>
            </a:fld>
            <a:endParaRPr lang="es-ES" smtClean="0"/>
          </a:p>
        </p:txBody>
      </p:sp>
      <p:sp>
        <p:nvSpPr>
          <p:cNvPr id="125957" name="Rectangle 2"/>
          <p:cNvSpPr>
            <a:spLocks noGrp="1" noRot="1" noChangeAspect="1" noChangeArrowheads="1" noTextEdit="1"/>
          </p:cNvSpPr>
          <p:nvPr>
            <p:ph type="sldImg"/>
          </p:nvPr>
        </p:nvSpPr>
        <p:spPr>
          <a:ln/>
        </p:spPr>
      </p:sp>
      <p:sp>
        <p:nvSpPr>
          <p:cNvPr id="125958" name="Rectangle 3"/>
          <p:cNvSpPr>
            <a:spLocks noGrp="1" noChangeArrowheads="1"/>
          </p:cNvSpPr>
          <p:nvPr>
            <p:ph type="body" idx="1"/>
          </p:nvPr>
        </p:nvSpPr>
        <p:spPr>
          <a:noFill/>
          <a:ln/>
        </p:spPr>
        <p:txBody>
          <a:bodyPr/>
          <a:lstStyle/>
          <a:p>
            <a:pPr eaLnBrk="1" hangingPunct="1"/>
            <a:r>
              <a:rPr lang="es-ES" smtClean="0"/>
              <a:t>En este caso el host A decide abandonar el grupo 224.2.2.2, por lo que envía un ‘Leave Group’ a 224.0.0.2 indicándolo. Al recibirlo el router X envía un ‘Group-Specific Query’ al grupo 224.2.2.2, y espera el timeout establecido. Después de pasado ese tiempo sin haber recibido respuesta X borra 224.2.2.2 de su lista. El router Y, que no ha emitido ningún mensaje IGMP, ha recibido todos los mensajes y seguido todo el proceso, por lo que también decide borrar 224.2.2.2 de sus tablas aproximadamente en el mismo momento que X. </a:t>
            </a:r>
          </a:p>
        </p:txBody>
      </p:sp>
    </p:spTree>
    <p:extLst>
      <p:ext uri="{BB962C8B-B14F-4D97-AF65-F5344CB8AC3E}">
        <p14:creationId xmlns:p14="http://schemas.microsoft.com/office/powerpoint/2010/main" val="17370406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a:noFill/>
        </p:spPr>
        <p:txBody>
          <a:bodyPr/>
          <a:lstStyle/>
          <a:p>
            <a:pPr defTabSz="914400"/>
            <a:r>
              <a:rPr lang="es-ES" smtClean="0"/>
              <a:t>Multicast</a:t>
            </a:r>
          </a:p>
        </p:txBody>
      </p:sp>
      <p:sp>
        <p:nvSpPr>
          <p:cNvPr id="126979" name="Rectangle 6"/>
          <p:cNvSpPr>
            <a:spLocks noGrp="1" noChangeArrowheads="1"/>
          </p:cNvSpPr>
          <p:nvPr>
            <p:ph type="ftr" sz="quarter" idx="4"/>
          </p:nvPr>
        </p:nvSpPr>
        <p:spPr>
          <a:noFill/>
        </p:spPr>
        <p:txBody>
          <a:bodyPr/>
          <a:lstStyle/>
          <a:p>
            <a:pPr defTabSz="914400"/>
            <a:r>
              <a:rPr lang="es-ES" smtClean="0"/>
              <a:t>Ampliación Redes</a:t>
            </a:r>
          </a:p>
        </p:txBody>
      </p:sp>
      <p:sp>
        <p:nvSpPr>
          <p:cNvPr id="126980" name="Rectangle 7"/>
          <p:cNvSpPr>
            <a:spLocks noGrp="1" noChangeArrowheads="1"/>
          </p:cNvSpPr>
          <p:nvPr>
            <p:ph type="sldNum" sz="quarter" idx="5"/>
          </p:nvPr>
        </p:nvSpPr>
        <p:spPr>
          <a:noFill/>
        </p:spPr>
        <p:txBody>
          <a:bodyPr/>
          <a:lstStyle/>
          <a:p>
            <a:pPr defTabSz="914400"/>
            <a:r>
              <a:rPr lang="es-ES" smtClean="0"/>
              <a:t>1-</a:t>
            </a:r>
            <a:fld id="{220EDFAF-7A05-4DA2-9F67-A38257D19813}" type="slidenum">
              <a:rPr lang="es-ES" smtClean="0"/>
              <a:pPr defTabSz="914400"/>
              <a:t>43</a:t>
            </a:fld>
            <a:endParaRPr lang="es-ES" smtClean="0"/>
          </a:p>
        </p:txBody>
      </p:sp>
      <p:sp>
        <p:nvSpPr>
          <p:cNvPr id="126981" name="Rectangle 2"/>
          <p:cNvSpPr>
            <a:spLocks noGrp="1" noRot="1" noChangeAspect="1" noChangeArrowheads="1" noTextEdit="1"/>
          </p:cNvSpPr>
          <p:nvPr>
            <p:ph type="sldImg"/>
          </p:nvPr>
        </p:nvSpPr>
        <p:spPr>
          <a:ln/>
        </p:spPr>
      </p:sp>
      <p:sp>
        <p:nvSpPr>
          <p:cNvPr id="126982"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270444067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a:noFill/>
        </p:spPr>
        <p:txBody>
          <a:bodyPr/>
          <a:lstStyle/>
          <a:p>
            <a:pPr defTabSz="914400"/>
            <a:r>
              <a:rPr lang="es-ES" smtClean="0"/>
              <a:t>Multicast</a:t>
            </a:r>
          </a:p>
        </p:txBody>
      </p:sp>
      <p:sp>
        <p:nvSpPr>
          <p:cNvPr id="128003" name="Rectangle 6"/>
          <p:cNvSpPr>
            <a:spLocks noGrp="1" noChangeArrowheads="1"/>
          </p:cNvSpPr>
          <p:nvPr>
            <p:ph type="ftr" sz="quarter" idx="4"/>
          </p:nvPr>
        </p:nvSpPr>
        <p:spPr>
          <a:noFill/>
        </p:spPr>
        <p:txBody>
          <a:bodyPr/>
          <a:lstStyle/>
          <a:p>
            <a:pPr defTabSz="914400"/>
            <a:r>
              <a:rPr lang="es-ES" smtClean="0"/>
              <a:t>Ampliación Redes</a:t>
            </a:r>
          </a:p>
        </p:txBody>
      </p:sp>
      <p:sp>
        <p:nvSpPr>
          <p:cNvPr id="128004" name="Rectangle 7"/>
          <p:cNvSpPr>
            <a:spLocks noGrp="1" noChangeArrowheads="1"/>
          </p:cNvSpPr>
          <p:nvPr>
            <p:ph type="sldNum" sz="quarter" idx="5"/>
          </p:nvPr>
        </p:nvSpPr>
        <p:spPr>
          <a:noFill/>
        </p:spPr>
        <p:txBody>
          <a:bodyPr/>
          <a:lstStyle/>
          <a:p>
            <a:pPr defTabSz="914400"/>
            <a:r>
              <a:rPr lang="es-ES" smtClean="0"/>
              <a:t>1-</a:t>
            </a:r>
            <a:fld id="{36EECE32-8227-4564-B426-02FDAD85060B}" type="slidenum">
              <a:rPr lang="es-ES" smtClean="0"/>
              <a:pPr defTabSz="914400"/>
              <a:t>44</a:t>
            </a:fld>
            <a:endParaRPr lang="es-ES" smtClean="0"/>
          </a:p>
        </p:txBody>
      </p:sp>
      <p:sp>
        <p:nvSpPr>
          <p:cNvPr id="128005" name="Rectangle 2"/>
          <p:cNvSpPr>
            <a:spLocks noGrp="1" noRot="1" noChangeAspect="1" noChangeArrowheads="1" noTextEdit="1"/>
          </p:cNvSpPr>
          <p:nvPr>
            <p:ph type="sldImg"/>
          </p:nvPr>
        </p:nvSpPr>
        <p:spPr>
          <a:ln/>
        </p:spPr>
      </p:sp>
      <p:sp>
        <p:nvSpPr>
          <p:cNvPr id="128006" name="Rectangle 3"/>
          <p:cNvSpPr>
            <a:spLocks noGrp="1" noChangeArrowheads="1"/>
          </p:cNvSpPr>
          <p:nvPr>
            <p:ph type="body" idx="1"/>
          </p:nvPr>
        </p:nvSpPr>
        <p:spPr>
          <a:xfrm>
            <a:off x="506413" y="4965700"/>
            <a:ext cx="5476875" cy="4462463"/>
          </a:xfrm>
          <a:noFill/>
          <a:ln/>
        </p:spPr>
        <p:txBody>
          <a:bodyPr/>
          <a:lstStyle/>
          <a:p>
            <a:pPr eaLnBrk="1" hangingPunct="1"/>
            <a:r>
              <a:rPr lang="es-ES" smtClean="0"/>
              <a:t>Con IGMP v1 y v2 los routers mantienen una relación de los grupos multicast en los que están interesados los hosts, pero no tiene ninguna información sobre las direcciones de origen de dichos grupos. En ocasiones el receptor está interesado en el tráfico multicast de un grupo, pero solamente cuando la dirección de origen sea una determinada.</a:t>
            </a:r>
          </a:p>
          <a:p>
            <a:pPr eaLnBrk="1" hangingPunct="1"/>
            <a:r>
              <a:rPr lang="es-ES" smtClean="0"/>
              <a:t>El protocolo IGMP v3 ( que se encuentra en fase de borrador) prevé como mejora fundamental la posibilidad de que los hosts indiquen a los routers no solo los grupos multicast en que están interesados sino las direcciones de origen de los datagramas que desean recibir. Esto permite por ejemplo eliminar el flujo generado por saboteadores o indeseables.</a:t>
            </a:r>
          </a:p>
        </p:txBody>
      </p:sp>
    </p:spTree>
    <p:extLst>
      <p:ext uri="{BB962C8B-B14F-4D97-AF65-F5344CB8AC3E}">
        <p14:creationId xmlns:p14="http://schemas.microsoft.com/office/powerpoint/2010/main" val="12554586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a:noFill/>
        </p:spPr>
        <p:txBody>
          <a:bodyPr/>
          <a:lstStyle/>
          <a:p>
            <a:pPr defTabSz="914400"/>
            <a:r>
              <a:rPr lang="es-ES" smtClean="0"/>
              <a:t>Multicast</a:t>
            </a:r>
          </a:p>
        </p:txBody>
      </p:sp>
      <p:sp>
        <p:nvSpPr>
          <p:cNvPr id="129027" name="Rectangle 6"/>
          <p:cNvSpPr>
            <a:spLocks noGrp="1" noChangeArrowheads="1"/>
          </p:cNvSpPr>
          <p:nvPr>
            <p:ph type="ftr" sz="quarter" idx="4"/>
          </p:nvPr>
        </p:nvSpPr>
        <p:spPr>
          <a:noFill/>
        </p:spPr>
        <p:txBody>
          <a:bodyPr/>
          <a:lstStyle/>
          <a:p>
            <a:pPr defTabSz="914400"/>
            <a:r>
              <a:rPr lang="es-ES" smtClean="0"/>
              <a:t>Ampliación Redes</a:t>
            </a:r>
          </a:p>
        </p:txBody>
      </p:sp>
      <p:sp>
        <p:nvSpPr>
          <p:cNvPr id="129028" name="Rectangle 7"/>
          <p:cNvSpPr>
            <a:spLocks noGrp="1" noChangeArrowheads="1"/>
          </p:cNvSpPr>
          <p:nvPr>
            <p:ph type="sldNum" sz="quarter" idx="5"/>
          </p:nvPr>
        </p:nvSpPr>
        <p:spPr>
          <a:noFill/>
        </p:spPr>
        <p:txBody>
          <a:bodyPr/>
          <a:lstStyle/>
          <a:p>
            <a:pPr defTabSz="914400"/>
            <a:r>
              <a:rPr lang="es-ES" smtClean="0"/>
              <a:t>1-</a:t>
            </a:r>
            <a:fld id="{63056369-E472-4230-9F7C-9E0E5D14E873}" type="slidenum">
              <a:rPr lang="es-ES" smtClean="0"/>
              <a:pPr defTabSz="914400"/>
              <a:t>45</a:t>
            </a:fld>
            <a:endParaRPr lang="es-ES" smtClean="0"/>
          </a:p>
        </p:txBody>
      </p:sp>
      <p:sp>
        <p:nvSpPr>
          <p:cNvPr id="129029" name="Rectangle 2"/>
          <p:cNvSpPr>
            <a:spLocks noGrp="1" noRot="1" noChangeAspect="1" noChangeArrowheads="1" noTextEdit="1"/>
          </p:cNvSpPr>
          <p:nvPr>
            <p:ph type="sldImg"/>
          </p:nvPr>
        </p:nvSpPr>
        <p:spPr>
          <a:ln/>
        </p:spPr>
      </p:sp>
      <p:sp>
        <p:nvSpPr>
          <p:cNvPr id="129030" name="Rectangle 3"/>
          <p:cNvSpPr>
            <a:spLocks noGrp="1" noChangeArrowheads="1"/>
          </p:cNvSpPr>
          <p:nvPr>
            <p:ph type="body" idx="1"/>
          </p:nvPr>
        </p:nvSpPr>
        <p:spPr>
          <a:xfrm>
            <a:off x="506413" y="4965700"/>
            <a:ext cx="5476875" cy="4462463"/>
          </a:xfrm>
          <a:noFill/>
          <a:ln/>
        </p:spPr>
        <p:txBody>
          <a:bodyPr/>
          <a:lstStyle/>
          <a:p>
            <a:pPr eaLnBrk="1" hangingPunct="1"/>
            <a:r>
              <a:rPr lang="es-ES" smtClean="0"/>
              <a:t>Para permitir la suscripción selectiva a algunos emisores el comando ‘Membership Report’ de IGMP v3, además de indicar el grupo multicast en el que está interesado el receptor, especifica un filtro que puede ser de dos tipos: EXCLUDE (lista) para indicar que se desea recibir el tráfico de todas las fuentes menos las indicadas explícitamente, o INCLUDE (lista) para indicar justo lo contrario, es decir que se desea recibir solo el tráfico de las fuentes indicadas. Por ejemplo el comando ‘Membership Report 224.1.1.1 EXCLUDE ()’ equivale a un Join indiscriminado, que es lo que hacía un ‘Membership Report’ de IGMP v2. EN IGMP v3 no existe un comando Leave Group, ya que esta función la desempeña el comando ‘Membership Report 224.1.1.1 INCLUDE ()’</a:t>
            </a:r>
          </a:p>
          <a:p>
            <a:pPr eaLnBrk="1" hangingPunct="1"/>
            <a:r>
              <a:rPr lang="es-ES" smtClean="0"/>
              <a:t>Para completar adecuadamente su funcionalidad IGMP v3 amplía el comando Query con un tercer tipo que es el ‘Group-and-Source-Specific Query’. Este permite a los routers preguntar a los hosts si siguen interesados en recibir el tráfico multicast de un grupo determinado originado por una fuente concreta.</a:t>
            </a:r>
          </a:p>
        </p:txBody>
      </p:sp>
    </p:spTree>
    <p:extLst>
      <p:ext uri="{BB962C8B-B14F-4D97-AF65-F5344CB8AC3E}">
        <p14:creationId xmlns:p14="http://schemas.microsoft.com/office/powerpoint/2010/main" val="13514623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a:noFill/>
        </p:spPr>
        <p:txBody>
          <a:bodyPr/>
          <a:lstStyle/>
          <a:p>
            <a:pPr defTabSz="914400"/>
            <a:r>
              <a:rPr lang="es-ES" smtClean="0"/>
              <a:t>Multicast</a:t>
            </a:r>
          </a:p>
        </p:txBody>
      </p:sp>
      <p:sp>
        <p:nvSpPr>
          <p:cNvPr id="130051" name="Rectangle 6"/>
          <p:cNvSpPr>
            <a:spLocks noGrp="1" noChangeArrowheads="1"/>
          </p:cNvSpPr>
          <p:nvPr>
            <p:ph type="ftr" sz="quarter" idx="4"/>
          </p:nvPr>
        </p:nvSpPr>
        <p:spPr>
          <a:noFill/>
        </p:spPr>
        <p:txBody>
          <a:bodyPr/>
          <a:lstStyle/>
          <a:p>
            <a:pPr defTabSz="914400"/>
            <a:r>
              <a:rPr lang="es-ES" smtClean="0"/>
              <a:t>Ampliación Redes</a:t>
            </a:r>
          </a:p>
        </p:txBody>
      </p:sp>
      <p:sp>
        <p:nvSpPr>
          <p:cNvPr id="130052" name="Rectangle 7"/>
          <p:cNvSpPr>
            <a:spLocks noGrp="1" noChangeArrowheads="1"/>
          </p:cNvSpPr>
          <p:nvPr>
            <p:ph type="sldNum" sz="quarter" idx="5"/>
          </p:nvPr>
        </p:nvSpPr>
        <p:spPr>
          <a:noFill/>
        </p:spPr>
        <p:txBody>
          <a:bodyPr/>
          <a:lstStyle/>
          <a:p>
            <a:pPr defTabSz="914400"/>
            <a:r>
              <a:rPr lang="es-ES" smtClean="0"/>
              <a:t>1-</a:t>
            </a:r>
            <a:fld id="{CB84723C-DB9C-4323-A2FA-B836542F807A}" type="slidenum">
              <a:rPr lang="es-ES" smtClean="0"/>
              <a:pPr defTabSz="914400"/>
              <a:t>46</a:t>
            </a:fld>
            <a:endParaRPr lang="es-ES" smtClean="0"/>
          </a:p>
        </p:txBody>
      </p:sp>
      <p:sp>
        <p:nvSpPr>
          <p:cNvPr id="130053" name="Rectangle 2"/>
          <p:cNvSpPr>
            <a:spLocks noGrp="1" noRot="1" noChangeAspect="1" noChangeArrowheads="1" noTextEdit="1"/>
          </p:cNvSpPr>
          <p:nvPr>
            <p:ph type="sldImg"/>
          </p:nvPr>
        </p:nvSpPr>
        <p:spPr>
          <a:ln/>
        </p:spPr>
      </p:sp>
      <p:sp>
        <p:nvSpPr>
          <p:cNvPr id="130054" name="Rectangle 3"/>
          <p:cNvSpPr>
            <a:spLocks noGrp="1" noChangeArrowheads="1"/>
          </p:cNvSpPr>
          <p:nvPr>
            <p:ph type="body" idx="1"/>
          </p:nvPr>
        </p:nvSpPr>
        <p:spPr>
          <a:noFill/>
          <a:ln/>
        </p:spPr>
        <p:txBody>
          <a:bodyPr/>
          <a:lstStyle/>
          <a:p>
            <a:pPr eaLnBrk="1" hangingPunct="1"/>
            <a:r>
              <a:rPr lang="es-ES" smtClean="0"/>
              <a:t>Los mensajes ‘Group-and-Source-Specific Query’ se envían a la dirección multicast del grupo en cuestión, para que sean recibidos por todos los hosts de dicho grupo en la LAN.</a:t>
            </a:r>
          </a:p>
          <a:p>
            <a:pPr eaLnBrk="1" hangingPunct="1"/>
            <a:r>
              <a:rPr lang="es-ES" smtClean="0"/>
              <a:t>Los mensajes ‘Membership Report’ de IGMP v3 tienen una sintaxis diferente a la de IGMP v1 o v2, debido a que incorporan la información de filtros antes descrita. Para evitar confusión entre los mensajes v3 y los anteriores se ha elegido para estos una nueva dirección multicast, la 224.0.0.22.</a:t>
            </a:r>
          </a:p>
        </p:txBody>
      </p:sp>
    </p:spTree>
    <p:extLst>
      <p:ext uri="{BB962C8B-B14F-4D97-AF65-F5344CB8AC3E}">
        <p14:creationId xmlns:p14="http://schemas.microsoft.com/office/powerpoint/2010/main" val="25819385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a:noFill/>
        </p:spPr>
        <p:txBody>
          <a:bodyPr/>
          <a:lstStyle/>
          <a:p>
            <a:pPr defTabSz="914400"/>
            <a:r>
              <a:rPr lang="es-ES" smtClean="0"/>
              <a:t>Multicast</a:t>
            </a:r>
          </a:p>
        </p:txBody>
      </p:sp>
      <p:sp>
        <p:nvSpPr>
          <p:cNvPr id="131075" name="Rectangle 6"/>
          <p:cNvSpPr>
            <a:spLocks noGrp="1" noChangeArrowheads="1"/>
          </p:cNvSpPr>
          <p:nvPr>
            <p:ph type="ftr" sz="quarter" idx="4"/>
          </p:nvPr>
        </p:nvSpPr>
        <p:spPr>
          <a:noFill/>
        </p:spPr>
        <p:txBody>
          <a:bodyPr/>
          <a:lstStyle/>
          <a:p>
            <a:pPr defTabSz="914400"/>
            <a:r>
              <a:rPr lang="es-ES" smtClean="0"/>
              <a:t>Ampliación Redes</a:t>
            </a:r>
          </a:p>
        </p:txBody>
      </p:sp>
      <p:sp>
        <p:nvSpPr>
          <p:cNvPr id="131076" name="Rectangle 7"/>
          <p:cNvSpPr>
            <a:spLocks noGrp="1" noChangeArrowheads="1"/>
          </p:cNvSpPr>
          <p:nvPr>
            <p:ph type="sldNum" sz="quarter" idx="5"/>
          </p:nvPr>
        </p:nvSpPr>
        <p:spPr>
          <a:noFill/>
        </p:spPr>
        <p:txBody>
          <a:bodyPr/>
          <a:lstStyle/>
          <a:p>
            <a:pPr defTabSz="914400"/>
            <a:r>
              <a:rPr lang="es-ES" smtClean="0"/>
              <a:t>1-</a:t>
            </a:r>
            <a:fld id="{759F6B59-F2BA-4358-9AF4-4BC67AFA5B1B}" type="slidenum">
              <a:rPr lang="es-ES" smtClean="0"/>
              <a:pPr defTabSz="914400"/>
              <a:t>47</a:t>
            </a:fld>
            <a:endParaRPr lang="es-ES" smtClean="0"/>
          </a:p>
        </p:txBody>
      </p:sp>
      <p:sp>
        <p:nvSpPr>
          <p:cNvPr id="131077" name="Rectangle 2"/>
          <p:cNvSpPr>
            <a:spLocks noGrp="1" noRot="1" noChangeAspect="1" noChangeArrowheads="1" noTextEdit="1"/>
          </p:cNvSpPr>
          <p:nvPr>
            <p:ph type="sldImg"/>
          </p:nvPr>
        </p:nvSpPr>
        <p:spPr>
          <a:ln/>
        </p:spPr>
      </p:sp>
      <p:sp>
        <p:nvSpPr>
          <p:cNvPr id="131078" name="Rectangle 3"/>
          <p:cNvSpPr>
            <a:spLocks noGrp="1" noChangeArrowheads="1"/>
          </p:cNvSpPr>
          <p:nvPr>
            <p:ph type="body" idx="1"/>
          </p:nvPr>
        </p:nvSpPr>
        <p:spPr>
          <a:noFill/>
          <a:ln/>
        </p:spPr>
        <p:txBody>
          <a:bodyPr/>
          <a:lstStyle/>
          <a:p>
            <a:pPr eaLnBrk="1" hangingPunct="1"/>
            <a:r>
              <a:rPr lang="es-ES" smtClean="0"/>
              <a:t>En esta figura se muestra un ejemplo del funcionamiento de IGMP v3. Inicialmente el host A está interesado en la emisión multicast 224.1.1.1, y así se lo indica a su router mediante el ‘Membership Report’ correspondiente. Como en principio no sabe quienes emiten en dicho grupo emite un ‘Membership Report’ indiscriminado, de forma que recibe todo el tráfico multicast de la red. El router X recibe el ‘Membership Report’ y anota en su tabla el nuevo grupo. El protocolo de routing multicast actúa en consecuencia recabando de la red (routers Y y Z) todo el tráfico generado en dicho grupo multicast, con lo que A empieza a recibir el tráfico generado por las fuentes B y C.</a:t>
            </a:r>
          </a:p>
          <a:p>
            <a:pPr eaLnBrk="1" hangingPunct="1"/>
            <a:r>
              <a:rPr lang="es-ES" smtClean="0"/>
              <a:t>Más tarde A descubre que el tráfico generado por C no le interesa y decide indicárselo a su router para que adopte las medidas oportunas y eventualmente suprima el tráfico innecesario. Para ello le envía un nuevo ‘Membership Report’ indicando el filtro EXCLUDE (140.34.1.1). A continuación el router emite un ‘Group-and-Source-Specific Query’ para confirmar que ningún host está ya interesado en el tráfico generado por C. Al no recibir ninguna respuesta dentro del timeout previsto X decide añadir el filtro EXCLUDE (140.34.1.1) en su lista. El protocolo de routing multicast envía un mensaje de poda al router Z, que como consecuencia suprime la emisión generada por 140.34.1.1.</a:t>
            </a:r>
          </a:p>
        </p:txBody>
      </p:sp>
    </p:spTree>
    <p:extLst>
      <p:ext uri="{BB962C8B-B14F-4D97-AF65-F5344CB8AC3E}">
        <p14:creationId xmlns:p14="http://schemas.microsoft.com/office/powerpoint/2010/main" val="1796990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a:noFill/>
        </p:spPr>
        <p:txBody>
          <a:bodyPr/>
          <a:lstStyle/>
          <a:p>
            <a:pPr defTabSz="914400"/>
            <a:r>
              <a:rPr lang="es-ES" smtClean="0"/>
              <a:t>Multicast</a:t>
            </a:r>
          </a:p>
        </p:txBody>
      </p:sp>
      <p:sp>
        <p:nvSpPr>
          <p:cNvPr id="132099" name="Rectangle 6"/>
          <p:cNvSpPr>
            <a:spLocks noGrp="1" noChangeArrowheads="1"/>
          </p:cNvSpPr>
          <p:nvPr>
            <p:ph type="ftr" sz="quarter" idx="4"/>
          </p:nvPr>
        </p:nvSpPr>
        <p:spPr>
          <a:noFill/>
        </p:spPr>
        <p:txBody>
          <a:bodyPr/>
          <a:lstStyle/>
          <a:p>
            <a:pPr defTabSz="914400"/>
            <a:r>
              <a:rPr lang="es-ES" smtClean="0"/>
              <a:t>Ampliación Redes</a:t>
            </a:r>
          </a:p>
        </p:txBody>
      </p:sp>
      <p:sp>
        <p:nvSpPr>
          <p:cNvPr id="132100" name="Rectangle 7"/>
          <p:cNvSpPr>
            <a:spLocks noGrp="1" noChangeArrowheads="1"/>
          </p:cNvSpPr>
          <p:nvPr>
            <p:ph type="sldNum" sz="quarter" idx="5"/>
          </p:nvPr>
        </p:nvSpPr>
        <p:spPr>
          <a:noFill/>
        </p:spPr>
        <p:txBody>
          <a:bodyPr/>
          <a:lstStyle/>
          <a:p>
            <a:pPr defTabSz="914400"/>
            <a:r>
              <a:rPr lang="es-ES" smtClean="0"/>
              <a:t>1-</a:t>
            </a:r>
            <a:fld id="{981DAF67-8DEE-4F8C-B6FE-6D73B07FFA63}" type="slidenum">
              <a:rPr lang="es-ES" smtClean="0"/>
              <a:pPr defTabSz="914400"/>
              <a:t>48</a:t>
            </a:fld>
            <a:endParaRPr lang="es-ES" smtClean="0"/>
          </a:p>
        </p:txBody>
      </p:sp>
      <p:sp>
        <p:nvSpPr>
          <p:cNvPr id="132101" name="Rectangle 2"/>
          <p:cNvSpPr>
            <a:spLocks noGrp="1" noRot="1" noChangeAspect="1" noChangeArrowheads="1" noTextEdit="1"/>
          </p:cNvSpPr>
          <p:nvPr>
            <p:ph type="sldImg"/>
          </p:nvPr>
        </p:nvSpPr>
        <p:spPr>
          <a:ln/>
        </p:spPr>
      </p:sp>
      <p:sp>
        <p:nvSpPr>
          <p:cNvPr id="132102" name="Rectangle 3"/>
          <p:cNvSpPr>
            <a:spLocks noGrp="1" noChangeArrowheads="1"/>
          </p:cNvSpPr>
          <p:nvPr>
            <p:ph type="body" idx="1"/>
          </p:nvPr>
        </p:nvSpPr>
        <p:spPr>
          <a:noFill/>
          <a:ln/>
        </p:spPr>
        <p:txBody>
          <a:bodyPr/>
          <a:lstStyle/>
          <a:p>
            <a:pPr eaLnBrk="1" hangingPunct="1"/>
            <a:r>
              <a:rPr lang="es-ES" smtClean="0"/>
              <a:t>Las emisiones multicast resultan un medio de difusión de información muy adecuado en redes LAN y WAN gracias a la optimización del tráfico que suponen. Sin embargo en redes locales conmutadas se plantean problemas debido a que los conmutadores no filtran el tráfico multicast.</a:t>
            </a:r>
          </a:p>
          <a:p>
            <a:pPr eaLnBrk="1" hangingPunct="1"/>
            <a:r>
              <a:rPr lang="es-ES" smtClean="0"/>
              <a:t>Para entenderlo mejor veámoslo con un ejemplo. En la figura aparece la LAN de una gran empresa con diversos niveles jerárquicos de conmutación, estando los ordenadores conectados a puertos de 10 Mb/s. Supongamos que el departamento de formación decide empezar cursos de idiomas, para lo cual pone en marcha cuatro servidores de vídeo multicast. Cada servidor emite un flujo MPEG-2 que ocupa 3 Mb/s, por lo que el conmutador principal recibe 12 Mb/s de tráfico multicast, que debe retransmitir por todos sus puertos. Este tráfico ha de ser replicado indiscriminadamente por todos los puertos de todos los conmutadores, independientemente del número de usuarios que realmente estén siguiendo cada una de las emisiones multicast. Evidentemente esto supone un problema serio para los usuarios, que verán saturada su conexión de 10 Mb/s con tráfico que en la mayoría de los casos no les interesa.</a:t>
            </a:r>
          </a:p>
          <a:p>
            <a:pPr eaLnBrk="1" hangingPunct="1"/>
            <a:r>
              <a:rPr lang="es-ES" smtClean="0"/>
              <a:t>Obsérvese que en este caso el router no juega ningún papel, ya que tanto los emisores como los receptores de los grupos multicast se encuentran en la misma LAN.  De hecho el router podría estar apagado y la emisión multicast funcionaría igualmente. A pesar de eso si el router es un router multicast (y por tanto implementa la parte router del protocolo IGMP) deberá procesar los 12 Mb/s de tráfico multicast por si llega algún datagrama que contenga mensajes IGMP. </a:t>
            </a:r>
          </a:p>
        </p:txBody>
      </p:sp>
    </p:spTree>
    <p:extLst>
      <p:ext uri="{BB962C8B-B14F-4D97-AF65-F5344CB8AC3E}">
        <p14:creationId xmlns:p14="http://schemas.microsoft.com/office/powerpoint/2010/main" val="3570877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a:noFill/>
        </p:spPr>
        <p:txBody>
          <a:bodyPr/>
          <a:lstStyle/>
          <a:p>
            <a:pPr defTabSz="914400"/>
            <a:r>
              <a:rPr lang="es-ES" smtClean="0"/>
              <a:t>Multicast</a:t>
            </a:r>
          </a:p>
        </p:txBody>
      </p:sp>
      <p:sp>
        <p:nvSpPr>
          <p:cNvPr id="133123" name="Rectangle 6"/>
          <p:cNvSpPr>
            <a:spLocks noGrp="1" noChangeArrowheads="1"/>
          </p:cNvSpPr>
          <p:nvPr>
            <p:ph type="ftr" sz="quarter" idx="4"/>
          </p:nvPr>
        </p:nvSpPr>
        <p:spPr>
          <a:noFill/>
        </p:spPr>
        <p:txBody>
          <a:bodyPr/>
          <a:lstStyle/>
          <a:p>
            <a:pPr defTabSz="914400"/>
            <a:r>
              <a:rPr lang="es-ES" smtClean="0"/>
              <a:t>Ampliación Redes</a:t>
            </a:r>
          </a:p>
        </p:txBody>
      </p:sp>
      <p:sp>
        <p:nvSpPr>
          <p:cNvPr id="133124" name="Rectangle 7"/>
          <p:cNvSpPr>
            <a:spLocks noGrp="1" noChangeArrowheads="1"/>
          </p:cNvSpPr>
          <p:nvPr>
            <p:ph type="sldNum" sz="quarter" idx="5"/>
          </p:nvPr>
        </p:nvSpPr>
        <p:spPr>
          <a:noFill/>
        </p:spPr>
        <p:txBody>
          <a:bodyPr/>
          <a:lstStyle/>
          <a:p>
            <a:pPr defTabSz="914400"/>
            <a:r>
              <a:rPr lang="es-ES" smtClean="0"/>
              <a:t>1-</a:t>
            </a:r>
            <a:fld id="{9CECFCE0-4807-4E06-BD30-71398D547557}" type="slidenum">
              <a:rPr lang="es-ES" smtClean="0"/>
              <a:pPr defTabSz="914400"/>
              <a:t>49</a:t>
            </a:fld>
            <a:endParaRPr lang="es-ES" smtClean="0"/>
          </a:p>
        </p:txBody>
      </p:sp>
      <p:sp>
        <p:nvSpPr>
          <p:cNvPr id="133125" name="Rectangle 2"/>
          <p:cNvSpPr>
            <a:spLocks noGrp="1" noRot="1" noChangeAspect="1" noChangeArrowheads="1" noTextEdit="1"/>
          </p:cNvSpPr>
          <p:nvPr>
            <p:ph type="sldImg"/>
          </p:nvPr>
        </p:nvSpPr>
        <p:spPr>
          <a:ln/>
        </p:spPr>
      </p:sp>
      <p:sp>
        <p:nvSpPr>
          <p:cNvPr id="133126" name="Rectangle 3"/>
          <p:cNvSpPr>
            <a:spLocks noGrp="1" noChangeArrowheads="1"/>
          </p:cNvSpPr>
          <p:nvPr>
            <p:ph type="body" idx="1"/>
          </p:nvPr>
        </p:nvSpPr>
        <p:spPr>
          <a:noFill/>
          <a:ln/>
        </p:spPr>
        <p:txBody>
          <a:bodyPr/>
          <a:lstStyle/>
          <a:p>
            <a:pPr eaLnBrk="1" hangingPunct="1"/>
            <a:r>
              <a:rPr lang="es-ES" smtClean="0"/>
              <a:t>Una posible solución al problema anterior sería conectar los servidores de vídeo al router. Dado que el router recibirá los mensajes IGMP de los hosts sabrá que grupos multicast tienen miembros y cuales no. Si algún curso no está siendo visto por ningún usuario (caso del programa P2 en el ejemplo de la figura) ese tráfico multicast será filtrado por el router. Sin embargo esta solución no es muy buena, ya que basta que un solo usuario siga un determinado curso para que todos los ordenadores de la LAN reciban el flujo multicast correspondiente. Además esta solución requiere que el router procese todo el tráfico multicast enviado por la LAN (9 Mb/s en el ejemplo). Esta es una tarea mucho mas pesada que el simple filtrado del tráfico multicast para la detección de los mensajes IGMP que realizaba el router en la topología anterior.</a:t>
            </a:r>
          </a:p>
        </p:txBody>
      </p:sp>
    </p:spTree>
    <p:extLst>
      <p:ext uri="{BB962C8B-B14F-4D97-AF65-F5344CB8AC3E}">
        <p14:creationId xmlns:p14="http://schemas.microsoft.com/office/powerpoint/2010/main" val="2522648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a:noFill/>
        </p:spPr>
        <p:txBody>
          <a:bodyPr/>
          <a:lstStyle/>
          <a:p>
            <a:pPr defTabSz="914400"/>
            <a:r>
              <a:rPr lang="es-ES" smtClean="0"/>
              <a:t>Multicast</a:t>
            </a:r>
          </a:p>
        </p:txBody>
      </p:sp>
      <p:sp>
        <p:nvSpPr>
          <p:cNvPr id="90115" name="Rectangle 6"/>
          <p:cNvSpPr>
            <a:spLocks noGrp="1" noChangeArrowheads="1"/>
          </p:cNvSpPr>
          <p:nvPr>
            <p:ph type="ftr" sz="quarter" idx="4"/>
          </p:nvPr>
        </p:nvSpPr>
        <p:spPr>
          <a:noFill/>
        </p:spPr>
        <p:txBody>
          <a:bodyPr/>
          <a:lstStyle/>
          <a:p>
            <a:pPr defTabSz="914400"/>
            <a:r>
              <a:rPr lang="es-ES" smtClean="0"/>
              <a:t>Ampliación Redes</a:t>
            </a:r>
          </a:p>
        </p:txBody>
      </p:sp>
      <p:sp>
        <p:nvSpPr>
          <p:cNvPr id="90116" name="Rectangle 7"/>
          <p:cNvSpPr>
            <a:spLocks noGrp="1" noChangeArrowheads="1"/>
          </p:cNvSpPr>
          <p:nvPr>
            <p:ph type="sldNum" sz="quarter" idx="5"/>
          </p:nvPr>
        </p:nvSpPr>
        <p:spPr>
          <a:noFill/>
        </p:spPr>
        <p:txBody>
          <a:bodyPr/>
          <a:lstStyle/>
          <a:p>
            <a:pPr defTabSz="914400"/>
            <a:r>
              <a:rPr lang="es-ES" smtClean="0"/>
              <a:t>1-</a:t>
            </a:r>
            <a:fld id="{BE82531F-34B3-49A9-B6F7-50415D291998}" type="slidenum">
              <a:rPr lang="es-ES" smtClean="0"/>
              <a:pPr defTabSz="914400"/>
              <a:t>5</a:t>
            </a:fld>
            <a:endParaRPr lang="es-ES" smtClean="0"/>
          </a:p>
        </p:txBody>
      </p:sp>
      <p:sp>
        <p:nvSpPr>
          <p:cNvPr id="90117" name="Rectangle 2"/>
          <p:cNvSpPr>
            <a:spLocks noGrp="1" noRot="1" noChangeAspect="1" noChangeArrowheads="1" noTextEdit="1"/>
          </p:cNvSpPr>
          <p:nvPr>
            <p:ph type="sldImg"/>
          </p:nvPr>
        </p:nvSpPr>
        <p:spPr>
          <a:ln/>
        </p:spPr>
      </p:sp>
      <p:sp>
        <p:nvSpPr>
          <p:cNvPr id="90118" name="Rectangle 3"/>
          <p:cNvSpPr>
            <a:spLocks noGrp="1" noChangeArrowheads="1"/>
          </p:cNvSpPr>
          <p:nvPr>
            <p:ph type="body" idx="1"/>
          </p:nvPr>
        </p:nvSpPr>
        <p:spPr>
          <a:noFill/>
          <a:ln/>
        </p:spPr>
        <p:txBody>
          <a:bodyPr/>
          <a:lstStyle/>
          <a:p>
            <a:pPr eaLnBrk="1" hangingPunct="1"/>
            <a:r>
              <a:rPr lang="es-ES" smtClean="0"/>
              <a:t>En una LAN broadcast la transmisión multicast es trivial. En el ejemplo de la figura realizamos una emisión de vídeo en tiempo real a la dirección multicast 0100.5E00.0001 desde la dirección unicast 0000.102C.D832. Desde el primer momento se envían las tramas Ethernet con las correspondientes direcciones de origen y destino a la red, aun cuando inicialmente no hay ninguna persona ‘sintonizando’ la emisión. Inicialmente los ordenadores de Juan, Rosa y Luis solo capturan el tráfico dirigido a su propia dirección unicast y el tráfico broadcast que haya en la red.</a:t>
            </a:r>
          </a:p>
          <a:p>
            <a:pPr eaLnBrk="1" hangingPunct="1"/>
            <a:r>
              <a:rPr lang="es-ES" smtClean="0"/>
              <a:t> De alguna manera Juan se entera de que se está produciendo una emisión de vídeo que le interesa y su aplicación emite un comando ‘Join 0100.5E00.0001’. Esto tiene el efecto de añadir dicha dirección MAC a la lista de direcciones que capturará del cable su tarjeta de red; a continuación Juan empieza a ver el vídeo en su ordenador. Obsérvese que el comando ‘Join’ no tiene ningún efecto en el tráfico que la tarjeta de red del ordenador   de Juan recibe de la red, que es el mismo que antes. La única diferencia  es que ahora su tarjeta de red está pasando al nivel de red (es decir a la CPU) una serie de tramas MAC que antes eran descartadas; como consecuencia de esto el proceso del nivel de red en el ordenador de Juan está ahora consumiendo más CPU que antes.</a:t>
            </a:r>
          </a:p>
          <a:p>
            <a:pPr eaLnBrk="1" hangingPunct="1"/>
            <a:r>
              <a:rPr lang="es-ES" smtClean="0"/>
              <a:t>Más tarde Rosa decide unirse también a la emisión, para lo cual emite el comando ‘Join’ correspondiente con similares consecuencias. Por su parte el ordenador de Luis, que no se ha unido al grupo multicast, sufre como el de Juan y el de Rosa el tráfico multicast, aunque su tarjeta de red filtra a nivel de enlace este tráfico, lo cual reduce el consumo de CPU de su proceso de red.</a:t>
            </a:r>
          </a:p>
          <a:p>
            <a:pPr eaLnBrk="1" hangingPunct="1"/>
            <a:r>
              <a:rPr lang="es-ES" smtClean="0"/>
              <a:t>Obsérvese que el emisor de un grupo multicast no tiene por que ser receptor de dicho grupo.</a:t>
            </a:r>
          </a:p>
          <a:p>
            <a:pPr eaLnBrk="1" hangingPunct="1"/>
            <a:endParaRPr lang="es-ES" smtClean="0"/>
          </a:p>
        </p:txBody>
      </p:sp>
    </p:spTree>
    <p:extLst>
      <p:ext uri="{BB962C8B-B14F-4D97-AF65-F5344CB8AC3E}">
        <p14:creationId xmlns:p14="http://schemas.microsoft.com/office/powerpoint/2010/main" val="199895672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a:noFill/>
        </p:spPr>
        <p:txBody>
          <a:bodyPr/>
          <a:lstStyle/>
          <a:p>
            <a:pPr defTabSz="914400"/>
            <a:r>
              <a:rPr lang="es-ES" smtClean="0"/>
              <a:t>Multicast</a:t>
            </a:r>
          </a:p>
        </p:txBody>
      </p:sp>
      <p:sp>
        <p:nvSpPr>
          <p:cNvPr id="134147" name="Rectangle 6"/>
          <p:cNvSpPr>
            <a:spLocks noGrp="1" noChangeArrowheads="1"/>
          </p:cNvSpPr>
          <p:nvPr>
            <p:ph type="ftr" sz="quarter" idx="4"/>
          </p:nvPr>
        </p:nvSpPr>
        <p:spPr>
          <a:noFill/>
        </p:spPr>
        <p:txBody>
          <a:bodyPr/>
          <a:lstStyle/>
          <a:p>
            <a:pPr defTabSz="914400"/>
            <a:r>
              <a:rPr lang="es-ES" smtClean="0"/>
              <a:t>Ampliación Redes</a:t>
            </a:r>
          </a:p>
        </p:txBody>
      </p:sp>
      <p:sp>
        <p:nvSpPr>
          <p:cNvPr id="134148" name="Rectangle 7"/>
          <p:cNvSpPr>
            <a:spLocks noGrp="1" noChangeArrowheads="1"/>
          </p:cNvSpPr>
          <p:nvPr>
            <p:ph type="sldNum" sz="quarter" idx="5"/>
          </p:nvPr>
        </p:nvSpPr>
        <p:spPr>
          <a:noFill/>
        </p:spPr>
        <p:txBody>
          <a:bodyPr/>
          <a:lstStyle/>
          <a:p>
            <a:pPr defTabSz="914400"/>
            <a:r>
              <a:rPr lang="es-ES" smtClean="0"/>
              <a:t>1-</a:t>
            </a:r>
            <a:fld id="{AD7254A4-67ED-4390-9DE6-D89A82DD8CA6}" type="slidenum">
              <a:rPr lang="es-ES" smtClean="0"/>
              <a:pPr defTabSz="914400"/>
              <a:t>50</a:t>
            </a:fld>
            <a:endParaRPr lang="es-ES" smtClean="0"/>
          </a:p>
        </p:txBody>
      </p:sp>
      <p:sp>
        <p:nvSpPr>
          <p:cNvPr id="134149" name="Rectangle 2"/>
          <p:cNvSpPr>
            <a:spLocks noGrp="1" noRot="1" noChangeAspect="1" noChangeArrowheads="1" noTextEdit="1"/>
          </p:cNvSpPr>
          <p:nvPr>
            <p:ph type="sldImg"/>
          </p:nvPr>
        </p:nvSpPr>
        <p:spPr>
          <a:ln/>
        </p:spPr>
      </p:sp>
      <p:sp>
        <p:nvSpPr>
          <p:cNvPr id="134150" name="Rectangle 3"/>
          <p:cNvSpPr>
            <a:spLocks noGrp="1" noChangeArrowheads="1"/>
          </p:cNvSpPr>
          <p:nvPr>
            <p:ph type="body" idx="1"/>
          </p:nvPr>
        </p:nvSpPr>
        <p:spPr>
          <a:noFill/>
          <a:ln/>
        </p:spPr>
        <p:txBody>
          <a:bodyPr/>
          <a:lstStyle/>
          <a:p>
            <a:pPr eaLnBrk="1" hangingPunct="1"/>
            <a:r>
              <a:rPr lang="es-ES" smtClean="0"/>
              <a:t>Otra posible solución sería particionar la LAN en VLANs, asignando una VLAN para los servidores y varias VLANs para el resto de la red. De esta forma cuando un usuario solicita un flujo multicast únicamente inunda a los miembros de su misma VLAN, no a toda la red. Si colocamos a los usuarios con intereses comunes en una misma VLAN cabe pensar que existirá cierta correlación entre los cursos seleccionados por los usuarios y su pertenencia a una u otra VLAN, lo cual reducirá más el tráfico innecesario. Evidentemente en el caso límite (absurdo por otra parte) de crear una VLAN para cada usuario la distribución del tráfico multicast sería óptima, ya que el tráfico solo llegaría a aquellos usuarios que estuvieran realmente siguiendo cursos.</a:t>
            </a:r>
          </a:p>
          <a:p>
            <a:pPr eaLnBrk="1" hangingPunct="1"/>
            <a:r>
              <a:rPr lang="es-ES" smtClean="0"/>
              <a:t>El problema en este caso es por tanto que sigue habiendo cierta inundación innecesaria de tráfico multicast, y por otra parte estamos obligando también a que todo el tráfico multicast pase por el router. Además en la topología propuesta el tráfico pasaría dos veces por el mismo enlace, ya que tiene que entrar y salir del router por la misma interfaz.</a:t>
            </a:r>
          </a:p>
        </p:txBody>
      </p:sp>
    </p:spTree>
    <p:extLst>
      <p:ext uri="{BB962C8B-B14F-4D97-AF65-F5344CB8AC3E}">
        <p14:creationId xmlns:p14="http://schemas.microsoft.com/office/powerpoint/2010/main" val="8128524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a:noFill/>
        </p:spPr>
        <p:txBody>
          <a:bodyPr/>
          <a:lstStyle/>
          <a:p>
            <a:pPr defTabSz="914400"/>
            <a:r>
              <a:rPr lang="es-ES" smtClean="0"/>
              <a:t>Multicast</a:t>
            </a:r>
          </a:p>
        </p:txBody>
      </p:sp>
      <p:sp>
        <p:nvSpPr>
          <p:cNvPr id="135171" name="Rectangle 6"/>
          <p:cNvSpPr>
            <a:spLocks noGrp="1" noChangeArrowheads="1"/>
          </p:cNvSpPr>
          <p:nvPr>
            <p:ph type="ftr" sz="quarter" idx="4"/>
          </p:nvPr>
        </p:nvSpPr>
        <p:spPr>
          <a:noFill/>
        </p:spPr>
        <p:txBody>
          <a:bodyPr/>
          <a:lstStyle/>
          <a:p>
            <a:pPr defTabSz="914400"/>
            <a:r>
              <a:rPr lang="es-ES" smtClean="0"/>
              <a:t>Ampliación Redes</a:t>
            </a:r>
          </a:p>
        </p:txBody>
      </p:sp>
      <p:sp>
        <p:nvSpPr>
          <p:cNvPr id="135172" name="Rectangle 7"/>
          <p:cNvSpPr>
            <a:spLocks noGrp="1" noChangeArrowheads="1"/>
          </p:cNvSpPr>
          <p:nvPr>
            <p:ph type="sldNum" sz="quarter" idx="5"/>
          </p:nvPr>
        </p:nvSpPr>
        <p:spPr>
          <a:noFill/>
        </p:spPr>
        <p:txBody>
          <a:bodyPr/>
          <a:lstStyle/>
          <a:p>
            <a:pPr defTabSz="914400"/>
            <a:r>
              <a:rPr lang="es-ES" smtClean="0"/>
              <a:t>1-</a:t>
            </a:r>
            <a:fld id="{7B7A8378-E48A-44C8-A14A-FD2DB918932B}" type="slidenum">
              <a:rPr lang="es-ES" smtClean="0"/>
              <a:pPr defTabSz="914400"/>
              <a:t>51</a:t>
            </a:fld>
            <a:endParaRPr lang="es-ES" smtClean="0"/>
          </a:p>
        </p:txBody>
      </p:sp>
      <p:sp>
        <p:nvSpPr>
          <p:cNvPr id="135173" name="Rectangle 2"/>
          <p:cNvSpPr>
            <a:spLocks noGrp="1" noRot="1" noChangeAspect="1" noChangeArrowheads="1" noTextEdit="1"/>
          </p:cNvSpPr>
          <p:nvPr>
            <p:ph type="sldImg"/>
          </p:nvPr>
        </p:nvSpPr>
        <p:spPr>
          <a:ln/>
        </p:spPr>
      </p:sp>
      <p:sp>
        <p:nvSpPr>
          <p:cNvPr id="135174" name="Rectangle 3"/>
          <p:cNvSpPr>
            <a:spLocks noGrp="1" noChangeArrowheads="1"/>
          </p:cNvSpPr>
          <p:nvPr>
            <p:ph type="body" idx="1"/>
          </p:nvPr>
        </p:nvSpPr>
        <p:spPr>
          <a:noFill/>
          <a:ln/>
        </p:spPr>
        <p:txBody>
          <a:bodyPr/>
          <a:lstStyle/>
          <a:p>
            <a:pPr eaLnBrk="1" hangingPunct="1"/>
            <a:r>
              <a:rPr lang="es-ES" smtClean="0"/>
              <a:t>En principio cualquier host que desee ser miembro de un grupo multicast debe emitir un mensaje IGMP Membership Report.</a:t>
            </a:r>
          </a:p>
          <a:p>
            <a:pPr eaLnBrk="1" hangingPunct="1"/>
            <a:r>
              <a:rPr lang="es-ES" smtClean="0"/>
              <a:t>Si los conmutadores pudieran analizar los mensajes IGMP que pasan por ellos podrían averiguar que hosts están interesados en que grupos multicast, y hacer así la distribución de forma optimizada. En principio esta no debería ser tarea de los conmutadores puesto que son dispositivos de nivel 2 y los mensajes IGMP son de nivel 3, pero esto es precisamente lo que hace la técnica denominada IGMP snooping.</a:t>
            </a:r>
          </a:p>
        </p:txBody>
      </p:sp>
    </p:spTree>
    <p:extLst>
      <p:ext uri="{BB962C8B-B14F-4D97-AF65-F5344CB8AC3E}">
        <p14:creationId xmlns:p14="http://schemas.microsoft.com/office/powerpoint/2010/main" val="5242762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a:noFill/>
        </p:spPr>
        <p:txBody>
          <a:bodyPr/>
          <a:lstStyle/>
          <a:p>
            <a:pPr defTabSz="914400"/>
            <a:r>
              <a:rPr lang="es-ES" smtClean="0"/>
              <a:t>Multicast</a:t>
            </a:r>
          </a:p>
        </p:txBody>
      </p:sp>
      <p:sp>
        <p:nvSpPr>
          <p:cNvPr id="136195" name="Rectangle 6"/>
          <p:cNvSpPr>
            <a:spLocks noGrp="1" noChangeArrowheads="1"/>
          </p:cNvSpPr>
          <p:nvPr>
            <p:ph type="ftr" sz="quarter" idx="4"/>
          </p:nvPr>
        </p:nvSpPr>
        <p:spPr>
          <a:noFill/>
        </p:spPr>
        <p:txBody>
          <a:bodyPr/>
          <a:lstStyle/>
          <a:p>
            <a:pPr defTabSz="914400"/>
            <a:r>
              <a:rPr lang="es-ES" smtClean="0"/>
              <a:t>Ampliación Redes</a:t>
            </a:r>
          </a:p>
        </p:txBody>
      </p:sp>
      <p:sp>
        <p:nvSpPr>
          <p:cNvPr id="136196" name="Rectangle 7"/>
          <p:cNvSpPr>
            <a:spLocks noGrp="1" noChangeArrowheads="1"/>
          </p:cNvSpPr>
          <p:nvPr>
            <p:ph type="sldNum" sz="quarter" idx="5"/>
          </p:nvPr>
        </p:nvSpPr>
        <p:spPr>
          <a:noFill/>
        </p:spPr>
        <p:txBody>
          <a:bodyPr/>
          <a:lstStyle/>
          <a:p>
            <a:pPr defTabSz="914400"/>
            <a:r>
              <a:rPr lang="es-ES" smtClean="0"/>
              <a:t>1-</a:t>
            </a:r>
            <a:fld id="{DC7ED1B0-61DD-4D46-B4C2-D5996953D211}" type="slidenum">
              <a:rPr lang="es-ES" smtClean="0"/>
              <a:pPr defTabSz="914400"/>
              <a:t>52</a:t>
            </a:fld>
            <a:endParaRPr lang="es-ES" smtClean="0"/>
          </a:p>
        </p:txBody>
      </p:sp>
      <p:sp>
        <p:nvSpPr>
          <p:cNvPr id="136197" name="Rectangle 2"/>
          <p:cNvSpPr>
            <a:spLocks noGrp="1" noRot="1" noChangeAspect="1" noChangeArrowheads="1" noTextEdit="1"/>
          </p:cNvSpPr>
          <p:nvPr>
            <p:ph type="sldImg"/>
          </p:nvPr>
        </p:nvSpPr>
        <p:spPr>
          <a:ln/>
        </p:spPr>
      </p:sp>
      <p:sp>
        <p:nvSpPr>
          <p:cNvPr id="136198" name="Rectangle 3"/>
          <p:cNvSpPr>
            <a:spLocks noGrp="1" noChangeArrowheads="1"/>
          </p:cNvSpPr>
          <p:nvPr>
            <p:ph type="body" idx="1"/>
          </p:nvPr>
        </p:nvSpPr>
        <p:spPr>
          <a:noFill/>
          <a:ln/>
        </p:spPr>
        <p:txBody>
          <a:bodyPr/>
          <a:lstStyle/>
          <a:p>
            <a:pPr eaLnBrk="1" hangingPunct="1"/>
            <a:r>
              <a:rPr lang="es-ES" smtClean="0"/>
              <a:t>El IGMP snooping requiere que los conmutadores analicen todo el tráfico multicast que pasa por ellos, ya que en principio cualquier paquete multicast puede ser potencialmente un mensaje IGMP. La detección de las tramas multicast es relativamente fácil pues se identifican por el bit correspondiente en la dirección de destino. Una vez comprobado que se trata de una trama multicast el conmutador ha de analizar si se trata de un paquete IP (valor x’0800’ en el campo Ethertype) y, en caso afirmativo, si se trata de un mensaje IGMP (valor 2 en el campo protocolo de la cabecera IP). Si todas estas condiciones se cumplen se trata de un mensaje IGMP y el conmutador ha de interpretarlo para actuar en consecuencia.</a:t>
            </a:r>
          </a:p>
          <a:p>
            <a:pPr eaLnBrk="1" hangingPunct="1"/>
            <a:r>
              <a:rPr lang="es-ES" smtClean="0"/>
              <a:t>Todo este proceso excede con mucho la complejidad de los chips ASICs (Aplication Specific Integrated Circuit) utilizados normalmente en los conmutadores LAN, que han sido diseñados para realizar para realizar por hardware únicamente el algoritmo de filtrado de tramas propio de los puentes transparentes. Así pues, para implementar el IGMP snooping existen dos alternativas:</a:t>
            </a:r>
          </a:p>
          <a:p>
            <a:pPr eaLnBrk="1" hangingPunct="1">
              <a:buFontTx/>
              <a:buChar char="•"/>
            </a:pPr>
            <a:r>
              <a:rPr lang="es-ES" smtClean="0"/>
              <a:t>Hacerlo por hardware. Esto requiere diseñar chips adicionales a medida. Esto encarece considerablemente el coste del equipo y solo es viable en conmutadores de gama alta.</a:t>
            </a:r>
          </a:p>
          <a:p>
            <a:pPr eaLnBrk="1" hangingPunct="1">
              <a:buFontTx/>
              <a:buChar char="•"/>
            </a:pPr>
            <a:r>
              <a:rPr lang="es-ES" smtClean="0"/>
              <a:t>Hacerlo por software. En este caso el IGMP snooping requiere la intervención de la CPU del equipo, que tiene una capacidad limitada de proceso de paquetes (mucho menor que la capacidad de los ASICs que conmutan normalmente las tramas unicast). Generalmente esto supone que el rendimiento del conmutador en tráfico multicast será muy inferior al del mismo equipo con tráfico unicast.</a:t>
            </a:r>
          </a:p>
        </p:txBody>
      </p:sp>
    </p:spTree>
    <p:extLst>
      <p:ext uri="{BB962C8B-B14F-4D97-AF65-F5344CB8AC3E}">
        <p14:creationId xmlns:p14="http://schemas.microsoft.com/office/powerpoint/2010/main" val="415440705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a:noFill/>
        </p:spPr>
        <p:txBody>
          <a:bodyPr/>
          <a:lstStyle/>
          <a:p>
            <a:pPr defTabSz="914400"/>
            <a:r>
              <a:rPr lang="es-ES" smtClean="0"/>
              <a:t>Multicast</a:t>
            </a:r>
          </a:p>
        </p:txBody>
      </p:sp>
      <p:sp>
        <p:nvSpPr>
          <p:cNvPr id="137219" name="Rectangle 6"/>
          <p:cNvSpPr>
            <a:spLocks noGrp="1" noChangeArrowheads="1"/>
          </p:cNvSpPr>
          <p:nvPr>
            <p:ph type="ftr" sz="quarter" idx="4"/>
          </p:nvPr>
        </p:nvSpPr>
        <p:spPr>
          <a:noFill/>
        </p:spPr>
        <p:txBody>
          <a:bodyPr/>
          <a:lstStyle/>
          <a:p>
            <a:pPr defTabSz="914400"/>
            <a:r>
              <a:rPr lang="es-ES" smtClean="0"/>
              <a:t>Ampliación Redes</a:t>
            </a:r>
          </a:p>
        </p:txBody>
      </p:sp>
      <p:sp>
        <p:nvSpPr>
          <p:cNvPr id="137220" name="Rectangle 7"/>
          <p:cNvSpPr>
            <a:spLocks noGrp="1" noChangeArrowheads="1"/>
          </p:cNvSpPr>
          <p:nvPr>
            <p:ph type="sldNum" sz="quarter" idx="5"/>
          </p:nvPr>
        </p:nvSpPr>
        <p:spPr>
          <a:noFill/>
        </p:spPr>
        <p:txBody>
          <a:bodyPr/>
          <a:lstStyle/>
          <a:p>
            <a:pPr defTabSz="914400"/>
            <a:r>
              <a:rPr lang="es-ES" smtClean="0"/>
              <a:t>1-</a:t>
            </a:r>
            <a:fld id="{9B2B1C0D-106C-4651-BBD9-052B471CBB17}" type="slidenum">
              <a:rPr lang="es-ES" smtClean="0"/>
              <a:pPr defTabSz="914400"/>
              <a:t>53</a:t>
            </a:fld>
            <a:endParaRPr lang="es-ES" smtClean="0"/>
          </a:p>
        </p:txBody>
      </p:sp>
      <p:sp>
        <p:nvSpPr>
          <p:cNvPr id="137221" name="Rectangle 2"/>
          <p:cNvSpPr>
            <a:spLocks noGrp="1" noRot="1" noChangeAspect="1" noChangeArrowheads="1" noTextEdit="1"/>
          </p:cNvSpPr>
          <p:nvPr>
            <p:ph type="sldImg"/>
          </p:nvPr>
        </p:nvSpPr>
        <p:spPr>
          <a:ln/>
        </p:spPr>
      </p:sp>
      <p:sp>
        <p:nvSpPr>
          <p:cNvPr id="137222" name="Rectangle 3"/>
          <p:cNvSpPr>
            <a:spLocks noGrp="1" noChangeArrowheads="1"/>
          </p:cNvSpPr>
          <p:nvPr>
            <p:ph type="body" idx="1"/>
          </p:nvPr>
        </p:nvSpPr>
        <p:spPr>
          <a:noFill/>
          <a:ln/>
        </p:spPr>
        <p:txBody>
          <a:bodyPr/>
          <a:lstStyle/>
          <a:p>
            <a:pPr eaLnBrk="1" hangingPunct="1"/>
            <a:r>
              <a:rPr lang="es-ES" smtClean="0"/>
              <a:t>En esta figura vemos un ejemplo de cómo el uso de IGMP snooping optimizaría la distribución de tráfico multicast en la LAN conmutada de nuestro ejemplo. Cada flujo multicast se distribuiría únicamente por aquellos puertos donde fuera necesario para satisfacer las peticiones realizadas por los usuarios. El router ha de recibir todo el tráfico multicast y procesarlo por si contuviera mensajes IGMP, pero no ha de reenviarlo ya que no participa en la distribución de los flujos de vídeo.</a:t>
            </a:r>
          </a:p>
        </p:txBody>
      </p:sp>
    </p:spTree>
    <p:extLst>
      <p:ext uri="{BB962C8B-B14F-4D97-AF65-F5344CB8AC3E}">
        <p14:creationId xmlns:p14="http://schemas.microsoft.com/office/powerpoint/2010/main" val="38483504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a:noFill/>
        </p:spPr>
        <p:txBody>
          <a:bodyPr/>
          <a:lstStyle/>
          <a:p>
            <a:pPr defTabSz="914400"/>
            <a:r>
              <a:rPr lang="es-ES" smtClean="0"/>
              <a:t>Multicast</a:t>
            </a:r>
          </a:p>
        </p:txBody>
      </p:sp>
      <p:sp>
        <p:nvSpPr>
          <p:cNvPr id="138243" name="Rectangle 6"/>
          <p:cNvSpPr>
            <a:spLocks noGrp="1" noChangeArrowheads="1"/>
          </p:cNvSpPr>
          <p:nvPr>
            <p:ph type="ftr" sz="quarter" idx="4"/>
          </p:nvPr>
        </p:nvSpPr>
        <p:spPr>
          <a:noFill/>
        </p:spPr>
        <p:txBody>
          <a:bodyPr/>
          <a:lstStyle/>
          <a:p>
            <a:pPr defTabSz="914400"/>
            <a:r>
              <a:rPr lang="es-ES" smtClean="0"/>
              <a:t>Ampliación Redes</a:t>
            </a:r>
          </a:p>
        </p:txBody>
      </p:sp>
      <p:sp>
        <p:nvSpPr>
          <p:cNvPr id="138244" name="Rectangle 7"/>
          <p:cNvSpPr>
            <a:spLocks noGrp="1" noChangeArrowheads="1"/>
          </p:cNvSpPr>
          <p:nvPr>
            <p:ph type="sldNum" sz="quarter" idx="5"/>
          </p:nvPr>
        </p:nvSpPr>
        <p:spPr>
          <a:noFill/>
        </p:spPr>
        <p:txBody>
          <a:bodyPr/>
          <a:lstStyle/>
          <a:p>
            <a:pPr defTabSz="914400"/>
            <a:r>
              <a:rPr lang="es-ES" smtClean="0"/>
              <a:t>1-</a:t>
            </a:r>
            <a:fld id="{CF6047D2-5270-4774-BC86-0CFB2D489927}" type="slidenum">
              <a:rPr lang="es-ES" smtClean="0"/>
              <a:pPr defTabSz="914400"/>
              <a:t>54</a:t>
            </a:fld>
            <a:endParaRPr lang="es-ES" smtClean="0"/>
          </a:p>
        </p:txBody>
      </p:sp>
      <p:sp>
        <p:nvSpPr>
          <p:cNvPr id="138245" name="Rectangle 2"/>
          <p:cNvSpPr>
            <a:spLocks noGrp="1" noRot="1" noChangeAspect="1" noChangeArrowheads="1" noTextEdit="1"/>
          </p:cNvSpPr>
          <p:nvPr>
            <p:ph type="sldImg"/>
          </p:nvPr>
        </p:nvSpPr>
        <p:spPr>
          <a:ln/>
        </p:spPr>
      </p:sp>
      <p:sp>
        <p:nvSpPr>
          <p:cNvPr id="138246" name="Rectangle 3"/>
          <p:cNvSpPr>
            <a:spLocks noGrp="1" noChangeArrowheads="1"/>
          </p:cNvSpPr>
          <p:nvPr>
            <p:ph type="body" idx="1"/>
          </p:nvPr>
        </p:nvSpPr>
        <p:spPr>
          <a:noFill/>
          <a:ln/>
        </p:spPr>
        <p:txBody>
          <a:bodyPr/>
          <a:lstStyle/>
          <a:p>
            <a:pPr eaLnBrk="1" hangingPunct="1"/>
            <a:r>
              <a:rPr lang="es-ES" smtClean="0"/>
              <a:t>La supresión de informes es un serio inconveniente cuando se emplea IGMP Snooping. Recordemos que la supresión de informes se basa en la posibilidad que tiene un host de no enviar su ‘Membership Report’ como respuesta a un ‘Membership Query’ enviado por el router. El IGMP Snooping se basa en la hipótesis de que los hosts manifestarán su interés en un grupo multicast enviando los ‘Membership Report’; si esto no ocurre el conmutador acabará ignorando a ese host y suprimiendo la emisión multicast por ese puerto.</a:t>
            </a:r>
          </a:p>
          <a:p>
            <a:pPr eaLnBrk="1" hangingPunct="1"/>
            <a:r>
              <a:rPr lang="es-ES" smtClean="0"/>
              <a:t>Una solución a este problema es que los conmutadores filtren los ‘Membership Report’ de forma que solo los propaguen por el puerto por donde recibieron el ‘Membership Query’; en este puerto se supone que se encuentra el router, que es el único interesado en recibir el ‘Membership Report’.</a:t>
            </a:r>
          </a:p>
          <a:p>
            <a:pPr eaLnBrk="1" hangingPunct="1"/>
            <a:r>
              <a:rPr lang="es-ES" smtClean="0"/>
              <a:t>Pero en la red podría haber otros routers que no hayan enviado el ‘Membership Query’ pero que si deberían recibir el ‘Membership Report’; el conmutador se debe encargar de hacer llegar el ‘Membership Report’ también a estos routers, para lo cual deberá saber por que puertos se encuentran. El conmutador puede ‘descubrir’ a los routers por algunos mensajes caracterísiticos que solo envían ellos, o se puede indicar en la configuración del conmutador por que puertos hay routers conectados.</a:t>
            </a:r>
          </a:p>
          <a:p>
            <a:pPr eaLnBrk="1" hangingPunct="1"/>
            <a:r>
              <a:rPr lang="es-ES" smtClean="0"/>
              <a:t>En cualquier caso los conmutadores han de realizar un trabajo adicional, lo cual complica la implementación de IGMP Snooping.</a:t>
            </a:r>
          </a:p>
          <a:p>
            <a:pPr eaLnBrk="1" hangingPunct="1"/>
            <a:r>
              <a:rPr lang="es-ES" smtClean="0"/>
              <a:t>En IGMP v3 los ‘Membership Report’ se envían a la dirección 224.0.0.22 que solo reciben los routers IGMP v3. Por tanto ya no existe la supresión de informes y el IGMP Snooping se simplifica considerablemente.</a:t>
            </a:r>
          </a:p>
        </p:txBody>
      </p:sp>
    </p:spTree>
    <p:extLst>
      <p:ext uri="{BB962C8B-B14F-4D97-AF65-F5344CB8AC3E}">
        <p14:creationId xmlns:p14="http://schemas.microsoft.com/office/powerpoint/2010/main" val="43017137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a:noFill/>
        </p:spPr>
        <p:txBody>
          <a:bodyPr/>
          <a:lstStyle/>
          <a:p>
            <a:pPr defTabSz="914400"/>
            <a:r>
              <a:rPr lang="es-ES" smtClean="0"/>
              <a:t>Multicast</a:t>
            </a:r>
          </a:p>
        </p:txBody>
      </p:sp>
      <p:sp>
        <p:nvSpPr>
          <p:cNvPr id="139267" name="Rectangle 6"/>
          <p:cNvSpPr>
            <a:spLocks noGrp="1" noChangeArrowheads="1"/>
          </p:cNvSpPr>
          <p:nvPr>
            <p:ph type="ftr" sz="quarter" idx="4"/>
          </p:nvPr>
        </p:nvSpPr>
        <p:spPr>
          <a:noFill/>
        </p:spPr>
        <p:txBody>
          <a:bodyPr/>
          <a:lstStyle/>
          <a:p>
            <a:pPr defTabSz="914400"/>
            <a:r>
              <a:rPr lang="es-ES" smtClean="0"/>
              <a:t>Ampliación Redes</a:t>
            </a:r>
          </a:p>
        </p:txBody>
      </p:sp>
      <p:sp>
        <p:nvSpPr>
          <p:cNvPr id="139268" name="Rectangle 7"/>
          <p:cNvSpPr>
            <a:spLocks noGrp="1" noChangeArrowheads="1"/>
          </p:cNvSpPr>
          <p:nvPr>
            <p:ph type="sldNum" sz="quarter" idx="5"/>
          </p:nvPr>
        </p:nvSpPr>
        <p:spPr>
          <a:noFill/>
        </p:spPr>
        <p:txBody>
          <a:bodyPr/>
          <a:lstStyle/>
          <a:p>
            <a:pPr defTabSz="914400"/>
            <a:r>
              <a:rPr lang="es-ES" smtClean="0"/>
              <a:t>1-</a:t>
            </a:r>
            <a:fld id="{93B67C0E-7475-4B6B-8D97-C10BE59D4E17}" type="slidenum">
              <a:rPr lang="es-ES" smtClean="0"/>
              <a:pPr defTabSz="914400"/>
              <a:t>55</a:t>
            </a:fld>
            <a:endParaRPr lang="es-ES" smtClean="0"/>
          </a:p>
        </p:txBody>
      </p:sp>
      <p:sp>
        <p:nvSpPr>
          <p:cNvPr id="139269" name="Rectangle 2"/>
          <p:cNvSpPr>
            <a:spLocks noGrp="1" noRot="1" noChangeAspect="1" noChangeArrowheads="1" noTextEdit="1"/>
          </p:cNvSpPr>
          <p:nvPr>
            <p:ph type="sldImg"/>
          </p:nvPr>
        </p:nvSpPr>
        <p:spPr>
          <a:ln/>
        </p:spPr>
      </p:sp>
      <p:sp>
        <p:nvSpPr>
          <p:cNvPr id="139270"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09213694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a:noFill/>
        </p:spPr>
        <p:txBody>
          <a:bodyPr/>
          <a:lstStyle/>
          <a:p>
            <a:pPr defTabSz="914400"/>
            <a:r>
              <a:rPr lang="es-ES" smtClean="0"/>
              <a:t>Multicast</a:t>
            </a:r>
          </a:p>
        </p:txBody>
      </p:sp>
      <p:sp>
        <p:nvSpPr>
          <p:cNvPr id="140291" name="Rectangle 6"/>
          <p:cNvSpPr>
            <a:spLocks noGrp="1" noChangeArrowheads="1"/>
          </p:cNvSpPr>
          <p:nvPr>
            <p:ph type="ftr" sz="quarter" idx="4"/>
          </p:nvPr>
        </p:nvSpPr>
        <p:spPr>
          <a:noFill/>
        </p:spPr>
        <p:txBody>
          <a:bodyPr/>
          <a:lstStyle/>
          <a:p>
            <a:pPr defTabSz="914400"/>
            <a:r>
              <a:rPr lang="es-ES" smtClean="0"/>
              <a:t>Ampliación Redes</a:t>
            </a:r>
          </a:p>
        </p:txBody>
      </p:sp>
      <p:sp>
        <p:nvSpPr>
          <p:cNvPr id="140292" name="Rectangle 7"/>
          <p:cNvSpPr>
            <a:spLocks noGrp="1" noChangeArrowheads="1"/>
          </p:cNvSpPr>
          <p:nvPr>
            <p:ph type="sldNum" sz="quarter" idx="5"/>
          </p:nvPr>
        </p:nvSpPr>
        <p:spPr>
          <a:noFill/>
        </p:spPr>
        <p:txBody>
          <a:bodyPr/>
          <a:lstStyle/>
          <a:p>
            <a:pPr defTabSz="914400"/>
            <a:r>
              <a:rPr lang="es-ES" smtClean="0"/>
              <a:t>1-</a:t>
            </a:r>
            <a:fld id="{90415A89-066D-46DF-836B-02FAB3DF46A1}" type="slidenum">
              <a:rPr lang="es-ES" smtClean="0"/>
              <a:pPr defTabSz="914400"/>
              <a:t>56</a:t>
            </a:fld>
            <a:endParaRPr lang="es-ES" smtClean="0"/>
          </a:p>
        </p:txBody>
      </p:sp>
      <p:sp>
        <p:nvSpPr>
          <p:cNvPr id="140293" name="Rectangle 2"/>
          <p:cNvSpPr>
            <a:spLocks noGrp="1" noRot="1" noChangeAspect="1" noChangeArrowheads="1" noTextEdit="1"/>
          </p:cNvSpPr>
          <p:nvPr>
            <p:ph type="sldImg"/>
          </p:nvPr>
        </p:nvSpPr>
        <p:spPr>
          <a:ln/>
        </p:spPr>
      </p:sp>
      <p:sp>
        <p:nvSpPr>
          <p:cNvPr id="140294" name="Rectangle 3"/>
          <p:cNvSpPr>
            <a:spLocks noGrp="1" noChangeArrowheads="1"/>
          </p:cNvSpPr>
          <p:nvPr>
            <p:ph type="body" idx="1"/>
          </p:nvPr>
        </p:nvSpPr>
        <p:spPr>
          <a:noFill/>
          <a:ln/>
        </p:spPr>
        <p:txBody>
          <a:bodyPr/>
          <a:lstStyle/>
          <a:p>
            <a:pPr eaLnBrk="1" hangingPunct="1"/>
            <a:r>
              <a:rPr lang="es-ES" smtClean="0"/>
              <a:t>Hasta ahora hemos visto como los routers averiguan los grupos activos en una interfaz. Ahora queda por resolver el problema de cómo hacer llegar el tráfico multicast dirigido a esos grupos desde los emisores allí donde se encuentren. De esta labor se van a ocupar los routers y los protocolos de routing multicast.</a:t>
            </a:r>
          </a:p>
          <a:p>
            <a:pPr eaLnBrk="1" hangingPunct="1"/>
            <a:r>
              <a:rPr lang="es-ES" smtClean="0"/>
              <a:t>En todos los protocolos de routing multicast se parte de la premisa de que existe una ruta viable (unicast) que permita hacer llegar los datagramas de los emisores a los receptores.</a:t>
            </a:r>
          </a:p>
          <a:p>
            <a:pPr eaLnBrk="1" hangingPunct="1"/>
            <a:r>
              <a:rPr lang="es-ES" smtClean="0"/>
              <a:t>Como iremos viendo a lo largo de las diapositivas siguientes el problema del routing multicast es en cierto modo inverso al que se planteaba en el routing unicast. En el caso unicast la interfaz de salida se decidía en función de la dirección de destino. En el routing multicast la interfaz de salida se elige en función tanto de la dirección de destino como de la dirección de origen.</a:t>
            </a:r>
          </a:p>
        </p:txBody>
      </p:sp>
    </p:spTree>
    <p:extLst>
      <p:ext uri="{BB962C8B-B14F-4D97-AF65-F5344CB8AC3E}">
        <p14:creationId xmlns:p14="http://schemas.microsoft.com/office/powerpoint/2010/main" val="105937986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a:noFill/>
        </p:spPr>
        <p:txBody>
          <a:bodyPr/>
          <a:lstStyle/>
          <a:p>
            <a:pPr defTabSz="914400"/>
            <a:r>
              <a:rPr lang="es-ES" smtClean="0"/>
              <a:t>Multicast</a:t>
            </a:r>
          </a:p>
        </p:txBody>
      </p:sp>
      <p:sp>
        <p:nvSpPr>
          <p:cNvPr id="141315" name="Rectangle 6"/>
          <p:cNvSpPr>
            <a:spLocks noGrp="1" noChangeArrowheads="1"/>
          </p:cNvSpPr>
          <p:nvPr>
            <p:ph type="ftr" sz="quarter" idx="4"/>
          </p:nvPr>
        </p:nvSpPr>
        <p:spPr>
          <a:noFill/>
        </p:spPr>
        <p:txBody>
          <a:bodyPr/>
          <a:lstStyle/>
          <a:p>
            <a:pPr defTabSz="914400"/>
            <a:r>
              <a:rPr lang="es-ES" smtClean="0"/>
              <a:t>Ampliación Redes</a:t>
            </a:r>
          </a:p>
        </p:txBody>
      </p:sp>
      <p:sp>
        <p:nvSpPr>
          <p:cNvPr id="141316" name="Rectangle 7"/>
          <p:cNvSpPr>
            <a:spLocks noGrp="1" noChangeArrowheads="1"/>
          </p:cNvSpPr>
          <p:nvPr>
            <p:ph type="sldNum" sz="quarter" idx="5"/>
          </p:nvPr>
        </p:nvSpPr>
        <p:spPr>
          <a:noFill/>
        </p:spPr>
        <p:txBody>
          <a:bodyPr/>
          <a:lstStyle/>
          <a:p>
            <a:pPr defTabSz="914400"/>
            <a:r>
              <a:rPr lang="es-ES" smtClean="0"/>
              <a:t>1-</a:t>
            </a:r>
            <a:fld id="{D79C8438-CF4E-49EF-92B8-D7AF9DCE4E76}" type="slidenum">
              <a:rPr lang="es-ES" smtClean="0"/>
              <a:pPr defTabSz="914400"/>
              <a:t>57</a:t>
            </a:fld>
            <a:endParaRPr lang="es-ES" smtClean="0"/>
          </a:p>
        </p:txBody>
      </p:sp>
      <p:sp>
        <p:nvSpPr>
          <p:cNvPr id="141317" name="Rectangle 2"/>
          <p:cNvSpPr>
            <a:spLocks noGrp="1" noRot="1" noChangeAspect="1" noChangeArrowheads="1" noTextEdit="1"/>
          </p:cNvSpPr>
          <p:nvPr>
            <p:ph type="sldImg"/>
          </p:nvPr>
        </p:nvSpPr>
        <p:spPr>
          <a:solidFill>
            <a:srgbClr val="FFFFFF"/>
          </a:solidFill>
          <a:ln/>
        </p:spPr>
      </p:sp>
      <p:sp>
        <p:nvSpPr>
          <p:cNvPr id="141318" name="Rectangle 3"/>
          <p:cNvSpPr>
            <a:spLocks noGrp="1" noChangeArrowheads="1"/>
          </p:cNvSpPr>
          <p:nvPr>
            <p:ph type="body" idx="1"/>
          </p:nvPr>
        </p:nvSpPr>
        <p:spPr>
          <a:noFill/>
          <a:ln/>
        </p:spPr>
        <p:txBody>
          <a:bodyPr lIns="91431" tIns="45715" rIns="91431" bIns="45715"/>
          <a:lstStyle/>
          <a:p>
            <a:pPr eaLnBrk="1" hangingPunct="1"/>
            <a:r>
              <a:rPr lang="es-ES" smtClean="0"/>
              <a:t>El principal problema del routing multicast es el descubrimiento mutuo de emisores y receptores. Existen dos estrategias básicas para esto:</a:t>
            </a:r>
          </a:p>
          <a:p>
            <a:pPr eaLnBrk="1" hangingPunct="1">
              <a:buFontTx/>
              <a:buChar char="•"/>
            </a:pPr>
            <a:r>
              <a:rPr lang="es-ES" smtClean="0"/>
              <a:t>El modo denso. Consiste en difundir los datagramas multicast por toda la red y esperar a que los routers que no los deseen lo indiquen explícitamente. Este proceso se conoce como ‘podado’ del árbol y se realiza mediante mensajes ‘prune’ (prune: podar en inglés).</a:t>
            </a:r>
          </a:p>
          <a:p>
            <a:pPr eaLnBrk="1" hangingPunct="1">
              <a:buFontTx/>
              <a:buChar char="•"/>
            </a:pPr>
            <a:r>
              <a:rPr lang="es-ES" smtClean="0"/>
              <a:t>El modo disperso. Consiste en difundir la información únicamente a los routers que previamente la han solicitado. Los routers que deseen adherirse al grupo deben indicarlo mediante una petición explícita (mensajes ‘Join’).</a:t>
            </a:r>
          </a:p>
        </p:txBody>
      </p:sp>
    </p:spTree>
    <p:extLst>
      <p:ext uri="{BB962C8B-B14F-4D97-AF65-F5344CB8AC3E}">
        <p14:creationId xmlns:p14="http://schemas.microsoft.com/office/powerpoint/2010/main" val="297605134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a:noFill/>
        </p:spPr>
        <p:txBody>
          <a:bodyPr/>
          <a:lstStyle/>
          <a:p>
            <a:pPr defTabSz="914400"/>
            <a:r>
              <a:rPr lang="es-ES" smtClean="0"/>
              <a:t>Multicast</a:t>
            </a:r>
          </a:p>
        </p:txBody>
      </p:sp>
      <p:sp>
        <p:nvSpPr>
          <p:cNvPr id="142339" name="Rectangle 6"/>
          <p:cNvSpPr>
            <a:spLocks noGrp="1" noChangeArrowheads="1"/>
          </p:cNvSpPr>
          <p:nvPr>
            <p:ph type="ftr" sz="quarter" idx="4"/>
          </p:nvPr>
        </p:nvSpPr>
        <p:spPr>
          <a:noFill/>
        </p:spPr>
        <p:txBody>
          <a:bodyPr/>
          <a:lstStyle/>
          <a:p>
            <a:pPr defTabSz="914400"/>
            <a:r>
              <a:rPr lang="es-ES" smtClean="0"/>
              <a:t>Ampliación Redes</a:t>
            </a:r>
          </a:p>
        </p:txBody>
      </p:sp>
      <p:sp>
        <p:nvSpPr>
          <p:cNvPr id="142340" name="Rectangle 7"/>
          <p:cNvSpPr>
            <a:spLocks noGrp="1" noChangeArrowheads="1"/>
          </p:cNvSpPr>
          <p:nvPr>
            <p:ph type="sldNum" sz="quarter" idx="5"/>
          </p:nvPr>
        </p:nvSpPr>
        <p:spPr>
          <a:noFill/>
        </p:spPr>
        <p:txBody>
          <a:bodyPr/>
          <a:lstStyle/>
          <a:p>
            <a:pPr defTabSz="914400"/>
            <a:r>
              <a:rPr lang="es-ES" smtClean="0"/>
              <a:t>1-</a:t>
            </a:r>
            <a:fld id="{54DA5842-29A2-40FD-B4C2-823AF1E80D29}" type="slidenum">
              <a:rPr lang="es-ES" smtClean="0"/>
              <a:pPr defTabSz="914400"/>
              <a:t>58</a:t>
            </a:fld>
            <a:endParaRPr lang="es-ES" smtClean="0"/>
          </a:p>
        </p:txBody>
      </p:sp>
      <p:sp>
        <p:nvSpPr>
          <p:cNvPr id="142341" name="Rectangle 2"/>
          <p:cNvSpPr>
            <a:spLocks noGrp="1" noRot="1" noChangeAspect="1" noChangeArrowheads="1" noTextEdit="1"/>
          </p:cNvSpPr>
          <p:nvPr>
            <p:ph type="sldImg"/>
          </p:nvPr>
        </p:nvSpPr>
        <p:spPr>
          <a:solidFill>
            <a:srgbClr val="FFFFFF"/>
          </a:solidFill>
          <a:ln/>
        </p:spPr>
      </p:sp>
      <p:sp>
        <p:nvSpPr>
          <p:cNvPr id="142342" name="Rectangle 3"/>
          <p:cNvSpPr>
            <a:spLocks noGrp="1" noChangeArrowheads="1"/>
          </p:cNvSpPr>
          <p:nvPr>
            <p:ph type="body" idx="1"/>
          </p:nvPr>
        </p:nvSpPr>
        <p:spPr>
          <a:noFill/>
          <a:ln/>
        </p:spPr>
        <p:txBody>
          <a:bodyPr lIns="91431" tIns="45715" rIns="91431" bIns="45715"/>
          <a:lstStyle/>
          <a:p>
            <a:pPr eaLnBrk="1" hangingPunct="1"/>
            <a:r>
              <a:rPr lang="es-ES" smtClean="0"/>
              <a:t>El modo denso presupone que una mayoría de los routers de la red estarán interesados en la emisión en curso. Es adecuado para redes pequeñas con una gran capacidad sobrante, pero no para grandes redes como es el caso de la Internet o cuando el ancho de banda es reducido. No es escalable a redes con muchos routers o con muchos grupos multicast pues requiere que cada router mantenga información de estado sobre las emisiones que no quiere recibir.</a:t>
            </a:r>
          </a:p>
          <a:p>
            <a:pPr eaLnBrk="1" hangingPunct="1"/>
            <a:r>
              <a:rPr lang="es-ES" smtClean="0"/>
              <a:t>El modo denso es el más sencillo de implementar; fue el primero que se utilizó en Internet y el primero que se estandarizó.</a:t>
            </a:r>
          </a:p>
        </p:txBody>
      </p:sp>
    </p:spTree>
    <p:extLst>
      <p:ext uri="{BB962C8B-B14F-4D97-AF65-F5344CB8AC3E}">
        <p14:creationId xmlns:p14="http://schemas.microsoft.com/office/powerpoint/2010/main" val="148401597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a:noFill/>
        </p:spPr>
        <p:txBody>
          <a:bodyPr/>
          <a:lstStyle/>
          <a:p>
            <a:pPr defTabSz="914400"/>
            <a:r>
              <a:rPr lang="es-ES" smtClean="0"/>
              <a:t>Multicast</a:t>
            </a:r>
          </a:p>
        </p:txBody>
      </p:sp>
      <p:sp>
        <p:nvSpPr>
          <p:cNvPr id="143363" name="Rectangle 6"/>
          <p:cNvSpPr>
            <a:spLocks noGrp="1" noChangeArrowheads="1"/>
          </p:cNvSpPr>
          <p:nvPr>
            <p:ph type="ftr" sz="quarter" idx="4"/>
          </p:nvPr>
        </p:nvSpPr>
        <p:spPr>
          <a:noFill/>
        </p:spPr>
        <p:txBody>
          <a:bodyPr/>
          <a:lstStyle/>
          <a:p>
            <a:pPr defTabSz="914400"/>
            <a:r>
              <a:rPr lang="es-ES" smtClean="0"/>
              <a:t>Ampliación Redes</a:t>
            </a:r>
          </a:p>
        </p:txBody>
      </p:sp>
      <p:sp>
        <p:nvSpPr>
          <p:cNvPr id="143364" name="Rectangle 7"/>
          <p:cNvSpPr>
            <a:spLocks noGrp="1" noChangeArrowheads="1"/>
          </p:cNvSpPr>
          <p:nvPr>
            <p:ph type="sldNum" sz="quarter" idx="5"/>
          </p:nvPr>
        </p:nvSpPr>
        <p:spPr>
          <a:noFill/>
        </p:spPr>
        <p:txBody>
          <a:bodyPr/>
          <a:lstStyle/>
          <a:p>
            <a:pPr defTabSz="914400"/>
            <a:r>
              <a:rPr lang="es-ES" smtClean="0"/>
              <a:t>1-</a:t>
            </a:r>
            <a:fld id="{CF953192-54E6-4F68-85DD-93145964BF60}" type="slidenum">
              <a:rPr lang="es-ES" smtClean="0"/>
              <a:pPr defTabSz="914400"/>
              <a:t>59</a:t>
            </a:fld>
            <a:endParaRPr lang="es-ES" smtClean="0"/>
          </a:p>
        </p:txBody>
      </p:sp>
      <p:sp>
        <p:nvSpPr>
          <p:cNvPr id="143365" name="Rectangle 2"/>
          <p:cNvSpPr>
            <a:spLocks noGrp="1" noRot="1" noChangeAspect="1" noChangeArrowheads="1" noTextEdit="1"/>
          </p:cNvSpPr>
          <p:nvPr>
            <p:ph type="sldImg"/>
          </p:nvPr>
        </p:nvSpPr>
        <p:spPr>
          <a:solidFill>
            <a:srgbClr val="FFFFFF"/>
          </a:solidFill>
          <a:ln/>
        </p:spPr>
      </p:sp>
      <p:sp>
        <p:nvSpPr>
          <p:cNvPr id="143366" name="Rectangle 3"/>
          <p:cNvSpPr>
            <a:spLocks noGrp="1" noChangeArrowheads="1"/>
          </p:cNvSpPr>
          <p:nvPr>
            <p:ph type="body" idx="1"/>
          </p:nvPr>
        </p:nvSpPr>
        <p:spPr>
          <a:noFill/>
          <a:ln/>
        </p:spPr>
        <p:txBody>
          <a:bodyPr lIns="91431" tIns="45715" rIns="91431" bIns="45715"/>
          <a:lstStyle/>
          <a:p>
            <a:pPr eaLnBrk="1" hangingPunct="1"/>
            <a:r>
              <a:rPr lang="es-ES" smtClean="0"/>
              <a:t>El modo disperso requiere que los emisores y receptores indiquen de forma explícita su deseo, ya que en caso contrario no se les difunde ningún datagrama multicast.</a:t>
            </a:r>
          </a:p>
          <a:p>
            <a:pPr eaLnBrk="1" hangingPunct="1"/>
            <a:r>
              <a:rPr lang="es-ES" smtClean="0"/>
              <a:t>El modo disperso es el más utilizado actualmente, pues los routers solo han de mantener información de estado cuando realmente deba pasar por ellos tráfico multicast, lo cual se considera que será en general el caso minoritario.</a:t>
            </a:r>
          </a:p>
        </p:txBody>
      </p:sp>
    </p:spTree>
    <p:extLst>
      <p:ext uri="{BB962C8B-B14F-4D97-AF65-F5344CB8AC3E}">
        <p14:creationId xmlns:p14="http://schemas.microsoft.com/office/powerpoint/2010/main" val="2078799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a:noFill/>
        </p:spPr>
        <p:txBody>
          <a:bodyPr/>
          <a:lstStyle/>
          <a:p>
            <a:pPr defTabSz="914400"/>
            <a:r>
              <a:rPr lang="es-ES" smtClean="0"/>
              <a:t>Multicast</a:t>
            </a:r>
          </a:p>
        </p:txBody>
      </p:sp>
      <p:sp>
        <p:nvSpPr>
          <p:cNvPr id="91139" name="Rectangle 6"/>
          <p:cNvSpPr>
            <a:spLocks noGrp="1" noChangeArrowheads="1"/>
          </p:cNvSpPr>
          <p:nvPr>
            <p:ph type="ftr" sz="quarter" idx="4"/>
          </p:nvPr>
        </p:nvSpPr>
        <p:spPr>
          <a:noFill/>
        </p:spPr>
        <p:txBody>
          <a:bodyPr/>
          <a:lstStyle/>
          <a:p>
            <a:pPr defTabSz="914400"/>
            <a:r>
              <a:rPr lang="es-ES" smtClean="0"/>
              <a:t>Ampliación Redes</a:t>
            </a:r>
          </a:p>
        </p:txBody>
      </p:sp>
      <p:sp>
        <p:nvSpPr>
          <p:cNvPr id="91140" name="Rectangle 7"/>
          <p:cNvSpPr>
            <a:spLocks noGrp="1" noChangeArrowheads="1"/>
          </p:cNvSpPr>
          <p:nvPr>
            <p:ph type="sldNum" sz="quarter" idx="5"/>
          </p:nvPr>
        </p:nvSpPr>
        <p:spPr>
          <a:noFill/>
        </p:spPr>
        <p:txBody>
          <a:bodyPr/>
          <a:lstStyle/>
          <a:p>
            <a:pPr defTabSz="914400"/>
            <a:r>
              <a:rPr lang="es-ES" smtClean="0"/>
              <a:t>1-</a:t>
            </a:r>
            <a:fld id="{078173FC-332B-4736-94B0-B714F7029267}" type="slidenum">
              <a:rPr lang="es-ES" smtClean="0"/>
              <a:pPr defTabSz="914400"/>
              <a:t>6</a:t>
            </a:fld>
            <a:endParaRPr lang="es-ES" smtClean="0"/>
          </a:p>
        </p:txBody>
      </p:sp>
      <p:sp>
        <p:nvSpPr>
          <p:cNvPr id="91141" name="Rectangle 2"/>
          <p:cNvSpPr>
            <a:spLocks noGrp="1" noRot="1" noChangeAspect="1" noChangeArrowheads="1" noTextEdit="1"/>
          </p:cNvSpPr>
          <p:nvPr>
            <p:ph type="sldImg"/>
          </p:nvPr>
        </p:nvSpPr>
        <p:spPr>
          <a:solidFill>
            <a:srgbClr val="FFFFFF"/>
          </a:solidFill>
          <a:ln/>
        </p:spPr>
      </p:sp>
      <p:sp>
        <p:nvSpPr>
          <p:cNvPr id="91142" name="Rectangle 3"/>
          <p:cNvSpPr>
            <a:spLocks noGrp="1" noChangeArrowheads="1"/>
          </p:cNvSpPr>
          <p:nvPr>
            <p:ph type="body" idx="1"/>
          </p:nvPr>
        </p:nvSpPr>
        <p:spPr>
          <a:noFill/>
          <a:ln/>
        </p:spPr>
        <p:txBody>
          <a:bodyPr/>
          <a:lstStyle/>
          <a:p>
            <a:pPr eaLnBrk="1" hangingPunct="1"/>
            <a:r>
              <a:rPr lang="es-ES" smtClean="0"/>
              <a:t>Cuando se utiliza una LAN conmutada la situación es equivalente en lo que al tráfico multicast se refiere a la de un medio compartido, ya que los conmutadores en principio reenvían el tráfico multicast por todas sus interfaces. Así pues la labor de filtrado que normalmente realiza un conmutador queda completamente anulada cuando se trata de tráfico multicast, ya que el conmutador se comporta como si fuera un hub.</a:t>
            </a:r>
          </a:p>
          <a:p>
            <a:pPr eaLnBrk="1" hangingPunct="1"/>
            <a:r>
              <a:rPr lang="es-ES" smtClean="0"/>
              <a:t>Como antes la pertenencia o no de los hosts individuales al grupo multicast en cuestión no supone ninguna diferencia en lo que se refiere al tráfico que circula por la LAN.</a:t>
            </a:r>
          </a:p>
        </p:txBody>
      </p:sp>
    </p:spTree>
    <p:extLst>
      <p:ext uri="{BB962C8B-B14F-4D97-AF65-F5344CB8AC3E}">
        <p14:creationId xmlns:p14="http://schemas.microsoft.com/office/powerpoint/2010/main" val="407948406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a:noFill/>
        </p:spPr>
        <p:txBody>
          <a:bodyPr/>
          <a:lstStyle/>
          <a:p>
            <a:pPr defTabSz="914400"/>
            <a:r>
              <a:rPr lang="es-ES" smtClean="0"/>
              <a:t>Multicast</a:t>
            </a:r>
          </a:p>
        </p:txBody>
      </p:sp>
      <p:sp>
        <p:nvSpPr>
          <p:cNvPr id="144387" name="Rectangle 6"/>
          <p:cNvSpPr>
            <a:spLocks noGrp="1" noChangeArrowheads="1"/>
          </p:cNvSpPr>
          <p:nvPr>
            <p:ph type="ftr" sz="quarter" idx="4"/>
          </p:nvPr>
        </p:nvSpPr>
        <p:spPr>
          <a:noFill/>
        </p:spPr>
        <p:txBody>
          <a:bodyPr/>
          <a:lstStyle/>
          <a:p>
            <a:pPr defTabSz="914400"/>
            <a:r>
              <a:rPr lang="es-ES" smtClean="0"/>
              <a:t>Ampliación Redes</a:t>
            </a:r>
          </a:p>
        </p:txBody>
      </p:sp>
      <p:sp>
        <p:nvSpPr>
          <p:cNvPr id="144388" name="Rectangle 7"/>
          <p:cNvSpPr>
            <a:spLocks noGrp="1" noChangeArrowheads="1"/>
          </p:cNvSpPr>
          <p:nvPr>
            <p:ph type="sldNum" sz="quarter" idx="5"/>
          </p:nvPr>
        </p:nvSpPr>
        <p:spPr>
          <a:noFill/>
        </p:spPr>
        <p:txBody>
          <a:bodyPr/>
          <a:lstStyle/>
          <a:p>
            <a:pPr defTabSz="914400"/>
            <a:r>
              <a:rPr lang="es-ES" smtClean="0"/>
              <a:t>1-</a:t>
            </a:r>
            <a:fld id="{7AD284BF-00CE-4386-8F13-B8E451EAB5E7}" type="slidenum">
              <a:rPr lang="es-ES" smtClean="0"/>
              <a:pPr defTabSz="914400"/>
              <a:t>60</a:t>
            </a:fld>
            <a:endParaRPr lang="es-ES" smtClean="0"/>
          </a:p>
        </p:txBody>
      </p:sp>
      <p:sp>
        <p:nvSpPr>
          <p:cNvPr id="144389" name="Rectangle 2"/>
          <p:cNvSpPr>
            <a:spLocks noGrp="1" noRot="1" noChangeAspect="1" noChangeArrowheads="1" noTextEdit="1"/>
          </p:cNvSpPr>
          <p:nvPr>
            <p:ph type="sldImg"/>
          </p:nvPr>
        </p:nvSpPr>
        <p:spPr>
          <a:ln/>
        </p:spPr>
      </p:sp>
      <p:sp>
        <p:nvSpPr>
          <p:cNvPr id="144390" name="Rectangle 3"/>
          <p:cNvSpPr>
            <a:spLocks noGrp="1" noChangeArrowheads="1"/>
          </p:cNvSpPr>
          <p:nvPr>
            <p:ph type="body" idx="1"/>
          </p:nvPr>
        </p:nvSpPr>
        <p:spPr>
          <a:noFill/>
          <a:ln/>
        </p:spPr>
        <p:txBody>
          <a:bodyPr/>
          <a:lstStyle/>
          <a:p>
            <a:pPr eaLnBrk="1" hangingPunct="1"/>
            <a:r>
              <a:rPr lang="es-ES" smtClean="0"/>
              <a:t>PIM-DM no incluye un algoritmo para la localización de las rutas óptimas hacia los emisores, sino que delega esta tarea en el protocolo de routing unicast, cualquiera que este sea (de ahí lo de ‘Protocol Independent’). Así PIM-DM puede funcionar en combinación con OSPF. IS-IS, EIGRP, etc.  Incluso es posible utilizar PIM-DM en una red que emplee rutas estáticas únicamente. </a:t>
            </a:r>
          </a:p>
          <a:p>
            <a:pPr eaLnBrk="1" hangingPunct="1"/>
            <a:r>
              <a:rPr lang="es-ES" smtClean="0"/>
              <a:t>En PIM-DM la información se difunde inicialmente a todos los routers de la red por inundación, siendo éstos los encargados de solicitar el podado (comando ‘prune’) si lo desean, y el posterior injerto (comando ‘graft’) si más tarde desean recibir de nuevo la emisión. Para evitar la creación de bucles PIM-DM utiliza la técnica del encaminamiento por el camino inverso o RPF check.</a:t>
            </a:r>
          </a:p>
          <a:p>
            <a:pPr eaLnBrk="1" hangingPunct="1"/>
            <a:r>
              <a:rPr lang="es-ES" smtClean="0"/>
              <a:t>El protocolo PIM-DM ha sido estandarizado por el IETF y su especificación se recoge en el RFC 3973 (1/2005). Existen implementaciones de este protocolo para diversas marcas de routers.    </a:t>
            </a:r>
          </a:p>
        </p:txBody>
      </p:sp>
    </p:spTree>
    <p:extLst>
      <p:ext uri="{BB962C8B-B14F-4D97-AF65-F5344CB8AC3E}">
        <p14:creationId xmlns:p14="http://schemas.microsoft.com/office/powerpoint/2010/main" val="110137223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a:noFill/>
        </p:spPr>
        <p:txBody>
          <a:bodyPr/>
          <a:lstStyle/>
          <a:p>
            <a:pPr defTabSz="914400"/>
            <a:r>
              <a:rPr lang="es-ES" smtClean="0"/>
              <a:t>Multicast</a:t>
            </a:r>
          </a:p>
        </p:txBody>
      </p:sp>
      <p:sp>
        <p:nvSpPr>
          <p:cNvPr id="145411" name="Rectangle 6"/>
          <p:cNvSpPr>
            <a:spLocks noGrp="1" noChangeArrowheads="1"/>
          </p:cNvSpPr>
          <p:nvPr>
            <p:ph type="ftr" sz="quarter" idx="4"/>
          </p:nvPr>
        </p:nvSpPr>
        <p:spPr>
          <a:noFill/>
        </p:spPr>
        <p:txBody>
          <a:bodyPr/>
          <a:lstStyle/>
          <a:p>
            <a:pPr defTabSz="914400"/>
            <a:r>
              <a:rPr lang="es-ES" smtClean="0"/>
              <a:t>Ampliación Redes</a:t>
            </a:r>
          </a:p>
        </p:txBody>
      </p:sp>
      <p:sp>
        <p:nvSpPr>
          <p:cNvPr id="145412" name="Rectangle 7"/>
          <p:cNvSpPr>
            <a:spLocks noGrp="1" noChangeArrowheads="1"/>
          </p:cNvSpPr>
          <p:nvPr>
            <p:ph type="sldNum" sz="quarter" idx="5"/>
          </p:nvPr>
        </p:nvSpPr>
        <p:spPr>
          <a:noFill/>
        </p:spPr>
        <p:txBody>
          <a:bodyPr/>
          <a:lstStyle/>
          <a:p>
            <a:pPr defTabSz="914400"/>
            <a:r>
              <a:rPr lang="es-ES" smtClean="0"/>
              <a:t>1-</a:t>
            </a:r>
            <a:fld id="{159EFF5A-0C3C-4DB4-9FD9-6E3025ACFBA3}" type="slidenum">
              <a:rPr lang="es-ES" smtClean="0"/>
              <a:pPr defTabSz="914400"/>
              <a:t>61</a:t>
            </a:fld>
            <a:endParaRPr lang="es-ES" smtClean="0"/>
          </a:p>
        </p:txBody>
      </p:sp>
      <p:sp>
        <p:nvSpPr>
          <p:cNvPr id="145413" name="Rectangle 2"/>
          <p:cNvSpPr>
            <a:spLocks noGrp="1" noRot="1" noChangeAspect="1" noChangeArrowheads="1" noTextEdit="1"/>
          </p:cNvSpPr>
          <p:nvPr>
            <p:ph type="sldImg"/>
          </p:nvPr>
        </p:nvSpPr>
        <p:spPr>
          <a:ln/>
        </p:spPr>
      </p:sp>
      <p:sp>
        <p:nvSpPr>
          <p:cNvPr id="145414" name="Rectangle 3"/>
          <p:cNvSpPr>
            <a:spLocks noGrp="1" noChangeArrowheads="1"/>
          </p:cNvSpPr>
          <p:nvPr>
            <p:ph type="body" idx="1"/>
          </p:nvPr>
        </p:nvSpPr>
        <p:spPr>
          <a:noFill/>
          <a:ln/>
        </p:spPr>
        <p:txBody>
          <a:bodyPr/>
          <a:lstStyle/>
          <a:p>
            <a:pPr eaLnBrk="1" hangingPunct="1"/>
            <a:r>
              <a:rPr lang="es-ES" smtClean="0"/>
              <a:t>El RPF check es un mecanismo de seguridad para evitar en lo posible la creación de bucles. Su funcionamiento es el siguiente:</a:t>
            </a:r>
          </a:p>
          <a:p>
            <a:pPr eaLnBrk="1" hangingPunct="1"/>
            <a:r>
              <a:rPr lang="es-ES" smtClean="0"/>
              <a:t>Cuando un router recibe un paquete obtiene la dirección de origen del mismo y analiza si la interfaz por la que lo ha recibido coincide con la interfaz que el propio router tiene identificada como la de la ruta óptima hacia ese destino. Si la comprobación es satisfactoria el paquete se acepta y se redistribuye por inundación. Por el contrario si la comprobación falla, es decir si el paquete no llegó por la ruta óptima hacia su dirección de origen, el paquete es descartado por sospecharse que se pueda tratar de un duplicado.</a:t>
            </a:r>
          </a:p>
          <a:p>
            <a:pPr eaLnBrk="1" hangingPunct="1"/>
            <a:endParaRPr lang="es-ES" smtClean="0"/>
          </a:p>
        </p:txBody>
      </p:sp>
    </p:spTree>
    <p:extLst>
      <p:ext uri="{BB962C8B-B14F-4D97-AF65-F5344CB8AC3E}">
        <p14:creationId xmlns:p14="http://schemas.microsoft.com/office/powerpoint/2010/main" val="126143721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a:noFill/>
        </p:spPr>
        <p:txBody>
          <a:bodyPr/>
          <a:lstStyle/>
          <a:p>
            <a:pPr defTabSz="914400"/>
            <a:r>
              <a:rPr lang="es-ES" smtClean="0"/>
              <a:t>Multicast</a:t>
            </a:r>
          </a:p>
        </p:txBody>
      </p:sp>
      <p:sp>
        <p:nvSpPr>
          <p:cNvPr id="146435" name="Rectangle 6"/>
          <p:cNvSpPr>
            <a:spLocks noGrp="1" noChangeArrowheads="1"/>
          </p:cNvSpPr>
          <p:nvPr>
            <p:ph type="ftr" sz="quarter" idx="4"/>
          </p:nvPr>
        </p:nvSpPr>
        <p:spPr>
          <a:noFill/>
        </p:spPr>
        <p:txBody>
          <a:bodyPr/>
          <a:lstStyle/>
          <a:p>
            <a:pPr defTabSz="914400"/>
            <a:r>
              <a:rPr lang="es-ES" smtClean="0"/>
              <a:t>Ampliación Redes</a:t>
            </a:r>
          </a:p>
        </p:txBody>
      </p:sp>
      <p:sp>
        <p:nvSpPr>
          <p:cNvPr id="146436" name="Rectangle 7"/>
          <p:cNvSpPr>
            <a:spLocks noGrp="1" noChangeArrowheads="1"/>
          </p:cNvSpPr>
          <p:nvPr>
            <p:ph type="sldNum" sz="quarter" idx="5"/>
          </p:nvPr>
        </p:nvSpPr>
        <p:spPr>
          <a:noFill/>
        </p:spPr>
        <p:txBody>
          <a:bodyPr/>
          <a:lstStyle/>
          <a:p>
            <a:pPr defTabSz="914400"/>
            <a:r>
              <a:rPr lang="es-ES" smtClean="0"/>
              <a:t>1-</a:t>
            </a:r>
            <a:fld id="{F71E8053-4D6C-48C1-BAAE-8CAAEC95C5BB}" type="slidenum">
              <a:rPr lang="es-ES" smtClean="0"/>
              <a:pPr defTabSz="914400"/>
              <a:t>62</a:t>
            </a:fld>
            <a:endParaRPr lang="es-ES" smtClean="0"/>
          </a:p>
        </p:txBody>
      </p:sp>
      <p:sp>
        <p:nvSpPr>
          <p:cNvPr id="146437" name="Rectangle 2"/>
          <p:cNvSpPr>
            <a:spLocks noGrp="1" noRot="1" noChangeAspect="1" noChangeArrowheads="1" noTextEdit="1"/>
          </p:cNvSpPr>
          <p:nvPr>
            <p:ph type="sldImg"/>
          </p:nvPr>
        </p:nvSpPr>
        <p:spPr>
          <a:ln/>
        </p:spPr>
      </p:sp>
      <p:sp>
        <p:nvSpPr>
          <p:cNvPr id="146438" name="Rectangle 3"/>
          <p:cNvSpPr>
            <a:spLocks noGrp="1" noChangeArrowheads="1"/>
          </p:cNvSpPr>
          <p:nvPr>
            <p:ph type="body" idx="1"/>
          </p:nvPr>
        </p:nvSpPr>
        <p:spPr>
          <a:noFill/>
          <a:ln/>
        </p:spPr>
        <p:txBody>
          <a:bodyPr/>
          <a:lstStyle/>
          <a:p>
            <a:pPr eaLnBrk="1" hangingPunct="1"/>
            <a:r>
              <a:rPr lang="es-ES" smtClean="0"/>
              <a:t>En esta figura vemos un ejemplo de aplicación del RPF check. Se supone que el router A dispone de una fuente de tráfico multicast, y que el tráfico se distribuye por inundación en la red sin ningún conocimiento previo de la topología de la misma. En cada caso se han marcado con flechas rojas las interfaces óptimas hacia A desde cada uno de los routers (estas interfaces óptimas se calculan a partir del protocolo de routing unicast, por ejemplo RIP, OSPF o incluso rutas estáticas).</a:t>
            </a:r>
          </a:p>
          <a:p>
            <a:pPr eaLnBrk="1" hangingPunct="1"/>
            <a:r>
              <a:rPr lang="es-ES" smtClean="0"/>
              <a:t>El RPF check provoca en este caso el descarte de seis paquetes, concretamente los intercambiados entre D y E, E y F, y entre F y G. Cada uno de estos tres enlaces cerraba un bucle que había en la red, y en cada caso ha sido necesario enviar dos paquetes extra para que el RPF check rompiera el bucle. Puede demostrarse fácilmente que en una red cualquiera con N enlaces redundantes el uso de RPF check produce el envío de 2N paquetes extra (N = 3 en nuestro ejemplo).</a:t>
            </a:r>
          </a:p>
          <a:p>
            <a:pPr eaLnBrk="1" hangingPunct="1"/>
            <a:r>
              <a:rPr lang="es-ES" smtClean="0"/>
              <a:t>El mecanismo de RPF check se aplica en la gran mayoría de los protocolos de routing multicast.</a:t>
            </a:r>
          </a:p>
          <a:p>
            <a:pPr eaLnBrk="1" hangingPunct="1"/>
            <a:r>
              <a:rPr lang="es-ES" smtClean="0"/>
              <a:t>El RPF check parte de la suposición, no siempre cierta, de que las rutas son simétricas. Existen diversas situaciones en las que interesa configurar rutas asimétricas en una red (por ejemplo cuando se utiliza un enlace via satélite simplex con retorno telefónico). Siempre que se utilizan rutas asimétricas el RPF check falla, y casi siempre que falla el RPF falla también el routing multicast.</a:t>
            </a:r>
          </a:p>
          <a:p>
            <a:pPr eaLnBrk="1" hangingPunct="1"/>
            <a:endParaRPr lang="es-ES" smtClean="0"/>
          </a:p>
        </p:txBody>
      </p:sp>
    </p:spTree>
    <p:extLst>
      <p:ext uri="{BB962C8B-B14F-4D97-AF65-F5344CB8AC3E}">
        <p14:creationId xmlns:p14="http://schemas.microsoft.com/office/powerpoint/2010/main" val="39519989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a:noFill/>
        </p:spPr>
        <p:txBody>
          <a:bodyPr/>
          <a:lstStyle/>
          <a:p>
            <a:pPr defTabSz="914400"/>
            <a:r>
              <a:rPr lang="es-ES" smtClean="0"/>
              <a:t>Multicast</a:t>
            </a:r>
          </a:p>
        </p:txBody>
      </p:sp>
      <p:sp>
        <p:nvSpPr>
          <p:cNvPr id="147459" name="Rectangle 6"/>
          <p:cNvSpPr>
            <a:spLocks noGrp="1" noChangeArrowheads="1"/>
          </p:cNvSpPr>
          <p:nvPr>
            <p:ph type="ftr" sz="quarter" idx="4"/>
          </p:nvPr>
        </p:nvSpPr>
        <p:spPr>
          <a:noFill/>
        </p:spPr>
        <p:txBody>
          <a:bodyPr/>
          <a:lstStyle/>
          <a:p>
            <a:pPr defTabSz="914400"/>
            <a:r>
              <a:rPr lang="es-ES" smtClean="0"/>
              <a:t>Ampliación Redes</a:t>
            </a:r>
          </a:p>
        </p:txBody>
      </p:sp>
      <p:sp>
        <p:nvSpPr>
          <p:cNvPr id="147460" name="Rectangle 7"/>
          <p:cNvSpPr>
            <a:spLocks noGrp="1" noChangeArrowheads="1"/>
          </p:cNvSpPr>
          <p:nvPr>
            <p:ph type="sldNum" sz="quarter" idx="5"/>
          </p:nvPr>
        </p:nvSpPr>
        <p:spPr>
          <a:noFill/>
        </p:spPr>
        <p:txBody>
          <a:bodyPr/>
          <a:lstStyle/>
          <a:p>
            <a:pPr defTabSz="914400"/>
            <a:r>
              <a:rPr lang="es-ES" smtClean="0"/>
              <a:t>1-</a:t>
            </a:r>
            <a:fld id="{84F0E57A-26C3-4897-8473-5E72FF9B86D0}" type="slidenum">
              <a:rPr lang="es-ES" smtClean="0"/>
              <a:pPr defTabSz="914400"/>
              <a:t>63</a:t>
            </a:fld>
            <a:endParaRPr lang="es-ES" smtClean="0"/>
          </a:p>
        </p:txBody>
      </p:sp>
      <p:sp>
        <p:nvSpPr>
          <p:cNvPr id="147461" name="Rectangle 2"/>
          <p:cNvSpPr>
            <a:spLocks noGrp="1" noRot="1" noChangeAspect="1" noChangeArrowheads="1" noTextEdit="1"/>
          </p:cNvSpPr>
          <p:nvPr>
            <p:ph type="sldImg"/>
          </p:nvPr>
        </p:nvSpPr>
        <p:spPr>
          <a:xfrm>
            <a:off x="590550" y="488950"/>
            <a:ext cx="5662613" cy="4248150"/>
          </a:xfrm>
          <a:solidFill>
            <a:srgbClr val="FFFFFF"/>
          </a:solidFill>
          <a:ln/>
        </p:spPr>
      </p:sp>
      <p:sp>
        <p:nvSpPr>
          <p:cNvPr id="147462" name="Rectangle 3"/>
          <p:cNvSpPr>
            <a:spLocks noGrp="1" noChangeArrowheads="1"/>
          </p:cNvSpPr>
          <p:nvPr>
            <p:ph type="body" idx="1"/>
          </p:nvPr>
        </p:nvSpPr>
        <p:spPr>
          <a:noFill/>
          <a:ln/>
        </p:spPr>
        <p:txBody>
          <a:bodyPr lIns="91431" tIns="45715" rIns="91431" bIns="45715"/>
          <a:lstStyle/>
          <a:p>
            <a:pPr eaLnBrk="1" hangingPunct="1"/>
            <a:r>
              <a:rPr lang="es-ES" smtClean="0"/>
              <a:t>En PIM-DM cada router averigua la ruta óptima hacia el emisor del tráfico multicast. A continuación el router informa de este hecho a su inmediato anterior en dicha ruta, para que le tenga en cuenta en la distribución multicast. De esta forma se construye el árbol de distribución de rutas óptimas o SPT (Shortest Path Tree).</a:t>
            </a:r>
          </a:p>
          <a:p>
            <a:pPr eaLnBrk="1" hangingPunct="1"/>
            <a:r>
              <a:rPr lang="es-ES" smtClean="0"/>
              <a:t>En el ejemplo de la figura un emisor multicast se encuentra conectado a la LAN del router A, que distribuye por inundación el tráfico hacia B y D por las interfaces S0 y S1, respectivamente. A su vez B y D distribuyen dicho tráfico, también por inundación. El posible bucle que se produciría por el tráfico cruzado entre E y D, por ejemplo, es cortado gracias al mecanismo del RPF Check.</a:t>
            </a:r>
          </a:p>
          <a:p>
            <a:pPr eaLnBrk="1" hangingPunct="1"/>
            <a:r>
              <a:rPr lang="es-ES" smtClean="0"/>
              <a:t>En el caso de que hubiera emisores multicast en algún otro router se crearía otra distribución también por inundación desde dicho router.</a:t>
            </a:r>
          </a:p>
        </p:txBody>
      </p:sp>
    </p:spTree>
    <p:extLst>
      <p:ext uri="{BB962C8B-B14F-4D97-AF65-F5344CB8AC3E}">
        <p14:creationId xmlns:p14="http://schemas.microsoft.com/office/powerpoint/2010/main" val="402003825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a:noFill/>
        </p:spPr>
        <p:txBody>
          <a:bodyPr/>
          <a:lstStyle/>
          <a:p>
            <a:pPr defTabSz="914400"/>
            <a:r>
              <a:rPr lang="es-ES" smtClean="0"/>
              <a:t>Multicast</a:t>
            </a:r>
          </a:p>
        </p:txBody>
      </p:sp>
      <p:sp>
        <p:nvSpPr>
          <p:cNvPr id="148483" name="Rectangle 6"/>
          <p:cNvSpPr>
            <a:spLocks noGrp="1" noChangeArrowheads="1"/>
          </p:cNvSpPr>
          <p:nvPr>
            <p:ph type="ftr" sz="quarter" idx="4"/>
          </p:nvPr>
        </p:nvSpPr>
        <p:spPr>
          <a:noFill/>
        </p:spPr>
        <p:txBody>
          <a:bodyPr/>
          <a:lstStyle/>
          <a:p>
            <a:pPr defTabSz="914400"/>
            <a:r>
              <a:rPr lang="es-ES" smtClean="0"/>
              <a:t>Ampliación Redes</a:t>
            </a:r>
          </a:p>
        </p:txBody>
      </p:sp>
      <p:sp>
        <p:nvSpPr>
          <p:cNvPr id="148484" name="Rectangle 7"/>
          <p:cNvSpPr>
            <a:spLocks noGrp="1" noChangeArrowheads="1"/>
          </p:cNvSpPr>
          <p:nvPr>
            <p:ph type="sldNum" sz="quarter" idx="5"/>
          </p:nvPr>
        </p:nvSpPr>
        <p:spPr>
          <a:noFill/>
        </p:spPr>
        <p:txBody>
          <a:bodyPr/>
          <a:lstStyle/>
          <a:p>
            <a:pPr defTabSz="914400"/>
            <a:r>
              <a:rPr lang="es-ES" smtClean="0"/>
              <a:t>1-</a:t>
            </a:r>
            <a:fld id="{1E78CD63-4391-4FF6-B167-5B6A0E62B687}" type="slidenum">
              <a:rPr lang="es-ES" smtClean="0"/>
              <a:pPr defTabSz="914400"/>
              <a:t>64</a:t>
            </a:fld>
            <a:endParaRPr lang="es-ES" smtClean="0"/>
          </a:p>
        </p:txBody>
      </p:sp>
      <p:sp>
        <p:nvSpPr>
          <p:cNvPr id="148485" name="Rectangle 2"/>
          <p:cNvSpPr>
            <a:spLocks noGrp="1" noRot="1" noChangeAspect="1" noChangeArrowheads="1" noTextEdit="1"/>
          </p:cNvSpPr>
          <p:nvPr>
            <p:ph type="sldImg"/>
          </p:nvPr>
        </p:nvSpPr>
        <p:spPr>
          <a:solidFill>
            <a:srgbClr val="FFFFFF"/>
          </a:solidFill>
          <a:ln/>
        </p:spPr>
      </p:sp>
      <p:sp>
        <p:nvSpPr>
          <p:cNvPr id="148486" name="Rectangle 3"/>
          <p:cNvSpPr>
            <a:spLocks noGrp="1" noChangeArrowheads="1"/>
          </p:cNvSpPr>
          <p:nvPr>
            <p:ph type="body" idx="1"/>
          </p:nvPr>
        </p:nvSpPr>
        <p:spPr>
          <a:noFill/>
          <a:ln/>
        </p:spPr>
        <p:txBody>
          <a:bodyPr lIns="91431" tIns="45715" rIns="91431" bIns="45715"/>
          <a:lstStyle/>
          <a:p>
            <a:pPr eaLnBrk="1" hangingPunct="1"/>
            <a:r>
              <a:rPr lang="es-ES" smtClean="0"/>
              <a:t>Una vez establecida la inundación inicial, para reducir tráfico innecesario los routers que no necesiten recibir el tráfico multicast lo indicarán enviando mensajes de podado o ‘prune’ hacia arriba.</a:t>
            </a:r>
          </a:p>
          <a:p>
            <a:pPr eaLnBrk="1" hangingPunct="1"/>
            <a:r>
              <a:rPr lang="es-ES" smtClean="0"/>
              <a:t>Los routers D, F y G no tienen en sus LANs miembros del grupo multicast 224.2.2.2, por lo que emiten mensajes ‘prune’ hacia arriba. El router C, que no tiene miembros del grupo multicast en su LAN, al recibir los mensajes ‘prune’ de F y G envía a su vez un ‘prune’ hacia B pues en ese momento sabe que no hay ningún miembro del grupo que cuelgue de él ni en su LAN (si la tuviera) ni en los enlaces WAN que de él dependen. Por su parte el router B no emitirá mensaje ‘prune’ pues no lo ha recibido de E y por tanto deberá respetar la emisión multicast hacia él. Cuando un router recibe un mensaje ‘prune’ por una interfaz suprime la emisión de tráfico por esa rama y además si esa era su única emisión (su única rama)  propaga el mensaje ‘prune’ hacia arriba.</a:t>
            </a:r>
          </a:p>
          <a:p>
            <a:pPr eaLnBrk="1" hangingPunct="1"/>
            <a:r>
              <a:rPr lang="es-ES" smtClean="0"/>
              <a:t>Los mensajes ‘prune’ producen información de estado que tienen que mantener todos los routers de la red. A diferencia de la información de rutas, que se identificaba por la subred correspondiente, la información de pruning se identifica por el emisor y por el grupo multicast. Generalmente para hacer referencia a la emisión multicast de una fuente concreta en un grupo multicast se utiliza la notación (S,G) donde S significa ‘source’ (fuente) y G ‘group’ (grupo). En ocasiones interesa referirse a todo el conjunto de emisiones multicast de un grupo, cualesquiera que sea la fuente; en esos casos se utiliza la notación (*,G).</a:t>
            </a:r>
          </a:p>
        </p:txBody>
      </p:sp>
    </p:spTree>
    <p:extLst>
      <p:ext uri="{BB962C8B-B14F-4D97-AF65-F5344CB8AC3E}">
        <p14:creationId xmlns:p14="http://schemas.microsoft.com/office/powerpoint/2010/main" val="137396913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a:noFill/>
        </p:spPr>
        <p:txBody>
          <a:bodyPr/>
          <a:lstStyle/>
          <a:p>
            <a:pPr defTabSz="914400"/>
            <a:r>
              <a:rPr lang="es-ES" smtClean="0"/>
              <a:t>Multicast</a:t>
            </a:r>
          </a:p>
        </p:txBody>
      </p:sp>
      <p:sp>
        <p:nvSpPr>
          <p:cNvPr id="149507" name="Rectangle 6"/>
          <p:cNvSpPr>
            <a:spLocks noGrp="1" noChangeArrowheads="1"/>
          </p:cNvSpPr>
          <p:nvPr>
            <p:ph type="ftr" sz="quarter" idx="4"/>
          </p:nvPr>
        </p:nvSpPr>
        <p:spPr>
          <a:noFill/>
        </p:spPr>
        <p:txBody>
          <a:bodyPr/>
          <a:lstStyle/>
          <a:p>
            <a:pPr defTabSz="914400"/>
            <a:r>
              <a:rPr lang="es-ES" smtClean="0"/>
              <a:t>Ampliación Redes</a:t>
            </a:r>
          </a:p>
        </p:txBody>
      </p:sp>
      <p:sp>
        <p:nvSpPr>
          <p:cNvPr id="149508" name="Rectangle 7"/>
          <p:cNvSpPr>
            <a:spLocks noGrp="1" noChangeArrowheads="1"/>
          </p:cNvSpPr>
          <p:nvPr>
            <p:ph type="sldNum" sz="quarter" idx="5"/>
          </p:nvPr>
        </p:nvSpPr>
        <p:spPr>
          <a:noFill/>
        </p:spPr>
        <p:txBody>
          <a:bodyPr/>
          <a:lstStyle/>
          <a:p>
            <a:pPr defTabSz="914400"/>
            <a:r>
              <a:rPr lang="es-ES" smtClean="0"/>
              <a:t>1-</a:t>
            </a:r>
            <a:fld id="{3BFDD0ED-2B04-4B27-82D5-149421675DD7}" type="slidenum">
              <a:rPr lang="es-ES" smtClean="0"/>
              <a:pPr defTabSz="914400"/>
              <a:t>65</a:t>
            </a:fld>
            <a:endParaRPr lang="es-ES" smtClean="0"/>
          </a:p>
        </p:txBody>
      </p:sp>
      <p:sp>
        <p:nvSpPr>
          <p:cNvPr id="149509" name="Rectangle 2"/>
          <p:cNvSpPr>
            <a:spLocks noGrp="1" noRot="1" noChangeAspect="1" noChangeArrowheads="1" noTextEdit="1"/>
          </p:cNvSpPr>
          <p:nvPr>
            <p:ph type="sldImg"/>
          </p:nvPr>
        </p:nvSpPr>
        <p:spPr>
          <a:ln/>
        </p:spPr>
      </p:sp>
      <p:sp>
        <p:nvSpPr>
          <p:cNvPr id="149510" name="Rectangle 3"/>
          <p:cNvSpPr>
            <a:spLocks noGrp="1" noChangeArrowheads="1"/>
          </p:cNvSpPr>
          <p:nvPr>
            <p:ph type="body" idx="1"/>
          </p:nvPr>
        </p:nvSpPr>
        <p:spPr>
          <a:noFill/>
          <a:ln/>
        </p:spPr>
        <p:txBody>
          <a:bodyPr/>
          <a:lstStyle/>
          <a:p>
            <a:pPr eaLnBrk="1" hangingPunct="1"/>
            <a:r>
              <a:rPr lang="es-ES" dirty="0" smtClean="0"/>
              <a:t>Si una vez se ha realizado el podado de una rama del árbol aparece un nuevo miembro del grupo en dicha rama se utiliza el comando ‘</a:t>
            </a:r>
            <a:r>
              <a:rPr lang="es-ES" dirty="0" err="1" smtClean="0"/>
              <a:t>graft</a:t>
            </a:r>
            <a:r>
              <a:rPr lang="es-ES" dirty="0" smtClean="0"/>
              <a:t>’ (injerto) para volver a incorporar al árbol ramas previamente podadas. En la figura un host de la LAN del </a:t>
            </a:r>
            <a:r>
              <a:rPr lang="es-ES" dirty="0" err="1" smtClean="0"/>
              <a:t>router</a:t>
            </a:r>
            <a:r>
              <a:rPr lang="es-ES" dirty="0" smtClean="0"/>
              <a:t> F se incorpora al grupo y como consecuencia envía un mensaje ‘</a:t>
            </a:r>
            <a:r>
              <a:rPr lang="es-ES" dirty="0" err="1" smtClean="0"/>
              <a:t>graft</a:t>
            </a:r>
            <a:r>
              <a:rPr lang="es-ES" dirty="0" smtClean="0"/>
              <a:t>’ hacia C, que a su vez lo reenvía hacia B. Dado que B forma parte del árbol de distribución activo puede satisfacer la petición de forma autónoma. </a:t>
            </a:r>
          </a:p>
          <a:p>
            <a:pPr eaLnBrk="1" hangingPunct="1"/>
            <a:r>
              <a:rPr lang="es-ES" dirty="0" smtClean="0"/>
              <a:t>Obsérvese que el injerto de C y F no tiene ninguna consecuencia para A, que ni siquiera tiene conocimiento en ningún momento de los </a:t>
            </a:r>
            <a:r>
              <a:rPr lang="es-ES" dirty="0" err="1" smtClean="0"/>
              <a:t>routers</a:t>
            </a:r>
            <a:r>
              <a:rPr lang="es-ES" dirty="0" smtClean="0"/>
              <a:t> que están recibiendo su emisión; para A lo único importante es que debe enviar la emisión de 1.1.1.2 hacia B..</a:t>
            </a:r>
          </a:p>
          <a:p>
            <a:pPr eaLnBrk="1" hangingPunct="1"/>
            <a:r>
              <a:rPr lang="es-ES" dirty="0" smtClean="0"/>
              <a:t>El mensaje ‘</a:t>
            </a:r>
            <a:r>
              <a:rPr lang="es-ES" dirty="0" err="1" smtClean="0"/>
              <a:t>graft</a:t>
            </a:r>
            <a:r>
              <a:rPr lang="es-ES" dirty="0" smtClean="0"/>
              <a:t>’ no puede utilizarse para incorporar en la emisión </a:t>
            </a:r>
            <a:r>
              <a:rPr lang="es-ES" dirty="0" err="1" smtClean="0"/>
              <a:t>multicast</a:t>
            </a:r>
            <a:r>
              <a:rPr lang="es-ES" dirty="0" smtClean="0"/>
              <a:t> a nuevos </a:t>
            </a:r>
            <a:r>
              <a:rPr lang="es-ES" dirty="0" err="1" smtClean="0"/>
              <a:t>routers</a:t>
            </a:r>
            <a:r>
              <a:rPr lang="es-ES" dirty="0" smtClean="0"/>
              <a:t> que se incorporen a la red más tarde (por ejemplo </a:t>
            </a:r>
            <a:r>
              <a:rPr lang="es-ES" dirty="0" err="1" smtClean="0"/>
              <a:t>routers</a:t>
            </a:r>
            <a:r>
              <a:rPr lang="es-ES" dirty="0" smtClean="0"/>
              <a:t> que se han encendido después de iniciar la emisión). Para dar oportunidad de participar a estos </a:t>
            </a:r>
            <a:r>
              <a:rPr lang="es-ES" dirty="0" err="1" smtClean="0"/>
              <a:t>routers</a:t>
            </a:r>
            <a:r>
              <a:rPr lang="es-ES" dirty="0" smtClean="0"/>
              <a:t> el mecanismo de inundación se repite en PIM-DM cada 3 minutos. Este mecanismo podría hacer innecesario el ‘</a:t>
            </a:r>
            <a:r>
              <a:rPr lang="es-ES" dirty="0" err="1" smtClean="0"/>
              <a:t>graft</a:t>
            </a:r>
            <a:r>
              <a:rPr lang="es-ES" dirty="0" smtClean="0"/>
              <a:t>’, pero el ‘</a:t>
            </a:r>
            <a:r>
              <a:rPr lang="es-ES" dirty="0" err="1" smtClean="0"/>
              <a:t>graft</a:t>
            </a:r>
            <a:r>
              <a:rPr lang="es-ES" dirty="0" smtClean="0"/>
              <a:t>’ (o injerto) permite reducir la latencia en la incorporación de nuevos miembros al grupo.</a:t>
            </a:r>
          </a:p>
          <a:p>
            <a:pPr eaLnBrk="1" hangingPunct="1"/>
            <a:endParaRPr lang="es-ES" dirty="0" smtClean="0"/>
          </a:p>
        </p:txBody>
      </p:sp>
    </p:spTree>
    <p:extLst>
      <p:ext uri="{BB962C8B-B14F-4D97-AF65-F5344CB8AC3E}">
        <p14:creationId xmlns:p14="http://schemas.microsoft.com/office/powerpoint/2010/main" val="414261503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a:noFill/>
        </p:spPr>
        <p:txBody>
          <a:bodyPr/>
          <a:lstStyle/>
          <a:p>
            <a:pPr defTabSz="914400"/>
            <a:r>
              <a:rPr lang="es-ES" smtClean="0"/>
              <a:t>Multicast</a:t>
            </a:r>
          </a:p>
        </p:txBody>
      </p:sp>
      <p:sp>
        <p:nvSpPr>
          <p:cNvPr id="150531" name="Rectangle 6"/>
          <p:cNvSpPr>
            <a:spLocks noGrp="1" noChangeArrowheads="1"/>
          </p:cNvSpPr>
          <p:nvPr>
            <p:ph type="ftr" sz="quarter" idx="4"/>
          </p:nvPr>
        </p:nvSpPr>
        <p:spPr>
          <a:noFill/>
        </p:spPr>
        <p:txBody>
          <a:bodyPr/>
          <a:lstStyle/>
          <a:p>
            <a:pPr defTabSz="914400"/>
            <a:r>
              <a:rPr lang="es-ES" smtClean="0"/>
              <a:t>Ampliación Redes</a:t>
            </a:r>
          </a:p>
        </p:txBody>
      </p:sp>
      <p:sp>
        <p:nvSpPr>
          <p:cNvPr id="150532" name="Rectangle 7"/>
          <p:cNvSpPr>
            <a:spLocks noGrp="1" noChangeArrowheads="1"/>
          </p:cNvSpPr>
          <p:nvPr>
            <p:ph type="sldNum" sz="quarter" idx="5"/>
          </p:nvPr>
        </p:nvSpPr>
        <p:spPr>
          <a:noFill/>
        </p:spPr>
        <p:txBody>
          <a:bodyPr/>
          <a:lstStyle/>
          <a:p>
            <a:pPr defTabSz="914400"/>
            <a:r>
              <a:rPr lang="es-ES" smtClean="0"/>
              <a:t>1-</a:t>
            </a:r>
            <a:fld id="{229E74E2-87D9-41C4-A512-FA1E0CE36733}" type="slidenum">
              <a:rPr lang="es-ES" smtClean="0"/>
              <a:pPr defTabSz="914400"/>
              <a:t>66</a:t>
            </a:fld>
            <a:endParaRPr lang="es-ES" smtClean="0"/>
          </a:p>
        </p:txBody>
      </p:sp>
      <p:sp>
        <p:nvSpPr>
          <p:cNvPr id="150533" name="Rectangle 2"/>
          <p:cNvSpPr>
            <a:spLocks noGrp="1" noRot="1" noChangeAspect="1" noChangeArrowheads="1" noTextEdit="1"/>
          </p:cNvSpPr>
          <p:nvPr>
            <p:ph type="sldImg"/>
          </p:nvPr>
        </p:nvSpPr>
        <p:spPr>
          <a:solidFill>
            <a:srgbClr val="FFFFFF"/>
          </a:solidFill>
          <a:ln/>
        </p:spPr>
      </p:sp>
      <p:sp>
        <p:nvSpPr>
          <p:cNvPr id="150534" name="Rectangle 3"/>
          <p:cNvSpPr>
            <a:spLocks noGrp="1" noChangeArrowheads="1"/>
          </p:cNvSpPr>
          <p:nvPr>
            <p:ph type="body" idx="1"/>
          </p:nvPr>
        </p:nvSpPr>
        <p:spPr>
          <a:noFill/>
          <a:ln/>
        </p:spPr>
        <p:txBody>
          <a:bodyPr lIns="91431" tIns="45715" rIns="91431" bIns="45715"/>
          <a:lstStyle/>
          <a:p>
            <a:pPr eaLnBrk="1" hangingPunct="1"/>
            <a:r>
              <a:rPr lang="es-ES" dirty="0" smtClean="0"/>
              <a:t>En esta figura aparece un segundo emisor del mismo grupo </a:t>
            </a:r>
            <a:r>
              <a:rPr lang="es-ES" dirty="0" err="1" smtClean="0"/>
              <a:t>multicast</a:t>
            </a:r>
            <a:r>
              <a:rPr lang="es-ES" dirty="0" smtClean="0"/>
              <a:t>, en este caso conectado al </a:t>
            </a:r>
            <a:r>
              <a:rPr lang="es-ES" dirty="0" err="1" smtClean="0"/>
              <a:t>router</a:t>
            </a:r>
            <a:r>
              <a:rPr lang="es-ES" dirty="0" smtClean="0"/>
              <a:t> D. En primer lugar se produce la inundación siguiendo el árbol, de acuerdo con lo calculado por el protocolo de </a:t>
            </a:r>
            <a:r>
              <a:rPr lang="es-ES" dirty="0" err="1" smtClean="0"/>
              <a:t>routing</a:t>
            </a:r>
            <a:r>
              <a:rPr lang="es-ES" dirty="0" smtClean="0"/>
              <a:t>. Todo esto será válido para cualquier emisor de la red conectada a D, la </a:t>
            </a:r>
            <a:r>
              <a:rPr lang="es-ES" dirty="0"/>
              <a:t>2</a:t>
            </a:r>
            <a:r>
              <a:rPr lang="es-ES" dirty="0" smtClean="0"/>
              <a:t>.2.2.0/24, que pueda aparecer más tarde.</a:t>
            </a:r>
          </a:p>
          <a:p>
            <a:pPr eaLnBrk="1" hangingPunct="1"/>
            <a:r>
              <a:rPr lang="es-ES" dirty="0" smtClean="0"/>
              <a:t>El tráfico del segundo emisor (marcado como M2 en la figura) se distribuye inicialmente a todos los </a:t>
            </a:r>
            <a:r>
              <a:rPr lang="es-ES" dirty="0" err="1" smtClean="0"/>
              <a:t>routers</a:t>
            </a:r>
            <a:r>
              <a:rPr lang="es-ES" dirty="0" smtClean="0"/>
              <a:t> de la red. Para evitar envíos inútiles los </a:t>
            </a:r>
            <a:r>
              <a:rPr lang="es-ES" dirty="0" err="1" smtClean="0"/>
              <a:t>routers</a:t>
            </a:r>
            <a:r>
              <a:rPr lang="es-ES" dirty="0" smtClean="0"/>
              <a:t> G, C, B y A envían mensajes ‘</a:t>
            </a:r>
            <a:r>
              <a:rPr lang="es-ES" dirty="0" err="1" smtClean="0"/>
              <a:t>prune</a:t>
            </a:r>
            <a:r>
              <a:rPr lang="es-ES" dirty="0" smtClean="0"/>
              <a:t>’, como consecuencia de los cuales se registra información de estado en los </a:t>
            </a:r>
            <a:r>
              <a:rPr lang="es-ES" dirty="0" err="1" smtClean="0"/>
              <a:t>routers</a:t>
            </a:r>
            <a:r>
              <a:rPr lang="es-ES" dirty="0" smtClean="0"/>
              <a:t> F, B, A y D, respectivamente.</a:t>
            </a:r>
          </a:p>
          <a:p>
            <a:pPr eaLnBrk="1" hangingPunct="1"/>
            <a:r>
              <a:rPr lang="es-ES" dirty="0" smtClean="0"/>
              <a:t>Especialmente interesante resulta el caso del </a:t>
            </a:r>
            <a:r>
              <a:rPr lang="es-ES" dirty="0" err="1" smtClean="0"/>
              <a:t>router</a:t>
            </a:r>
            <a:r>
              <a:rPr lang="es-ES" dirty="0" smtClean="0"/>
              <a:t> A, que debe aplicar un podado diferente según que la fuente sea 1.1.1.2 o </a:t>
            </a:r>
            <a:r>
              <a:rPr lang="es-ES" dirty="0"/>
              <a:t>2</a:t>
            </a:r>
            <a:r>
              <a:rPr lang="es-ES" dirty="0" smtClean="0"/>
              <a:t>.2.2.2, aunque ambos flujos pertenezcan al mismo grupo </a:t>
            </a:r>
            <a:r>
              <a:rPr lang="es-ES" dirty="0" err="1" smtClean="0"/>
              <a:t>multicast</a:t>
            </a:r>
            <a:r>
              <a:rPr lang="es-ES" dirty="0" smtClean="0"/>
              <a:t>.</a:t>
            </a:r>
          </a:p>
        </p:txBody>
      </p:sp>
    </p:spTree>
    <p:extLst>
      <p:ext uri="{BB962C8B-B14F-4D97-AF65-F5344CB8AC3E}">
        <p14:creationId xmlns:p14="http://schemas.microsoft.com/office/powerpoint/2010/main" val="37200888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a:noFill/>
        </p:spPr>
        <p:txBody>
          <a:bodyPr/>
          <a:lstStyle/>
          <a:p>
            <a:pPr defTabSz="914400"/>
            <a:r>
              <a:rPr lang="es-ES" smtClean="0"/>
              <a:t>Multicast</a:t>
            </a:r>
          </a:p>
        </p:txBody>
      </p:sp>
      <p:sp>
        <p:nvSpPr>
          <p:cNvPr id="151555" name="Rectangle 6"/>
          <p:cNvSpPr>
            <a:spLocks noGrp="1" noChangeArrowheads="1"/>
          </p:cNvSpPr>
          <p:nvPr>
            <p:ph type="ftr" sz="quarter" idx="4"/>
          </p:nvPr>
        </p:nvSpPr>
        <p:spPr>
          <a:noFill/>
        </p:spPr>
        <p:txBody>
          <a:bodyPr/>
          <a:lstStyle/>
          <a:p>
            <a:pPr defTabSz="914400"/>
            <a:r>
              <a:rPr lang="es-ES" smtClean="0"/>
              <a:t>Ampliación Redes</a:t>
            </a:r>
          </a:p>
        </p:txBody>
      </p:sp>
      <p:sp>
        <p:nvSpPr>
          <p:cNvPr id="151556" name="Rectangle 7"/>
          <p:cNvSpPr>
            <a:spLocks noGrp="1" noChangeArrowheads="1"/>
          </p:cNvSpPr>
          <p:nvPr>
            <p:ph type="sldNum" sz="quarter" idx="5"/>
          </p:nvPr>
        </p:nvSpPr>
        <p:spPr>
          <a:noFill/>
        </p:spPr>
        <p:txBody>
          <a:bodyPr/>
          <a:lstStyle/>
          <a:p>
            <a:pPr defTabSz="914400"/>
            <a:r>
              <a:rPr lang="es-ES" smtClean="0"/>
              <a:t>1-</a:t>
            </a:r>
            <a:fld id="{9A465BA8-34EB-4591-A361-D70D6F7BCC08}" type="slidenum">
              <a:rPr lang="es-ES" smtClean="0"/>
              <a:pPr defTabSz="914400"/>
              <a:t>67</a:t>
            </a:fld>
            <a:endParaRPr lang="es-ES" smtClean="0"/>
          </a:p>
        </p:txBody>
      </p:sp>
      <p:sp>
        <p:nvSpPr>
          <p:cNvPr id="151557" name="Rectangle 2"/>
          <p:cNvSpPr>
            <a:spLocks noGrp="1" noRot="1" noChangeAspect="1" noChangeArrowheads="1" noTextEdit="1"/>
          </p:cNvSpPr>
          <p:nvPr>
            <p:ph type="sldImg"/>
          </p:nvPr>
        </p:nvSpPr>
        <p:spPr>
          <a:ln/>
        </p:spPr>
      </p:sp>
      <p:sp>
        <p:nvSpPr>
          <p:cNvPr id="151558"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47176559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a:noFill/>
        </p:spPr>
        <p:txBody>
          <a:bodyPr/>
          <a:lstStyle/>
          <a:p>
            <a:pPr defTabSz="914400"/>
            <a:r>
              <a:rPr lang="es-ES" smtClean="0"/>
              <a:t>Multicast</a:t>
            </a:r>
          </a:p>
        </p:txBody>
      </p:sp>
      <p:sp>
        <p:nvSpPr>
          <p:cNvPr id="152579" name="Rectangle 6"/>
          <p:cNvSpPr>
            <a:spLocks noGrp="1" noChangeArrowheads="1"/>
          </p:cNvSpPr>
          <p:nvPr>
            <p:ph type="ftr" sz="quarter" idx="4"/>
          </p:nvPr>
        </p:nvSpPr>
        <p:spPr>
          <a:noFill/>
        </p:spPr>
        <p:txBody>
          <a:bodyPr/>
          <a:lstStyle/>
          <a:p>
            <a:pPr defTabSz="914400"/>
            <a:r>
              <a:rPr lang="es-ES" smtClean="0"/>
              <a:t>Ampliación Redes</a:t>
            </a:r>
          </a:p>
        </p:txBody>
      </p:sp>
      <p:sp>
        <p:nvSpPr>
          <p:cNvPr id="152580" name="Rectangle 7"/>
          <p:cNvSpPr>
            <a:spLocks noGrp="1" noChangeArrowheads="1"/>
          </p:cNvSpPr>
          <p:nvPr>
            <p:ph type="sldNum" sz="quarter" idx="5"/>
          </p:nvPr>
        </p:nvSpPr>
        <p:spPr>
          <a:noFill/>
        </p:spPr>
        <p:txBody>
          <a:bodyPr/>
          <a:lstStyle/>
          <a:p>
            <a:pPr defTabSz="914400"/>
            <a:r>
              <a:rPr lang="es-ES" smtClean="0"/>
              <a:t>1-</a:t>
            </a:r>
            <a:fld id="{233B59A8-A907-4DD1-9D3A-143CCE8A200E}" type="slidenum">
              <a:rPr lang="es-ES" smtClean="0"/>
              <a:pPr defTabSz="914400"/>
              <a:t>68</a:t>
            </a:fld>
            <a:endParaRPr lang="es-ES" smtClean="0"/>
          </a:p>
        </p:txBody>
      </p:sp>
      <p:sp>
        <p:nvSpPr>
          <p:cNvPr id="152581" name="Rectangle 2"/>
          <p:cNvSpPr>
            <a:spLocks noGrp="1" noRot="1" noChangeAspect="1" noChangeArrowheads="1" noTextEdit="1"/>
          </p:cNvSpPr>
          <p:nvPr>
            <p:ph type="sldImg"/>
          </p:nvPr>
        </p:nvSpPr>
        <p:spPr>
          <a:ln/>
        </p:spPr>
      </p:sp>
      <p:sp>
        <p:nvSpPr>
          <p:cNvPr id="152582"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44170190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a:noFill/>
        </p:spPr>
        <p:txBody>
          <a:bodyPr/>
          <a:lstStyle/>
          <a:p>
            <a:pPr defTabSz="914400"/>
            <a:r>
              <a:rPr lang="es-ES" smtClean="0"/>
              <a:t>Multicast</a:t>
            </a:r>
          </a:p>
        </p:txBody>
      </p:sp>
      <p:sp>
        <p:nvSpPr>
          <p:cNvPr id="153603" name="Rectangle 6"/>
          <p:cNvSpPr>
            <a:spLocks noGrp="1" noChangeArrowheads="1"/>
          </p:cNvSpPr>
          <p:nvPr>
            <p:ph type="ftr" sz="quarter" idx="4"/>
          </p:nvPr>
        </p:nvSpPr>
        <p:spPr>
          <a:noFill/>
        </p:spPr>
        <p:txBody>
          <a:bodyPr/>
          <a:lstStyle/>
          <a:p>
            <a:pPr defTabSz="914400"/>
            <a:r>
              <a:rPr lang="es-ES" smtClean="0"/>
              <a:t>Ampliación Redes</a:t>
            </a:r>
          </a:p>
        </p:txBody>
      </p:sp>
      <p:sp>
        <p:nvSpPr>
          <p:cNvPr id="153604" name="Rectangle 7"/>
          <p:cNvSpPr>
            <a:spLocks noGrp="1" noChangeArrowheads="1"/>
          </p:cNvSpPr>
          <p:nvPr>
            <p:ph type="sldNum" sz="quarter" idx="5"/>
          </p:nvPr>
        </p:nvSpPr>
        <p:spPr>
          <a:noFill/>
        </p:spPr>
        <p:txBody>
          <a:bodyPr/>
          <a:lstStyle/>
          <a:p>
            <a:pPr defTabSz="914400"/>
            <a:r>
              <a:rPr lang="es-ES" smtClean="0"/>
              <a:t>1-</a:t>
            </a:r>
            <a:fld id="{43377E37-754A-427E-A32E-1526A750AF46}" type="slidenum">
              <a:rPr lang="es-ES" smtClean="0"/>
              <a:pPr defTabSz="914400"/>
              <a:t>69</a:t>
            </a:fld>
            <a:endParaRPr lang="es-ES" smtClean="0"/>
          </a:p>
        </p:txBody>
      </p:sp>
      <p:sp>
        <p:nvSpPr>
          <p:cNvPr id="153605" name="Rectangle 2"/>
          <p:cNvSpPr>
            <a:spLocks noGrp="1" noRot="1" noChangeAspect="1" noChangeArrowheads="1" noTextEdit="1"/>
          </p:cNvSpPr>
          <p:nvPr>
            <p:ph type="sldImg"/>
          </p:nvPr>
        </p:nvSpPr>
        <p:spPr>
          <a:ln/>
        </p:spPr>
      </p:sp>
      <p:sp>
        <p:nvSpPr>
          <p:cNvPr id="153606" name="Rectangle 3"/>
          <p:cNvSpPr>
            <a:spLocks noGrp="1" noChangeArrowheads="1"/>
          </p:cNvSpPr>
          <p:nvPr>
            <p:ph type="body" idx="1"/>
          </p:nvPr>
        </p:nvSpPr>
        <p:spPr>
          <a:noFill/>
          <a:ln/>
        </p:spPr>
        <p:txBody>
          <a:bodyPr/>
          <a:lstStyle/>
          <a:p>
            <a:pPr eaLnBrk="1" hangingPunct="1"/>
            <a:r>
              <a:rPr lang="es-ES" dirty="0" smtClean="0"/>
              <a:t>En la primera fase del funcionamiento de PIM-SM un host del </a:t>
            </a:r>
            <a:r>
              <a:rPr lang="es-ES" dirty="0" err="1" smtClean="0"/>
              <a:t>router</a:t>
            </a:r>
            <a:r>
              <a:rPr lang="es-ES" dirty="0" smtClean="0"/>
              <a:t> F se suscribe al grupo </a:t>
            </a:r>
            <a:r>
              <a:rPr lang="es-ES" dirty="0" err="1" smtClean="0"/>
              <a:t>multicast</a:t>
            </a:r>
            <a:r>
              <a:rPr lang="es-ES" dirty="0" smtClean="0"/>
              <a:t> (por ejemplo mediante el comando IGMPv3 ‘</a:t>
            </a:r>
            <a:r>
              <a:rPr lang="es-ES" dirty="0" err="1" smtClean="0"/>
              <a:t>Membership</a:t>
            </a:r>
            <a:r>
              <a:rPr lang="es-ES" dirty="0" smtClean="0"/>
              <a:t> </a:t>
            </a:r>
            <a:r>
              <a:rPr lang="es-ES" dirty="0" err="1" smtClean="0"/>
              <a:t>Report</a:t>
            </a:r>
            <a:r>
              <a:rPr lang="es-ES" dirty="0" smtClean="0"/>
              <a:t> 224.2.2.2 EXCLUDE ()’). El </a:t>
            </a:r>
            <a:r>
              <a:rPr lang="es-ES" dirty="0" err="1" smtClean="0"/>
              <a:t>router</a:t>
            </a:r>
            <a:r>
              <a:rPr lang="es-ES" dirty="0" smtClean="0"/>
              <a:t> toma nota de la petición y remite un mensaje ‘</a:t>
            </a:r>
            <a:r>
              <a:rPr lang="es-ES" dirty="0" err="1" smtClean="0"/>
              <a:t>join</a:t>
            </a:r>
            <a:r>
              <a:rPr lang="es-ES" dirty="0" smtClean="0"/>
              <a:t>’ al RP (</a:t>
            </a:r>
            <a:r>
              <a:rPr lang="es-ES" dirty="0" err="1" smtClean="0"/>
              <a:t>Rendezvous</a:t>
            </a:r>
            <a:r>
              <a:rPr lang="es-ES" dirty="0" smtClean="0"/>
              <a:t> Point). El RP toma nota del hecho. A continuación un usuario del </a:t>
            </a:r>
            <a:r>
              <a:rPr lang="es-ES" dirty="0" err="1" smtClean="0"/>
              <a:t>router</a:t>
            </a:r>
            <a:r>
              <a:rPr lang="es-ES" dirty="0" smtClean="0"/>
              <a:t> E desea formar parte del mismo grupo </a:t>
            </a:r>
            <a:r>
              <a:rPr lang="es-ES" dirty="0" err="1" smtClean="0"/>
              <a:t>multicast</a:t>
            </a:r>
            <a:r>
              <a:rPr lang="es-ES" dirty="0" smtClean="0"/>
              <a:t>, envía el correspondiente IGMP </a:t>
            </a:r>
            <a:r>
              <a:rPr lang="es-ES" dirty="0" err="1" smtClean="0"/>
              <a:t>Membership</a:t>
            </a:r>
            <a:r>
              <a:rPr lang="es-ES" dirty="0" smtClean="0"/>
              <a:t> </a:t>
            </a:r>
            <a:r>
              <a:rPr lang="es-ES" dirty="0" err="1" smtClean="0"/>
              <a:t>Report</a:t>
            </a:r>
            <a:r>
              <a:rPr lang="es-ES" dirty="0" smtClean="0"/>
              <a:t> y su </a:t>
            </a:r>
            <a:r>
              <a:rPr lang="es-ES" dirty="0" err="1" smtClean="0"/>
              <a:t>router</a:t>
            </a:r>
            <a:r>
              <a:rPr lang="es-ES" dirty="0" smtClean="0"/>
              <a:t> envía hacia el RP el mensaje ‘</a:t>
            </a:r>
            <a:r>
              <a:rPr lang="es-ES" dirty="0" err="1" smtClean="0"/>
              <a:t>join</a:t>
            </a:r>
            <a:r>
              <a:rPr lang="es-ES" dirty="0" smtClean="0"/>
              <a:t>’, que no llega realmente al RP pues cuando llega a F este ve que puede satisfacer la petición de forma autónoma. Se supone que F y E saben por otros medios (por ejemplo por configuración inicial) la dirección IP del RP. Para localizarle ambos utilizan la información de rutas disponible en su tabla de rutas </a:t>
            </a:r>
            <a:r>
              <a:rPr lang="es-ES" dirty="0" err="1" smtClean="0"/>
              <a:t>unicast</a:t>
            </a:r>
            <a:r>
              <a:rPr lang="es-ES" dirty="0" smtClean="0"/>
              <a:t>.</a:t>
            </a:r>
          </a:p>
          <a:p>
            <a:pPr eaLnBrk="1" hangingPunct="1"/>
            <a:r>
              <a:rPr lang="es-ES" dirty="0" smtClean="0"/>
              <a:t>Más tarde aparece una fuente de tráfico en ese grupo </a:t>
            </a:r>
            <a:r>
              <a:rPr lang="es-ES" dirty="0" err="1" smtClean="0"/>
              <a:t>multicast</a:t>
            </a:r>
            <a:r>
              <a:rPr lang="es-ES" dirty="0" smtClean="0"/>
              <a:t> en el </a:t>
            </a:r>
            <a:r>
              <a:rPr lang="es-ES" dirty="0" err="1" smtClean="0"/>
              <a:t>router</a:t>
            </a:r>
            <a:r>
              <a:rPr lang="es-ES" dirty="0" smtClean="0"/>
              <a:t> A (la dirección 1.1.1.2). Lo primero que hace A al detectar que tiene tráfico </a:t>
            </a:r>
            <a:r>
              <a:rPr lang="es-ES" dirty="0" err="1" smtClean="0"/>
              <a:t>multicast</a:t>
            </a:r>
            <a:r>
              <a:rPr lang="es-ES" dirty="0" smtClean="0"/>
              <a:t> es enviar un mensaje ‘</a:t>
            </a:r>
            <a:r>
              <a:rPr lang="es-ES" dirty="0" err="1" smtClean="0"/>
              <a:t>register</a:t>
            </a:r>
            <a:r>
              <a:rPr lang="es-ES" dirty="0" smtClean="0"/>
              <a:t>’ (</a:t>
            </a:r>
            <a:r>
              <a:rPr lang="es-ES" dirty="0" err="1" smtClean="0"/>
              <a:t>unicast</a:t>
            </a:r>
            <a:r>
              <a:rPr lang="es-ES" dirty="0" smtClean="0"/>
              <a:t>) hacia el RP (de nuevo A averigua donde está el RP a partir de su tabla de rutas </a:t>
            </a:r>
            <a:r>
              <a:rPr lang="es-ES" dirty="0" err="1" smtClean="0"/>
              <a:t>unicast</a:t>
            </a:r>
            <a:r>
              <a:rPr lang="es-ES" dirty="0" smtClean="0"/>
              <a:t>). El mensaje ‘</a:t>
            </a:r>
            <a:r>
              <a:rPr lang="es-ES" dirty="0" err="1" smtClean="0"/>
              <a:t>register</a:t>
            </a:r>
            <a:r>
              <a:rPr lang="es-ES" dirty="0" smtClean="0"/>
              <a:t>’ contiene encapsulado el datagrama </a:t>
            </a:r>
            <a:r>
              <a:rPr lang="es-ES" dirty="0" err="1" smtClean="0"/>
              <a:t>multicast</a:t>
            </a:r>
            <a:r>
              <a:rPr lang="es-ES" dirty="0" smtClean="0"/>
              <a:t> de 1.1.1.2. El RP, al recibir un envío dirigido al grupo 224.2.2.2 y detectar que existen receptores de dicha emisión decide enviar un ‘</a:t>
            </a:r>
            <a:r>
              <a:rPr lang="es-ES" dirty="0" err="1" smtClean="0"/>
              <a:t>join</a:t>
            </a:r>
            <a:r>
              <a:rPr lang="es-ES" dirty="0" smtClean="0"/>
              <a:t>’ a </a:t>
            </a:r>
            <a:r>
              <a:rPr lang="es-ES" dirty="0" err="1" smtClean="0"/>
              <a:t>A</a:t>
            </a:r>
            <a:r>
              <a:rPr lang="es-ES" dirty="0" smtClean="0"/>
              <a:t>. El </a:t>
            </a:r>
            <a:r>
              <a:rPr lang="es-ES" dirty="0" err="1" smtClean="0"/>
              <a:t>join</a:t>
            </a:r>
            <a:r>
              <a:rPr lang="es-ES" dirty="0" smtClean="0"/>
              <a:t> establece información de estado en los </a:t>
            </a:r>
            <a:r>
              <a:rPr lang="es-ES" dirty="0" err="1" smtClean="0"/>
              <a:t>routers</a:t>
            </a:r>
            <a:r>
              <a:rPr lang="es-ES" dirty="0" smtClean="0"/>
              <a:t> intermedios y permite que cuando A lo reciba empiece a enviar tráfico </a:t>
            </a:r>
            <a:r>
              <a:rPr lang="es-ES" dirty="0" err="1" smtClean="0"/>
              <a:t>multicast</a:t>
            </a:r>
            <a:r>
              <a:rPr lang="es-ES" dirty="0" smtClean="0"/>
              <a:t> de forma nativa; a pesar de ello A sigue enviando el tráfico </a:t>
            </a:r>
            <a:r>
              <a:rPr lang="es-ES" dirty="0" err="1" smtClean="0"/>
              <a:t>multicast</a:t>
            </a:r>
            <a:r>
              <a:rPr lang="es-ES" dirty="0" smtClean="0"/>
              <a:t> encapsulado en mensajes ‘</a:t>
            </a:r>
            <a:r>
              <a:rPr lang="es-ES" dirty="0" err="1" smtClean="0"/>
              <a:t>register</a:t>
            </a:r>
            <a:r>
              <a:rPr lang="es-ES" dirty="0" smtClean="0"/>
              <a:t>’ </a:t>
            </a:r>
            <a:r>
              <a:rPr lang="es-ES" dirty="0" err="1" smtClean="0"/>
              <a:t>unicast</a:t>
            </a:r>
            <a:r>
              <a:rPr lang="es-ES" dirty="0" smtClean="0"/>
              <a:t>, por si acaso. Cuando el RP empieza a recibir el tráfico </a:t>
            </a:r>
            <a:r>
              <a:rPr lang="es-ES" dirty="0" err="1" smtClean="0"/>
              <a:t>multicast</a:t>
            </a:r>
            <a:r>
              <a:rPr lang="es-ES" dirty="0" smtClean="0"/>
              <a:t> nativo de 1.1.1.2  le envía a </a:t>
            </a:r>
            <a:r>
              <a:rPr lang="es-ES" dirty="0" err="1" smtClean="0"/>
              <a:t>A</a:t>
            </a:r>
            <a:r>
              <a:rPr lang="es-ES" dirty="0" smtClean="0"/>
              <a:t> un mensaje ‘</a:t>
            </a:r>
            <a:r>
              <a:rPr lang="es-ES" dirty="0" err="1" smtClean="0"/>
              <a:t>register</a:t>
            </a:r>
            <a:r>
              <a:rPr lang="es-ES" dirty="0" smtClean="0"/>
              <a:t> stop’ para indicarle que ya puede dejar de realizar los envíos </a:t>
            </a:r>
            <a:r>
              <a:rPr lang="es-ES" dirty="0" err="1" smtClean="0"/>
              <a:t>unicast</a:t>
            </a:r>
            <a:r>
              <a:rPr lang="es-ES" dirty="0" smtClean="0"/>
              <a:t>.</a:t>
            </a:r>
          </a:p>
          <a:p>
            <a:pPr eaLnBrk="1" hangingPunct="1"/>
            <a:r>
              <a:rPr lang="es-ES" dirty="0" smtClean="0"/>
              <a:t>Durante todo el proceso el RP envía los datagramas </a:t>
            </a:r>
            <a:r>
              <a:rPr lang="es-ES" dirty="0" err="1" smtClean="0"/>
              <a:t>multicast</a:t>
            </a:r>
            <a:r>
              <a:rPr lang="es-ES" dirty="0" smtClean="0"/>
              <a:t> recibidos de 1.1.1.2 hacia E y F, sin enviar duplicados.</a:t>
            </a:r>
          </a:p>
        </p:txBody>
      </p:sp>
    </p:spTree>
    <p:extLst>
      <p:ext uri="{BB962C8B-B14F-4D97-AF65-F5344CB8AC3E}">
        <p14:creationId xmlns:p14="http://schemas.microsoft.com/office/powerpoint/2010/main" val="2458034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a:noFill/>
        </p:spPr>
        <p:txBody>
          <a:bodyPr/>
          <a:lstStyle/>
          <a:p>
            <a:pPr defTabSz="914400"/>
            <a:r>
              <a:rPr lang="es-ES" smtClean="0"/>
              <a:t>Multicast</a:t>
            </a:r>
          </a:p>
        </p:txBody>
      </p:sp>
      <p:sp>
        <p:nvSpPr>
          <p:cNvPr id="92163" name="Rectangle 6"/>
          <p:cNvSpPr>
            <a:spLocks noGrp="1" noChangeArrowheads="1"/>
          </p:cNvSpPr>
          <p:nvPr>
            <p:ph type="ftr" sz="quarter" idx="4"/>
          </p:nvPr>
        </p:nvSpPr>
        <p:spPr>
          <a:noFill/>
        </p:spPr>
        <p:txBody>
          <a:bodyPr/>
          <a:lstStyle/>
          <a:p>
            <a:pPr defTabSz="914400"/>
            <a:r>
              <a:rPr lang="es-ES" smtClean="0"/>
              <a:t>Ampliación Redes</a:t>
            </a:r>
          </a:p>
        </p:txBody>
      </p:sp>
      <p:sp>
        <p:nvSpPr>
          <p:cNvPr id="92164" name="Rectangle 7"/>
          <p:cNvSpPr>
            <a:spLocks noGrp="1" noChangeArrowheads="1"/>
          </p:cNvSpPr>
          <p:nvPr>
            <p:ph type="sldNum" sz="quarter" idx="5"/>
          </p:nvPr>
        </p:nvSpPr>
        <p:spPr>
          <a:noFill/>
        </p:spPr>
        <p:txBody>
          <a:bodyPr/>
          <a:lstStyle/>
          <a:p>
            <a:pPr defTabSz="914400"/>
            <a:r>
              <a:rPr lang="es-ES" smtClean="0"/>
              <a:t>1-</a:t>
            </a:r>
            <a:fld id="{5BE0859F-7845-42E3-93F9-2197490FB9A1}" type="slidenum">
              <a:rPr lang="es-ES" smtClean="0"/>
              <a:pPr defTabSz="914400"/>
              <a:t>7</a:t>
            </a:fld>
            <a:endParaRPr lang="es-ES" smtClean="0"/>
          </a:p>
        </p:txBody>
      </p:sp>
      <p:sp>
        <p:nvSpPr>
          <p:cNvPr id="92165" name="Rectangle 2"/>
          <p:cNvSpPr>
            <a:spLocks noGrp="1" noRot="1" noChangeAspect="1" noChangeArrowheads="1" noTextEdit="1"/>
          </p:cNvSpPr>
          <p:nvPr>
            <p:ph type="sldImg"/>
          </p:nvPr>
        </p:nvSpPr>
        <p:spPr>
          <a:ln/>
        </p:spPr>
      </p:sp>
      <p:sp>
        <p:nvSpPr>
          <p:cNvPr id="92166" name="Rectangle 3"/>
          <p:cNvSpPr>
            <a:spLocks noGrp="1" noChangeArrowheads="1"/>
          </p:cNvSpPr>
          <p:nvPr>
            <p:ph type="body" idx="1"/>
          </p:nvPr>
        </p:nvSpPr>
        <p:spPr>
          <a:noFill/>
          <a:ln/>
        </p:spPr>
        <p:txBody>
          <a:bodyPr/>
          <a:lstStyle/>
          <a:p>
            <a:pPr eaLnBrk="1" hangingPunct="1"/>
            <a:r>
              <a:rPr lang="es-ES" smtClean="0"/>
              <a:t>La idea básica del routing multicast es la optimización de la transmisión, enviando cada paquete una vez y solo una por allí donde debe pasar. Los routers serán por tanto los encargados de copiar los paquetes en los sitios donde se produzca la bifurcación.</a:t>
            </a:r>
          </a:p>
          <a:p>
            <a:pPr eaLnBrk="1" hangingPunct="1"/>
            <a:endParaRPr lang="es-ES" smtClean="0"/>
          </a:p>
        </p:txBody>
      </p:sp>
    </p:spTree>
    <p:extLst>
      <p:ext uri="{BB962C8B-B14F-4D97-AF65-F5344CB8AC3E}">
        <p14:creationId xmlns:p14="http://schemas.microsoft.com/office/powerpoint/2010/main" val="109483616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a:noFill/>
        </p:spPr>
        <p:txBody>
          <a:bodyPr/>
          <a:lstStyle/>
          <a:p>
            <a:pPr defTabSz="914400"/>
            <a:r>
              <a:rPr lang="es-ES" smtClean="0"/>
              <a:t>Multicast</a:t>
            </a:r>
          </a:p>
        </p:txBody>
      </p:sp>
      <p:sp>
        <p:nvSpPr>
          <p:cNvPr id="154627" name="Rectangle 6"/>
          <p:cNvSpPr>
            <a:spLocks noGrp="1" noChangeArrowheads="1"/>
          </p:cNvSpPr>
          <p:nvPr>
            <p:ph type="ftr" sz="quarter" idx="4"/>
          </p:nvPr>
        </p:nvSpPr>
        <p:spPr>
          <a:noFill/>
        </p:spPr>
        <p:txBody>
          <a:bodyPr/>
          <a:lstStyle/>
          <a:p>
            <a:pPr defTabSz="914400"/>
            <a:r>
              <a:rPr lang="es-ES" smtClean="0"/>
              <a:t>Ampliación Redes</a:t>
            </a:r>
          </a:p>
        </p:txBody>
      </p:sp>
      <p:sp>
        <p:nvSpPr>
          <p:cNvPr id="154628" name="Rectangle 7"/>
          <p:cNvSpPr>
            <a:spLocks noGrp="1" noChangeArrowheads="1"/>
          </p:cNvSpPr>
          <p:nvPr>
            <p:ph type="sldNum" sz="quarter" idx="5"/>
          </p:nvPr>
        </p:nvSpPr>
        <p:spPr>
          <a:noFill/>
        </p:spPr>
        <p:txBody>
          <a:bodyPr/>
          <a:lstStyle/>
          <a:p>
            <a:pPr defTabSz="914400"/>
            <a:r>
              <a:rPr lang="es-ES" smtClean="0"/>
              <a:t>1-</a:t>
            </a:r>
            <a:fld id="{42D41279-104D-4694-89C6-D5DA02C2D22F}" type="slidenum">
              <a:rPr lang="es-ES" smtClean="0"/>
              <a:pPr defTabSz="914400"/>
              <a:t>70</a:t>
            </a:fld>
            <a:endParaRPr lang="es-ES" smtClean="0"/>
          </a:p>
        </p:txBody>
      </p:sp>
      <p:sp>
        <p:nvSpPr>
          <p:cNvPr id="154629" name="Rectangle 2"/>
          <p:cNvSpPr>
            <a:spLocks noGrp="1" noRot="1" noChangeAspect="1" noChangeArrowheads="1" noTextEdit="1"/>
          </p:cNvSpPr>
          <p:nvPr>
            <p:ph type="sldImg"/>
          </p:nvPr>
        </p:nvSpPr>
        <p:spPr>
          <a:ln/>
        </p:spPr>
      </p:sp>
      <p:sp>
        <p:nvSpPr>
          <p:cNvPr id="154630" name="Rectangle 3"/>
          <p:cNvSpPr>
            <a:spLocks noGrp="1" noChangeArrowheads="1"/>
          </p:cNvSpPr>
          <p:nvPr>
            <p:ph type="body" idx="1"/>
          </p:nvPr>
        </p:nvSpPr>
        <p:spPr>
          <a:noFill/>
          <a:ln/>
        </p:spPr>
        <p:txBody>
          <a:bodyPr/>
          <a:lstStyle/>
          <a:p>
            <a:pPr eaLnBrk="1" hangingPunct="1"/>
            <a:r>
              <a:rPr lang="es-ES" dirty="0" smtClean="0"/>
              <a:t>En esta figura analizamos el funcionamiento de PIM-SM con el mismo ejemplo que en la diapositiva anterior, pero suponiendo que los hechos ocurren ahora en un orden diferente.</a:t>
            </a:r>
          </a:p>
          <a:p>
            <a:pPr eaLnBrk="1" hangingPunct="1"/>
            <a:r>
              <a:rPr lang="es-ES" dirty="0" smtClean="0"/>
              <a:t>En primer lugar tenemos la fuente 1.1.1.2 que empieza a emitir antes de que aparezca ningún receptor. El </a:t>
            </a:r>
            <a:r>
              <a:rPr lang="es-ES" dirty="0" err="1" smtClean="0"/>
              <a:t>router</a:t>
            </a:r>
            <a:r>
              <a:rPr lang="es-ES" dirty="0" smtClean="0"/>
              <a:t> A, que conoce la dirección del RP, le envía el tráfico </a:t>
            </a:r>
            <a:r>
              <a:rPr lang="es-ES" dirty="0" err="1" smtClean="0"/>
              <a:t>multicast</a:t>
            </a:r>
            <a:r>
              <a:rPr lang="es-ES" dirty="0" smtClean="0"/>
              <a:t> generado encapsulado en mensajes ‘</a:t>
            </a:r>
            <a:r>
              <a:rPr lang="es-ES" dirty="0" err="1" smtClean="0"/>
              <a:t>register</a:t>
            </a:r>
            <a:r>
              <a:rPr lang="es-ES" dirty="0" smtClean="0"/>
              <a:t>’. Cuando recibe el primer ‘</a:t>
            </a:r>
            <a:r>
              <a:rPr lang="es-ES" dirty="0" err="1" smtClean="0"/>
              <a:t>register</a:t>
            </a:r>
            <a:r>
              <a:rPr lang="es-ES" dirty="0" smtClean="0"/>
              <a:t>’ el RP registra a la fuente y a continuación analiza si tiene receptores para ese grupo </a:t>
            </a:r>
            <a:r>
              <a:rPr lang="es-ES" dirty="0" err="1" smtClean="0"/>
              <a:t>multicast</a:t>
            </a:r>
            <a:r>
              <a:rPr lang="es-ES" dirty="0" smtClean="0"/>
              <a:t> (el 224.2.2.2). Como no los tiene envía un ‘</a:t>
            </a:r>
            <a:r>
              <a:rPr lang="es-ES" dirty="0" err="1" smtClean="0"/>
              <a:t>register</a:t>
            </a:r>
            <a:r>
              <a:rPr lang="es-ES" dirty="0" smtClean="0"/>
              <a:t> stop’ (RS) al </a:t>
            </a:r>
            <a:r>
              <a:rPr lang="es-ES" dirty="0" err="1" smtClean="0"/>
              <a:t>router</a:t>
            </a:r>
            <a:r>
              <a:rPr lang="es-ES" dirty="0" smtClean="0"/>
              <a:t> A. Cuando A recibe el </a:t>
            </a:r>
            <a:r>
              <a:rPr lang="es-ES" dirty="0" err="1" smtClean="0"/>
              <a:t>register</a:t>
            </a:r>
            <a:r>
              <a:rPr lang="es-ES" dirty="0" smtClean="0"/>
              <a:t> stop deja de enviar el tráfico </a:t>
            </a:r>
            <a:r>
              <a:rPr lang="es-ES" dirty="0" err="1" smtClean="0"/>
              <a:t>multicast</a:t>
            </a:r>
            <a:r>
              <a:rPr lang="es-ES" dirty="0" smtClean="0"/>
              <a:t> encapsulado al RP.</a:t>
            </a:r>
          </a:p>
          <a:p>
            <a:pPr eaLnBrk="1" hangingPunct="1"/>
            <a:r>
              <a:rPr lang="es-ES" dirty="0" smtClean="0"/>
              <a:t>Más tarde aparece en F un miembro interesado en el grupo, y F envía el correspondiente ‘</a:t>
            </a:r>
            <a:r>
              <a:rPr lang="es-ES" dirty="0" err="1" smtClean="0"/>
              <a:t>join</a:t>
            </a:r>
            <a:r>
              <a:rPr lang="es-ES" dirty="0" smtClean="0"/>
              <a:t>’ hacia el RP. Entonces el RP envía a su vez un ‘</a:t>
            </a:r>
            <a:r>
              <a:rPr lang="es-ES" dirty="0" err="1" smtClean="0"/>
              <a:t>join</a:t>
            </a:r>
            <a:r>
              <a:rPr lang="es-ES" dirty="0" smtClean="0"/>
              <a:t>’ hacia A y cuando A lo recibe empieza a enviarle el tráfico </a:t>
            </a:r>
            <a:r>
              <a:rPr lang="es-ES" dirty="0" err="1" smtClean="0"/>
              <a:t>multicast</a:t>
            </a:r>
            <a:r>
              <a:rPr lang="es-ES" dirty="0" smtClean="0"/>
              <a:t> (de forma nativa) al RP, que lo redistribuye a F siguiendo el árbol.</a:t>
            </a:r>
          </a:p>
          <a:p>
            <a:pPr eaLnBrk="1" hangingPunct="1"/>
            <a:r>
              <a:rPr lang="es-ES" dirty="0" smtClean="0"/>
              <a:t>Después aparece un segundo receptor en E. Esto provoca que E envíe un ‘</a:t>
            </a:r>
            <a:r>
              <a:rPr lang="es-ES" dirty="0" err="1" smtClean="0"/>
              <a:t>join</a:t>
            </a:r>
            <a:r>
              <a:rPr lang="es-ES" dirty="0" smtClean="0"/>
              <a:t>’ hacia el RP. F tramita la petición de E sin molestar ni notificar al RP, puesto que la petición se refiere a una emisión que él ya esta recibiendo.</a:t>
            </a:r>
          </a:p>
          <a:p>
            <a:pPr eaLnBrk="1" hangingPunct="1"/>
            <a:r>
              <a:rPr lang="es-ES" dirty="0" smtClean="0"/>
              <a:t>En resumen, el mecanismo implementado en PIM-SM mediante los comandos ‘</a:t>
            </a:r>
            <a:r>
              <a:rPr lang="es-ES" dirty="0" err="1" smtClean="0"/>
              <a:t>register</a:t>
            </a:r>
            <a:r>
              <a:rPr lang="es-ES" dirty="0" smtClean="0"/>
              <a:t>’ y ‘</a:t>
            </a:r>
            <a:r>
              <a:rPr lang="es-ES" dirty="0" err="1" smtClean="0"/>
              <a:t>register</a:t>
            </a:r>
            <a:r>
              <a:rPr lang="es-ES" dirty="0" smtClean="0"/>
              <a:t> stop’ permite optimizar el tráfico en la red, ya que si no hay receptores de un grupo </a:t>
            </a:r>
            <a:r>
              <a:rPr lang="es-ES" dirty="0" err="1" smtClean="0"/>
              <a:t>multicast</a:t>
            </a:r>
            <a:r>
              <a:rPr lang="es-ES" dirty="0" smtClean="0"/>
              <a:t> el tráfico no viajará inútilmente desde la fuente hasta el RP.</a:t>
            </a:r>
          </a:p>
          <a:p>
            <a:pPr eaLnBrk="1" hangingPunct="1"/>
            <a:r>
              <a:rPr lang="es-ES" dirty="0" smtClean="0"/>
              <a:t>Es interesante observar también que el RP no tiene un conocimiento detallado de todos los receptores. En este ejemplo el </a:t>
            </a:r>
            <a:r>
              <a:rPr lang="es-ES" dirty="0" err="1" smtClean="0"/>
              <a:t>router</a:t>
            </a:r>
            <a:r>
              <a:rPr lang="es-ES" dirty="0" smtClean="0"/>
              <a:t> sabe que hay receptores en S1, pero no cabe cuantos ni quienes son. Esto es importante de cara a la escalabilidad. </a:t>
            </a:r>
          </a:p>
        </p:txBody>
      </p:sp>
    </p:spTree>
    <p:extLst>
      <p:ext uri="{BB962C8B-B14F-4D97-AF65-F5344CB8AC3E}">
        <p14:creationId xmlns:p14="http://schemas.microsoft.com/office/powerpoint/2010/main" val="425710481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a:noFill/>
        </p:spPr>
        <p:txBody>
          <a:bodyPr/>
          <a:lstStyle/>
          <a:p>
            <a:pPr defTabSz="914400"/>
            <a:r>
              <a:rPr lang="es-ES" smtClean="0"/>
              <a:t>Multicast</a:t>
            </a:r>
          </a:p>
        </p:txBody>
      </p:sp>
      <p:sp>
        <p:nvSpPr>
          <p:cNvPr id="155651" name="Rectangle 6"/>
          <p:cNvSpPr>
            <a:spLocks noGrp="1" noChangeArrowheads="1"/>
          </p:cNvSpPr>
          <p:nvPr>
            <p:ph type="ftr" sz="quarter" idx="4"/>
          </p:nvPr>
        </p:nvSpPr>
        <p:spPr>
          <a:noFill/>
        </p:spPr>
        <p:txBody>
          <a:bodyPr/>
          <a:lstStyle/>
          <a:p>
            <a:pPr defTabSz="914400"/>
            <a:r>
              <a:rPr lang="es-ES" smtClean="0"/>
              <a:t>Ampliación Redes</a:t>
            </a:r>
          </a:p>
        </p:txBody>
      </p:sp>
      <p:sp>
        <p:nvSpPr>
          <p:cNvPr id="155652" name="Rectangle 7"/>
          <p:cNvSpPr>
            <a:spLocks noGrp="1" noChangeArrowheads="1"/>
          </p:cNvSpPr>
          <p:nvPr>
            <p:ph type="sldNum" sz="quarter" idx="5"/>
          </p:nvPr>
        </p:nvSpPr>
        <p:spPr>
          <a:noFill/>
        </p:spPr>
        <p:txBody>
          <a:bodyPr/>
          <a:lstStyle/>
          <a:p>
            <a:pPr defTabSz="914400"/>
            <a:r>
              <a:rPr lang="es-ES" smtClean="0"/>
              <a:t>1-</a:t>
            </a:r>
            <a:fld id="{90702578-E12F-4A4E-9D3C-70400042233C}" type="slidenum">
              <a:rPr lang="es-ES" smtClean="0"/>
              <a:pPr defTabSz="914400"/>
              <a:t>71</a:t>
            </a:fld>
            <a:endParaRPr lang="es-ES" smtClean="0"/>
          </a:p>
        </p:txBody>
      </p:sp>
      <p:sp>
        <p:nvSpPr>
          <p:cNvPr id="155653" name="Rectangle 2"/>
          <p:cNvSpPr>
            <a:spLocks noGrp="1" noRot="1" noChangeAspect="1" noChangeArrowheads="1" noTextEdit="1"/>
          </p:cNvSpPr>
          <p:nvPr>
            <p:ph type="sldImg"/>
          </p:nvPr>
        </p:nvSpPr>
        <p:spPr>
          <a:solidFill>
            <a:srgbClr val="FFFFFF"/>
          </a:solidFill>
          <a:ln/>
        </p:spPr>
      </p:sp>
      <p:sp>
        <p:nvSpPr>
          <p:cNvPr id="155654" name="Rectangle 3"/>
          <p:cNvSpPr>
            <a:spLocks noGrp="1" noChangeArrowheads="1"/>
          </p:cNvSpPr>
          <p:nvPr>
            <p:ph type="body" idx="1"/>
          </p:nvPr>
        </p:nvSpPr>
        <p:spPr>
          <a:noFill/>
          <a:ln/>
        </p:spPr>
        <p:txBody>
          <a:bodyPr lIns="91431" tIns="45715" rIns="91431" bIns="45715"/>
          <a:lstStyle/>
          <a:p>
            <a:pPr eaLnBrk="1" hangingPunct="1"/>
            <a:r>
              <a:rPr lang="es-ES" smtClean="0"/>
              <a:t>En este ejemplo aparece una segunda fuente de tráfico en el mismo grupo multicast, que se encuentra en la misma LAN que uno de los receptores. Por tanto el router en el que se encuentra dicha fuente ya formaba parte del árbol de distribución compartido.</a:t>
            </a:r>
          </a:p>
          <a:p>
            <a:pPr eaLnBrk="1" hangingPunct="1"/>
            <a:r>
              <a:rPr lang="es-ES" smtClean="0"/>
              <a:t>El router F, al observar que la nueva fuente que aparece en su LAN pertenece a un grupo multicast que tiene receptores activos en S0 decide enviar por dicha interfaz el tráfico generado por F2. </a:t>
            </a:r>
          </a:p>
          <a:p>
            <a:pPr eaLnBrk="1" hangingPunct="1"/>
            <a:r>
              <a:rPr lang="es-ES" smtClean="0"/>
              <a:t>Además F enviará un mensaje Register al RP. Sin embargo el RP devolverá un Register Stop ya que observa que no tiene receptores registrados para ese grupo por ninguna interfaz salvo S1, que es por la que le ha llegado el propio Register. </a:t>
            </a:r>
          </a:p>
        </p:txBody>
      </p:sp>
    </p:spTree>
    <p:extLst>
      <p:ext uri="{BB962C8B-B14F-4D97-AF65-F5344CB8AC3E}">
        <p14:creationId xmlns:p14="http://schemas.microsoft.com/office/powerpoint/2010/main" val="164947287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hdr" sz="quarter"/>
          </p:nvPr>
        </p:nvSpPr>
        <p:spPr>
          <a:noFill/>
        </p:spPr>
        <p:txBody>
          <a:bodyPr/>
          <a:lstStyle/>
          <a:p>
            <a:pPr defTabSz="914400"/>
            <a:r>
              <a:rPr lang="es-ES" smtClean="0"/>
              <a:t>Multicast</a:t>
            </a:r>
          </a:p>
        </p:txBody>
      </p:sp>
      <p:sp>
        <p:nvSpPr>
          <p:cNvPr id="156675" name="Rectangle 6"/>
          <p:cNvSpPr>
            <a:spLocks noGrp="1" noChangeArrowheads="1"/>
          </p:cNvSpPr>
          <p:nvPr>
            <p:ph type="ftr" sz="quarter" idx="4"/>
          </p:nvPr>
        </p:nvSpPr>
        <p:spPr>
          <a:noFill/>
        </p:spPr>
        <p:txBody>
          <a:bodyPr/>
          <a:lstStyle/>
          <a:p>
            <a:pPr defTabSz="914400"/>
            <a:r>
              <a:rPr lang="es-ES" smtClean="0"/>
              <a:t>Ampliación Redes</a:t>
            </a:r>
          </a:p>
        </p:txBody>
      </p:sp>
      <p:sp>
        <p:nvSpPr>
          <p:cNvPr id="156676" name="Rectangle 7"/>
          <p:cNvSpPr>
            <a:spLocks noGrp="1" noChangeArrowheads="1"/>
          </p:cNvSpPr>
          <p:nvPr>
            <p:ph type="sldNum" sz="quarter" idx="5"/>
          </p:nvPr>
        </p:nvSpPr>
        <p:spPr>
          <a:noFill/>
        </p:spPr>
        <p:txBody>
          <a:bodyPr/>
          <a:lstStyle/>
          <a:p>
            <a:pPr defTabSz="914400"/>
            <a:r>
              <a:rPr lang="es-ES" smtClean="0"/>
              <a:t>1-</a:t>
            </a:r>
            <a:fld id="{AAC73ADA-63C3-4E10-8A78-1CF2F22CEE0B}" type="slidenum">
              <a:rPr lang="es-ES" smtClean="0"/>
              <a:pPr defTabSz="914400"/>
              <a:t>72</a:t>
            </a:fld>
            <a:endParaRPr lang="es-ES" smtClean="0"/>
          </a:p>
        </p:txBody>
      </p:sp>
      <p:sp>
        <p:nvSpPr>
          <p:cNvPr id="156677" name="Rectangle 2"/>
          <p:cNvSpPr>
            <a:spLocks noGrp="1" noRot="1" noChangeAspect="1" noChangeArrowheads="1" noTextEdit="1"/>
          </p:cNvSpPr>
          <p:nvPr>
            <p:ph type="sldImg"/>
          </p:nvPr>
        </p:nvSpPr>
        <p:spPr>
          <a:solidFill>
            <a:srgbClr val="FFFFFF"/>
          </a:solidFill>
          <a:ln/>
        </p:spPr>
      </p:sp>
      <p:sp>
        <p:nvSpPr>
          <p:cNvPr id="156678" name="Rectangle 3"/>
          <p:cNvSpPr>
            <a:spLocks noGrp="1" noChangeArrowheads="1"/>
          </p:cNvSpPr>
          <p:nvPr>
            <p:ph type="body" idx="1"/>
          </p:nvPr>
        </p:nvSpPr>
        <p:spPr>
          <a:noFill/>
          <a:ln/>
        </p:spPr>
        <p:txBody>
          <a:bodyPr lIns="91431" tIns="45715" rIns="91431" bIns="45715"/>
          <a:lstStyle/>
          <a:p>
            <a:pPr eaLnBrk="1" hangingPunct="1"/>
            <a:r>
              <a:rPr lang="es-ES" smtClean="0"/>
              <a:t>El RP de PIM-SM minimiza la cantidad de información de estado que tienen que conservar los routers, ya que todas las emisiones multicast utilizan el mismo árbol (de ahí la denominación de árbol compartido). Pero el hecho de que todo el tráfico tenga que ser distribuido desde el RP plantea a veces problemas de congestión en las líneas de acceso al RP, o de rendimiento por la carga que puede tener que soportar el RP.</a:t>
            </a:r>
          </a:p>
          <a:p>
            <a:pPr eaLnBrk="1" hangingPunct="1"/>
            <a:r>
              <a:rPr lang="es-ES" smtClean="0"/>
              <a:t>Una solución a este problema es establecer varios RPs y repartir el tráfico entre ellos. Se puede por ejemplo asignar un RP diferente a cada rango de direcciones multicast utilizado. En cualquier caso la elección del (o de los) RPs es importante para el correcto funcionamiento del tráfico multicast.</a:t>
            </a:r>
          </a:p>
          <a:p>
            <a:pPr eaLnBrk="1" hangingPunct="1"/>
            <a:r>
              <a:rPr lang="es-ES" smtClean="0"/>
              <a:t>Otra posible solución a este problema, que contempla PIM-SM, es la posibilidad de que los receptores, una vez conocida la existencia y ubicación de la fuente, establezcan árboles SPT (Shortest Path Tree) desde ella, liberando de este trabajo al RP. En esta figura se muestra como se realiza esto en PIM-SM. En este caso los dos receptores (el de E y el de F) establecen conexión directa con la fuente F1 en A. Cada receptor establece el SPT emitiendo un ‘join’ hacia la fuente. Cuando el receptor detecta que el tráfico multicast le está llegando por el SPT emite un ‘prune’ hacia el RP para que éste deje de enviarle el tráfico duplicado. Cuando el último receptor (router F) emite el ‘prune’ hacia el RP éste emite a su vez un ‘prune’ hacia la fuente F1. </a:t>
            </a:r>
          </a:p>
          <a:p>
            <a:pPr eaLnBrk="1" hangingPunct="1"/>
            <a:r>
              <a:rPr lang="es-ES" smtClean="0"/>
              <a:t>El cambio de árbol compartido a árbol SPT se realiza normalmente cuando el tráfico supera un determinado valor umbral, fijado en la configuración de los routers. En los routers de Cisco dicho umbral es por defecto cero, es decir que el RP sólo desempeña la función de 'punto de encuentro' y el árbol SPT desde el receptor hacia la fuente se establece de forma inmediata en cuanto el RP recibe el 'Join' del receptor.</a:t>
            </a:r>
          </a:p>
        </p:txBody>
      </p:sp>
    </p:spTree>
    <p:extLst>
      <p:ext uri="{BB962C8B-B14F-4D97-AF65-F5344CB8AC3E}">
        <p14:creationId xmlns:p14="http://schemas.microsoft.com/office/powerpoint/2010/main" val="133280255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a:noFill/>
        </p:spPr>
        <p:txBody>
          <a:bodyPr/>
          <a:lstStyle/>
          <a:p>
            <a:pPr defTabSz="914400"/>
            <a:r>
              <a:rPr lang="es-ES" smtClean="0"/>
              <a:t>Multicast</a:t>
            </a:r>
          </a:p>
        </p:txBody>
      </p:sp>
      <p:sp>
        <p:nvSpPr>
          <p:cNvPr id="157699" name="Rectangle 6"/>
          <p:cNvSpPr>
            <a:spLocks noGrp="1" noChangeArrowheads="1"/>
          </p:cNvSpPr>
          <p:nvPr>
            <p:ph type="ftr" sz="quarter" idx="4"/>
          </p:nvPr>
        </p:nvSpPr>
        <p:spPr>
          <a:noFill/>
        </p:spPr>
        <p:txBody>
          <a:bodyPr/>
          <a:lstStyle/>
          <a:p>
            <a:pPr defTabSz="914400"/>
            <a:r>
              <a:rPr lang="es-ES" smtClean="0"/>
              <a:t>Ampliación Redes</a:t>
            </a:r>
          </a:p>
        </p:txBody>
      </p:sp>
      <p:sp>
        <p:nvSpPr>
          <p:cNvPr id="157700" name="Rectangle 7"/>
          <p:cNvSpPr>
            <a:spLocks noGrp="1" noChangeArrowheads="1"/>
          </p:cNvSpPr>
          <p:nvPr>
            <p:ph type="sldNum" sz="quarter" idx="5"/>
          </p:nvPr>
        </p:nvSpPr>
        <p:spPr>
          <a:noFill/>
        </p:spPr>
        <p:txBody>
          <a:bodyPr/>
          <a:lstStyle/>
          <a:p>
            <a:pPr defTabSz="914400"/>
            <a:r>
              <a:rPr lang="es-ES" smtClean="0"/>
              <a:t>1-</a:t>
            </a:r>
            <a:fld id="{2EBBE9AE-0B54-494D-9A9D-C4E913B960F6}" type="slidenum">
              <a:rPr lang="es-ES" smtClean="0"/>
              <a:pPr defTabSz="914400"/>
              <a:t>73</a:t>
            </a:fld>
            <a:endParaRPr lang="es-ES" smtClean="0"/>
          </a:p>
        </p:txBody>
      </p:sp>
      <p:sp>
        <p:nvSpPr>
          <p:cNvPr id="157701" name="Rectangle 2"/>
          <p:cNvSpPr>
            <a:spLocks noGrp="1" noRot="1" noChangeAspect="1" noChangeArrowheads="1" noTextEdit="1"/>
          </p:cNvSpPr>
          <p:nvPr>
            <p:ph type="sldImg"/>
          </p:nvPr>
        </p:nvSpPr>
        <p:spPr>
          <a:ln/>
        </p:spPr>
      </p:sp>
      <p:sp>
        <p:nvSpPr>
          <p:cNvPr id="157702"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69264582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a:noFill/>
        </p:spPr>
        <p:txBody>
          <a:bodyPr/>
          <a:lstStyle/>
          <a:p>
            <a:pPr defTabSz="914400"/>
            <a:r>
              <a:rPr lang="es-ES" smtClean="0"/>
              <a:t>Multicast</a:t>
            </a:r>
          </a:p>
        </p:txBody>
      </p:sp>
      <p:sp>
        <p:nvSpPr>
          <p:cNvPr id="158723" name="Rectangle 6"/>
          <p:cNvSpPr>
            <a:spLocks noGrp="1" noChangeArrowheads="1"/>
          </p:cNvSpPr>
          <p:nvPr>
            <p:ph type="ftr" sz="quarter" idx="4"/>
          </p:nvPr>
        </p:nvSpPr>
        <p:spPr>
          <a:noFill/>
        </p:spPr>
        <p:txBody>
          <a:bodyPr/>
          <a:lstStyle/>
          <a:p>
            <a:pPr defTabSz="914400"/>
            <a:r>
              <a:rPr lang="es-ES" smtClean="0"/>
              <a:t>Ampliación Redes</a:t>
            </a:r>
          </a:p>
        </p:txBody>
      </p:sp>
      <p:sp>
        <p:nvSpPr>
          <p:cNvPr id="158724" name="Rectangle 7"/>
          <p:cNvSpPr>
            <a:spLocks noGrp="1" noChangeArrowheads="1"/>
          </p:cNvSpPr>
          <p:nvPr>
            <p:ph type="sldNum" sz="quarter" idx="5"/>
          </p:nvPr>
        </p:nvSpPr>
        <p:spPr>
          <a:noFill/>
        </p:spPr>
        <p:txBody>
          <a:bodyPr/>
          <a:lstStyle/>
          <a:p>
            <a:pPr defTabSz="914400"/>
            <a:r>
              <a:rPr lang="es-ES" smtClean="0"/>
              <a:t>1-</a:t>
            </a:r>
            <a:fld id="{4F3305D5-8648-4F48-A59B-DAF69FCF7AFB}" type="slidenum">
              <a:rPr lang="es-ES" smtClean="0"/>
              <a:pPr defTabSz="914400"/>
              <a:t>74</a:t>
            </a:fld>
            <a:endParaRPr lang="es-ES" smtClean="0"/>
          </a:p>
        </p:txBody>
      </p:sp>
      <p:sp>
        <p:nvSpPr>
          <p:cNvPr id="158725" name="Rectangle 2"/>
          <p:cNvSpPr>
            <a:spLocks noGrp="1" noRot="1" noChangeAspect="1" noChangeArrowheads="1" noTextEdit="1"/>
          </p:cNvSpPr>
          <p:nvPr>
            <p:ph type="sldImg"/>
          </p:nvPr>
        </p:nvSpPr>
        <p:spPr>
          <a:ln/>
        </p:spPr>
      </p:sp>
      <p:sp>
        <p:nvSpPr>
          <p:cNvPr id="158726"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79440087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a:noFill/>
        </p:spPr>
        <p:txBody>
          <a:bodyPr/>
          <a:lstStyle/>
          <a:p>
            <a:pPr defTabSz="914400"/>
            <a:r>
              <a:rPr lang="es-ES" smtClean="0"/>
              <a:t>Multicast</a:t>
            </a:r>
          </a:p>
        </p:txBody>
      </p:sp>
      <p:sp>
        <p:nvSpPr>
          <p:cNvPr id="159747" name="Rectangle 6"/>
          <p:cNvSpPr>
            <a:spLocks noGrp="1" noChangeArrowheads="1"/>
          </p:cNvSpPr>
          <p:nvPr>
            <p:ph type="ftr" sz="quarter" idx="4"/>
          </p:nvPr>
        </p:nvSpPr>
        <p:spPr>
          <a:noFill/>
        </p:spPr>
        <p:txBody>
          <a:bodyPr/>
          <a:lstStyle/>
          <a:p>
            <a:pPr defTabSz="914400"/>
            <a:r>
              <a:rPr lang="es-ES" smtClean="0"/>
              <a:t>Ampliación Redes</a:t>
            </a:r>
          </a:p>
        </p:txBody>
      </p:sp>
      <p:sp>
        <p:nvSpPr>
          <p:cNvPr id="159748" name="Rectangle 7"/>
          <p:cNvSpPr>
            <a:spLocks noGrp="1" noChangeArrowheads="1"/>
          </p:cNvSpPr>
          <p:nvPr>
            <p:ph type="sldNum" sz="quarter" idx="5"/>
          </p:nvPr>
        </p:nvSpPr>
        <p:spPr>
          <a:noFill/>
        </p:spPr>
        <p:txBody>
          <a:bodyPr/>
          <a:lstStyle/>
          <a:p>
            <a:pPr defTabSz="914400"/>
            <a:r>
              <a:rPr lang="es-ES" smtClean="0"/>
              <a:t>1-</a:t>
            </a:r>
            <a:fld id="{2501E570-6CD2-4F5D-8005-2062B459FC37}" type="slidenum">
              <a:rPr lang="es-ES" smtClean="0"/>
              <a:pPr defTabSz="914400"/>
              <a:t>75</a:t>
            </a:fld>
            <a:endParaRPr lang="es-ES" smtClean="0"/>
          </a:p>
        </p:txBody>
      </p:sp>
      <p:sp>
        <p:nvSpPr>
          <p:cNvPr id="159749" name="Rectangle 2"/>
          <p:cNvSpPr>
            <a:spLocks noGrp="1" noRot="1" noChangeAspect="1" noChangeArrowheads="1" noTextEdit="1"/>
          </p:cNvSpPr>
          <p:nvPr>
            <p:ph type="sldImg"/>
          </p:nvPr>
        </p:nvSpPr>
        <p:spPr>
          <a:ln/>
        </p:spPr>
      </p:sp>
      <p:sp>
        <p:nvSpPr>
          <p:cNvPr id="159750"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40933828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a:noFill/>
        </p:spPr>
        <p:txBody>
          <a:bodyPr/>
          <a:lstStyle/>
          <a:p>
            <a:pPr defTabSz="914400"/>
            <a:r>
              <a:rPr lang="es-ES" smtClean="0"/>
              <a:t>Multicast</a:t>
            </a:r>
          </a:p>
        </p:txBody>
      </p:sp>
      <p:sp>
        <p:nvSpPr>
          <p:cNvPr id="160771" name="Rectangle 6"/>
          <p:cNvSpPr>
            <a:spLocks noGrp="1" noChangeArrowheads="1"/>
          </p:cNvSpPr>
          <p:nvPr>
            <p:ph type="ftr" sz="quarter" idx="4"/>
          </p:nvPr>
        </p:nvSpPr>
        <p:spPr>
          <a:noFill/>
        </p:spPr>
        <p:txBody>
          <a:bodyPr/>
          <a:lstStyle/>
          <a:p>
            <a:pPr defTabSz="914400"/>
            <a:r>
              <a:rPr lang="es-ES" smtClean="0"/>
              <a:t>Ampliación Redes</a:t>
            </a:r>
          </a:p>
        </p:txBody>
      </p:sp>
      <p:sp>
        <p:nvSpPr>
          <p:cNvPr id="160772" name="Rectangle 7"/>
          <p:cNvSpPr>
            <a:spLocks noGrp="1" noChangeArrowheads="1"/>
          </p:cNvSpPr>
          <p:nvPr>
            <p:ph type="sldNum" sz="quarter" idx="5"/>
          </p:nvPr>
        </p:nvSpPr>
        <p:spPr>
          <a:noFill/>
        </p:spPr>
        <p:txBody>
          <a:bodyPr/>
          <a:lstStyle/>
          <a:p>
            <a:pPr defTabSz="914400"/>
            <a:r>
              <a:rPr lang="es-ES" smtClean="0"/>
              <a:t>1-</a:t>
            </a:r>
            <a:fld id="{A6F3B60E-5D58-4D66-8E51-41626E259184}" type="slidenum">
              <a:rPr lang="es-ES" smtClean="0"/>
              <a:pPr defTabSz="914400"/>
              <a:t>76</a:t>
            </a:fld>
            <a:endParaRPr lang="es-ES" smtClean="0"/>
          </a:p>
        </p:txBody>
      </p:sp>
      <p:sp>
        <p:nvSpPr>
          <p:cNvPr id="160773" name="Rectangle 2"/>
          <p:cNvSpPr>
            <a:spLocks noGrp="1" noRot="1" noChangeAspect="1" noChangeArrowheads="1" noTextEdit="1"/>
          </p:cNvSpPr>
          <p:nvPr>
            <p:ph type="sldImg"/>
          </p:nvPr>
        </p:nvSpPr>
        <p:spPr>
          <a:ln/>
        </p:spPr>
      </p:sp>
      <p:sp>
        <p:nvSpPr>
          <p:cNvPr id="160774"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8518798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a:noFill/>
        </p:spPr>
        <p:txBody>
          <a:bodyPr/>
          <a:lstStyle/>
          <a:p>
            <a:pPr defTabSz="914400"/>
            <a:r>
              <a:rPr lang="es-ES" smtClean="0"/>
              <a:t>Multicast</a:t>
            </a:r>
          </a:p>
        </p:txBody>
      </p:sp>
      <p:sp>
        <p:nvSpPr>
          <p:cNvPr id="161795" name="Rectangle 6"/>
          <p:cNvSpPr>
            <a:spLocks noGrp="1" noChangeArrowheads="1"/>
          </p:cNvSpPr>
          <p:nvPr>
            <p:ph type="ftr" sz="quarter" idx="4"/>
          </p:nvPr>
        </p:nvSpPr>
        <p:spPr>
          <a:noFill/>
        </p:spPr>
        <p:txBody>
          <a:bodyPr/>
          <a:lstStyle/>
          <a:p>
            <a:pPr defTabSz="914400"/>
            <a:r>
              <a:rPr lang="es-ES" smtClean="0"/>
              <a:t>Ampliación Redes</a:t>
            </a:r>
          </a:p>
        </p:txBody>
      </p:sp>
      <p:sp>
        <p:nvSpPr>
          <p:cNvPr id="161796" name="Rectangle 7"/>
          <p:cNvSpPr>
            <a:spLocks noGrp="1" noChangeArrowheads="1"/>
          </p:cNvSpPr>
          <p:nvPr>
            <p:ph type="sldNum" sz="quarter" idx="5"/>
          </p:nvPr>
        </p:nvSpPr>
        <p:spPr>
          <a:noFill/>
        </p:spPr>
        <p:txBody>
          <a:bodyPr/>
          <a:lstStyle/>
          <a:p>
            <a:pPr defTabSz="914400"/>
            <a:r>
              <a:rPr lang="es-ES" smtClean="0"/>
              <a:t>1-</a:t>
            </a:r>
            <a:fld id="{473A657E-3321-4853-9D86-5A093B843FDB}" type="slidenum">
              <a:rPr lang="es-ES" smtClean="0"/>
              <a:pPr defTabSz="914400"/>
              <a:t>77</a:t>
            </a:fld>
            <a:endParaRPr lang="es-ES" smtClean="0"/>
          </a:p>
        </p:txBody>
      </p:sp>
      <p:sp>
        <p:nvSpPr>
          <p:cNvPr id="161797" name="Rectangle 2"/>
          <p:cNvSpPr>
            <a:spLocks noGrp="1" noRot="1" noChangeAspect="1" noChangeArrowheads="1" noTextEdit="1"/>
          </p:cNvSpPr>
          <p:nvPr>
            <p:ph type="sldImg"/>
          </p:nvPr>
        </p:nvSpPr>
        <p:spPr>
          <a:ln/>
        </p:spPr>
      </p:sp>
      <p:sp>
        <p:nvSpPr>
          <p:cNvPr id="161798"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99318539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a:noFill/>
        </p:spPr>
        <p:txBody>
          <a:bodyPr/>
          <a:lstStyle/>
          <a:p>
            <a:pPr defTabSz="914400"/>
            <a:r>
              <a:rPr lang="es-ES" smtClean="0"/>
              <a:t>Multicast</a:t>
            </a:r>
          </a:p>
        </p:txBody>
      </p:sp>
      <p:sp>
        <p:nvSpPr>
          <p:cNvPr id="162819" name="Rectangle 6"/>
          <p:cNvSpPr>
            <a:spLocks noGrp="1" noChangeArrowheads="1"/>
          </p:cNvSpPr>
          <p:nvPr>
            <p:ph type="ftr" sz="quarter" idx="4"/>
          </p:nvPr>
        </p:nvSpPr>
        <p:spPr>
          <a:noFill/>
        </p:spPr>
        <p:txBody>
          <a:bodyPr/>
          <a:lstStyle/>
          <a:p>
            <a:pPr defTabSz="914400"/>
            <a:r>
              <a:rPr lang="es-ES" smtClean="0"/>
              <a:t>Ampliación Redes</a:t>
            </a:r>
          </a:p>
        </p:txBody>
      </p:sp>
      <p:sp>
        <p:nvSpPr>
          <p:cNvPr id="162820" name="Rectangle 7"/>
          <p:cNvSpPr>
            <a:spLocks noGrp="1" noChangeArrowheads="1"/>
          </p:cNvSpPr>
          <p:nvPr>
            <p:ph type="sldNum" sz="quarter" idx="5"/>
          </p:nvPr>
        </p:nvSpPr>
        <p:spPr>
          <a:noFill/>
        </p:spPr>
        <p:txBody>
          <a:bodyPr/>
          <a:lstStyle/>
          <a:p>
            <a:pPr defTabSz="914400"/>
            <a:r>
              <a:rPr lang="es-ES" smtClean="0"/>
              <a:t>1-</a:t>
            </a:r>
            <a:fld id="{2AB88495-CBB7-4E03-8AE5-39630372142E}" type="slidenum">
              <a:rPr lang="es-ES" smtClean="0"/>
              <a:pPr defTabSz="914400"/>
              <a:t>78</a:t>
            </a:fld>
            <a:endParaRPr lang="es-ES" smtClean="0"/>
          </a:p>
        </p:txBody>
      </p:sp>
      <p:sp>
        <p:nvSpPr>
          <p:cNvPr id="162821" name="Rectangle 2"/>
          <p:cNvSpPr>
            <a:spLocks noGrp="1" noRot="1" noChangeAspect="1" noChangeArrowheads="1" noTextEdit="1"/>
          </p:cNvSpPr>
          <p:nvPr>
            <p:ph type="sldImg"/>
          </p:nvPr>
        </p:nvSpPr>
        <p:spPr>
          <a:ln/>
        </p:spPr>
      </p:sp>
      <p:sp>
        <p:nvSpPr>
          <p:cNvPr id="162822"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116210564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hdr" sz="quarter"/>
          </p:nvPr>
        </p:nvSpPr>
        <p:spPr>
          <a:noFill/>
        </p:spPr>
        <p:txBody>
          <a:bodyPr/>
          <a:lstStyle/>
          <a:p>
            <a:pPr defTabSz="914400"/>
            <a:r>
              <a:rPr lang="es-ES" smtClean="0"/>
              <a:t>Multicast</a:t>
            </a:r>
          </a:p>
        </p:txBody>
      </p:sp>
      <p:sp>
        <p:nvSpPr>
          <p:cNvPr id="163843" name="Rectangle 6"/>
          <p:cNvSpPr>
            <a:spLocks noGrp="1" noChangeArrowheads="1"/>
          </p:cNvSpPr>
          <p:nvPr>
            <p:ph type="ftr" sz="quarter" idx="4"/>
          </p:nvPr>
        </p:nvSpPr>
        <p:spPr>
          <a:noFill/>
        </p:spPr>
        <p:txBody>
          <a:bodyPr/>
          <a:lstStyle/>
          <a:p>
            <a:pPr defTabSz="914400"/>
            <a:r>
              <a:rPr lang="es-ES" smtClean="0"/>
              <a:t>Ampliación Redes</a:t>
            </a:r>
          </a:p>
        </p:txBody>
      </p:sp>
      <p:sp>
        <p:nvSpPr>
          <p:cNvPr id="163844" name="Rectangle 7"/>
          <p:cNvSpPr>
            <a:spLocks noGrp="1" noChangeArrowheads="1"/>
          </p:cNvSpPr>
          <p:nvPr>
            <p:ph type="sldNum" sz="quarter" idx="5"/>
          </p:nvPr>
        </p:nvSpPr>
        <p:spPr>
          <a:noFill/>
        </p:spPr>
        <p:txBody>
          <a:bodyPr/>
          <a:lstStyle/>
          <a:p>
            <a:pPr defTabSz="914400"/>
            <a:r>
              <a:rPr lang="es-ES" smtClean="0"/>
              <a:t>1-</a:t>
            </a:r>
            <a:fld id="{463FF162-0F97-4E10-8E22-6739D79074FA}" type="slidenum">
              <a:rPr lang="es-ES" smtClean="0"/>
              <a:pPr defTabSz="914400"/>
              <a:t>79</a:t>
            </a:fld>
            <a:endParaRPr lang="es-ES" smtClean="0"/>
          </a:p>
        </p:txBody>
      </p:sp>
      <p:sp>
        <p:nvSpPr>
          <p:cNvPr id="163845" name="Rectangle 2"/>
          <p:cNvSpPr>
            <a:spLocks noGrp="1" noRot="1" noChangeAspect="1" noChangeArrowheads="1" noTextEdit="1"/>
          </p:cNvSpPr>
          <p:nvPr>
            <p:ph type="sldImg"/>
          </p:nvPr>
        </p:nvSpPr>
        <p:spPr>
          <a:ln/>
        </p:spPr>
      </p:sp>
      <p:sp>
        <p:nvSpPr>
          <p:cNvPr id="163846"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76424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a:noFill/>
        </p:spPr>
        <p:txBody>
          <a:bodyPr/>
          <a:lstStyle/>
          <a:p>
            <a:pPr defTabSz="914400"/>
            <a:r>
              <a:rPr lang="es-ES" smtClean="0"/>
              <a:t>Multicast</a:t>
            </a:r>
          </a:p>
        </p:txBody>
      </p:sp>
      <p:sp>
        <p:nvSpPr>
          <p:cNvPr id="93187" name="Rectangle 6"/>
          <p:cNvSpPr>
            <a:spLocks noGrp="1" noChangeArrowheads="1"/>
          </p:cNvSpPr>
          <p:nvPr>
            <p:ph type="ftr" sz="quarter" idx="4"/>
          </p:nvPr>
        </p:nvSpPr>
        <p:spPr>
          <a:noFill/>
        </p:spPr>
        <p:txBody>
          <a:bodyPr/>
          <a:lstStyle/>
          <a:p>
            <a:pPr defTabSz="914400"/>
            <a:r>
              <a:rPr lang="es-ES" smtClean="0"/>
              <a:t>Ampliación Redes</a:t>
            </a:r>
          </a:p>
        </p:txBody>
      </p:sp>
      <p:sp>
        <p:nvSpPr>
          <p:cNvPr id="93188" name="Rectangle 7"/>
          <p:cNvSpPr>
            <a:spLocks noGrp="1" noChangeArrowheads="1"/>
          </p:cNvSpPr>
          <p:nvPr>
            <p:ph type="sldNum" sz="quarter" idx="5"/>
          </p:nvPr>
        </p:nvSpPr>
        <p:spPr>
          <a:noFill/>
        </p:spPr>
        <p:txBody>
          <a:bodyPr/>
          <a:lstStyle/>
          <a:p>
            <a:pPr defTabSz="914400"/>
            <a:r>
              <a:rPr lang="es-ES" smtClean="0"/>
              <a:t>1-</a:t>
            </a:r>
            <a:fld id="{E1A43130-6CDA-481C-BCB7-F98593460126}" type="slidenum">
              <a:rPr lang="es-ES" smtClean="0"/>
              <a:pPr defTabSz="914400"/>
              <a:t>8</a:t>
            </a:fld>
            <a:endParaRPr lang="es-ES" smtClean="0"/>
          </a:p>
        </p:txBody>
      </p:sp>
      <p:sp>
        <p:nvSpPr>
          <p:cNvPr id="93189" name="Rectangle 2"/>
          <p:cNvSpPr>
            <a:spLocks noGrp="1" noRot="1" noChangeAspect="1" noChangeArrowheads="1" noTextEdit="1"/>
          </p:cNvSpPr>
          <p:nvPr>
            <p:ph type="sldImg"/>
          </p:nvPr>
        </p:nvSpPr>
        <p:spPr>
          <a:ln/>
        </p:spPr>
      </p:sp>
      <p:sp>
        <p:nvSpPr>
          <p:cNvPr id="93190" name="Rectangle 3"/>
          <p:cNvSpPr>
            <a:spLocks noGrp="1" noChangeArrowheads="1"/>
          </p:cNvSpPr>
          <p:nvPr>
            <p:ph type="body" idx="1"/>
          </p:nvPr>
        </p:nvSpPr>
        <p:spPr>
          <a:noFill/>
          <a:ln/>
        </p:spPr>
        <p:txBody>
          <a:bodyPr/>
          <a:lstStyle/>
          <a:p>
            <a:pPr eaLnBrk="1" hangingPunct="1"/>
            <a:r>
              <a:rPr lang="es-ES_tradnl" smtClean="0"/>
              <a:t>En este ejemplo se realizan dos emisiones multicast (dos `programas’) diferentes, y cada usuario decide cual de ellas recibe. </a:t>
            </a:r>
          </a:p>
          <a:p>
            <a:pPr eaLnBrk="1" hangingPunct="1"/>
            <a:r>
              <a:rPr lang="es-ES_tradnl" smtClean="0"/>
              <a:t>Es bastante normal, como se muestra en la figura, que una videoconferencia se emita utilizando un grupo multicast diferente para el audio y para el vídeo. Esto permite que cada usuario elija si quiere recibir sólo audio, solo vídeo o ambos. Por ejemplo, el usuario Juan, que dispone de una conexión de baja velocidad (menor de 128 Kb/s) difícilmente podrá recibir la emisión de vídeo; Juan puede seguir el evento suscribiéndose únicamente al grupo multicast de audio. Luis, que es sordo, solo está interesado en la emisión de vídeo (probablemente Luis puede leer los labios o el guión se envía también con lenguaje de signos). </a:t>
            </a:r>
          </a:p>
          <a:p>
            <a:pPr eaLnBrk="1" hangingPunct="1"/>
            <a:r>
              <a:rPr lang="es-ES_tradnl" smtClean="0"/>
              <a:t>El uso de diferentes grupos multicast permite también  asignar diferente prioridad a cada parte; por ejemplo se podría dar más prioridad al tráfico de audio que al de vídeo, ya que el audio es más sensible al retardo y a la pérdida de paquetes.</a:t>
            </a:r>
          </a:p>
          <a:p>
            <a:pPr eaLnBrk="1" hangingPunct="1"/>
            <a:r>
              <a:rPr lang="es-ES_tradnl" smtClean="0"/>
              <a:t>La distribución de tráfico se optimiza, como antes, replicando los paquetes justo en los routers donde se producen las bifurcaciones. Dado que hay dos grupos multicast diferentes se producen dos árboles de distribución diferentes, uno para cada grupo. Los árboles son dinámicos, se modifican de acuerdo con las selecciones realizadas por los usuarios.  </a:t>
            </a:r>
            <a:endParaRPr lang="es-ES" smtClean="0"/>
          </a:p>
          <a:p>
            <a:pPr eaLnBrk="1" hangingPunct="1"/>
            <a:endParaRPr lang="es-ES" smtClean="0"/>
          </a:p>
        </p:txBody>
      </p:sp>
    </p:spTree>
    <p:extLst>
      <p:ext uri="{BB962C8B-B14F-4D97-AF65-F5344CB8AC3E}">
        <p14:creationId xmlns:p14="http://schemas.microsoft.com/office/powerpoint/2010/main" val="418630301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Multicast</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1-</a:t>
            </a:r>
            <a:fld id="{09C03B4A-C045-4976-B430-C919816BB244}" type="slidenum">
              <a:rPr lang="es-ES"/>
              <a:pPr/>
              <a:t>80</a:t>
            </a:fld>
            <a:endParaRPr lang="es-ES"/>
          </a:p>
        </p:txBody>
      </p:sp>
      <p:sp>
        <p:nvSpPr>
          <p:cNvPr id="912386" name="Rectangle 2"/>
          <p:cNvSpPr>
            <a:spLocks noGrp="1" noRot="1" noChangeAspect="1" noChangeArrowheads="1" noTextEdit="1"/>
          </p:cNvSpPr>
          <p:nvPr>
            <p:ph type="sldImg"/>
          </p:nvPr>
        </p:nvSpPr>
        <p:spPr>
          <a:xfrm>
            <a:off x="568325" y="487363"/>
            <a:ext cx="5648325" cy="4237037"/>
          </a:xfrm>
          <a:ln/>
        </p:spPr>
      </p:sp>
      <p:sp>
        <p:nvSpPr>
          <p:cNvPr id="91238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84597340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Multicast</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1-</a:t>
            </a:r>
            <a:fld id="{E97E2077-E9FC-4DA8-9DDB-DAEB152493AA}" type="slidenum">
              <a:rPr lang="es-ES"/>
              <a:pPr/>
              <a:t>81</a:t>
            </a:fld>
            <a:endParaRPr lang="es-ES"/>
          </a:p>
        </p:txBody>
      </p:sp>
      <p:sp>
        <p:nvSpPr>
          <p:cNvPr id="913410" name="Rectangle 2"/>
          <p:cNvSpPr>
            <a:spLocks noGrp="1" noRot="1" noChangeAspect="1" noChangeArrowheads="1" noTextEdit="1"/>
          </p:cNvSpPr>
          <p:nvPr>
            <p:ph type="sldImg"/>
          </p:nvPr>
        </p:nvSpPr>
        <p:spPr>
          <a:xfrm>
            <a:off x="568325" y="487363"/>
            <a:ext cx="5648325" cy="4237037"/>
          </a:xfrm>
          <a:ln/>
        </p:spPr>
      </p:sp>
      <p:sp>
        <p:nvSpPr>
          <p:cNvPr id="91341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4832300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Multicast</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1-</a:t>
            </a:r>
            <a:fld id="{6F18D6E7-A879-4F88-88F0-D60D3F92F640}" type="slidenum">
              <a:rPr lang="es-ES"/>
              <a:pPr/>
              <a:t>82</a:t>
            </a:fld>
            <a:endParaRPr lang="es-ES"/>
          </a:p>
        </p:txBody>
      </p:sp>
      <p:sp>
        <p:nvSpPr>
          <p:cNvPr id="916482" name="Rectangle 2"/>
          <p:cNvSpPr>
            <a:spLocks noGrp="1" noRot="1" noChangeAspect="1" noChangeArrowheads="1" noTextEdit="1"/>
          </p:cNvSpPr>
          <p:nvPr>
            <p:ph type="sldImg"/>
          </p:nvPr>
        </p:nvSpPr>
        <p:spPr>
          <a:xfrm>
            <a:off x="568325" y="487363"/>
            <a:ext cx="5648325" cy="4237037"/>
          </a:xfrm>
          <a:ln/>
        </p:spPr>
      </p:sp>
      <p:sp>
        <p:nvSpPr>
          <p:cNvPr id="9164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81729985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Multicast</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1-</a:t>
            </a:r>
            <a:fld id="{ADF59A30-7564-4120-91BE-90CCBEDE411C}" type="slidenum">
              <a:rPr lang="es-ES"/>
              <a:pPr/>
              <a:t>83</a:t>
            </a:fld>
            <a:endParaRPr lang="es-ES"/>
          </a:p>
        </p:txBody>
      </p:sp>
      <p:sp>
        <p:nvSpPr>
          <p:cNvPr id="914434" name="Rectangle 2"/>
          <p:cNvSpPr>
            <a:spLocks noGrp="1" noRot="1" noChangeAspect="1" noChangeArrowheads="1" noTextEdit="1"/>
          </p:cNvSpPr>
          <p:nvPr>
            <p:ph type="sldImg"/>
          </p:nvPr>
        </p:nvSpPr>
        <p:spPr>
          <a:xfrm>
            <a:off x="568325" y="487363"/>
            <a:ext cx="5648325" cy="4237037"/>
          </a:xfrm>
          <a:ln/>
        </p:spPr>
      </p:sp>
      <p:sp>
        <p:nvSpPr>
          <p:cNvPr id="9144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23875333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Multicast</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1-</a:t>
            </a:r>
            <a:fld id="{5730CF6E-7539-4C37-9B10-3158EB20BF73}" type="slidenum">
              <a:rPr lang="es-ES"/>
              <a:pPr/>
              <a:t>84</a:t>
            </a:fld>
            <a:endParaRPr lang="es-ES"/>
          </a:p>
        </p:txBody>
      </p:sp>
      <p:sp>
        <p:nvSpPr>
          <p:cNvPr id="915458" name="Rectangle 2"/>
          <p:cNvSpPr>
            <a:spLocks noGrp="1" noRot="1" noChangeAspect="1" noChangeArrowheads="1" noTextEdit="1"/>
          </p:cNvSpPr>
          <p:nvPr>
            <p:ph type="sldImg"/>
          </p:nvPr>
        </p:nvSpPr>
        <p:spPr>
          <a:xfrm>
            <a:off x="568325" y="487363"/>
            <a:ext cx="5648325" cy="4237037"/>
          </a:xfrm>
          <a:ln/>
        </p:spPr>
      </p:sp>
      <p:sp>
        <p:nvSpPr>
          <p:cNvPr id="9154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3452901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Multicast</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1-</a:t>
            </a:r>
            <a:fld id="{21C1464D-D7D1-4948-8B45-A771F80647A8}" type="slidenum">
              <a:rPr lang="es-ES"/>
              <a:pPr/>
              <a:t>85</a:t>
            </a:fld>
            <a:endParaRPr lang="es-ES"/>
          </a:p>
        </p:txBody>
      </p:sp>
      <p:sp>
        <p:nvSpPr>
          <p:cNvPr id="917506" name="Rectangle 2"/>
          <p:cNvSpPr>
            <a:spLocks noGrp="1" noRot="1" noChangeAspect="1" noChangeArrowheads="1" noTextEdit="1"/>
          </p:cNvSpPr>
          <p:nvPr>
            <p:ph type="sldImg"/>
          </p:nvPr>
        </p:nvSpPr>
        <p:spPr>
          <a:xfrm>
            <a:off x="568325" y="487363"/>
            <a:ext cx="5648325" cy="4237037"/>
          </a:xfrm>
          <a:ln/>
        </p:spPr>
      </p:sp>
      <p:sp>
        <p:nvSpPr>
          <p:cNvPr id="917507" name="Rectangle 3"/>
          <p:cNvSpPr>
            <a:spLocks noGrp="1" noChangeArrowheads="1"/>
          </p:cNvSpPr>
          <p:nvPr>
            <p:ph type="body" idx="1"/>
          </p:nvPr>
        </p:nvSpPr>
        <p:spPr/>
        <p:txBody>
          <a:bodyPr/>
          <a:lstStyle/>
          <a:p>
            <a:r>
              <a:rPr lang="es-ES"/>
              <a:t>En esta figura se muestra una forma de aprovechar las facilidades multicast de algunas aplicaciones y de muchas LANs cuando la red WAN (por ejemplo la Internet) no soportan transmisión multicast. En este caso podríamos decir que el multicast se realiza a nivel de aplicación.</a:t>
            </a:r>
          </a:p>
          <a:p>
            <a:r>
              <a:rPr lang="es-ES"/>
              <a:t>La situación es muy análoga a la constitución de túneles DVMRP. Una serie de hosts, concretamente uno por LAN, son nominados como encargados de realizar la transmisión unicast del tráfico multicast encapsulando los datagramas hasta el siguiente host, que se encarga de redistribuir el tráfico multicast en la LAN. Como en el caso de DVMRP el host que actúa de nodo central tiene que generar una copia diferente de cada datagrama para cada una de las LANs remotas. </a:t>
            </a:r>
          </a:p>
          <a:p>
            <a:r>
              <a:rPr lang="es-ES"/>
              <a:t>Esta arquitectura tiene la ventaja de suministrar las mayoría ventajas del multicast sin requerir soporte de multicast en la WAN, cosa que aún no está disponible en las redes de la mayoría de los ISPs.</a:t>
            </a:r>
          </a:p>
        </p:txBody>
      </p:sp>
    </p:spTree>
    <p:extLst>
      <p:ext uri="{BB962C8B-B14F-4D97-AF65-F5344CB8AC3E}">
        <p14:creationId xmlns:p14="http://schemas.microsoft.com/office/powerpoint/2010/main" val="329613624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hdr" sz="quarter"/>
          </p:nvPr>
        </p:nvSpPr>
        <p:spPr>
          <a:noFill/>
        </p:spPr>
        <p:txBody>
          <a:bodyPr/>
          <a:lstStyle/>
          <a:p>
            <a:pPr defTabSz="914400"/>
            <a:r>
              <a:rPr lang="es-ES" smtClean="0"/>
              <a:t>Multicast</a:t>
            </a:r>
          </a:p>
        </p:txBody>
      </p:sp>
      <p:sp>
        <p:nvSpPr>
          <p:cNvPr id="165891" name="Rectangle 6"/>
          <p:cNvSpPr>
            <a:spLocks noGrp="1" noChangeArrowheads="1"/>
          </p:cNvSpPr>
          <p:nvPr>
            <p:ph type="ftr" sz="quarter" idx="4"/>
          </p:nvPr>
        </p:nvSpPr>
        <p:spPr>
          <a:noFill/>
        </p:spPr>
        <p:txBody>
          <a:bodyPr/>
          <a:lstStyle/>
          <a:p>
            <a:pPr defTabSz="914400"/>
            <a:r>
              <a:rPr lang="es-ES" smtClean="0"/>
              <a:t>Ampliación Redes</a:t>
            </a:r>
          </a:p>
        </p:txBody>
      </p:sp>
      <p:sp>
        <p:nvSpPr>
          <p:cNvPr id="165892" name="Rectangle 7"/>
          <p:cNvSpPr>
            <a:spLocks noGrp="1" noChangeArrowheads="1"/>
          </p:cNvSpPr>
          <p:nvPr>
            <p:ph type="sldNum" sz="quarter" idx="5"/>
          </p:nvPr>
        </p:nvSpPr>
        <p:spPr>
          <a:noFill/>
        </p:spPr>
        <p:txBody>
          <a:bodyPr/>
          <a:lstStyle/>
          <a:p>
            <a:pPr defTabSz="914400"/>
            <a:r>
              <a:rPr lang="es-ES" smtClean="0"/>
              <a:t>1-</a:t>
            </a:r>
            <a:fld id="{1DF8F6DB-A9F6-4855-BD16-65B1EC1A5DB9}" type="slidenum">
              <a:rPr lang="es-ES" smtClean="0"/>
              <a:pPr defTabSz="914400"/>
              <a:t>86</a:t>
            </a:fld>
            <a:endParaRPr lang="es-ES" smtClean="0"/>
          </a:p>
        </p:txBody>
      </p:sp>
      <p:sp>
        <p:nvSpPr>
          <p:cNvPr id="165893" name="Rectangle 2"/>
          <p:cNvSpPr>
            <a:spLocks noGrp="1" noRot="1" noChangeAspect="1" noChangeArrowheads="1" noTextEdit="1"/>
          </p:cNvSpPr>
          <p:nvPr>
            <p:ph type="sldImg"/>
          </p:nvPr>
        </p:nvSpPr>
        <p:spPr>
          <a:ln/>
        </p:spPr>
      </p:sp>
      <p:sp>
        <p:nvSpPr>
          <p:cNvPr id="165894" name="Rectangle 3"/>
          <p:cNvSpPr>
            <a:spLocks noGrp="1" noChangeArrowheads="1"/>
          </p:cNvSpPr>
          <p:nvPr>
            <p:ph type="body" idx="1"/>
          </p:nvPr>
        </p:nvSpPr>
        <p:spPr>
          <a:noFill/>
          <a:ln/>
        </p:spPr>
        <p:txBody>
          <a:bodyPr/>
          <a:lstStyle/>
          <a:p>
            <a:pPr eaLnBrk="1" hangingPunct="1"/>
            <a:r>
              <a:rPr lang="es-ES" smtClean="0"/>
              <a:t>En esta tabla se muestran a modo de resumen los diferentes protocolos que se han ido comentando en este capítulo. Para cada uno de ellos se indica el RFC donde está descrito. La palabra ‘Draft’ en esta columna indica que el protocolo está aún siendo especificado y por tanto el documento correspondiente sólo está disponible en versión de borrador. Todos estos documentos pueden obtenerse del web del IETF (www.ietf.org).</a:t>
            </a:r>
          </a:p>
          <a:p>
            <a:pPr eaLnBrk="1" hangingPunct="1"/>
            <a:r>
              <a:rPr lang="es-ES" smtClean="0"/>
              <a:t>La columna ‘Estado’ refleja la situación de ese protocolo en el proceso de estandarización del IETF. Algunos se encuentran en lo que se conoce como el ‘Standards track’, lo cual significa que se espera que sigan un camino de consolidación como protocolos ampliamente utilizados en Internet,. Otros no está claro si serán de amplia difusión y utilidad en el futuro, por lo que de momento se han etiquetado como ‘experimentales’. Por último el estado de ‘Best Current Practice’ incluye especificaciones que no describen un protocolo sino un convenio o forma de utilización, como es el caso de la limitación del ámbito por rangos de direcciones.</a:t>
            </a:r>
          </a:p>
          <a:p>
            <a:pPr eaLnBrk="1" hangingPunct="1"/>
            <a:r>
              <a:rPr lang="es-ES" smtClean="0"/>
              <a:t>La columna ‘Grado de Implementación’ refleja en una escala relativa una idea aproximada del grado de implementación que cada uno de los protocolos comentados tiene en la Internet.</a:t>
            </a:r>
          </a:p>
        </p:txBody>
      </p:sp>
    </p:spTree>
    <p:extLst>
      <p:ext uri="{BB962C8B-B14F-4D97-AF65-F5344CB8AC3E}">
        <p14:creationId xmlns:p14="http://schemas.microsoft.com/office/powerpoint/2010/main" val="229772231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a:noFill/>
        </p:spPr>
        <p:txBody>
          <a:bodyPr/>
          <a:lstStyle/>
          <a:p>
            <a:pPr defTabSz="914400"/>
            <a:r>
              <a:rPr lang="es-ES" smtClean="0"/>
              <a:t>Multicast</a:t>
            </a:r>
          </a:p>
        </p:txBody>
      </p:sp>
      <p:sp>
        <p:nvSpPr>
          <p:cNvPr id="166915" name="Rectangle 6"/>
          <p:cNvSpPr>
            <a:spLocks noGrp="1" noChangeArrowheads="1"/>
          </p:cNvSpPr>
          <p:nvPr>
            <p:ph type="ftr" sz="quarter" idx="4"/>
          </p:nvPr>
        </p:nvSpPr>
        <p:spPr>
          <a:noFill/>
        </p:spPr>
        <p:txBody>
          <a:bodyPr/>
          <a:lstStyle/>
          <a:p>
            <a:pPr defTabSz="914400"/>
            <a:r>
              <a:rPr lang="es-ES" smtClean="0"/>
              <a:t>Ampliación Redes</a:t>
            </a:r>
          </a:p>
        </p:txBody>
      </p:sp>
      <p:sp>
        <p:nvSpPr>
          <p:cNvPr id="166916" name="Rectangle 7"/>
          <p:cNvSpPr>
            <a:spLocks noGrp="1" noChangeArrowheads="1"/>
          </p:cNvSpPr>
          <p:nvPr>
            <p:ph type="sldNum" sz="quarter" idx="5"/>
          </p:nvPr>
        </p:nvSpPr>
        <p:spPr>
          <a:noFill/>
        </p:spPr>
        <p:txBody>
          <a:bodyPr/>
          <a:lstStyle/>
          <a:p>
            <a:pPr defTabSz="914400"/>
            <a:r>
              <a:rPr lang="es-ES" smtClean="0"/>
              <a:t>1-</a:t>
            </a:r>
            <a:fld id="{8315F790-614D-4CFD-A9BB-B2AF4E958FDF}" type="slidenum">
              <a:rPr lang="es-ES" smtClean="0"/>
              <a:pPr defTabSz="914400"/>
              <a:t>87</a:t>
            </a:fld>
            <a:endParaRPr lang="es-ES" smtClean="0"/>
          </a:p>
        </p:txBody>
      </p:sp>
      <p:sp>
        <p:nvSpPr>
          <p:cNvPr id="166917" name="Rectangle 2"/>
          <p:cNvSpPr>
            <a:spLocks noGrp="1" noRot="1" noChangeAspect="1" noChangeArrowheads="1" noTextEdit="1"/>
          </p:cNvSpPr>
          <p:nvPr>
            <p:ph type="sldImg"/>
          </p:nvPr>
        </p:nvSpPr>
        <p:spPr>
          <a:ln/>
        </p:spPr>
      </p:sp>
      <p:sp>
        <p:nvSpPr>
          <p:cNvPr id="166918"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val="34892619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hdr" sz="quarter"/>
          </p:nvPr>
        </p:nvSpPr>
        <p:spPr>
          <a:noFill/>
        </p:spPr>
        <p:txBody>
          <a:bodyPr/>
          <a:lstStyle/>
          <a:p>
            <a:pPr defTabSz="914400"/>
            <a:r>
              <a:rPr lang="es-ES" smtClean="0"/>
              <a:t>Multicast</a:t>
            </a:r>
          </a:p>
        </p:txBody>
      </p:sp>
      <p:sp>
        <p:nvSpPr>
          <p:cNvPr id="167939" name="Rectangle 6"/>
          <p:cNvSpPr>
            <a:spLocks noGrp="1" noChangeArrowheads="1"/>
          </p:cNvSpPr>
          <p:nvPr>
            <p:ph type="ftr" sz="quarter" idx="4"/>
          </p:nvPr>
        </p:nvSpPr>
        <p:spPr>
          <a:noFill/>
        </p:spPr>
        <p:txBody>
          <a:bodyPr/>
          <a:lstStyle/>
          <a:p>
            <a:pPr defTabSz="914400"/>
            <a:r>
              <a:rPr lang="es-ES" smtClean="0"/>
              <a:t>Ampliación Redes</a:t>
            </a:r>
          </a:p>
        </p:txBody>
      </p:sp>
      <p:sp>
        <p:nvSpPr>
          <p:cNvPr id="167940" name="Rectangle 7"/>
          <p:cNvSpPr>
            <a:spLocks noGrp="1" noChangeArrowheads="1"/>
          </p:cNvSpPr>
          <p:nvPr>
            <p:ph type="sldNum" sz="quarter" idx="5"/>
          </p:nvPr>
        </p:nvSpPr>
        <p:spPr>
          <a:noFill/>
        </p:spPr>
        <p:txBody>
          <a:bodyPr/>
          <a:lstStyle/>
          <a:p>
            <a:pPr defTabSz="914400"/>
            <a:r>
              <a:rPr lang="es-ES" smtClean="0"/>
              <a:t>1-</a:t>
            </a:r>
            <a:fld id="{0579F118-7B20-4F23-81D7-D5ECA75EC010}" type="slidenum">
              <a:rPr lang="es-ES" smtClean="0"/>
              <a:pPr defTabSz="914400"/>
              <a:t>88</a:t>
            </a:fld>
            <a:endParaRPr lang="es-ES" smtClean="0"/>
          </a:p>
        </p:txBody>
      </p:sp>
      <p:sp>
        <p:nvSpPr>
          <p:cNvPr id="167941" name="Rectangle 2"/>
          <p:cNvSpPr>
            <a:spLocks noGrp="1" noRot="1" noChangeAspect="1" noChangeArrowheads="1" noTextEdit="1"/>
          </p:cNvSpPr>
          <p:nvPr>
            <p:ph type="sldImg"/>
          </p:nvPr>
        </p:nvSpPr>
        <p:spPr>
          <a:ln/>
        </p:spPr>
      </p:sp>
      <p:sp>
        <p:nvSpPr>
          <p:cNvPr id="167942" name="Rectangle 3"/>
          <p:cNvSpPr>
            <a:spLocks noGrp="1" noChangeArrowheads="1"/>
          </p:cNvSpPr>
          <p:nvPr>
            <p:ph type="body" idx="1"/>
          </p:nvPr>
        </p:nvSpPr>
        <p:spPr>
          <a:noFill/>
          <a:ln/>
        </p:spPr>
        <p:txBody>
          <a:bodyPr/>
          <a:lstStyle/>
          <a:p>
            <a:pPr eaLnBrk="1" hangingPunct="1"/>
            <a:r>
              <a:rPr lang="es-ES" smtClean="0"/>
              <a:t>Al situar el RP en A el árbol de distribución establece dos ramas, una para llegar al RP desde el receptor situado en G y otra desde el de F. Cada una de las ramas se establece de modo independiente y usando la ruta más corta. El receptor situado en B puede aprovechar la rama que se establece para F. </a:t>
            </a:r>
          </a:p>
          <a:p>
            <a:pPr eaLnBrk="1" hangingPunct="1"/>
            <a:r>
              <a:rPr lang="es-ES" smtClean="0"/>
              <a:t>Con el RP en B se establece una única rama, ya que la ruta para llegar a G es aprovechada por B y por F.</a:t>
            </a:r>
          </a:p>
          <a:p>
            <a:pPr eaLnBrk="1" hangingPunct="1"/>
            <a:r>
              <a:rPr lang="es-ES" smtClean="0"/>
              <a:t>El RP en C crea dos ramas, una hacia F (pasando por G) y otra hacia B, directa desde A puesto que al enviar B su Join el rouer A lo intercepta y le envía el flujo multicast sin informar de ello a C.</a:t>
            </a:r>
          </a:p>
          <a:p>
            <a:pPr eaLnBrk="1" hangingPunct="1"/>
            <a:r>
              <a:rPr lang="es-ES" smtClean="0"/>
              <a:t>El RP en D crea un árbol hacia G que es aprovechado por B y F.</a:t>
            </a:r>
          </a:p>
          <a:p>
            <a:pPr eaLnBrk="1" hangingPunct="1"/>
            <a:r>
              <a:rPr lang="es-ES" smtClean="0"/>
              <a:t>El RP en E provoca dos ramas, una hacia F (pasando por G) y otra hacia directa desde A por razones análogas a las del RP en C.</a:t>
            </a:r>
          </a:p>
          <a:p>
            <a:pPr eaLnBrk="1" hangingPunct="1"/>
            <a:r>
              <a:rPr lang="es-ES" smtClean="0"/>
              <a:t>El RP en F crea una rama de A hacia G que pasa por F y B.</a:t>
            </a:r>
          </a:p>
          <a:p>
            <a:pPr eaLnBrk="1" hangingPunct="1"/>
            <a:r>
              <a:rPr lang="es-ES" smtClean="0"/>
              <a:t>El RP en G crea una rama de G hacia B que pasa por F, pero debido a la ubicación de G el tráfico multicast atraviesa casi toda la red (seis de los siete enlaces).</a:t>
            </a:r>
          </a:p>
          <a:p>
            <a:pPr eaLnBrk="1" hangingPunct="1"/>
            <a:r>
              <a:rPr lang="es-ES" smtClean="0"/>
              <a:t>Los casos más favorables son los que ocupan menos enlaces, es decir 4, lo cual ocurre cuando el RP está situado en B, en D o en F.</a:t>
            </a:r>
          </a:p>
        </p:txBody>
      </p:sp>
    </p:spTree>
    <p:extLst>
      <p:ext uri="{BB962C8B-B14F-4D97-AF65-F5344CB8AC3E}">
        <p14:creationId xmlns:p14="http://schemas.microsoft.com/office/powerpoint/2010/main" val="121512135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pPr>
              <a:defRPr/>
            </a:pPr>
            <a:r>
              <a:rPr lang="es-ES" smtClean="0"/>
              <a:t>Multicast</a:t>
            </a:r>
            <a:endParaRPr lang="es-ES"/>
          </a:p>
        </p:txBody>
      </p:sp>
      <p:sp>
        <p:nvSpPr>
          <p:cNvPr id="5" name="4 Marcador de pie de página"/>
          <p:cNvSpPr>
            <a:spLocks noGrp="1"/>
          </p:cNvSpPr>
          <p:nvPr>
            <p:ph type="ftr" sz="quarter" idx="11"/>
          </p:nvPr>
        </p:nvSpPr>
        <p:spPr/>
        <p:txBody>
          <a:bodyPr/>
          <a:lstStyle/>
          <a:p>
            <a:pPr>
              <a:defRPr/>
            </a:pPr>
            <a:r>
              <a:rPr lang="es-ES" smtClean="0"/>
              <a:t>Ampliación Redes</a:t>
            </a:r>
            <a:endParaRPr lang="es-ES"/>
          </a:p>
        </p:txBody>
      </p:sp>
      <p:sp>
        <p:nvSpPr>
          <p:cNvPr id="6" name="5 Marcador de número de diapositiva"/>
          <p:cNvSpPr>
            <a:spLocks noGrp="1"/>
          </p:cNvSpPr>
          <p:nvPr>
            <p:ph type="sldNum" sz="quarter" idx="12"/>
          </p:nvPr>
        </p:nvSpPr>
        <p:spPr/>
        <p:txBody>
          <a:bodyPr/>
          <a:lstStyle/>
          <a:p>
            <a:pPr>
              <a:defRPr/>
            </a:pPr>
            <a:r>
              <a:rPr lang="es-ES" smtClean="0"/>
              <a:t>1-</a:t>
            </a:r>
            <a:fld id="{59800A45-2300-4BE9-B0A3-FF33AAF093E2}" type="slidenum">
              <a:rPr lang="es-ES" smtClean="0"/>
              <a:pPr>
                <a:defRPr/>
              </a:pPr>
              <a:t>89</a:t>
            </a:fld>
            <a:endParaRPr lang="es-ES"/>
          </a:p>
        </p:txBody>
      </p:sp>
    </p:spTree>
    <p:extLst>
      <p:ext uri="{BB962C8B-B14F-4D97-AF65-F5344CB8AC3E}">
        <p14:creationId xmlns:p14="http://schemas.microsoft.com/office/powerpoint/2010/main" val="2630523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a:noFill/>
        </p:spPr>
        <p:txBody>
          <a:bodyPr/>
          <a:lstStyle/>
          <a:p>
            <a:pPr defTabSz="914400"/>
            <a:r>
              <a:rPr lang="es-ES" smtClean="0"/>
              <a:t>Multicast</a:t>
            </a:r>
          </a:p>
        </p:txBody>
      </p:sp>
      <p:sp>
        <p:nvSpPr>
          <p:cNvPr id="94211" name="Rectangle 6"/>
          <p:cNvSpPr>
            <a:spLocks noGrp="1" noChangeArrowheads="1"/>
          </p:cNvSpPr>
          <p:nvPr>
            <p:ph type="ftr" sz="quarter" idx="4"/>
          </p:nvPr>
        </p:nvSpPr>
        <p:spPr>
          <a:noFill/>
        </p:spPr>
        <p:txBody>
          <a:bodyPr/>
          <a:lstStyle/>
          <a:p>
            <a:pPr defTabSz="914400"/>
            <a:r>
              <a:rPr lang="es-ES" smtClean="0"/>
              <a:t>Ampliación Redes</a:t>
            </a:r>
          </a:p>
        </p:txBody>
      </p:sp>
      <p:sp>
        <p:nvSpPr>
          <p:cNvPr id="94212" name="Rectangle 7"/>
          <p:cNvSpPr>
            <a:spLocks noGrp="1" noChangeArrowheads="1"/>
          </p:cNvSpPr>
          <p:nvPr>
            <p:ph type="sldNum" sz="quarter" idx="5"/>
          </p:nvPr>
        </p:nvSpPr>
        <p:spPr>
          <a:noFill/>
        </p:spPr>
        <p:txBody>
          <a:bodyPr/>
          <a:lstStyle/>
          <a:p>
            <a:pPr defTabSz="914400"/>
            <a:r>
              <a:rPr lang="es-ES" smtClean="0"/>
              <a:t>1-</a:t>
            </a:r>
            <a:fld id="{7027ECC7-70DD-48BB-8503-A5FDD14496BA}" type="slidenum">
              <a:rPr lang="es-ES" smtClean="0"/>
              <a:pPr defTabSz="914400"/>
              <a:t>9</a:t>
            </a:fld>
            <a:endParaRPr lang="es-ES" smtClean="0"/>
          </a:p>
        </p:txBody>
      </p:sp>
      <p:sp>
        <p:nvSpPr>
          <p:cNvPr id="94213" name="Rectangle 2"/>
          <p:cNvSpPr>
            <a:spLocks noGrp="1" noRot="1" noChangeAspect="1" noChangeArrowheads="1" noTextEdit="1"/>
          </p:cNvSpPr>
          <p:nvPr>
            <p:ph type="sldImg"/>
          </p:nvPr>
        </p:nvSpPr>
        <p:spPr>
          <a:ln/>
        </p:spPr>
      </p:sp>
      <p:sp>
        <p:nvSpPr>
          <p:cNvPr id="94214" name="Rectangle 3"/>
          <p:cNvSpPr>
            <a:spLocks noGrp="1" noChangeArrowheads="1"/>
          </p:cNvSpPr>
          <p:nvPr>
            <p:ph type="body" idx="1"/>
          </p:nvPr>
        </p:nvSpPr>
        <p:spPr>
          <a:noFill/>
          <a:ln/>
        </p:spPr>
        <p:txBody>
          <a:bodyPr/>
          <a:lstStyle/>
          <a:p>
            <a:pPr eaLnBrk="1" hangingPunct="1"/>
            <a:r>
              <a:rPr lang="es-ES_tradnl" smtClean="0"/>
              <a:t>A diferencia de lo que ocurre con las direcciones unicast, en las direcciones multicast de IP no existe una estructura jerárquica, es decir no hay separación de la parte red y la parte host.</a:t>
            </a:r>
            <a:endParaRPr lang="es-ES" smtClean="0"/>
          </a:p>
        </p:txBody>
      </p:sp>
    </p:spTree>
    <p:extLst>
      <p:ext uri="{BB962C8B-B14F-4D97-AF65-F5344CB8AC3E}">
        <p14:creationId xmlns:p14="http://schemas.microsoft.com/office/powerpoint/2010/main" val="141308338"/>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encabezado"/>
          <p:cNvSpPr>
            <a:spLocks noGrp="1"/>
          </p:cNvSpPr>
          <p:nvPr>
            <p:ph type="hdr" sz="quarter" idx="10"/>
          </p:nvPr>
        </p:nvSpPr>
        <p:spPr/>
        <p:txBody>
          <a:bodyPr/>
          <a:lstStyle/>
          <a:p>
            <a:pPr>
              <a:defRPr/>
            </a:pPr>
            <a:r>
              <a:rPr lang="es-ES" smtClean="0"/>
              <a:t>Multicast</a:t>
            </a:r>
            <a:endParaRPr lang="es-ES"/>
          </a:p>
        </p:txBody>
      </p:sp>
      <p:sp>
        <p:nvSpPr>
          <p:cNvPr id="5" name="4 Marcador de pie de página"/>
          <p:cNvSpPr>
            <a:spLocks noGrp="1"/>
          </p:cNvSpPr>
          <p:nvPr>
            <p:ph type="ftr" sz="quarter" idx="11"/>
          </p:nvPr>
        </p:nvSpPr>
        <p:spPr/>
        <p:txBody>
          <a:bodyPr/>
          <a:lstStyle/>
          <a:p>
            <a:pPr>
              <a:defRPr/>
            </a:pPr>
            <a:r>
              <a:rPr lang="es-ES" smtClean="0"/>
              <a:t>Ampliación Redes</a:t>
            </a:r>
            <a:endParaRPr lang="es-ES"/>
          </a:p>
        </p:txBody>
      </p:sp>
      <p:sp>
        <p:nvSpPr>
          <p:cNvPr id="6" name="5 Marcador de número de diapositiva"/>
          <p:cNvSpPr>
            <a:spLocks noGrp="1"/>
          </p:cNvSpPr>
          <p:nvPr>
            <p:ph type="sldNum" sz="quarter" idx="12"/>
          </p:nvPr>
        </p:nvSpPr>
        <p:spPr/>
        <p:txBody>
          <a:bodyPr/>
          <a:lstStyle/>
          <a:p>
            <a:pPr>
              <a:defRPr/>
            </a:pPr>
            <a:r>
              <a:rPr lang="es-ES" smtClean="0"/>
              <a:t>1-</a:t>
            </a:r>
            <a:fld id="{59800A45-2300-4BE9-B0A3-FF33AAF093E2}" type="slidenum">
              <a:rPr lang="es-ES" smtClean="0"/>
              <a:pPr>
                <a:defRPr/>
              </a:pPr>
              <a:t>92</a:t>
            </a:fld>
            <a:endParaRPr lang="es-ES"/>
          </a:p>
        </p:txBody>
      </p:sp>
    </p:spTree>
    <p:extLst>
      <p:ext uri="{BB962C8B-B14F-4D97-AF65-F5344CB8AC3E}">
        <p14:creationId xmlns:p14="http://schemas.microsoft.com/office/powerpoint/2010/main" val="1821518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7"/>
          <p:cNvSpPr>
            <a:spLocks noGrp="1" noChangeArrowheads="1"/>
          </p:cNvSpPr>
          <p:nvPr>
            <p:ph type="sldNum" sz="quarter" idx="10"/>
          </p:nvPr>
        </p:nvSpPr>
        <p:spPr>
          <a:ln/>
        </p:spPr>
        <p:txBody>
          <a:bodyPr/>
          <a:lstStyle>
            <a:lvl1pPr>
              <a:defRPr/>
            </a:lvl1pPr>
          </a:lstStyle>
          <a:p>
            <a:pPr>
              <a:defRPr/>
            </a:pPr>
            <a:r>
              <a:rPr lang="es-ES"/>
              <a:t>Ampliación Redes 1-</a:t>
            </a:r>
            <a:fld id="{212D5375-FF25-44EC-9C76-2131C98BC4B9}" type="slidenum">
              <a:rPr lang="es-ES"/>
              <a:pPr>
                <a:defRPr/>
              </a:pPr>
              <a:t>‹Nº›</a:t>
            </a:fld>
            <a:endParaRPr lang="es-ES"/>
          </a:p>
        </p:txBody>
      </p:sp>
    </p:spTree>
  </p:cSld>
  <p:clrMapOvr>
    <a:masterClrMapping/>
  </p:clrMapOvr>
  <p:transition spd="med">
    <p:cover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7"/>
          <p:cNvSpPr>
            <a:spLocks noGrp="1" noChangeArrowheads="1"/>
          </p:cNvSpPr>
          <p:nvPr>
            <p:ph type="sldNum" sz="quarter" idx="10"/>
          </p:nvPr>
        </p:nvSpPr>
        <p:spPr>
          <a:ln/>
        </p:spPr>
        <p:txBody>
          <a:bodyPr/>
          <a:lstStyle>
            <a:lvl1pPr>
              <a:defRPr/>
            </a:lvl1pPr>
          </a:lstStyle>
          <a:p>
            <a:pPr>
              <a:defRPr/>
            </a:pPr>
            <a:r>
              <a:rPr lang="es-ES"/>
              <a:t>Ampliación Redes 1-</a:t>
            </a:r>
            <a:fld id="{7D7D54CE-AB75-49F5-A6B7-90D5FD1E841B}" type="slidenum">
              <a:rPr lang="es-ES"/>
              <a:pPr>
                <a:defRPr/>
              </a:pPr>
              <a:t>‹Nº›</a:t>
            </a:fld>
            <a:endParaRPr lang="es-ES"/>
          </a:p>
        </p:txBody>
      </p:sp>
    </p:spTree>
  </p:cSld>
  <p:clrMapOvr>
    <a:masterClrMapping/>
  </p:clrMapOvr>
  <p:transition spd="med">
    <p:cover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7"/>
          <p:cNvSpPr>
            <a:spLocks noGrp="1" noChangeArrowheads="1"/>
          </p:cNvSpPr>
          <p:nvPr>
            <p:ph type="sldNum" sz="quarter" idx="10"/>
          </p:nvPr>
        </p:nvSpPr>
        <p:spPr>
          <a:ln/>
        </p:spPr>
        <p:txBody>
          <a:bodyPr/>
          <a:lstStyle>
            <a:lvl1pPr>
              <a:defRPr/>
            </a:lvl1pPr>
          </a:lstStyle>
          <a:p>
            <a:pPr>
              <a:defRPr/>
            </a:pPr>
            <a:r>
              <a:rPr lang="es-ES"/>
              <a:t>Ampliación Redes 1-</a:t>
            </a:r>
            <a:fld id="{E2075DE6-90E2-4D67-94C9-647FA7040DBA}" type="slidenum">
              <a:rPr lang="es-ES"/>
              <a:pPr>
                <a:defRPr/>
              </a:pPr>
              <a:t>‹Nº›</a:t>
            </a:fld>
            <a:endParaRPr lang="es-ES"/>
          </a:p>
        </p:txBody>
      </p:sp>
    </p:spTree>
  </p:cSld>
  <p:clrMapOvr>
    <a:masterClrMapping/>
  </p:clrMapOvr>
  <p:transition spd="med">
    <p:cover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SmartArt"/>
          <p:cNvSpPr>
            <a:spLocks noGrp="1"/>
          </p:cNvSpPr>
          <p:nvPr>
            <p:ph type="dgm" idx="1"/>
          </p:nvPr>
        </p:nvSpPr>
        <p:spPr>
          <a:xfrm>
            <a:off x="685800" y="1981200"/>
            <a:ext cx="7772400" cy="4114800"/>
          </a:xfrm>
        </p:spPr>
        <p:txBody>
          <a:bodyPr/>
          <a:lstStyle/>
          <a:p>
            <a:pPr lvl="0"/>
            <a:endParaRPr lang="es-ES" noProof="0"/>
          </a:p>
        </p:txBody>
      </p:sp>
      <p:sp>
        <p:nvSpPr>
          <p:cNvPr id="4" name="Rectangle 7"/>
          <p:cNvSpPr>
            <a:spLocks noGrp="1" noChangeArrowheads="1"/>
          </p:cNvSpPr>
          <p:nvPr>
            <p:ph type="sldNum" sz="quarter" idx="10"/>
          </p:nvPr>
        </p:nvSpPr>
        <p:spPr>
          <a:ln/>
        </p:spPr>
        <p:txBody>
          <a:bodyPr/>
          <a:lstStyle>
            <a:lvl1pPr>
              <a:defRPr/>
            </a:lvl1pPr>
          </a:lstStyle>
          <a:p>
            <a:pPr>
              <a:defRPr/>
            </a:pPr>
            <a:r>
              <a:rPr lang="es-ES"/>
              <a:t>Ampliación Redes 1-</a:t>
            </a:r>
            <a:fld id="{23C52EDC-0636-4734-A165-914710762953}" type="slidenum">
              <a:rPr lang="es-ES"/>
              <a:pPr>
                <a:defRPr/>
              </a:pPr>
              <a:t>‹Nº›</a:t>
            </a:fld>
            <a:endParaRPr lang="es-ES"/>
          </a:p>
        </p:txBody>
      </p:sp>
    </p:spTree>
  </p:cSld>
  <p:clrMapOvr>
    <a:masterClrMapping/>
  </p:clrMapOvr>
  <p:transition spd="med">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7"/>
          <p:cNvSpPr>
            <a:spLocks noGrp="1" noChangeArrowheads="1"/>
          </p:cNvSpPr>
          <p:nvPr>
            <p:ph type="sldNum" sz="quarter" idx="10"/>
          </p:nvPr>
        </p:nvSpPr>
        <p:spPr>
          <a:ln/>
        </p:spPr>
        <p:txBody>
          <a:bodyPr/>
          <a:lstStyle>
            <a:lvl1pPr>
              <a:defRPr/>
            </a:lvl1pPr>
          </a:lstStyle>
          <a:p>
            <a:pPr>
              <a:defRPr/>
            </a:pPr>
            <a:r>
              <a:rPr lang="es-ES"/>
              <a:t>Ampliación Redes 1-</a:t>
            </a:r>
            <a:fld id="{5D222AAA-21BA-4193-9356-9A4AF94EE5B0}" type="slidenum">
              <a:rPr lang="es-ES"/>
              <a:pPr>
                <a:defRPr/>
              </a:pPr>
              <a:t>‹Nº›</a:t>
            </a:fld>
            <a:endParaRPr lang="es-ES"/>
          </a:p>
        </p:txBody>
      </p:sp>
    </p:spTree>
  </p:cSld>
  <p:clrMapOvr>
    <a:masterClrMapping/>
  </p:clrMapOvr>
  <p:transition spd="med">
    <p:cover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7"/>
          <p:cNvSpPr>
            <a:spLocks noGrp="1" noChangeArrowheads="1"/>
          </p:cNvSpPr>
          <p:nvPr>
            <p:ph type="sldNum" sz="quarter" idx="10"/>
          </p:nvPr>
        </p:nvSpPr>
        <p:spPr>
          <a:ln/>
        </p:spPr>
        <p:txBody>
          <a:bodyPr/>
          <a:lstStyle>
            <a:lvl1pPr>
              <a:defRPr/>
            </a:lvl1pPr>
          </a:lstStyle>
          <a:p>
            <a:pPr>
              <a:defRPr/>
            </a:pPr>
            <a:r>
              <a:rPr lang="es-ES"/>
              <a:t>Ampliación Redes 1-</a:t>
            </a:r>
            <a:fld id="{799C915A-5B7C-4E29-8D89-3044B368C0C3}" type="slidenum">
              <a:rPr lang="es-ES"/>
              <a:pPr>
                <a:defRPr/>
              </a:pPr>
              <a:t>‹Nº›</a:t>
            </a:fld>
            <a:endParaRPr lang="es-ES"/>
          </a:p>
        </p:txBody>
      </p:sp>
    </p:spTree>
  </p:cSld>
  <p:clrMapOvr>
    <a:masterClrMapping/>
  </p:clrMapOvr>
  <p:transition spd="med">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7"/>
          <p:cNvSpPr>
            <a:spLocks noGrp="1" noChangeArrowheads="1"/>
          </p:cNvSpPr>
          <p:nvPr>
            <p:ph type="sldNum" sz="quarter" idx="10"/>
          </p:nvPr>
        </p:nvSpPr>
        <p:spPr>
          <a:ln/>
        </p:spPr>
        <p:txBody>
          <a:bodyPr/>
          <a:lstStyle>
            <a:lvl1pPr>
              <a:defRPr/>
            </a:lvl1pPr>
          </a:lstStyle>
          <a:p>
            <a:pPr>
              <a:defRPr/>
            </a:pPr>
            <a:r>
              <a:rPr lang="es-ES"/>
              <a:t>Ampliación Redes 1-</a:t>
            </a:r>
            <a:fld id="{91B34393-580C-403D-BEAB-48F6518BAB87}" type="slidenum">
              <a:rPr lang="es-ES"/>
              <a:pPr>
                <a:defRPr/>
              </a:pPr>
              <a:t>‹Nº›</a:t>
            </a:fld>
            <a:endParaRPr lang="es-ES"/>
          </a:p>
        </p:txBody>
      </p:sp>
    </p:spTree>
  </p:cSld>
  <p:clrMapOvr>
    <a:masterClrMapping/>
  </p:clrMapOvr>
  <p:transition spd="med">
    <p:cover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7"/>
          <p:cNvSpPr>
            <a:spLocks noGrp="1" noChangeArrowheads="1"/>
          </p:cNvSpPr>
          <p:nvPr>
            <p:ph type="sldNum" sz="quarter" idx="10"/>
          </p:nvPr>
        </p:nvSpPr>
        <p:spPr>
          <a:ln/>
        </p:spPr>
        <p:txBody>
          <a:bodyPr/>
          <a:lstStyle>
            <a:lvl1pPr>
              <a:defRPr/>
            </a:lvl1pPr>
          </a:lstStyle>
          <a:p>
            <a:pPr>
              <a:defRPr/>
            </a:pPr>
            <a:r>
              <a:rPr lang="es-ES"/>
              <a:t>Ampliación Redes 1-</a:t>
            </a:r>
            <a:fld id="{8897C89E-57E7-4745-856C-5FD10BE030AE}" type="slidenum">
              <a:rPr lang="es-ES"/>
              <a:pPr>
                <a:defRPr/>
              </a:pPr>
              <a:t>‹Nº›</a:t>
            </a:fld>
            <a:endParaRPr lang="es-ES"/>
          </a:p>
        </p:txBody>
      </p:sp>
    </p:spTree>
  </p:cSld>
  <p:clrMapOvr>
    <a:masterClrMapping/>
  </p:clrMapOvr>
  <p:transition spd="med">
    <p:cover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7"/>
          <p:cNvSpPr>
            <a:spLocks noGrp="1" noChangeArrowheads="1"/>
          </p:cNvSpPr>
          <p:nvPr>
            <p:ph type="sldNum" sz="quarter" idx="10"/>
          </p:nvPr>
        </p:nvSpPr>
        <p:spPr>
          <a:ln/>
        </p:spPr>
        <p:txBody>
          <a:bodyPr/>
          <a:lstStyle>
            <a:lvl1pPr>
              <a:defRPr/>
            </a:lvl1pPr>
          </a:lstStyle>
          <a:p>
            <a:pPr>
              <a:defRPr/>
            </a:pPr>
            <a:r>
              <a:rPr lang="es-ES"/>
              <a:t>Ampliación Redes 1-</a:t>
            </a:r>
            <a:fld id="{9E957BE0-74EF-4DB4-93A1-C6E868E7FC93}" type="slidenum">
              <a:rPr lang="es-ES"/>
              <a:pPr>
                <a:defRPr/>
              </a:pPr>
              <a:t>‹Nº›</a:t>
            </a:fld>
            <a:endParaRPr lang="es-ES"/>
          </a:p>
        </p:txBody>
      </p:sp>
    </p:spTree>
  </p:cSld>
  <p:clrMapOvr>
    <a:masterClrMapping/>
  </p:clrMapOvr>
  <p:transition spd="med">
    <p:cover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s-ES"/>
              <a:t>Ampliación Redes 1-</a:t>
            </a:r>
            <a:fld id="{A5E313B4-3D0F-4076-9887-6678151298C4}" type="slidenum">
              <a:rPr lang="es-ES"/>
              <a:pPr>
                <a:defRPr/>
              </a:pPr>
              <a:t>‹Nº›</a:t>
            </a:fld>
            <a:endParaRPr lang="es-ES"/>
          </a:p>
        </p:txBody>
      </p:sp>
    </p:spTree>
  </p:cSld>
  <p:clrMapOvr>
    <a:masterClrMapping/>
  </p:clrMapOvr>
  <p:transition spd="med">
    <p:cover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7"/>
          <p:cNvSpPr>
            <a:spLocks noGrp="1" noChangeArrowheads="1"/>
          </p:cNvSpPr>
          <p:nvPr>
            <p:ph type="sldNum" sz="quarter" idx="10"/>
          </p:nvPr>
        </p:nvSpPr>
        <p:spPr>
          <a:ln/>
        </p:spPr>
        <p:txBody>
          <a:bodyPr/>
          <a:lstStyle>
            <a:lvl1pPr>
              <a:defRPr/>
            </a:lvl1pPr>
          </a:lstStyle>
          <a:p>
            <a:pPr>
              <a:defRPr/>
            </a:pPr>
            <a:r>
              <a:rPr lang="es-ES"/>
              <a:t>Ampliación Redes 1-</a:t>
            </a:r>
            <a:fld id="{DD2E50F1-436B-42C5-9CFD-4FF888163059}" type="slidenum">
              <a:rPr lang="es-ES"/>
              <a:pPr>
                <a:defRPr/>
              </a:pPr>
              <a:t>‹Nº›</a:t>
            </a:fld>
            <a:endParaRPr lang="es-ES"/>
          </a:p>
        </p:txBody>
      </p:sp>
    </p:spTree>
  </p:cSld>
  <p:clrMapOvr>
    <a:masterClrMapping/>
  </p:clrMapOvr>
  <p:transition spd="med">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7"/>
          <p:cNvSpPr>
            <a:spLocks noGrp="1" noChangeArrowheads="1"/>
          </p:cNvSpPr>
          <p:nvPr>
            <p:ph type="sldNum" sz="quarter" idx="10"/>
          </p:nvPr>
        </p:nvSpPr>
        <p:spPr>
          <a:ln/>
        </p:spPr>
        <p:txBody>
          <a:bodyPr/>
          <a:lstStyle>
            <a:lvl1pPr>
              <a:defRPr/>
            </a:lvl1pPr>
          </a:lstStyle>
          <a:p>
            <a:pPr>
              <a:defRPr/>
            </a:pPr>
            <a:r>
              <a:rPr lang="es-ES"/>
              <a:t>Ampliación Redes 1-</a:t>
            </a:r>
            <a:fld id="{63EAA6F1-ADBE-4983-9EC7-4EEF72F5BDE2}" type="slidenum">
              <a:rPr lang="es-ES"/>
              <a:pPr>
                <a:defRPr/>
              </a:pPr>
              <a:t>‹Nº›</a:t>
            </a:fld>
            <a:endParaRPr lang="es-ES"/>
          </a:p>
        </p:txBody>
      </p:sp>
    </p:spTree>
  </p:cSld>
  <p:clrMapOvr>
    <a:masterClrMapping/>
  </p:clrMapOvr>
  <p:transition spd="med">
    <p:cover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31" name="Rectangle 7"/>
          <p:cNvSpPr>
            <a:spLocks noGrp="1" noChangeArrowheads="1"/>
          </p:cNvSpPr>
          <p:nvPr>
            <p:ph type="sldNum" sz="quarter" idx="4"/>
          </p:nvPr>
        </p:nvSpPr>
        <p:spPr bwMode="auto">
          <a:xfrm>
            <a:off x="3440113" y="6469063"/>
            <a:ext cx="2139950"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r>
              <a:rPr lang="es-ES"/>
              <a:t>Ampliación Redes 1-</a:t>
            </a:r>
            <a:fld id="{32A1F7C2-94D5-4DAF-B355-4496806B1FA6}" type="slidenum">
              <a:rPr lang="es-ES"/>
              <a:pPr>
                <a:defRPr/>
              </a:pPr>
              <a:t>‹Nº›</a:t>
            </a:fld>
            <a:endParaRPr lang="es-ES"/>
          </a:p>
        </p:txBody>
      </p:sp>
      <p:sp>
        <p:nvSpPr>
          <p:cNvPr id="1032" name="Text Box 8"/>
          <p:cNvSpPr txBox="1">
            <a:spLocks noChangeArrowheads="1"/>
          </p:cNvSpPr>
          <p:nvPr userDrawn="1"/>
        </p:nvSpPr>
        <p:spPr bwMode="auto">
          <a:xfrm>
            <a:off x="100013" y="6507163"/>
            <a:ext cx="1944687" cy="304800"/>
          </a:xfrm>
          <a:prstGeom prst="rect">
            <a:avLst/>
          </a:prstGeom>
          <a:noFill/>
          <a:ln w="12700">
            <a:noFill/>
            <a:miter lim="800000"/>
            <a:headEnd/>
            <a:tailEnd/>
          </a:ln>
          <a:effectLst/>
        </p:spPr>
        <p:txBody>
          <a:bodyPr wrap="none">
            <a:spAutoFit/>
          </a:bodyPr>
          <a:lstStyle/>
          <a:p>
            <a:pPr>
              <a:defRPr/>
            </a:pPr>
            <a:r>
              <a:rPr lang="es-ES" sz="1400">
                <a:cs typeface="+mn-cs"/>
              </a:rPr>
              <a:t>Universidad de Valencia</a:t>
            </a:r>
            <a:endParaRPr lang="es-ES">
              <a:cs typeface="+mn-cs"/>
            </a:endParaRPr>
          </a:p>
        </p:txBody>
      </p:sp>
      <p:sp>
        <p:nvSpPr>
          <p:cNvPr id="1033" name="Text Box 9"/>
          <p:cNvSpPr txBox="1">
            <a:spLocks noChangeArrowheads="1"/>
          </p:cNvSpPr>
          <p:nvPr userDrawn="1"/>
        </p:nvSpPr>
        <p:spPr bwMode="auto">
          <a:xfrm>
            <a:off x="7451725" y="6508750"/>
            <a:ext cx="1593850" cy="304800"/>
          </a:xfrm>
          <a:prstGeom prst="rect">
            <a:avLst/>
          </a:prstGeom>
          <a:noFill/>
          <a:ln w="12700">
            <a:noFill/>
            <a:miter lim="800000"/>
            <a:headEnd/>
            <a:tailEnd/>
          </a:ln>
          <a:effectLst/>
        </p:spPr>
        <p:txBody>
          <a:bodyPr wrap="none">
            <a:spAutoFit/>
          </a:bodyPr>
          <a:lstStyle/>
          <a:p>
            <a:pPr>
              <a:defRPr/>
            </a:pPr>
            <a:r>
              <a:rPr lang="es-ES" sz="1400" dirty="0">
                <a:cs typeface="+mn-cs"/>
              </a:rPr>
              <a:t>Rogelio Montañana</a:t>
            </a:r>
            <a:endParaRPr lang="es-E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cover dir="ru"/>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https://i.creativecommons.org/l/by-nc-sa/4.0/88x31.pn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2.wmf"/><Relationship Id="rId7" Type="http://schemas.openxmlformats.org/officeDocument/2006/relationships/image" Target="../media/image11.wmf"/><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image" Target="../media/image5.wmf"/><Relationship Id="rId4" Type="http://schemas.openxmlformats.org/officeDocument/2006/relationships/image" Target="../media/image3.wmf"/><Relationship Id="rId9" Type="http://schemas.openxmlformats.org/officeDocument/2006/relationships/image" Target="../media/image7.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8.xml"/><Relationship Id="rId1" Type="http://schemas.openxmlformats.org/officeDocument/2006/relationships/slideLayout" Target="../slideLayouts/slideLayout6.xml"/><Relationship Id="rId5" Type="http://schemas.openxmlformats.org/officeDocument/2006/relationships/image" Target="../media/image8.wmf"/><Relationship Id="rId4" Type="http://schemas.openxmlformats.org/officeDocument/2006/relationships/image" Target="../media/image5.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14.wmf"/><Relationship Id="rId7" Type="http://schemas.openxmlformats.org/officeDocument/2006/relationships/image" Target="../media/image4.wmf"/><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image" Target="../media/image8.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image" Target="../media/image8.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5.xml"/><Relationship Id="rId1" Type="http://schemas.openxmlformats.org/officeDocument/2006/relationships/slideLayout" Target="../slideLayouts/slideLayout6.xml"/><Relationship Id="rId4" Type="http://schemas.openxmlformats.org/officeDocument/2006/relationships/image" Target="../media/image8.wmf"/></Relationships>
</file>

<file path=ppt/slides/_rels/slide3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6.xml"/><Relationship Id="rId1" Type="http://schemas.openxmlformats.org/officeDocument/2006/relationships/slideLayout" Target="../slideLayouts/slideLayout6.xml"/><Relationship Id="rId4" Type="http://schemas.openxmlformats.org/officeDocument/2006/relationships/image" Target="../media/image8.wmf"/></Relationships>
</file>

<file path=ppt/slides/_rels/slide3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7.xml"/><Relationship Id="rId1" Type="http://schemas.openxmlformats.org/officeDocument/2006/relationships/slideLayout" Target="../slideLayouts/slideLayout6.xml"/><Relationship Id="rId4" Type="http://schemas.openxmlformats.org/officeDocument/2006/relationships/image" Target="../media/image8.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1.xml"/><Relationship Id="rId1" Type="http://schemas.openxmlformats.org/officeDocument/2006/relationships/slideLayout" Target="../slideLayouts/slideLayout6.xml"/><Relationship Id="rId4" Type="http://schemas.openxmlformats.org/officeDocument/2006/relationships/image" Target="../media/image8.wmf"/></Relationships>
</file>

<file path=ppt/slides/_rels/slide4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2.xml"/><Relationship Id="rId1" Type="http://schemas.openxmlformats.org/officeDocument/2006/relationships/slideLayout" Target="../slideLayouts/slideLayout6.xml"/><Relationship Id="rId4" Type="http://schemas.openxmlformats.org/officeDocument/2006/relationships/image" Target="../media/image8.wmf"/></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7.xml"/><Relationship Id="rId1" Type="http://schemas.openxmlformats.org/officeDocument/2006/relationships/slideLayout" Target="../slideLayouts/slideLayout6.xml"/><Relationship Id="rId4" Type="http://schemas.openxmlformats.org/officeDocument/2006/relationships/image" Target="../media/image8.wmf"/></Relationships>
</file>

<file path=ppt/slides/_rels/slide48.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8.wmf"/><Relationship Id="rId2" Type="http://schemas.openxmlformats.org/officeDocument/2006/relationships/notesSlide" Target="../notesSlides/notesSlide48.xml"/><Relationship Id="rId1" Type="http://schemas.openxmlformats.org/officeDocument/2006/relationships/slideLayout" Target="../slideLayouts/slideLayout6.xml"/><Relationship Id="rId6" Type="http://schemas.openxmlformats.org/officeDocument/2006/relationships/image" Target="../media/image14.wmf"/><Relationship Id="rId5" Type="http://schemas.openxmlformats.org/officeDocument/2006/relationships/image" Target="../media/image15.wmf"/><Relationship Id="rId4" Type="http://schemas.openxmlformats.org/officeDocument/2006/relationships/image" Target="../media/image7.wmf"/></Relationships>
</file>

<file path=ppt/slides/_rels/slide49.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8.wmf"/><Relationship Id="rId2" Type="http://schemas.openxmlformats.org/officeDocument/2006/relationships/notesSlide" Target="../notesSlides/notesSlide49.xml"/><Relationship Id="rId1" Type="http://schemas.openxmlformats.org/officeDocument/2006/relationships/slideLayout" Target="../slideLayouts/slideLayout6.xml"/><Relationship Id="rId6" Type="http://schemas.openxmlformats.org/officeDocument/2006/relationships/image" Target="../media/image14.wmf"/><Relationship Id="rId5" Type="http://schemas.openxmlformats.org/officeDocument/2006/relationships/image" Target="../media/image15.wmf"/><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50.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8.wmf"/><Relationship Id="rId2" Type="http://schemas.openxmlformats.org/officeDocument/2006/relationships/notesSlide" Target="../notesSlides/notesSlide50.xml"/><Relationship Id="rId1" Type="http://schemas.openxmlformats.org/officeDocument/2006/relationships/slideLayout" Target="../slideLayouts/slideLayout6.xml"/><Relationship Id="rId6" Type="http://schemas.openxmlformats.org/officeDocument/2006/relationships/image" Target="../media/image14.wmf"/><Relationship Id="rId5" Type="http://schemas.openxmlformats.org/officeDocument/2006/relationships/image" Target="../media/image15.wmf"/><Relationship Id="rId4" Type="http://schemas.openxmlformats.org/officeDocument/2006/relationships/image" Target="../media/image7.wmf"/></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8.wmf"/><Relationship Id="rId2" Type="http://schemas.openxmlformats.org/officeDocument/2006/relationships/notesSlide" Target="../notesSlides/notesSlide53.xml"/><Relationship Id="rId1" Type="http://schemas.openxmlformats.org/officeDocument/2006/relationships/slideLayout" Target="../slideLayouts/slideLayout6.xml"/><Relationship Id="rId6" Type="http://schemas.openxmlformats.org/officeDocument/2006/relationships/image" Target="../media/image14.wmf"/><Relationship Id="rId5" Type="http://schemas.openxmlformats.org/officeDocument/2006/relationships/image" Target="../media/image15.wmf"/><Relationship Id="rId4" Type="http://schemas.openxmlformats.org/officeDocument/2006/relationships/image" Target="../media/image7.wmf"/></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2.xml"/><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8.wmf"/></Relationships>
</file>

<file path=ppt/slides/_rels/slide6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3.xml"/><Relationship Id="rId1" Type="http://schemas.openxmlformats.org/officeDocument/2006/relationships/slideLayout" Target="../slideLayouts/slideLayout7.xml"/><Relationship Id="rId5" Type="http://schemas.openxmlformats.org/officeDocument/2006/relationships/image" Target="../media/image8.wmf"/><Relationship Id="rId4" Type="http://schemas.openxmlformats.org/officeDocument/2006/relationships/image" Target="../media/image5.wmf"/></Relationships>
</file>

<file path=ppt/slides/_rels/slide64.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5.wmf"/><Relationship Id="rId2" Type="http://schemas.openxmlformats.org/officeDocument/2006/relationships/notesSlide" Target="../notesSlides/notesSlide64.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2.wmf"/></Relationships>
</file>

<file path=ppt/slides/_rels/slide65.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5.wmf"/><Relationship Id="rId2" Type="http://schemas.openxmlformats.org/officeDocument/2006/relationships/notesSlide" Target="../notesSlides/notesSlide65.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2.wmf"/></Relationships>
</file>

<file path=ppt/slides/_rels/slide6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image" Target="../media/image2.wmf"/><Relationship Id="rId7" Type="http://schemas.openxmlformats.org/officeDocument/2006/relationships/image" Target="../media/image5.wmf"/><Relationship Id="rId2" Type="http://schemas.openxmlformats.org/officeDocument/2006/relationships/notesSlide" Target="../notesSlides/notesSlide66.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8.wmf"/></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5.wmf"/><Relationship Id="rId2" Type="http://schemas.openxmlformats.org/officeDocument/2006/relationships/notesSlide" Target="../notesSlides/notesSlide69.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8.wmf"/><Relationship Id="rId5" Type="http://schemas.openxmlformats.org/officeDocument/2006/relationships/image" Target="../media/image3.wmf"/><Relationship Id="rId4" Type="http://schemas.openxmlformats.org/officeDocument/2006/relationships/image" Target="../media/image2.wmf"/></Relationships>
</file>

<file path=ppt/slides/_rels/slide70.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5.wmf"/><Relationship Id="rId2" Type="http://schemas.openxmlformats.org/officeDocument/2006/relationships/notesSlide" Target="../notesSlides/notesSlide70.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image" Target="../media/image12.wmf"/><Relationship Id="rId4" Type="http://schemas.openxmlformats.org/officeDocument/2006/relationships/image" Target="../media/image2.wmf"/></Relationships>
</file>

<file path=ppt/slides/_rels/slide7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image" Target="../media/image8.wmf"/><Relationship Id="rId7" Type="http://schemas.openxmlformats.org/officeDocument/2006/relationships/image" Target="../media/image5.wmf"/><Relationship Id="rId2" Type="http://schemas.openxmlformats.org/officeDocument/2006/relationships/notesSlide" Target="../notesSlides/notesSlide71.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2.wmf"/><Relationship Id="rId9" Type="http://schemas.openxmlformats.org/officeDocument/2006/relationships/image" Target="../media/image3.wmf"/></Relationships>
</file>

<file path=ppt/slides/_rels/slide72.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5.wmf"/><Relationship Id="rId2" Type="http://schemas.openxmlformats.org/officeDocument/2006/relationships/notesSlide" Target="../notesSlides/notesSlide72.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image" Target="../media/image12.wmf"/><Relationship Id="rId4" Type="http://schemas.openxmlformats.org/officeDocument/2006/relationships/image" Target="../media/image2.wmf"/></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image" Target="../media/image8.wmf"/><Relationship Id="rId7"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image" Target="../media/image5.wmf"/><Relationship Id="rId9" Type="http://schemas.openxmlformats.org/officeDocument/2006/relationships/image" Target="../media/image10.wmf"/></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www-mice.cs.ucl.ac.uk/multimedia/software/" TargetMode="External"/><Relationship Id="rId2" Type="http://schemas.openxmlformats.org/officeDocument/2006/relationships/notesSlide" Target="../notesSlides/notesSlide83.xml"/><Relationship Id="rId1" Type="http://schemas.openxmlformats.org/officeDocument/2006/relationships/slideLayout" Target="../slideLayouts/slideLayout2.xml"/><Relationship Id="rId4" Type="http://schemas.openxmlformats.org/officeDocument/2006/relationships/hyperlink" Target="http://www.videolan.org/" TargetMode="Externa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85.xml"/><Relationship Id="rId1" Type="http://schemas.openxmlformats.org/officeDocument/2006/relationships/slideLayout" Target="../slideLayouts/slideLayout6.xml"/><Relationship Id="rId6" Type="http://schemas.openxmlformats.org/officeDocument/2006/relationships/image" Target="../media/image8.wmf"/><Relationship Id="rId5" Type="http://schemas.openxmlformats.org/officeDocument/2006/relationships/image" Target="../media/image15.wmf"/><Relationship Id="rId4" Type="http://schemas.openxmlformats.org/officeDocument/2006/relationships/image" Target="../media/image2.wmf"/></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7.xml"/><Relationship Id="rId1" Type="http://schemas.openxmlformats.org/officeDocument/2006/relationships/slideLayout" Target="../slideLayouts/slideLayout7.xml"/><Relationship Id="rId5" Type="http://schemas.openxmlformats.org/officeDocument/2006/relationships/image" Target="../media/image18.wmf"/><Relationship Id="rId4" Type="http://schemas.openxmlformats.org/officeDocument/2006/relationships/image" Target="../media/image17.wmf"/></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9.xml"/><Relationship Id="rId1" Type="http://schemas.openxmlformats.org/officeDocument/2006/relationships/slideLayout" Target="../slideLayouts/slideLayout1.xml"/><Relationship Id="rId6" Type="http://schemas.openxmlformats.org/officeDocument/2006/relationships/image" Target="../media/image8.wmf"/><Relationship Id="rId5" Type="http://schemas.openxmlformats.org/officeDocument/2006/relationships/image" Target="../media/image15.wmf"/><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7.wmf"/><Relationship Id="rId1" Type="http://schemas.openxmlformats.org/officeDocument/2006/relationships/slideLayout" Target="../slideLayouts/slideLayout1.xml"/><Relationship Id="rId5" Type="http://schemas.openxmlformats.org/officeDocument/2006/relationships/image" Target="../media/image8.wmf"/><Relationship Id="rId4" Type="http://schemas.openxmlformats.org/officeDocument/2006/relationships/image" Target="../media/image15.wmf"/></Relationships>
</file>

<file path=ppt/slides/_rels/slide9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8.wmf"/><Relationship Id="rId1" Type="http://schemas.openxmlformats.org/officeDocument/2006/relationships/slideLayout" Target="../slideLayouts/slideLayout1.xml"/><Relationship Id="rId5" Type="http://schemas.openxmlformats.org/officeDocument/2006/relationships/image" Target="../media/image15.wmf"/><Relationship Id="rId4" Type="http://schemas.openxmlformats.org/officeDocument/2006/relationships/image" Target="../media/image2.wmf"/></Relationships>
</file>

<file path=ppt/slides/_rels/slide9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0.xml"/><Relationship Id="rId1" Type="http://schemas.openxmlformats.org/officeDocument/2006/relationships/slideLayout" Target="../slideLayouts/slideLayout1.xml"/><Relationship Id="rId5" Type="http://schemas.openxmlformats.org/officeDocument/2006/relationships/image" Target="../media/image15.wmf"/><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3 Marcador de número de diapositiva"/>
          <p:cNvSpPr>
            <a:spLocks noGrp="1"/>
          </p:cNvSpPr>
          <p:nvPr>
            <p:ph type="sldNum" sz="quarter" idx="10"/>
          </p:nvPr>
        </p:nvSpPr>
        <p:spPr>
          <a:noFill/>
        </p:spPr>
        <p:txBody>
          <a:bodyPr/>
          <a:lstStyle/>
          <a:p>
            <a:r>
              <a:rPr lang="es-ES" smtClean="0"/>
              <a:t>Ampliación Redes 1-</a:t>
            </a:r>
            <a:fld id="{42C45B6C-AA51-4CE6-963F-F184FA755D3E}" type="slidenum">
              <a:rPr lang="es-ES" smtClean="0"/>
              <a:pPr/>
              <a:t>1</a:t>
            </a:fld>
            <a:endParaRPr lang="es-ES" smtClean="0"/>
          </a:p>
        </p:txBody>
      </p:sp>
      <p:sp>
        <p:nvSpPr>
          <p:cNvPr id="2051" name="Rectangle 2"/>
          <p:cNvSpPr>
            <a:spLocks noGrp="1" noChangeArrowheads="1"/>
          </p:cNvSpPr>
          <p:nvPr>
            <p:ph type="ctrTitle"/>
          </p:nvPr>
        </p:nvSpPr>
        <p:spPr>
          <a:xfrm>
            <a:off x="685800" y="2286000"/>
            <a:ext cx="7772400" cy="1143000"/>
          </a:xfrm>
        </p:spPr>
        <p:txBody>
          <a:bodyPr/>
          <a:lstStyle/>
          <a:p>
            <a:pPr eaLnBrk="1" hangingPunct="1"/>
            <a:r>
              <a:rPr lang="es-ES_tradnl" sz="3600" dirty="0" smtClean="0"/>
              <a:t>Tema 1</a:t>
            </a:r>
            <a:br>
              <a:rPr lang="es-ES_tradnl" sz="3600" dirty="0" smtClean="0"/>
            </a:br>
            <a:r>
              <a:rPr lang="es-ES_tradnl" sz="3600" dirty="0" smtClean="0"/>
              <a:t/>
            </a:r>
            <a:br>
              <a:rPr lang="es-ES_tradnl" sz="3600" dirty="0" smtClean="0"/>
            </a:br>
            <a:r>
              <a:rPr lang="es-ES_tradnl" sz="4800" dirty="0" err="1" smtClean="0"/>
              <a:t>Multicast</a:t>
            </a:r>
            <a:r>
              <a:rPr lang="es-ES_tradnl" sz="4800" dirty="0" smtClean="0"/>
              <a:t/>
            </a:r>
            <a:br>
              <a:rPr lang="es-ES_tradnl" sz="4800" dirty="0" smtClean="0"/>
            </a:br>
            <a:endParaRPr lang="es-ES" sz="1600" dirty="0" smtClean="0"/>
          </a:p>
        </p:txBody>
      </p:sp>
      <p:sp>
        <p:nvSpPr>
          <p:cNvPr id="4" name="Text Box 5"/>
          <p:cNvSpPr txBox="1">
            <a:spLocks noChangeArrowheads="1"/>
          </p:cNvSpPr>
          <p:nvPr/>
        </p:nvSpPr>
        <p:spPr bwMode="auto">
          <a:xfrm>
            <a:off x="3606114" y="5425479"/>
            <a:ext cx="1811714" cy="338554"/>
          </a:xfrm>
          <a:prstGeom prst="rect">
            <a:avLst/>
          </a:prstGeom>
          <a:noFill/>
          <a:ln w="12700">
            <a:noFill/>
            <a:miter lim="800000"/>
            <a:headEnd/>
            <a:tailEnd/>
          </a:ln>
          <a:effectLst/>
        </p:spPr>
        <p:txBody>
          <a:bodyPr wrap="none">
            <a:spAutoFit/>
          </a:bodyPr>
          <a:lstStyle>
            <a:defPPr>
              <a:defRPr lang="es-ES"/>
            </a:defPPr>
            <a:lvl1pPr algn="l" rtl="0" fontAlgn="base">
              <a:spcBef>
                <a:spcPct val="0"/>
              </a:spcBef>
              <a:spcAft>
                <a:spcPct val="0"/>
              </a:spcAft>
              <a:defRPr sz="1400" b="1" kern="1200">
                <a:solidFill>
                  <a:schemeClr val="tx1"/>
                </a:solidFill>
                <a:latin typeface="Arial" charset="0"/>
                <a:ea typeface="+mn-ea"/>
                <a:cs typeface="+mn-cs"/>
              </a:defRPr>
            </a:lvl1pPr>
            <a:lvl2pPr marL="457200" algn="l" rtl="0" fontAlgn="base">
              <a:spcBef>
                <a:spcPct val="0"/>
              </a:spcBef>
              <a:spcAft>
                <a:spcPct val="0"/>
              </a:spcAft>
              <a:defRPr sz="1400" b="1" kern="1200">
                <a:solidFill>
                  <a:schemeClr val="tx1"/>
                </a:solidFill>
                <a:latin typeface="Arial" charset="0"/>
                <a:ea typeface="+mn-ea"/>
                <a:cs typeface="+mn-cs"/>
              </a:defRPr>
            </a:lvl2pPr>
            <a:lvl3pPr marL="914400" algn="l" rtl="0" fontAlgn="base">
              <a:spcBef>
                <a:spcPct val="0"/>
              </a:spcBef>
              <a:spcAft>
                <a:spcPct val="0"/>
              </a:spcAft>
              <a:defRPr sz="1400" b="1" kern="1200">
                <a:solidFill>
                  <a:schemeClr val="tx1"/>
                </a:solidFill>
                <a:latin typeface="Arial" charset="0"/>
                <a:ea typeface="+mn-ea"/>
                <a:cs typeface="+mn-cs"/>
              </a:defRPr>
            </a:lvl3pPr>
            <a:lvl4pPr marL="1371600" algn="l" rtl="0" fontAlgn="base">
              <a:spcBef>
                <a:spcPct val="0"/>
              </a:spcBef>
              <a:spcAft>
                <a:spcPct val="0"/>
              </a:spcAft>
              <a:defRPr sz="1400" b="1" kern="1200">
                <a:solidFill>
                  <a:schemeClr val="tx1"/>
                </a:solidFill>
                <a:latin typeface="Arial" charset="0"/>
                <a:ea typeface="+mn-ea"/>
                <a:cs typeface="+mn-cs"/>
              </a:defRPr>
            </a:lvl4pPr>
            <a:lvl5pPr marL="1828800" algn="l"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algn="ctr"/>
            <a:r>
              <a:rPr lang="es-ES" sz="1600" b="0" dirty="0">
                <a:latin typeface="Times New Roman" panose="02020603050405020304" pitchFamily="18" charset="0"/>
                <a:cs typeface="Times New Roman" panose="02020603050405020304" pitchFamily="18" charset="0"/>
              </a:rPr>
              <a:t>Rogelio </a:t>
            </a:r>
            <a:r>
              <a:rPr lang="es-ES" sz="1600" b="0" dirty="0" err="1" smtClean="0">
                <a:latin typeface="Times New Roman" panose="02020603050405020304" pitchFamily="18" charset="0"/>
                <a:cs typeface="Times New Roman" panose="02020603050405020304" pitchFamily="18" charset="0"/>
              </a:rPr>
              <a:t>Montañana</a:t>
            </a:r>
            <a:endParaRPr lang="es-ES" sz="1600" b="0" dirty="0">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5" name="Picture 1" descr="Licencia Creative Commons">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061536" y="5841681"/>
            <a:ext cx="838200" cy="29686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467544" y="6165304"/>
            <a:ext cx="8300414" cy="307777"/>
          </a:xfrm>
          <a:prstGeom prst="rect">
            <a:avLst/>
          </a:prstGeom>
          <a:noFill/>
        </p:spPr>
        <p:txBody>
          <a:bodyPr wrap="none" rtlCol="0">
            <a:spAutoFit/>
          </a:bodyPr>
          <a:lstStyle/>
          <a:p>
            <a:r>
              <a:rPr lang="es-ES" sz="1400" dirty="0"/>
              <a:t>Esta obra está bajo una </a:t>
            </a:r>
            <a:r>
              <a:rPr lang="es-ES" sz="1400" u="sng" dirty="0">
                <a:hlinkClick r:id="rId3"/>
              </a:rPr>
              <a:t>Licencia </a:t>
            </a:r>
            <a:r>
              <a:rPr lang="es-ES" sz="1400" u="sng" dirty="0" err="1">
                <a:hlinkClick r:id="rId3"/>
              </a:rPr>
              <a:t>Creative</a:t>
            </a:r>
            <a:r>
              <a:rPr lang="es-ES" sz="1400" u="sng" dirty="0">
                <a:hlinkClick r:id="rId3"/>
              </a:rPr>
              <a:t> </a:t>
            </a:r>
            <a:r>
              <a:rPr lang="es-ES" sz="1400" u="sng" dirty="0" err="1">
                <a:hlinkClick r:id="rId3"/>
              </a:rPr>
              <a:t>Commons</a:t>
            </a:r>
            <a:r>
              <a:rPr lang="es-ES" sz="1400" u="sng" dirty="0">
                <a:hlinkClick r:id="rId3"/>
              </a:rPr>
              <a:t> Atribución-</a:t>
            </a:r>
            <a:r>
              <a:rPr lang="es-ES" sz="1400" u="sng" dirty="0" err="1">
                <a:hlinkClick r:id="rId3"/>
              </a:rPr>
              <a:t>NoComercial</a:t>
            </a:r>
            <a:r>
              <a:rPr lang="es-ES" sz="1400" u="sng" dirty="0">
                <a:hlinkClick r:id="rId3"/>
              </a:rPr>
              <a:t>-</a:t>
            </a:r>
            <a:r>
              <a:rPr lang="es-ES" sz="1400" u="sng" dirty="0" err="1">
                <a:hlinkClick r:id="rId3"/>
              </a:rPr>
              <a:t>CompartirIgual</a:t>
            </a:r>
            <a:r>
              <a:rPr lang="es-ES" sz="1400" u="sng" dirty="0">
                <a:hlinkClick r:id="rId3"/>
              </a:rPr>
              <a:t> 4.0 Internacional</a:t>
            </a:r>
            <a:r>
              <a:rPr lang="es-ES" sz="1400" dirty="0"/>
              <a:t>. </a:t>
            </a:r>
          </a:p>
        </p:txBody>
      </p:sp>
    </p:spTree>
  </p:cSld>
  <p:clrMapOvr>
    <a:masterClrMapping/>
  </p:clrMapOvr>
  <p:transition spd="med">
    <p:cover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Marcador de número de diapositiva"/>
          <p:cNvSpPr>
            <a:spLocks noGrp="1"/>
          </p:cNvSpPr>
          <p:nvPr>
            <p:ph type="sldNum" sz="quarter" idx="10"/>
          </p:nvPr>
        </p:nvSpPr>
        <p:spPr>
          <a:noFill/>
        </p:spPr>
        <p:txBody>
          <a:bodyPr/>
          <a:lstStyle/>
          <a:p>
            <a:r>
              <a:rPr lang="es-ES" smtClean="0"/>
              <a:t>Ampliación Redes 1-</a:t>
            </a:r>
            <a:fld id="{85719D3C-3FEB-4125-BB65-D9E58C36CA69}" type="slidenum">
              <a:rPr lang="es-ES" smtClean="0"/>
              <a:pPr/>
              <a:t>10</a:t>
            </a:fld>
            <a:endParaRPr lang="es-ES" smtClean="0"/>
          </a:p>
        </p:txBody>
      </p:sp>
      <p:sp>
        <p:nvSpPr>
          <p:cNvPr id="11267" name="Text Box 4"/>
          <p:cNvSpPr txBox="1">
            <a:spLocks noChangeArrowheads="1"/>
          </p:cNvSpPr>
          <p:nvPr/>
        </p:nvSpPr>
        <p:spPr bwMode="auto">
          <a:xfrm>
            <a:off x="609600" y="260350"/>
            <a:ext cx="8077200" cy="641350"/>
          </a:xfrm>
          <a:prstGeom prst="rect">
            <a:avLst/>
          </a:prstGeom>
          <a:noFill/>
          <a:ln w="9525">
            <a:noFill/>
            <a:miter lim="800000"/>
            <a:headEnd/>
            <a:tailEnd/>
          </a:ln>
        </p:spPr>
        <p:txBody>
          <a:bodyPr>
            <a:spAutoFit/>
          </a:bodyPr>
          <a:lstStyle/>
          <a:p>
            <a:pPr algn="ctr">
              <a:spcBef>
                <a:spcPct val="50000"/>
              </a:spcBef>
            </a:pPr>
            <a:r>
              <a:rPr lang="es-ES_tradnl" sz="3600"/>
              <a:t>Direcciones Multicast en IP</a:t>
            </a:r>
            <a:endParaRPr lang="es-ES" sz="3600"/>
          </a:p>
        </p:txBody>
      </p:sp>
      <p:sp>
        <p:nvSpPr>
          <p:cNvPr id="11268" name="Rectangle 5"/>
          <p:cNvSpPr>
            <a:spLocks noChangeArrowheads="1"/>
          </p:cNvSpPr>
          <p:nvPr/>
        </p:nvSpPr>
        <p:spPr bwMode="auto">
          <a:xfrm>
            <a:off x="685800" y="1174750"/>
            <a:ext cx="7772400" cy="4724400"/>
          </a:xfrm>
          <a:prstGeom prst="rect">
            <a:avLst/>
          </a:prstGeom>
          <a:noFill/>
          <a:ln w="9525">
            <a:noFill/>
            <a:miter lim="800000"/>
            <a:headEnd/>
            <a:tailEnd/>
          </a:ln>
        </p:spPr>
        <p:txBody>
          <a:bodyPr/>
          <a:lstStyle/>
          <a:p>
            <a:pPr marL="342900" indent="-342900">
              <a:spcBef>
                <a:spcPct val="20000"/>
              </a:spcBef>
              <a:buFontTx/>
              <a:buChar char="•"/>
            </a:pPr>
            <a:r>
              <a:rPr lang="es-ES_tradnl" sz="2000"/>
              <a:t>Las direcciones multicast tienen estructura plana (no jerárquica)</a:t>
            </a:r>
          </a:p>
          <a:p>
            <a:pPr marL="342900" indent="-342900">
              <a:spcBef>
                <a:spcPct val="20000"/>
              </a:spcBef>
              <a:buFontTx/>
              <a:buChar char="•"/>
            </a:pPr>
            <a:r>
              <a:rPr lang="es-ES_tradnl" sz="2000"/>
              <a:t>Las direcciones multicast solo pueden aparecer como direcciones de destino, nunca de origen</a:t>
            </a:r>
          </a:p>
          <a:p>
            <a:pPr marL="342900" indent="-342900">
              <a:spcBef>
                <a:spcPct val="20000"/>
              </a:spcBef>
              <a:buFontTx/>
              <a:buChar char="•"/>
            </a:pPr>
            <a:r>
              <a:rPr lang="es-ES_tradnl" sz="2000"/>
              <a:t>No pueden aparecer en los campos opcionales source route o record route</a:t>
            </a:r>
          </a:p>
          <a:p>
            <a:pPr marL="342900" indent="-342900">
              <a:spcBef>
                <a:spcPct val="20000"/>
              </a:spcBef>
              <a:buFontTx/>
              <a:buChar char="•"/>
            </a:pPr>
            <a:r>
              <a:rPr lang="es-ES_tradnl" sz="2000"/>
              <a:t>ICMP y multicast:</a:t>
            </a:r>
          </a:p>
          <a:p>
            <a:pPr marL="742950" lvl="1" indent="-285750">
              <a:spcBef>
                <a:spcPct val="20000"/>
              </a:spcBef>
              <a:buFontTx/>
              <a:buChar char="•"/>
            </a:pPr>
            <a:r>
              <a:rPr lang="es-ES_tradnl" sz="2000"/>
              <a:t>Los datagramas multicast no pueden dar lugar a mensajes ICMP DESTINATION UNREACHABLE</a:t>
            </a:r>
          </a:p>
          <a:p>
            <a:pPr marL="742950" lvl="1" indent="-285750">
              <a:spcBef>
                <a:spcPct val="20000"/>
              </a:spcBef>
              <a:buFontTx/>
              <a:buChar char="•"/>
            </a:pPr>
            <a:r>
              <a:rPr lang="es-ES_tradnl" sz="2000"/>
              <a:t>Tampoco pueden dar lugar a mensajes ICMP TIME EXCEEDED. Sin embargo el TTL se decrementa normalmente y cuando vale cero el datagrama se destruye</a:t>
            </a:r>
          </a:p>
          <a:p>
            <a:pPr marL="742950" lvl="1" indent="-285750">
              <a:spcBef>
                <a:spcPct val="20000"/>
              </a:spcBef>
              <a:buFontTx/>
              <a:buChar char="•"/>
            </a:pPr>
            <a:r>
              <a:rPr lang="es-ES_tradnl" sz="2000"/>
              <a:t>Los mensajes multicast ICMP ECHO REQUEST generan respuestas unicast de todos los miembros del grupo. Las respuestas, unicast, llevan como dirección de origen la del emisor y destino la del host que envió el ICMP multicast.</a:t>
            </a:r>
          </a:p>
        </p:txBody>
      </p:sp>
    </p:spTree>
  </p:cSld>
  <p:clrMapOvr>
    <a:masterClrMapping/>
  </p:clrMapOvr>
  <p:transition spd="med">
    <p:cover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número de diapositiva"/>
          <p:cNvSpPr>
            <a:spLocks noGrp="1"/>
          </p:cNvSpPr>
          <p:nvPr>
            <p:ph type="sldNum" sz="quarter" idx="10"/>
          </p:nvPr>
        </p:nvSpPr>
        <p:spPr>
          <a:noFill/>
        </p:spPr>
        <p:txBody>
          <a:bodyPr/>
          <a:lstStyle/>
          <a:p>
            <a:r>
              <a:rPr lang="es-ES" smtClean="0"/>
              <a:t>Ampliación Redes 1-</a:t>
            </a:r>
            <a:fld id="{B6D43E4C-8CB4-4797-8E46-8B46DBCC33CA}" type="slidenum">
              <a:rPr lang="es-ES" smtClean="0"/>
              <a:pPr/>
              <a:t>11</a:t>
            </a:fld>
            <a:endParaRPr lang="es-ES" smtClean="0"/>
          </a:p>
        </p:txBody>
      </p:sp>
      <p:sp>
        <p:nvSpPr>
          <p:cNvPr id="12291" name="Text Box 4"/>
          <p:cNvSpPr txBox="1">
            <a:spLocks noChangeArrowheads="1"/>
          </p:cNvSpPr>
          <p:nvPr/>
        </p:nvSpPr>
        <p:spPr bwMode="auto">
          <a:xfrm>
            <a:off x="609600" y="457200"/>
            <a:ext cx="8077200" cy="1190625"/>
          </a:xfrm>
          <a:prstGeom prst="rect">
            <a:avLst/>
          </a:prstGeom>
          <a:noFill/>
          <a:ln w="9525">
            <a:noFill/>
            <a:miter lim="800000"/>
            <a:headEnd/>
            <a:tailEnd/>
          </a:ln>
        </p:spPr>
        <p:txBody>
          <a:bodyPr>
            <a:spAutoFit/>
          </a:bodyPr>
          <a:lstStyle/>
          <a:p>
            <a:pPr algn="ctr">
              <a:spcBef>
                <a:spcPct val="50000"/>
              </a:spcBef>
            </a:pPr>
            <a:r>
              <a:rPr lang="es-ES_tradnl" sz="3600"/>
              <a:t>Resolución de direcciones multicast IP-Ethernet</a:t>
            </a:r>
            <a:endParaRPr lang="es-ES" sz="3600"/>
          </a:p>
        </p:txBody>
      </p:sp>
      <p:sp>
        <p:nvSpPr>
          <p:cNvPr id="12292" name="Rectangle 5"/>
          <p:cNvSpPr>
            <a:spLocks noChangeArrowheads="1"/>
          </p:cNvSpPr>
          <p:nvPr/>
        </p:nvSpPr>
        <p:spPr bwMode="auto">
          <a:xfrm>
            <a:off x="685800" y="1981200"/>
            <a:ext cx="7772400" cy="4114800"/>
          </a:xfrm>
          <a:prstGeom prst="rect">
            <a:avLst/>
          </a:prstGeom>
          <a:noFill/>
          <a:ln w="9525">
            <a:noFill/>
            <a:miter lim="800000"/>
            <a:headEnd/>
            <a:tailEnd/>
          </a:ln>
        </p:spPr>
        <p:txBody>
          <a:bodyPr/>
          <a:lstStyle/>
          <a:p>
            <a:pPr marL="342900" indent="-342900">
              <a:spcBef>
                <a:spcPct val="20000"/>
              </a:spcBef>
              <a:buFontTx/>
              <a:buChar char="•"/>
            </a:pPr>
            <a:r>
              <a:rPr lang="es-ES_tradnl"/>
              <a:t>Se realiza por mapeo de la dirección IP en la dirección MAC. No se utiliza ARP.</a:t>
            </a:r>
          </a:p>
          <a:p>
            <a:pPr marL="342900" indent="-342900">
              <a:spcBef>
                <a:spcPct val="20000"/>
              </a:spcBef>
              <a:buFontTx/>
              <a:buChar char="•"/>
            </a:pPr>
            <a:r>
              <a:rPr lang="es-ES_tradnl"/>
              <a:t>Para hacer un mapeo exacto de la IP en la MAC harían falta 28 bits, es decir los 4 últimos bits de la OUI y los 24 siguientes. Esto requeriría reservar 2</a:t>
            </a:r>
            <a:r>
              <a:rPr lang="es-ES_tradnl" baseline="30000"/>
              <a:t>4</a:t>
            </a:r>
            <a:r>
              <a:rPr lang="es-ES_tradnl"/>
              <a:t> = 16 OUIs contiguos, que habrían costado $16.000 dólares</a:t>
            </a:r>
          </a:p>
          <a:p>
            <a:pPr marL="342900" indent="-342900">
              <a:spcBef>
                <a:spcPct val="20000"/>
              </a:spcBef>
              <a:buFontTx/>
              <a:buChar char="•"/>
            </a:pPr>
            <a:r>
              <a:rPr lang="es-ES_tradnl"/>
              <a:t>El IETF decidió comprar solo un OUI (01-00-5E) y dedicar solo la mitad inferior a multicast, reservando la otra para otros fines. Por tanto se dispone solo de 23 bits</a:t>
            </a:r>
          </a:p>
          <a:p>
            <a:pPr marL="342900" indent="-342900">
              <a:spcBef>
                <a:spcPct val="20000"/>
              </a:spcBef>
              <a:buFontTx/>
              <a:buChar char="•"/>
            </a:pPr>
            <a:r>
              <a:rPr lang="es-ES_tradnl"/>
              <a:t>Por tanto en el mapeo se ignoran los cinco primeros bits de la dirección IP</a:t>
            </a:r>
            <a:endParaRPr lang="es-ES"/>
          </a:p>
        </p:txBody>
      </p:sp>
    </p:spTree>
  </p:cSld>
  <p:clrMapOvr>
    <a:masterClrMapping/>
  </p:clrMapOvr>
  <p:transition spd="med">
    <p:cover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Marcador de número de diapositiva"/>
          <p:cNvSpPr>
            <a:spLocks noGrp="1"/>
          </p:cNvSpPr>
          <p:nvPr>
            <p:ph type="sldNum" sz="quarter" idx="10"/>
          </p:nvPr>
        </p:nvSpPr>
        <p:spPr>
          <a:noFill/>
        </p:spPr>
        <p:txBody>
          <a:bodyPr/>
          <a:lstStyle/>
          <a:p>
            <a:r>
              <a:rPr lang="es-ES" smtClean="0"/>
              <a:t>Ampliación Redes 1-</a:t>
            </a:r>
            <a:fld id="{E86BB415-9234-414F-9616-68D30703D42B}" type="slidenum">
              <a:rPr lang="es-ES" smtClean="0"/>
              <a:pPr/>
              <a:t>12</a:t>
            </a:fld>
            <a:endParaRPr lang="es-ES" smtClean="0"/>
          </a:p>
        </p:txBody>
      </p:sp>
      <p:sp>
        <p:nvSpPr>
          <p:cNvPr id="13315" name="Rectangle 4"/>
          <p:cNvSpPr>
            <a:spLocks noChangeArrowheads="1"/>
          </p:cNvSpPr>
          <p:nvPr/>
        </p:nvSpPr>
        <p:spPr bwMode="auto">
          <a:xfrm>
            <a:off x="5543550" y="1631950"/>
            <a:ext cx="3067050" cy="1384300"/>
          </a:xfrm>
          <a:prstGeom prst="rect">
            <a:avLst/>
          </a:prstGeom>
          <a:solidFill>
            <a:schemeClr val="accent1">
              <a:alpha val="50195"/>
            </a:schemeClr>
          </a:solidFill>
          <a:ln w="9525">
            <a:noFill/>
            <a:miter lim="800000"/>
            <a:headEnd/>
            <a:tailEnd/>
          </a:ln>
        </p:spPr>
        <p:txBody>
          <a:bodyPr wrap="none" anchor="ctr"/>
          <a:lstStyle/>
          <a:p>
            <a:endParaRPr lang="es-ES"/>
          </a:p>
        </p:txBody>
      </p:sp>
      <p:sp>
        <p:nvSpPr>
          <p:cNvPr id="13316" name="Text Box 5"/>
          <p:cNvSpPr txBox="1">
            <a:spLocks noChangeArrowheads="1"/>
          </p:cNvSpPr>
          <p:nvPr/>
        </p:nvSpPr>
        <p:spPr bwMode="auto">
          <a:xfrm>
            <a:off x="304800" y="260350"/>
            <a:ext cx="8763000" cy="579438"/>
          </a:xfrm>
          <a:prstGeom prst="rect">
            <a:avLst/>
          </a:prstGeom>
          <a:noFill/>
          <a:ln w="9525">
            <a:noFill/>
            <a:miter lim="800000"/>
            <a:headEnd/>
            <a:tailEnd/>
          </a:ln>
        </p:spPr>
        <p:txBody>
          <a:bodyPr>
            <a:spAutoFit/>
          </a:bodyPr>
          <a:lstStyle/>
          <a:p>
            <a:pPr>
              <a:spcBef>
                <a:spcPct val="50000"/>
              </a:spcBef>
            </a:pPr>
            <a:r>
              <a:rPr lang="es-ES_tradnl" sz="3200">
                <a:latin typeface="Arial" charset="0"/>
              </a:rPr>
              <a:t>Resolución direcciones multicast IP-Ethernet</a:t>
            </a:r>
            <a:endParaRPr lang="es-ES" sz="3200">
              <a:latin typeface="Arial" charset="0"/>
            </a:endParaRPr>
          </a:p>
        </p:txBody>
      </p:sp>
      <p:graphicFrame>
        <p:nvGraphicFramePr>
          <p:cNvPr id="1002551" name="Group 55"/>
          <p:cNvGraphicFramePr>
            <a:graphicFrameLocks noGrp="1"/>
          </p:cNvGraphicFramePr>
          <p:nvPr/>
        </p:nvGraphicFramePr>
        <p:xfrm>
          <a:off x="3581400" y="1631950"/>
          <a:ext cx="5029200" cy="335280"/>
        </p:xfrm>
        <a:graphic>
          <a:graphicData uri="http://schemas.openxmlformats.org/drawingml/2006/table">
            <a:tbl>
              <a:tblPr/>
              <a:tblGrid>
                <a:gridCol w="798513"/>
                <a:gridCol w="4230687"/>
              </a:tblGrid>
              <a:tr h="127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rPr>
                        <a:t>1110</a:t>
                      </a:r>
                      <a:endParaRPr kumimoji="0" lang="es-ES" sz="16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rPr>
                        <a:t>      </a:t>
                      </a:r>
                      <a:r>
                        <a:rPr kumimoji="0" lang="es-ES_tradnl" sz="1600" b="1" i="0" u="none" strike="noStrike" cap="none" normalizeH="0" baseline="0" dirty="0" err="1" smtClean="0">
                          <a:ln>
                            <a:noFill/>
                          </a:ln>
                          <a:solidFill>
                            <a:schemeClr val="tx1"/>
                          </a:solidFill>
                          <a:effectLst/>
                          <a:latin typeface="Arial" charset="0"/>
                        </a:rPr>
                        <a:t>xxxx</a:t>
                      </a:r>
                      <a:r>
                        <a:rPr kumimoji="0" lang="es-ES_tradnl" sz="1600" b="1" i="0" u="none" strike="noStrike" cap="none" normalizeH="0" baseline="0" dirty="0" smtClean="0">
                          <a:ln>
                            <a:noFill/>
                          </a:ln>
                          <a:solidFill>
                            <a:schemeClr val="tx1"/>
                          </a:solidFill>
                          <a:effectLst/>
                          <a:latin typeface="Arial" charset="0"/>
                        </a:rPr>
                        <a:t>  </a:t>
                      </a:r>
                      <a:r>
                        <a:rPr kumimoji="0" lang="es-ES_tradnl" sz="1600" b="1" i="0" u="none" strike="noStrike" cap="none" normalizeH="0" baseline="0" dirty="0" err="1" smtClean="0">
                          <a:ln>
                            <a:noFill/>
                          </a:ln>
                          <a:solidFill>
                            <a:schemeClr val="tx1"/>
                          </a:solidFill>
                          <a:effectLst/>
                          <a:latin typeface="Arial" charset="0"/>
                        </a:rPr>
                        <a:t>xabcdefg</a:t>
                      </a:r>
                      <a:r>
                        <a:rPr kumimoji="0" lang="es-ES_tradnl" sz="1600" b="1" i="0" u="none" strike="noStrike" cap="none" normalizeH="0" baseline="0" dirty="0" smtClean="0">
                          <a:ln>
                            <a:noFill/>
                          </a:ln>
                          <a:solidFill>
                            <a:schemeClr val="tx1"/>
                          </a:solidFill>
                          <a:effectLst/>
                          <a:latin typeface="Arial" charset="0"/>
                        </a:rPr>
                        <a:t>   </a:t>
                      </a:r>
                      <a:r>
                        <a:rPr kumimoji="0" lang="es-ES_tradnl" sz="1600" b="1" i="0" u="none" strike="noStrike" cap="none" normalizeH="0" baseline="0" dirty="0" err="1" smtClean="0">
                          <a:ln>
                            <a:noFill/>
                          </a:ln>
                          <a:solidFill>
                            <a:schemeClr val="tx1"/>
                          </a:solidFill>
                          <a:effectLst/>
                          <a:latin typeface="Arial" charset="0"/>
                        </a:rPr>
                        <a:t>hijklmno</a:t>
                      </a:r>
                      <a:r>
                        <a:rPr kumimoji="0" lang="es-ES_tradnl" sz="1600" b="1" i="0" u="none" strike="noStrike" cap="none" normalizeH="0" baseline="0" dirty="0" smtClean="0">
                          <a:ln>
                            <a:noFill/>
                          </a:ln>
                          <a:solidFill>
                            <a:schemeClr val="tx1"/>
                          </a:solidFill>
                          <a:effectLst/>
                          <a:latin typeface="Arial" charset="0"/>
                        </a:rPr>
                        <a:t>    </a:t>
                      </a:r>
                      <a:r>
                        <a:rPr kumimoji="0" lang="es-ES_tradnl" sz="1600" b="1" i="0" u="none" strike="noStrike" cap="none" normalizeH="0" baseline="0" dirty="0" err="1" smtClean="0">
                          <a:ln>
                            <a:noFill/>
                          </a:ln>
                          <a:solidFill>
                            <a:schemeClr val="tx1"/>
                          </a:solidFill>
                          <a:effectLst/>
                          <a:latin typeface="Arial" charset="0"/>
                        </a:rPr>
                        <a:t>pqrstuvw</a:t>
                      </a:r>
                      <a:endParaRPr kumimoji="0" lang="es-E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5" name="Text Box 14"/>
          <p:cNvSpPr txBox="1">
            <a:spLocks noChangeArrowheads="1"/>
          </p:cNvSpPr>
          <p:nvPr/>
        </p:nvSpPr>
        <p:spPr bwMode="auto">
          <a:xfrm>
            <a:off x="685800" y="1555750"/>
            <a:ext cx="2743200" cy="366713"/>
          </a:xfrm>
          <a:prstGeom prst="rect">
            <a:avLst/>
          </a:prstGeom>
          <a:noFill/>
          <a:ln w="9525">
            <a:noFill/>
            <a:miter lim="800000"/>
            <a:headEnd/>
            <a:tailEnd/>
          </a:ln>
        </p:spPr>
        <p:txBody>
          <a:bodyPr>
            <a:spAutoFit/>
          </a:bodyPr>
          <a:lstStyle/>
          <a:p>
            <a:pPr>
              <a:spcBef>
                <a:spcPct val="50000"/>
              </a:spcBef>
            </a:pPr>
            <a:r>
              <a:rPr lang="es-ES_tradnl" sz="1800">
                <a:latin typeface="Arial" charset="0"/>
              </a:rPr>
              <a:t>Dirección IP multicast:</a:t>
            </a:r>
            <a:endParaRPr lang="es-ES" sz="1800">
              <a:latin typeface="Arial" charset="0"/>
            </a:endParaRPr>
          </a:p>
        </p:txBody>
      </p:sp>
      <p:graphicFrame>
        <p:nvGraphicFramePr>
          <p:cNvPr id="1002552" name="Group 56"/>
          <p:cNvGraphicFramePr>
            <a:graphicFrameLocks noGrp="1"/>
          </p:cNvGraphicFramePr>
          <p:nvPr/>
        </p:nvGraphicFramePr>
        <p:xfrm>
          <a:off x="2057400" y="2698750"/>
          <a:ext cx="6553200" cy="670560"/>
        </p:xfrm>
        <a:graphic>
          <a:graphicData uri="http://schemas.openxmlformats.org/drawingml/2006/table">
            <a:tbl>
              <a:tblPr/>
              <a:tblGrid>
                <a:gridCol w="1092200"/>
                <a:gridCol w="1092200"/>
                <a:gridCol w="1092200"/>
                <a:gridCol w="1092200"/>
                <a:gridCol w="1092200"/>
                <a:gridCol w="1092200"/>
              </a:tblGrid>
              <a:tr h="301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00000001</a:t>
                      </a:r>
                      <a:endParaRPr kumimoji="0" lang="es-ES" sz="1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00000000</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01011110</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0abcdefg</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hijklmno</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pqrstuvw</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317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5E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49" name="Text Box 38"/>
          <p:cNvSpPr txBox="1">
            <a:spLocks noChangeArrowheads="1"/>
          </p:cNvSpPr>
          <p:nvPr/>
        </p:nvSpPr>
        <p:spPr bwMode="auto">
          <a:xfrm>
            <a:off x="152400" y="2165350"/>
            <a:ext cx="3276600" cy="366713"/>
          </a:xfrm>
          <a:prstGeom prst="rect">
            <a:avLst/>
          </a:prstGeom>
          <a:noFill/>
          <a:ln w="9525">
            <a:noFill/>
            <a:miter lim="800000"/>
            <a:headEnd/>
            <a:tailEnd/>
          </a:ln>
        </p:spPr>
        <p:txBody>
          <a:bodyPr>
            <a:spAutoFit/>
          </a:bodyPr>
          <a:lstStyle/>
          <a:p>
            <a:pPr>
              <a:spcBef>
                <a:spcPct val="50000"/>
              </a:spcBef>
            </a:pPr>
            <a:r>
              <a:rPr lang="es-ES_tradnl" sz="1800">
                <a:latin typeface="Arial" charset="0"/>
              </a:rPr>
              <a:t>Dirección MAC: </a:t>
            </a:r>
            <a:endParaRPr lang="es-ES" sz="1800">
              <a:latin typeface="Arial" charset="0"/>
            </a:endParaRPr>
          </a:p>
        </p:txBody>
      </p:sp>
      <p:sp>
        <p:nvSpPr>
          <p:cNvPr id="13350" name="Text Box 39"/>
          <p:cNvSpPr txBox="1">
            <a:spLocks noChangeArrowheads="1"/>
          </p:cNvSpPr>
          <p:nvPr/>
        </p:nvSpPr>
        <p:spPr bwMode="auto">
          <a:xfrm>
            <a:off x="228600" y="3689350"/>
            <a:ext cx="3429000" cy="366713"/>
          </a:xfrm>
          <a:prstGeom prst="rect">
            <a:avLst/>
          </a:prstGeom>
          <a:noFill/>
          <a:ln w="9525">
            <a:noFill/>
            <a:miter lim="800000"/>
            <a:headEnd/>
            <a:tailEnd/>
          </a:ln>
        </p:spPr>
        <p:txBody>
          <a:bodyPr>
            <a:spAutoFit/>
          </a:bodyPr>
          <a:lstStyle/>
          <a:p>
            <a:pPr>
              <a:spcBef>
                <a:spcPct val="50000"/>
              </a:spcBef>
            </a:pPr>
            <a:r>
              <a:rPr lang="es-ES_tradnl" sz="1800">
                <a:latin typeface="Arial" charset="0"/>
              </a:rPr>
              <a:t>Correspondencia no biunívoca:</a:t>
            </a:r>
            <a:endParaRPr lang="es-ES" sz="1800">
              <a:latin typeface="Arial" charset="0"/>
            </a:endParaRPr>
          </a:p>
        </p:txBody>
      </p:sp>
      <p:sp>
        <p:nvSpPr>
          <p:cNvPr id="13351" name="AutoShape 40"/>
          <p:cNvSpPr>
            <a:spLocks/>
          </p:cNvSpPr>
          <p:nvPr/>
        </p:nvSpPr>
        <p:spPr bwMode="auto">
          <a:xfrm rot="-5400000">
            <a:off x="5051425" y="1076325"/>
            <a:ext cx="152400" cy="806450"/>
          </a:xfrm>
          <a:prstGeom prst="rightBrace">
            <a:avLst>
              <a:gd name="adj1" fmla="val 44097"/>
              <a:gd name="adj2" fmla="val 50000"/>
            </a:avLst>
          </a:prstGeom>
          <a:noFill/>
          <a:ln w="19050">
            <a:solidFill>
              <a:schemeClr val="tx1"/>
            </a:solidFill>
            <a:round/>
            <a:headEnd/>
            <a:tailEnd/>
          </a:ln>
        </p:spPr>
        <p:txBody>
          <a:bodyPr wrap="none" anchor="ctr"/>
          <a:lstStyle/>
          <a:p>
            <a:endParaRPr lang="es-ES"/>
          </a:p>
        </p:txBody>
      </p:sp>
      <p:sp>
        <p:nvSpPr>
          <p:cNvPr id="13352" name="Text Box 41"/>
          <p:cNvSpPr txBox="1">
            <a:spLocks noChangeArrowheads="1"/>
          </p:cNvSpPr>
          <p:nvPr/>
        </p:nvSpPr>
        <p:spPr bwMode="auto">
          <a:xfrm>
            <a:off x="4598988" y="946150"/>
            <a:ext cx="1039812" cy="517525"/>
          </a:xfrm>
          <a:prstGeom prst="rect">
            <a:avLst/>
          </a:prstGeom>
          <a:noFill/>
          <a:ln w="9525">
            <a:noFill/>
            <a:miter lim="800000"/>
            <a:headEnd/>
            <a:tailEnd/>
          </a:ln>
        </p:spPr>
        <p:txBody>
          <a:bodyPr wrap="none">
            <a:spAutoFit/>
          </a:bodyPr>
          <a:lstStyle/>
          <a:p>
            <a:pPr algn="ctr"/>
            <a:r>
              <a:rPr lang="es-ES" sz="1400" b="1">
                <a:latin typeface="Arial" charset="0"/>
              </a:rPr>
              <a:t>Bits</a:t>
            </a:r>
          </a:p>
          <a:p>
            <a:pPr algn="ctr"/>
            <a:r>
              <a:rPr lang="es-ES" sz="1400" b="1">
                <a:latin typeface="Arial" charset="0"/>
              </a:rPr>
              <a:t>ignorados</a:t>
            </a:r>
          </a:p>
        </p:txBody>
      </p:sp>
      <p:sp>
        <p:nvSpPr>
          <p:cNvPr id="13353" name="Text Box 42"/>
          <p:cNvSpPr txBox="1">
            <a:spLocks noChangeArrowheads="1"/>
          </p:cNvSpPr>
          <p:nvPr/>
        </p:nvSpPr>
        <p:spPr bwMode="auto">
          <a:xfrm>
            <a:off x="814388" y="2698750"/>
            <a:ext cx="795337" cy="304800"/>
          </a:xfrm>
          <a:prstGeom prst="rect">
            <a:avLst/>
          </a:prstGeom>
          <a:noFill/>
          <a:ln w="9525">
            <a:noFill/>
            <a:miter lim="800000"/>
            <a:headEnd/>
            <a:tailEnd/>
          </a:ln>
        </p:spPr>
        <p:txBody>
          <a:bodyPr wrap="none">
            <a:spAutoFit/>
          </a:bodyPr>
          <a:lstStyle/>
          <a:p>
            <a:r>
              <a:rPr lang="es-ES" sz="1400" b="1">
                <a:latin typeface="Arial" charset="0"/>
              </a:rPr>
              <a:t>Binario</a:t>
            </a:r>
          </a:p>
        </p:txBody>
      </p:sp>
      <p:sp>
        <p:nvSpPr>
          <p:cNvPr id="13354" name="Text Box 43"/>
          <p:cNvSpPr txBox="1">
            <a:spLocks noChangeArrowheads="1"/>
          </p:cNvSpPr>
          <p:nvPr/>
        </p:nvSpPr>
        <p:spPr bwMode="auto">
          <a:xfrm>
            <a:off x="331788" y="3003550"/>
            <a:ext cx="1268412" cy="304800"/>
          </a:xfrm>
          <a:prstGeom prst="rect">
            <a:avLst/>
          </a:prstGeom>
          <a:noFill/>
          <a:ln w="9525">
            <a:noFill/>
            <a:miter lim="800000"/>
            <a:headEnd/>
            <a:tailEnd/>
          </a:ln>
        </p:spPr>
        <p:txBody>
          <a:bodyPr wrap="none">
            <a:spAutoFit/>
          </a:bodyPr>
          <a:lstStyle/>
          <a:p>
            <a:r>
              <a:rPr lang="es-ES" sz="1400" b="1">
                <a:latin typeface="Arial" charset="0"/>
              </a:rPr>
              <a:t>Hexadecimal</a:t>
            </a:r>
          </a:p>
        </p:txBody>
      </p:sp>
      <p:sp>
        <p:nvSpPr>
          <p:cNvPr id="13355" name="Line 44"/>
          <p:cNvSpPr>
            <a:spLocks noChangeShapeType="1"/>
          </p:cNvSpPr>
          <p:nvPr/>
        </p:nvSpPr>
        <p:spPr bwMode="auto">
          <a:xfrm>
            <a:off x="1600200" y="2851150"/>
            <a:ext cx="304800" cy="0"/>
          </a:xfrm>
          <a:prstGeom prst="line">
            <a:avLst/>
          </a:prstGeom>
          <a:noFill/>
          <a:ln w="9525">
            <a:solidFill>
              <a:schemeClr val="tx1"/>
            </a:solidFill>
            <a:round/>
            <a:headEnd/>
            <a:tailEnd type="triangle" w="med" len="med"/>
          </a:ln>
        </p:spPr>
        <p:txBody>
          <a:bodyPr/>
          <a:lstStyle/>
          <a:p>
            <a:endParaRPr lang="es-ES"/>
          </a:p>
        </p:txBody>
      </p:sp>
      <p:sp>
        <p:nvSpPr>
          <p:cNvPr id="13356" name="Line 45"/>
          <p:cNvSpPr>
            <a:spLocks noChangeShapeType="1"/>
          </p:cNvSpPr>
          <p:nvPr/>
        </p:nvSpPr>
        <p:spPr bwMode="auto">
          <a:xfrm>
            <a:off x="1600200" y="3155950"/>
            <a:ext cx="304800" cy="0"/>
          </a:xfrm>
          <a:prstGeom prst="line">
            <a:avLst/>
          </a:prstGeom>
          <a:noFill/>
          <a:ln w="9525">
            <a:solidFill>
              <a:schemeClr val="tx1"/>
            </a:solidFill>
            <a:round/>
            <a:headEnd/>
            <a:tailEnd type="triangle" w="med" len="med"/>
          </a:ln>
        </p:spPr>
        <p:txBody>
          <a:bodyPr/>
          <a:lstStyle/>
          <a:p>
            <a:endParaRPr lang="es-ES"/>
          </a:p>
        </p:txBody>
      </p:sp>
      <p:sp>
        <p:nvSpPr>
          <p:cNvPr id="13357" name="AutoShape 46"/>
          <p:cNvSpPr>
            <a:spLocks/>
          </p:cNvSpPr>
          <p:nvPr/>
        </p:nvSpPr>
        <p:spPr bwMode="auto">
          <a:xfrm rot="-5400000">
            <a:off x="6996113" y="-53975"/>
            <a:ext cx="152400" cy="3048000"/>
          </a:xfrm>
          <a:prstGeom prst="rightBrace">
            <a:avLst>
              <a:gd name="adj1" fmla="val 166667"/>
              <a:gd name="adj2" fmla="val 50000"/>
            </a:avLst>
          </a:prstGeom>
          <a:noFill/>
          <a:ln w="19050">
            <a:solidFill>
              <a:schemeClr val="tx1"/>
            </a:solidFill>
            <a:round/>
            <a:headEnd/>
            <a:tailEnd/>
          </a:ln>
        </p:spPr>
        <p:txBody>
          <a:bodyPr wrap="none" anchor="ctr"/>
          <a:lstStyle/>
          <a:p>
            <a:endParaRPr lang="es-ES"/>
          </a:p>
        </p:txBody>
      </p:sp>
      <p:sp>
        <p:nvSpPr>
          <p:cNvPr id="13358" name="Text Box 47"/>
          <p:cNvSpPr txBox="1">
            <a:spLocks noChangeArrowheads="1"/>
          </p:cNvSpPr>
          <p:nvPr/>
        </p:nvSpPr>
        <p:spPr bwMode="auto">
          <a:xfrm>
            <a:off x="6170613" y="1098550"/>
            <a:ext cx="1906587" cy="304800"/>
          </a:xfrm>
          <a:prstGeom prst="rect">
            <a:avLst/>
          </a:prstGeom>
          <a:noFill/>
          <a:ln w="9525">
            <a:noFill/>
            <a:miter lim="800000"/>
            <a:headEnd/>
            <a:tailEnd/>
          </a:ln>
        </p:spPr>
        <p:txBody>
          <a:bodyPr wrap="none">
            <a:spAutoFit/>
          </a:bodyPr>
          <a:lstStyle/>
          <a:p>
            <a:r>
              <a:rPr lang="es-ES" sz="1400" b="1">
                <a:latin typeface="Arial" charset="0"/>
              </a:rPr>
              <a:t>Bits ‘mapeados’ (23)</a:t>
            </a:r>
          </a:p>
        </p:txBody>
      </p:sp>
      <p:sp>
        <p:nvSpPr>
          <p:cNvPr id="13359" name="Text Box 48"/>
          <p:cNvSpPr txBox="1">
            <a:spLocks noChangeArrowheads="1"/>
          </p:cNvSpPr>
          <p:nvPr/>
        </p:nvSpPr>
        <p:spPr bwMode="auto">
          <a:xfrm>
            <a:off x="2619375" y="4375150"/>
            <a:ext cx="1266825" cy="2057400"/>
          </a:xfrm>
          <a:prstGeom prst="rect">
            <a:avLst/>
          </a:prstGeom>
          <a:noFill/>
          <a:ln w="9525">
            <a:solidFill>
              <a:schemeClr val="tx1"/>
            </a:solidFill>
            <a:miter lim="800000"/>
            <a:headEnd/>
            <a:tailEnd/>
          </a:ln>
        </p:spPr>
        <p:txBody>
          <a:bodyPr wrap="none">
            <a:spAutoFit/>
          </a:bodyPr>
          <a:lstStyle/>
          <a:p>
            <a:r>
              <a:rPr lang="es-ES" sz="1600" b="1">
                <a:latin typeface="Arial" charset="0"/>
              </a:rPr>
              <a:t>224.0.0.1</a:t>
            </a:r>
          </a:p>
          <a:p>
            <a:r>
              <a:rPr lang="es-ES" sz="1600" b="1">
                <a:latin typeface="Arial" charset="0"/>
              </a:rPr>
              <a:t>224.128.0.1</a:t>
            </a:r>
          </a:p>
          <a:p>
            <a:r>
              <a:rPr lang="es-ES" sz="1600" b="1">
                <a:latin typeface="Arial" charset="0"/>
              </a:rPr>
              <a:t>225.0.0.1</a:t>
            </a:r>
          </a:p>
          <a:p>
            <a:r>
              <a:rPr lang="es-ES" sz="1600" b="1">
                <a:latin typeface="Arial" charset="0"/>
              </a:rPr>
              <a:t>225.128.0.1</a:t>
            </a:r>
          </a:p>
          <a:p>
            <a:r>
              <a:rPr lang="es-ES" sz="1600" b="1">
                <a:latin typeface="Arial" charset="0"/>
              </a:rPr>
              <a:t>.</a:t>
            </a:r>
          </a:p>
          <a:p>
            <a:r>
              <a:rPr lang="es-ES" sz="1600" b="1">
                <a:latin typeface="Arial" charset="0"/>
              </a:rPr>
              <a:t>.</a:t>
            </a:r>
          </a:p>
          <a:p>
            <a:r>
              <a:rPr lang="es-ES" sz="1600" b="1">
                <a:latin typeface="Arial" charset="0"/>
              </a:rPr>
              <a:t>239.0.0.1</a:t>
            </a:r>
          </a:p>
          <a:p>
            <a:r>
              <a:rPr lang="es-ES" sz="1600" b="1">
                <a:latin typeface="Arial" charset="0"/>
              </a:rPr>
              <a:t>239.128.0.1</a:t>
            </a:r>
          </a:p>
        </p:txBody>
      </p:sp>
      <p:sp>
        <p:nvSpPr>
          <p:cNvPr id="13360" name="Text Box 49"/>
          <p:cNvSpPr txBox="1">
            <a:spLocks noChangeArrowheads="1"/>
          </p:cNvSpPr>
          <p:nvPr/>
        </p:nvSpPr>
        <p:spPr bwMode="auto">
          <a:xfrm>
            <a:off x="4851400" y="5137150"/>
            <a:ext cx="1682750" cy="346075"/>
          </a:xfrm>
          <a:prstGeom prst="rect">
            <a:avLst/>
          </a:prstGeom>
          <a:noFill/>
          <a:ln w="9525">
            <a:solidFill>
              <a:schemeClr val="tx1"/>
            </a:solidFill>
            <a:miter lim="800000"/>
            <a:headEnd/>
            <a:tailEnd/>
          </a:ln>
        </p:spPr>
        <p:txBody>
          <a:bodyPr wrap="none">
            <a:spAutoFit/>
          </a:bodyPr>
          <a:lstStyle/>
          <a:p>
            <a:r>
              <a:rPr lang="es-ES" sz="1600" b="1">
                <a:latin typeface="Arial" charset="0"/>
              </a:rPr>
              <a:t>0100.5E00.0001</a:t>
            </a:r>
          </a:p>
        </p:txBody>
      </p:sp>
      <p:sp>
        <p:nvSpPr>
          <p:cNvPr id="13361" name="Text Box 50"/>
          <p:cNvSpPr txBox="1">
            <a:spLocks noChangeArrowheads="1"/>
          </p:cNvSpPr>
          <p:nvPr/>
        </p:nvSpPr>
        <p:spPr bwMode="auto">
          <a:xfrm>
            <a:off x="441325" y="5211763"/>
            <a:ext cx="1936750" cy="366712"/>
          </a:xfrm>
          <a:prstGeom prst="rect">
            <a:avLst/>
          </a:prstGeom>
          <a:noFill/>
          <a:ln w="9525">
            <a:noFill/>
            <a:miter lim="800000"/>
            <a:headEnd/>
            <a:tailEnd/>
          </a:ln>
        </p:spPr>
        <p:txBody>
          <a:bodyPr wrap="none">
            <a:spAutoFit/>
          </a:bodyPr>
          <a:lstStyle/>
          <a:p>
            <a:r>
              <a:rPr lang="es-ES" sz="1800">
                <a:latin typeface="Arial" charset="0"/>
              </a:rPr>
              <a:t>32 direcciones IP</a:t>
            </a:r>
          </a:p>
        </p:txBody>
      </p:sp>
      <p:sp>
        <p:nvSpPr>
          <p:cNvPr id="13362" name="AutoShape 51"/>
          <p:cNvSpPr>
            <a:spLocks/>
          </p:cNvSpPr>
          <p:nvPr/>
        </p:nvSpPr>
        <p:spPr bwMode="auto">
          <a:xfrm>
            <a:off x="2286000" y="4375150"/>
            <a:ext cx="228600" cy="2057400"/>
          </a:xfrm>
          <a:prstGeom prst="leftBrace">
            <a:avLst>
              <a:gd name="adj1" fmla="val 75000"/>
              <a:gd name="adj2" fmla="val 50000"/>
            </a:avLst>
          </a:prstGeom>
          <a:noFill/>
          <a:ln w="9525">
            <a:solidFill>
              <a:schemeClr val="tx1"/>
            </a:solidFill>
            <a:round/>
            <a:headEnd/>
            <a:tailEnd/>
          </a:ln>
        </p:spPr>
        <p:txBody>
          <a:bodyPr wrap="none" anchor="ctr"/>
          <a:lstStyle/>
          <a:p>
            <a:endParaRPr lang="es-ES"/>
          </a:p>
        </p:txBody>
      </p:sp>
      <p:sp>
        <p:nvSpPr>
          <p:cNvPr id="13363" name="Text Box 52"/>
          <p:cNvSpPr txBox="1">
            <a:spLocks noChangeArrowheads="1"/>
          </p:cNvSpPr>
          <p:nvPr/>
        </p:nvSpPr>
        <p:spPr bwMode="auto">
          <a:xfrm>
            <a:off x="6838950" y="5135563"/>
            <a:ext cx="1860550" cy="366712"/>
          </a:xfrm>
          <a:prstGeom prst="rect">
            <a:avLst/>
          </a:prstGeom>
          <a:noFill/>
          <a:ln w="9525">
            <a:noFill/>
            <a:miter lim="800000"/>
            <a:headEnd/>
            <a:tailEnd/>
          </a:ln>
        </p:spPr>
        <p:txBody>
          <a:bodyPr wrap="none">
            <a:spAutoFit/>
          </a:bodyPr>
          <a:lstStyle/>
          <a:p>
            <a:r>
              <a:rPr lang="es-ES" sz="1800">
                <a:latin typeface="Arial" charset="0"/>
              </a:rPr>
              <a:t>1 dirección MAC</a:t>
            </a:r>
          </a:p>
        </p:txBody>
      </p:sp>
      <p:sp>
        <p:nvSpPr>
          <p:cNvPr id="13364" name="Line 53"/>
          <p:cNvSpPr>
            <a:spLocks noChangeShapeType="1"/>
          </p:cNvSpPr>
          <p:nvPr/>
        </p:nvSpPr>
        <p:spPr bwMode="auto">
          <a:xfrm>
            <a:off x="3886200" y="4375150"/>
            <a:ext cx="914400" cy="762000"/>
          </a:xfrm>
          <a:prstGeom prst="line">
            <a:avLst/>
          </a:prstGeom>
          <a:noFill/>
          <a:ln w="9525">
            <a:solidFill>
              <a:schemeClr val="tx1"/>
            </a:solidFill>
            <a:round/>
            <a:headEnd/>
            <a:tailEnd type="triangle" w="med" len="med"/>
          </a:ln>
        </p:spPr>
        <p:txBody>
          <a:bodyPr/>
          <a:lstStyle/>
          <a:p>
            <a:endParaRPr lang="es-ES"/>
          </a:p>
        </p:txBody>
      </p:sp>
      <p:sp>
        <p:nvSpPr>
          <p:cNvPr id="13365" name="Line 54"/>
          <p:cNvSpPr>
            <a:spLocks noChangeShapeType="1"/>
          </p:cNvSpPr>
          <p:nvPr/>
        </p:nvSpPr>
        <p:spPr bwMode="auto">
          <a:xfrm flipV="1">
            <a:off x="3886200" y="5518150"/>
            <a:ext cx="914400" cy="914400"/>
          </a:xfrm>
          <a:prstGeom prst="line">
            <a:avLst/>
          </a:prstGeom>
          <a:noFill/>
          <a:ln w="9525">
            <a:solidFill>
              <a:schemeClr val="tx1"/>
            </a:solidFill>
            <a:round/>
            <a:headEnd/>
            <a:tailEnd type="triangle" w="med" len="med"/>
          </a:ln>
        </p:spPr>
        <p:txBody>
          <a:bodyPr/>
          <a:lstStyle/>
          <a:p>
            <a:endParaRPr lang="es-ES"/>
          </a:p>
        </p:txBody>
      </p:sp>
      <p:sp>
        <p:nvSpPr>
          <p:cNvPr id="13366" name="AutoShape 46"/>
          <p:cNvSpPr>
            <a:spLocks/>
          </p:cNvSpPr>
          <p:nvPr/>
        </p:nvSpPr>
        <p:spPr bwMode="auto">
          <a:xfrm rot="-5400000">
            <a:off x="3598069" y="892969"/>
            <a:ext cx="152400" cy="3192462"/>
          </a:xfrm>
          <a:prstGeom prst="rightBrace">
            <a:avLst>
              <a:gd name="adj1" fmla="val 166710"/>
              <a:gd name="adj2" fmla="val 50000"/>
            </a:avLst>
          </a:prstGeom>
          <a:noFill/>
          <a:ln w="19050">
            <a:solidFill>
              <a:schemeClr val="tx1"/>
            </a:solidFill>
            <a:round/>
            <a:headEnd/>
            <a:tailEnd/>
          </a:ln>
        </p:spPr>
        <p:txBody>
          <a:bodyPr wrap="none" anchor="ctr"/>
          <a:lstStyle/>
          <a:p>
            <a:endParaRPr lang="es-ES"/>
          </a:p>
        </p:txBody>
      </p:sp>
      <p:sp>
        <p:nvSpPr>
          <p:cNvPr id="13367" name="Text Box 47"/>
          <p:cNvSpPr txBox="1">
            <a:spLocks noChangeArrowheads="1"/>
          </p:cNvSpPr>
          <p:nvPr/>
        </p:nvSpPr>
        <p:spPr bwMode="auto">
          <a:xfrm>
            <a:off x="3059113" y="2117725"/>
            <a:ext cx="1249362" cy="307975"/>
          </a:xfrm>
          <a:prstGeom prst="rect">
            <a:avLst/>
          </a:prstGeom>
          <a:noFill/>
          <a:ln w="9525">
            <a:noFill/>
            <a:miter lim="800000"/>
            <a:headEnd/>
            <a:tailEnd/>
          </a:ln>
        </p:spPr>
        <p:txBody>
          <a:bodyPr wrap="none">
            <a:spAutoFit/>
          </a:bodyPr>
          <a:lstStyle/>
          <a:p>
            <a:r>
              <a:rPr lang="es-ES" sz="1400" b="1">
                <a:latin typeface="Arial" charset="0"/>
              </a:rPr>
              <a:t>OUI del IETF</a:t>
            </a:r>
          </a:p>
        </p:txBody>
      </p:sp>
      <p:sp>
        <p:nvSpPr>
          <p:cNvPr id="13368" name="Line 45"/>
          <p:cNvSpPr>
            <a:spLocks noChangeShapeType="1"/>
          </p:cNvSpPr>
          <p:nvPr/>
        </p:nvSpPr>
        <p:spPr bwMode="auto">
          <a:xfrm flipV="1">
            <a:off x="5465763" y="3076575"/>
            <a:ext cx="0" cy="623888"/>
          </a:xfrm>
          <a:prstGeom prst="line">
            <a:avLst/>
          </a:prstGeom>
          <a:noFill/>
          <a:ln w="9525">
            <a:solidFill>
              <a:schemeClr val="tx1"/>
            </a:solidFill>
            <a:round/>
            <a:headEnd/>
            <a:tailEnd type="triangle" w="med" len="med"/>
          </a:ln>
        </p:spPr>
        <p:txBody>
          <a:bodyPr/>
          <a:lstStyle/>
          <a:p>
            <a:endParaRPr lang="es-ES"/>
          </a:p>
        </p:txBody>
      </p:sp>
      <p:sp>
        <p:nvSpPr>
          <p:cNvPr id="13369" name="Text Box 43"/>
          <p:cNvSpPr txBox="1">
            <a:spLocks noChangeArrowheads="1"/>
          </p:cNvSpPr>
          <p:nvPr/>
        </p:nvSpPr>
        <p:spPr bwMode="auto">
          <a:xfrm>
            <a:off x="4837113" y="3762375"/>
            <a:ext cx="1317625" cy="307975"/>
          </a:xfrm>
          <a:prstGeom prst="rect">
            <a:avLst/>
          </a:prstGeom>
          <a:noFill/>
          <a:ln w="9525">
            <a:noFill/>
            <a:miter lim="800000"/>
            <a:headEnd/>
            <a:tailEnd/>
          </a:ln>
        </p:spPr>
        <p:txBody>
          <a:bodyPr wrap="none">
            <a:spAutoFit/>
          </a:bodyPr>
          <a:lstStyle/>
          <a:p>
            <a:r>
              <a:rPr lang="es-ES" sz="1400" b="1">
                <a:latin typeface="Arial" charset="0"/>
              </a:rPr>
              <a:t>Mitad inferior</a:t>
            </a:r>
          </a:p>
        </p:txBody>
      </p:sp>
    </p:spTree>
  </p:cSld>
  <p:clrMapOvr>
    <a:masterClrMapping/>
  </p:clrMapOvr>
  <p:transition spd="med">
    <p:cover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número de diapositiva"/>
          <p:cNvSpPr>
            <a:spLocks noGrp="1"/>
          </p:cNvSpPr>
          <p:nvPr>
            <p:ph type="sldNum" sz="quarter" idx="10"/>
          </p:nvPr>
        </p:nvSpPr>
        <p:spPr>
          <a:noFill/>
        </p:spPr>
        <p:txBody>
          <a:bodyPr/>
          <a:lstStyle/>
          <a:p>
            <a:r>
              <a:rPr lang="es-ES" smtClean="0"/>
              <a:t>Ampliación Redes 1-</a:t>
            </a:r>
            <a:fld id="{7EC380C1-BDA4-4F53-A32D-7636EDE714C1}" type="slidenum">
              <a:rPr lang="es-ES" smtClean="0"/>
              <a:pPr/>
              <a:t>13</a:t>
            </a:fld>
            <a:endParaRPr lang="es-ES" smtClean="0"/>
          </a:p>
        </p:txBody>
      </p:sp>
      <p:sp>
        <p:nvSpPr>
          <p:cNvPr id="14339" name="Rectangle 4"/>
          <p:cNvSpPr>
            <a:spLocks noChangeArrowheads="1"/>
          </p:cNvSpPr>
          <p:nvPr/>
        </p:nvSpPr>
        <p:spPr bwMode="auto">
          <a:xfrm>
            <a:off x="685800" y="457200"/>
            <a:ext cx="7772400" cy="838200"/>
          </a:xfrm>
          <a:prstGeom prst="rect">
            <a:avLst/>
          </a:prstGeom>
          <a:noFill/>
          <a:ln w="9525">
            <a:noFill/>
            <a:miter lim="800000"/>
            <a:headEnd/>
            <a:tailEnd/>
          </a:ln>
        </p:spPr>
        <p:txBody>
          <a:bodyPr anchor="ctr"/>
          <a:lstStyle/>
          <a:p>
            <a:pPr algn="ctr"/>
            <a:r>
              <a:rPr lang="es-ES" sz="4000">
                <a:solidFill>
                  <a:schemeClr val="tx2"/>
                </a:solidFill>
              </a:rPr>
              <a:t>Resolución direcciones multicast</a:t>
            </a:r>
          </a:p>
        </p:txBody>
      </p:sp>
      <p:sp>
        <p:nvSpPr>
          <p:cNvPr id="14340" name="Rectangle 5"/>
          <p:cNvSpPr>
            <a:spLocks noChangeArrowheads="1"/>
          </p:cNvSpPr>
          <p:nvPr/>
        </p:nvSpPr>
        <p:spPr bwMode="auto">
          <a:xfrm>
            <a:off x="685800" y="1447800"/>
            <a:ext cx="7772400" cy="4495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s-ES"/>
              <a:t>Cuando en una LAN corresponde la misma MAC a dos direcciones IP multicast la tarjeta LAN pasa los dos grupos al nivel de red</a:t>
            </a:r>
          </a:p>
          <a:p>
            <a:pPr marL="342900" indent="-342900">
              <a:lnSpc>
                <a:spcPct val="90000"/>
              </a:lnSpc>
              <a:spcBef>
                <a:spcPct val="20000"/>
              </a:spcBef>
              <a:buFontTx/>
              <a:buChar char="•"/>
            </a:pPr>
            <a:r>
              <a:rPr lang="es-ES"/>
              <a:t>El nivel de red filtra los paquetes que no son suyos. El protocolo funciona pero el trabajo extra del nivel de red produce un consumo adicional de CPU.</a:t>
            </a:r>
          </a:p>
          <a:p>
            <a:pPr marL="342900" indent="-342900">
              <a:lnSpc>
                <a:spcPct val="90000"/>
              </a:lnSpc>
              <a:spcBef>
                <a:spcPct val="20000"/>
              </a:spcBef>
              <a:buFontTx/>
              <a:buChar char="•"/>
            </a:pPr>
            <a:r>
              <a:rPr lang="es-ES"/>
              <a:t>Algunas tarjetas de red aceptan un número muy limitado de grupos multicast; cuando se supera este límite se ponen en modo ‘aceptar todo el multicast’. El nivel de red ha de realizar el filtrado. Es como un modo promiscuo para el tráfico multicast</a:t>
            </a:r>
          </a:p>
        </p:txBody>
      </p:sp>
    </p:spTree>
  </p:cSld>
  <p:clrMapOvr>
    <a:masterClrMapping/>
  </p:clrMapOvr>
  <p:transition spd="med">
    <p:cover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número de diapositiva"/>
          <p:cNvSpPr>
            <a:spLocks noGrp="1"/>
          </p:cNvSpPr>
          <p:nvPr>
            <p:ph type="sldNum" sz="quarter" idx="10"/>
          </p:nvPr>
        </p:nvSpPr>
        <p:spPr>
          <a:noFill/>
        </p:spPr>
        <p:txBody>
          <a:bodyPr/>
          <a:lstStyle/>
          <a:p>
            <a:r>
              <a:rPr lang="es-ES" smtClean="0"/>
              <a:t>Ampliación Redes 1-</a:t>
            </a:r>
            <a:fld id="{B38980BF-33E6-40E7-8EDE-3CF38F5EC4FA}" type="slidenum">
              <a:rPr lang="es-ES" smtClean="0"/>
              <a:pPr/>
              <a:t>14</a:t>
            </a:fld>
            <a:endParaRPr lang="es-ES" smtClean="0"/>
          </a:p>
        </p:txBody>
      </p:sp>
      <p:sp>
        <p:nvSpPr>
          <p:cNvPr id="15363" name="Line 4"/>
          <p:cNvSpPr>
            <a:spLocks noChangeShapeType="1"/>
          </p:cNvSpPr>
          <p:nvPr/>
        </p:nvSpPr>
        <p:spPr bwMode="auto">
          <a:xfrm>
            <a:off x="6529388" y="2528888"/>
            <a:ext cx="685800" cy="0"/>
          </a:xfrm>
          <a:prstGeom prst="line">
            <a:avLst/>
          </a:prstGeom>
          <a:noFill/>
          <a:ln w="9525">
            <a:solidFill>
              <a:schemeClr val="tx1"/>
            </a:solidFill>
            <a:round/>
            <a:headEnd/>
            <a:tailEnd/>
          </a:ln>
        </p:spPr>
        <p:txBody>
          <a:bodyPr/>
          <a:lstStyle/>
          <a:p>
            <a:endParaRPr lang="es-ES"/>
          </a:p>
        </p:txBody>
      </p:sp>
      <p:sp>
        <p:nvSpPr>
          <p:cNvPr id="15364" name="Line 5"/>
          <p:cNvSpPr>
            <a:spLocks noChangeShapeType="1"/>
          </p:cNvSpPr>
          <p:nvPr/>
        </p:nvSpPr>
        <p:spPr bwMode="auto">
          <a:xfrm rot="5400000">
            <a:off x="4419600" y="4173538"/>
            <a:ext cx="914400" cy="0"/>
          </a:xfrm>
          <a:prstGeom prst="line">
            <a:avLst/>
          </a:prstGeom>
          <a:noFill/>
          <a:ln w="25400">
            <a:solidFill>
              <a:schemeClr val="accent2"/>
            </a:solidFill>
            <a:round/>
            <a:headEnd/>
            <a:tailEnd/>
          </a:ln>
        </p:spPr>
        <p:txBody>
          <a:bodyPr/>
          <a:lstStyle/>
          <a:p>
            <a:endParaRPr lang="es-ES"/>
          </a:p>
        </p:txBody>
      </p:sp>
      <p:sp>
        <p:nvSpPr>
          <p:cNvPr id="15365" name="Line 6"/>
          <p:cNvSpPr>
            <a:spLocks noChangeShapeType="1"/>
          </p:cNvSpPr>
          <p:nvPr/>
        </p:nvSpPr>
        <p:spPr bwMode="auto">
          <a:xfrm>
            <a:off x="7239000" y="3716338"/>
            <a:ext cx="0" cy="762000"/>
          </a:xfrm>
          <a:prstGeom prst="line">
            <a:avLst/>
          </a:prstGeom>
          <a:noFill/>
          <a:ln w="25400">
            <a:solidFill>
              <a:schemeClr val="accent2"/>
            </a:solidFill>
            <a:round/>
            <a:headEnd/>
            <a:tailEnd/>
          </a:ln>
        </p:spPr>
        <p:txBody>
          <a:bodyPr/>
          <a:lstStyle/>
          <a:p>
            <a:endParaRPr lang="es-ES"/>
          </a:p>
        </p:txBody>
      </p:sp>
      <p:sp>
        <p:nvSpPr>
          <p:cNvPr id="15366" name="Line 7"/>
          <p:cNvSpPr>
            <a:spLocks noChangeShapeType="1"/>
          </p:cNvSpPr>
          <p:nvPr/>
        </p:nvSpPr>
        <p:spPr bwMode="auto">
          <a:xfrm>
            <a:off x="2573338" y="3716338"/>
            <a:ext cx="0" cy="762000"/>
          </a:xfrm>
          <a:prstGeom prst="line">
            <a:avLst/>
          </a:prstGeom>
          <a:noFill/>
          <a:ln w="25400">
            <a:solidFill>
              <a:schemeClr val="accent2"/>
            </a:solidFill>
            <a:round/>
            <a:headEnd/>
            <a:tailEnd/>
          </a:ln>
        </p:spPr>
        <p:txBody>
          <a:bodyPr/>
          <a:lstStyle/>
          <a:p>
            <a:endParaRPr lang="es-ES"/>
          </a:p>
        </p:txBody>
      </p:sp>
      <p:sp>
        <p:nvSpPr>
          <p:cNvPr id="15367" name="Line 8"/>
          <p:cNvSpPr>
            <a:spLocks noChangeShapeType="1"/>
          </p:cNvSpPr>
          <p:nvPr/>
        </p:nvSpPr>
        <p:spPr bwMode="auto">
          <a:xfrm rot="5400000">
            <a:off x="2719388" y="3094038"/>
            <a:ext cx="914400" cy="0"/>
          </a:xfrm>
          <a:prstGeom prst="line">
            <a:avLst/>
          </a:prstGeom>
          <a:noFill/>
          <a:ln w="25400">
            <a:solidFill>
              <a:schemeClr val="accent2"/>
            </a:solidFill>
            <a:round/>
            <a:headEnd/>
            <a:tailEnd/>
          </a:ln>
        </p:spPr>
        <p:txBody>
          <a:bodyPr/>
          <a:lstStyle/>
          <a:p>
            <a:endParaRPr lang="es-ES"/>
          </a:p>
        </p:txBody>
      </p:sp>
      <p:sp>
        <p:nvSpPr>
          <p:cNvPr id="15368" name="Text Box 9"/>
          <p:cNvSpPr txBox="1">
            <a:spLocks noChangeArrowheads="1"/>
          </p:cNvSpPr>
          <p:nvPr/>
        </p:nvSpPr>
        <p:spPr bwMode="auto">
          <a:xfrm>
            <a:off x="914400" y="333375"/>
            <a:ext cx="7848600" cy="641350"/>
          </a:xfrm>
          <a:prstGeom prst="rect">
            <a:avLst/>
          </a:prstGeom>
          <a:noFill/>
          <a:ln w="9525">
            <a:noFill/>
            <a:miter lim="800000"/>
            <a:headEnd/>
            <a:tailEnd/>
          </a:ln>
        </p:spPr>
        <p:txBody>
          <a:bodyPr>
            <a:spAutoFit/>
          </a:bodyPr>
          <a:lstStyle/>
          <a:p>
            <a:pPr>
              <a:spcBef>
                <a:spcPct val="50000"/>
              </a:spcBef>
            </a:pPr>
            <a:r>
              <a:rPr lang="es-ES_tradnl" sz="3600">
                <a:latin typeface="Arial" charset="0"/>
              </a:rPr>
              <a:t>Resolución de direcciones multicast</a:t>
            </a:r>
            <a:endParaRPr lang="es-ES" sz="3600">
              <a:latin typeface="Arial" charset="0"/>
            </a:endParaRPr>
          </a:p>
        </p:txBody>
      </p:sp>
      <p:pic>
        <p:nvPicPr>
          <p:cNvPr id="15369" name="Picture 10"/>
          <p:cNvPicPr>
            <a:picLocks noChangeArrowheads="1"/>
          </p:cNvPicPr>
          <p:nvPr/>
        </p:nvPicPr>
        <p:blipFill>
          <a:blip r:embed="rId3" cstate="print"/>
          <a:srcRect/>
          <a:stretch>
            <a:fillRect/>
          </a:stretch>
        </p:blipFill>
        <p:spPr bwMode="auto">
          <a:xfrm>
            <a:off x="4572000" y="4357688"/>
            <a:ext cx="685800" cy="762000"/>
          </a:xfrm>
          <a:prstGeom prst="rect">
            <a:avLst/>
          </a:prstGeom>
          <a:noFill/>
          <a:ln w="12700">
            <a:noFill/>
            <a:miter lim="800000"/>
            <a:headEnd/>
            <a:tailEnd/>
          </a:ln>
        </p:spPr>
      </p:pic>
      <p:pic>
        <p:nvPicPr>
          <p:cNvPr id="15370" name="Picture 11"/>
          <p:cNvPicPr>
            <a:picLocks noChangeArrowheads="1"/>
          </p:cNvPicPr>
          <p:nvPr/>
        </p:nvPicPr>
        <p:blipFill>
          <a:blip r:embed="rId3" cstate="print"/>
          <a:srcRect/>
          <a:stretch>
            <a:fillRect/>
          </a:stretch>
        </p:blipFill>
        <p:spPr bwMode="auto">
          <a:xfrm>
            <a:off x="6934200" y="4281488"/>
            <a:ext cx="685800" cy="762000"/>
          </a:xfrm>
          <a:prstGeom prst="rect">
            <a:avLst/>
          </a:prstGeom>
          <a:noFill/>
          <a:ln w="12700">
            <a:noFill/>
            <a:miter lim="800000"/>
            <a:headEnd/>
            <a:tailEnd/>
          </a:ln>
        </p:spPr>
      </p:pic>
      <p:pic>
        <p:nvPicPr>
          <p:cNvPr id="15371" name="Picture 12"/>
          <p:cNvPicPr>
            <a:picLocks noChangeArrowheads="1"/>
          </p:cNvPicPr>
          <p:nvPr/>
        </p:nvPicPr>
        <p:blipFill>
          <a:blip r:embed="rId3" cstate="print"/>
          <a:srcRect/>
          <a:stretch>
            <a:fillRect/>
          </a:stretch>
        </p:blipFill>
        <p:spPr bwMode="auto">
          <a:xfrm>
            <a:off x="2268538" y="4357688"/>
            <a:ext cx="685800" cy="762000"/>
          </a:xfrm>
          <a:prstGeom prst="rect">
            <a:avLst/>
          </a:prstGeom>
          <a:noFill/>
          <a:ln w="12700">
            <a:noFill/>
            <a:miter lim="800000"/>
            <a:headEnd/>
            <a:tailEnd/>
          </a:ln>
        </p:spPr>
      </p:pic>
      <p:sp>
        <p:nvSpPr>
          <p:cNvPr id="15372" name="Text Box 13"/>
          <p:cNvSpPr txBox="1">
            <a:spLocks noChangeArrowheads="1"/>
          </p:cNvSpPr>
          <p:nvPr/>
        </p:nvSpPr>
        <p:spPr bwMode="auto">
          <a:xfrm>
            <a:off x="4578350" y="5087938"/>
            <a:ext cx="627063" cy="336550"/>
          </a:xfrm>
          <a:prstGeom prst="rect">
            <a:avLst/>
          </a:prstGeom>
          <a:noFill/>
          <a:ln w="9525">
            <a:noFill/>
            <a:miter lim="800000"/>
            <a:headEnd/>
            <a:tailEnd/>
          </a:ln>
        </p:spPr>
        <p:txBody>
          <a:bodyPr wrap="none">
            <a:spAutoFit/>
          </a:bodyPr>
          <a:lstStyle/>
          <a:p>
            <a:r>
              <a:rPr lang="es-ES_tradnl" sz="1600" b="1">
                <a:latin typeface="Arial" charset="0"/>
              </a:rPr>
              <a:t>Rosa</a:t>
            </a:r>
            <a:endParaRPr lang="es-ES" sz="1600" b="1">
              <a:latin typeface="Arial" charset="0"/>
            </a:endParaRPr>
          </a:p>
        </p:txBody>
      </p:sp>
      <p:sp>
        <p:nvSpPr>
          <p:cNvPr id="15373" name="Text Box 14"/>
          <p:cNvSpPr txBox="1">
            <a:spLocks noChangeArrowheads="1"/>
          </p:cNvSpPr>
          <p:nvPr/>
        </p:nvSpPr>
        <p:spPr bwMode="auto">
          <a:xfrm>
            <a:off x="2268538" y="5087938"/>
            <a:ext cx="606425" cy="336550"/>
          </a:xfrm>
          <a:prstGeom prst="rect">
            <a:avLst/>
          </a:prstGeom>
          <a:noFill/>
          <a:ln w="9525">
            <a:noFill/>
            <a:miter lim="800000"/>
            <a:headEnd/>
            <a:tailEnd/>
          </a:ln>
        </p:spPr>
        <p:txBody>
          <a:bodyPr wrap="none">
            <a:spAutoFit/>
          </a:bodyPr>
          <a:lstStyle/>
          <a:p>
            <a:r>
              <a:rPr lang="es-ES_tradnl" sz="1600" b="1">
                <a:latin typeface="Arial" charset="0"/>
              </a:rPr>
              <a:t>Juan</a:t>
            </a:r>
            <a:endParaRPr lang="es-ES" sz="1600" b="1">
              <a:latin typeface="Arial" charset="0"/>
            </a:endParaRPr>
          </a:p>
        </p:txBody>
      </p:sp>
      <p:sp>
        <p:nvSpPr>
          <p:cNvPr id="15374" name="Text Box 15"/>
          <p:cNvSpPr txBox="1">
            <a:spLocks noChangeArrowheads="1"/>
          </p:cNvSpPr>
          <p:nvPr/>
        </p:nvSpPr>
        <p:spPr bwMode="auto">
          <a:xfrm>
            <a:off x="7010400" y="5087938"/>
            <a:ext cx="555625" cy="336550"/>
          </a:xfrm>
          <a:prstGeom prst="rect">
            <a:avLst/>
          </a:prstGeom>
          <a:noFill/>
          <a:ln w="9525">
            <a:noFill/>
            <a:miter lim="800000"/>
            <a:headEnd/>
            <a:tailEnd/>
          </a:ln>
        </p:spPr>
        <p:txBody>
          <a:bodyPr wrap="none">
            <a:spAutoFit/>
          </a:bodyPr>
          <a:lstStyle/>
          <a:p>
            <a:r>
              <a:rPr lang="es-ES_tradnl" sz="1600" b="1">
                <a:latin typeface="Arial" charset="0"/>
              </a:rPr>
              <a:t>Luis</a:t>
            </a:r>
            <a:endParaRPr lang="es-ES" sz="1600" b="1">
              <a:latin typeface="Arial" charset="0"/>
            </a:endParaRPr>
          </a:p>
        </p:txBody>
      </p:sp>
      <p:grpSp>
        <p:nvGrpSpPr>
          <p:cNvPr id="15375" name="Group 16"/>
          <p:cNvGrpSpPr>
            <a:grpSpLocks/>
          </p:cNvGrpSpPr>
          <p:nvPr/>
        </p:nvGrpSpPr>
        <p:grpSpPr bwMode="auto">
          <a:xfrm>
            <a:off x="1804988" y="2376488"/>
            <a:ext cx="1295400" cy="581025"/>
            <a:chOff x="1728" y="1584"/>
            <a:chExt cx="816" cy="366"/>
          </a:xfrm>
        </p:grpSpPr>
        <p:sp>
          <p:nvSpPr>
            <p:cNvPr id="15478" name="Line 17"/>
            <p:cNvSpPr>
              <a:spLocks noChangeShapeType="1"/>
            </p:cNvSpPr>
            <p:nvPr/>
          </p:nvSpPr>
          <p:spPr bwMode="auto">
            <a:xfrm>
              <a:off x="2064" y="1776"/>
              <a:ext cx="480" cy="0"/>
            </a:xfrm>
            <a:prstGeom prst="line">
              <a:avLst/>
            </a:prstGeom>
            <a:noFill/>
            <a:ln w="9525">
              <a:solidFill>
                <a:schemeClr val="tx1"/>
              </a:solidFill>
              <a:round/>
              <a:headEnd/>
              <a:tailEnd/>
            </a:ln>
          </p:spPr>
          <p:txBody>
            <a:bodyPr/>
            <a:lstStyle/>
            <a:p>
              <a:endParaRPr lang="es-ES"/>
            </a:p>
          </p:txBody>
        </p:sp>
        <p:pic>
          <p:nvPicPr>
            <p:cNvPr id="15479" name="Picture 18"/>
            <p:cNvPicPr>
              <a:picLocks noChangeArrowheads="1"/>
            </p:cNvPicPr>
            <p:nvPr/>
          </p:nvPicPr>
          <p:blipFill>
            <a:blip r:embed="rId4" cstate="print"/>
            <a:srcRect/>
            <a:stretch>
              <a:fillRect/>
            </a:stretch>
          </p:blipFill>
          <p:spPr bwMode="auto">
            <a:xfrm>
              <a:off x="1728" y="1584"/>
              <a:ext cx="506" cy="366"/>
            </a:xfrm>
            <a:prstGeom prst="rect">
              <a:avLst/>
            </a:prstGeom>
            <a:noFill/>
            <a:ln w="12700">
              <a:noFill/>
              <a:miter lim="800000"/>
              <a:headEnd/>
              <a:tailEnd/>
            </a:ln>
          </p:spPr>
        </p:pic>
      </p:grpSp>
      <p:pic>
        <p:nvPicPr>
          <p:cNvPr id="15376" name="Picture 19"/>
          <p:cNvPicPr>
            <a:picLocks noChangeArrowheads="1"/>
          </p:cNvPicPr>
          <p:nvPr/>
        </p:nvPicPr>
        <p:blipFill>
          <a:blip r:embed="rId5" cstate="print"/>
          <a:srcRect/>
          <a:stretch>
            <a:fillRect/>
          </a:stretch>
        </p:blipFill>
        <p:spPr bwMode="auto">
          <a:xfrm>
            <a:off x="2874963" y="2147888"/>
            <a:ext cx="682625" cy="952500"/>
          </a:xfrm>
          <a:prstGeom prst="rect">
            <a:avLst/>
          </a:prstGeom>
          <a:noFill/>
          <a:ln w="12700">
            <a:noFill/>
            <a:miter lim="800000"/>
            <a:headEnd/>
            <a:tailEnd/>
          </a:ln>
        </p:spPr>
      </p:pic>
      <p:pic>
        <p:nvPicPr>
          <p:cNvPr id="1006612" name="Picture 20" descr="Woman"/>
          <p:cNvPicPr>
            <a:picLocks noChangeAspect="1" noChangeArrowheads="1"/>
          </p:cNvPicPr>
          <p:nvPr/>
        </p:nvPicPr>
        <p:blipFill>
          <a:blip r:embed="rId6" cstate="print"/>
          <a:srcRect/>
          <a:stretch>
            <a:fillRect/>
          </a:stretch>
        </p:blipFill>
        <p:spPr bwMode="auto">
          <a:xfrm>
            <a:off x="2562225" y="4433888"/>
            <a:ext cx="87313" cy="304800"/>
          </a:xfrm>
          <a:prstGeom prst="rect">
            <a:avLst/>
          </a:prstGeom>
          <a:noFill/>
          <a:ln w="9525">
            <a:noFill/>
            <a:miter lim="800000"/>
            <a:headEnd/>
            <a:tailEnd/>
          </a:ln>
        </p:spPr>
      </p:pic>
      <p:pic>
        <p:nvPicPr>
          <p:cNvPr id="1006613" name="Picture 21" descr="Woman"/>
          <p:cNvPicPr>
            <a:picLocks noChangeAspect="1" noChangeArrowheads="1"/>
          </p:cNvPicPr>
          <p:nvPr/>
        </p:nvPicPr>
        <p:blipFill>
          <a:blip r:embed="rId6" cstate="print"/>
          <a:srcRect/>
          <a:stretch>
            <a:fillRect/>
          </a:stretch>
        </p:blipFill>
        <p:spPr bwMode="auto">
          <a:xfrm>
            <a:off x="4865688" y="4433888"/>
            <a:ext cx="87312" cy="304800"/>
          </a:xfrm>
          <a:prstGeom prst="rect">
            <a:avLst/>
          </a:prstGeom>
          <a:noFill/>
          <a:ln w="9525">
            <a:noFill/>
            <a:miter lim="800000"/>
            <a:headEnd/>
            <a:tailEnd/>
          </a:ln>
        </p:spPr>
      </p:pic>
      <p:sp>
        <p:nvSpPr>
          <p:cNvPr id="15379" name="Line 22"/>
          <p:cNvSpPr>
            <a:spLocks noChangeShapeType="1"/>
          </p:cNvSpPr>
          <p:nvPr/>
        </p:nvSpPr>
        <p:spPr bwMode="auto">
          <a:xfrm rot="5400000">
            <a:off x="4906169" y="1373982"/>
            <a:ext cx="3175" cy="4687887"/>
          </a:xfrm>
          <a:prstGeom prst="line">
            <a:avLst/>
          </a:prstGeom>
          <a:noFill/>
          <a:ln w="25400">
            <a:solidFill>
              <a:schemeClr val="accent2"/>
            </a:solidFill>
            <a:round/>
            <a:headEnd/>
            <a:tailEnd/>
          </a:ln>
        </p:spPr>
        <p:txBody>
          <a:bodyPr/>
          <a:lstStyle/>
          <a:p>
            <a:endParaRPr lang="es-ES"/>
          </a:p>
        </p:txBody>
      </p:sp>
      <p:sp>
        <p:nvSpPr>
          <p:cNvPr id="15380" name="Text Box 23"/>
          <p:cNvSpPr txBox="1">
            <a:spLocks noChangeArrowheads="1"/>
          </p:cNvSpPr>
          <p:nvPr/>
        </p:nvSpPr>
        <p:spPr bwMode="auto">
          <a:xfrm>
            <a:off x="1905000" y="5500688"/>
            <a:ext cx="1481138" cy="304800"/>
          </a:xfrm>
          <a:prstGeom prst="rect">
            <a:avLst/>
          </a:prstGeom>
          <a:noFill/>
          <a:ln w="9525">
            <a:noFill/>
            <a:miter lim="800000"/>
            <a:headEnd/>
            <a:tailEnd/>
          </a:ln>
        </p:spPr>
        <p:txBody>
          <a:bodyPr wrap="none">
            <a:spAutoFit/>
          </a:bodyPr>
          <a:lstStyle/>
          <a:p>
            <a:r>
              <a:rPr lang="es-ES" sz="1400" b="1">
                <a:latin typeface="Arial" charset="0"/>
              </a:rPr>
              <a:t>0000.E85A.CA6D</a:t>
            </a:r>
          </a:p>
        </p:txBody>
      </p:sp>
      <p:sp>
        <p:nvSpPr>
          <p:cNvPr id="15381" name="Text Box 24"/>
          <p:cNvSpPr txBox="1">
            <a:spLocks noChangeArrowheads="1"/>
          </p:cNvSpPr>
          <p:nvPr/>
        </p:nvSpPr>
        <p:spPr bwMode="auto">
          <a:xfrm>
            <a:off x="4114800" y="5500688"/>
            <a:ext cx="1406525" cy="304800"/>
          </a:xfrm>
          <a:prstGeom prst="rect">
            <a:avLst/>
          </a:prstGeom>
          <a:noFill/>
          <a:ln w="9525">
            <a:noFill/>
            <a:miter lim="800000"/>
            <a:headEnd/>
            <a:tailEnd/>
          </a:ln>
        </p:spPr>
        <p:txBody>
          <a:bodyPr wrap="none">
            <a:spAutoFit/>
          </a:bodyPr>
          <a:lstStyle/>
          <a:p>
            <a:r>
              <a:rPr lang="es-ES" sz="1400" b="1">
                <a:latin typeface="Arial" charset="0"/>
              </a:rPr>
              <a:t>0001.02CD.8397</a:t>
            </a:r>
          </a:p>
        </p:txBody>
      </p:sp>
      <p:sp>
        <p:nvSpPr>
          <p:cNvPr id="15382" name="Text Box 25"/>
          <p:cNvSpPr txBox="1">
            <a:spLocks noChangeArrowheads="1"/>
          </p:cNvSpPr>
          <p:nvPr/>
        </p:nvSpPr>
        <p:spPr bwMode="auto">
          <a:xfrm>
            <a:off x="6492875" y="5500688"/>
            <a:ext cx="1462088" cy="304800"/>
          </a:xfrm>
          <a:prstGeom prst="rect">
            <a:avLst/>
          </a:prstGeom>
          <a:noFill/>
          <a:ln w="9525">
            <a:noFill/>
            <a:miter lim="800000"/>
            <a:headEnd/>
            <a:tailEnd/>
          </a:ln>
        </p:spPr>
        <p:txBody>
          <a:bodyPr wrap="none">
            <a:spAutoFit/>
          </a:bodyPr>
          <a:lstStyle/>
          <a:p>
            <a:r>
              <a:rPr lang="es-ES" sz="1400" b="1">
                <a:latin typeface="Arial" charset="0"/>
              </a:rPr>
              <a:t>0001.02CC.4DD5</a:t>
            </a:r>
          </a:p>
        </p:txBody>
      </p:sp>
      <p:sp>
        <p:nvSpPr>
          <p:cNvPr id="1006618" name="Text Box 26"/>
          <p:cNvSpPr txBox="1">
            <a:spLocks noChangeArrowheads="1"/>
          </p:cNvSpPr>
          <p:nvPr/>
        </p:nvSpPr>
        <p:spPr bwMode="auto">
          <a:xfrm>
            <a:off x="1919288" y="6110288"/>
            <a:ext cx="1370012" cy="304800"/>
          </a:xfrm>
          <a:prstGeom prst="rect">
            <a:avLst/>
          </a:prstGeom>
          <a:noFill/>
          <a:ln w="9525">
            <a:noFill/>
            <a:miter lim="800000"/>
            <a:headEnd/>
            <a:tailEnd/>
          </a:ln>
        </p:spPr>
        <p:txBody>
          <a:bodyPr wrap="none">
            <a:spAutoFit/>
          </a:bodyPr>
          <a:lstStyle/>
          <a:p>
            <a:r>
              <a:rPr lang="es-ES" sz="1400" b="1">
                <a:latin typeface="Arial" charset="0"/>
              </a:rPr>
              <a:t>0100.5E00.0001</a:t>
            </a:r>
          </a:p>
        </p:txBody>
      </p:sp>
      <p:sp>
        <p:nvSpPr>
          <p:cNvPr id="1006619" name="Text Box 27"/>
          <p:cNvSpPr txBox="1">
            <a:spLocks noChangeArrowheads="1"/>
          </p:cNvSpPr>
          <p:nvPr/>
        </p:nvSpPr>
        <p:spPr bwMode="auto">
          <a:xfrm>
            <a:off x="4114800" y="6110288"/>
            <a:ext cx="1370013" cy="304800"/>
          </a:xfrm>
          <a:prstGeom prst="rect">
            <a:avLst/>
          </a:prstGeom>
          <a:noFill/>
          <a:ln w="9525">
            <a:noFill/>
            <a:miter lim="800000"/>
            <a:headEnd/>
            <a:tailEnd/>
          </a:ln>
        </p:spPr>
        <p:txBody>
          <a:bodyPr wrap="none">
            <a:spAutoFit/>
          </a:bodyPr>
          <a:lstStyle/>
          <a:p>
            <a:r>
              <a:rPr lang="es-ES" sz="1400" b="1">
                <a:latin typeface="Arial" charset="0"/>
              </a:rPr>
              <a:t>0100.5E00.0001</a:t>
            </a:r>
          </a:p>
        </p:txBody>
      </p:sp>
      <p:sp>
        <p:nvSpPr>
          <p:cNvPr id="15385" name="AutoShape 28"/>
          <p:cNvSpPr>
            <a:spLocks/>
          </p:cNvSpPr>
          <p:nvPr/>
        </p:nvSpPr>
        <p:spPr bwMode="auto">
          <a:xfrm>
            <a:off x="1676400" y="5424488"/>
            <a:ext cx="152400" cy="990600"/>
          </a:xfrm>
          <a:prstGeom prst="leftBrace">
            <a:avLst>
              <a:gd name="adj1" fmla="val 54167"/>
              <a:gd name="adj2" fmla="val 50000"/>
            </a:avLst>
          </a:prstGeom>
          <a:noFill/>
          <a:ln w="9525">
            <a:solidFill>
              <a:schemeClr val="tx1"/>
            </a:solidFill>
            <a:round/>
            <a:headEnd/>
            <a:tailEnd/>
          </a:ln>
        </p:spPr>
        <p:txBody>
          <a:bodyPr wrap="none" anchor="ctr"/>
          <a:lstStyle/>
          <a:p>
            <a:endParaRPr lang="es-ES"/>
          </a:p>
        </p:txBody>
      </p:sp>
      <p:sp>
        <p:nvSpPr>
          <p:cNvPr id="15386" name="Text Box 29"/>
          <p:cNvSpPr txBox="1">
            <a:spLocks noChangeArrowheads="1"/>
          </p:cNvSpPr>
          <p:nvPr/>
        </p:nvSpPr>
        <p:spPr bwMode="auto">
          <a:xfrm>
            <a:off x="304800" y="5424488"/>
            <a:ext cx="1295400" cy="942975"/>
          </a:xfrm>
          <a:prstGeom prst="rect">
            <a:avLst/>
          </a:prstGeom>
          <a:noFill/>
          <a:ln w="9525">
            <a:noFill/>
            <a:miter lim="800000"/>
            <a:headEnd/>
            <a:tailEnd/>
          </a:ln>
        </p:spPr>
        <p:txBody>
          <a:bodyPr>
            <a:spAutoFit/>
          </a:bodyPr>
          <a:lstStyle/>
          <a:p>
            <a:pPr algn="ctr"/>
            <a:r>
              <a:rPr lang="es-ES" sz="1400" b="1">
                <a:latin typeface="Arial" charset="0"/>
              </a:rPr>
              <a:t>Direcciones capturadas por la tarjeta de red</a:t>
            </a:r>
          </a:p>
        </p:txBody>
      </p:sp>
      <p:sp>
        <p:nvSpPr>
          <p:cNvPr id="15387" name="Line 30"/>
          <p:cNvSpPr>
            <a:spLocks noChangeShapeType="1"/>
          </p:cNvSpPr>
          <p:nvPr/>
        </p:nvSpPr>
        <p:spPr bwMode="auto">
          <a:xfrm rot="5400000">
            <a:off x="5843588" y="3094038"/>
            <a:ext cx="914400" cy="0"/>
          </a:xfrm>
          <a:prstGeom prst="line">
            <a:avLst/>
          </a:prstGeom>
          <a:noFill/>
          <a:ln w="25400">
            <a:solidFill>
              <a:schemeClr val="accent2"/>
            </a:solidFill>
            <a:round/>
            <a:headEnd/>
            <a:tailEnd/>
          </a:ln>
        </p:spPr>
        <p:txBody>
          <a:bodyPr/>
          <a:lstStyle/>
          <a:p>
            <a:endParaRPr lang="es-ES"/>
          </a:p>
        </p:txBody>
      </p:sp>
      <p:pic>
        <p:nvPicPr>
          <p:cNvPr id="15388" name="Picture 31"/>
          <p:cNvPicPr>
            <a:picLocks noChangeArrowheads="1"/>
          </p:cNvPicPr>
          <p:nvPr/>
        </p:nvPicPr>
        <p:blipFill>
          <a:blip r:embed="rId5" cstate="print"/>
          <a:srcRect/>
          <a:stretch>
            <a:fillRect/>
          </a:stretch>
        </p:blipFill>
        <p:spPr bwMode="auto">
          <a:xfrm>
            <a:off x="5999163" y="2147888"/>
            <a:ext cx="682625" cy="952500"/>
          </a:xfrm>
          <a:prstGeom prst="rect">
            <a:avLst/>
          </a:prstGeom>
          <a:noFill/>
          <a:ln w="12700">
            <a:noFill/>
            <a:miter lim="800000"/>
            <a:headEnd/>
            <a:tailEnd/>
          </a:ln>
        </p:spPr>
      </p:pic>
      <p:pic>
        <p:nvPicPr>
          <p:cNvPr id="15389" name="Picture 32"/>
          <p:cNvPicPr>
            <a:picLocks noChangeArrowheads="1"/>
          </p:cNvPicPr>
          <p:nvPr/>
        </p:nvPicPr>
        <p:blipFill>
          <a:blip r:embed="rId7" cstate="print"/>
          <a:srcRect/>
          <a:stretch>
            <a:fillRect/>
          </a:stretch>
        </p:blipFill>
        <p:spPr bwMode="auto">
          <a:xfrm>
            <a:off x="7062788" y="2300288"/>
            <a:ext cx="831850" cy="533400"/>
          </a:xfrm>
          <a:prstGeom prst="rect">
            <a:avLst/>
          </a:prstGeom>
          <a:noFill/>
          <a:ln w="9525">
            <a:noFill/>
            <a:miter lim="800000"/>
            <a:headEnd/>
            <a:tailEnd/>
          </a:ln>
        </p:spPr>
      </p:pic>
      <p:grpSp>
        <p:nvGrpSpPr>
          <p:cNvPr id="3" name="Group 33"/>
          <p:cNvGrpSpPr>
            <a:grpSpLocks noChangeAspect="1"/>
          </p:cNvGrpSpPr>
          <p:nvPr/>
        </p:nvGrpSpPr>
        <p:grpSpPr bwMode="auto">
          <a:xfrm>
            <a:off x="7239000" y="4357688"/>
            <a:ext cx="93663" cy="323850"/>
            <a:chOff x="4560" y="2416"/>
            <a:chExt cx="300" cy="1037"/>
          </a:xfrm>
        </p:grpSpPr>
        <p:sp>
          <p:nvSpPr>
            <p:cNvPr id="15449" name="Freeform 34"/>
            <p:cNvSpPr>
              <a:spLocks noChangeAspect="1"/>
            </p:cNvSpPr>
            <p:nvPr/>
          </p:nvSpPr>
          <p:spPr bwMode="auto">
            <a:xfrm>
              <a:off x="4730" y="3399"/>
              <a:ext cx="122" cy="48"/>
            </a:xfrm>
            <a:custGeom>
              <a:avLst/>
              <a:gdLst>
                <a:gd name="T0" fmla="*/ 3 w 122"/>
                <a:gd name="T1" fmla="*/ 0 h 48"/>
                <a:gd name="T2" fmla="*/ 0 w 122"/>
                <a:gd name="T3" fmla="*/ 17 h 48"/>
                <a:gd name="T4" fmla="*/ 3 w 122"/>
                <a:gd name="T5" fmla="*/ 29 h 48"/>
                <a:gd name="T6" fmla="*/ 14 w 122"/>
                <a:gd name="T7" fmla="*/ 37 h 48"/>
                <a:gd name="T8" fmla="*/ 27 w 122"/>
                <a:gd name="T9" fmla="*/ 43 h 48"/>
                <a:gd name="T10" fmla="*/ 36 w 122"/>
                <a:gd name="T11" fmla="*/ 40 h 48"/>
                <a:gd name="T12" fmla="*/ 36 w 122"/>
                <a:gd name="T13" fmla="*/ 31 h 48"/>
                <a:gd name="T14" fmla="*/ 55 w 122"/>
                <a:gd name="T15" fmla="*/ 40 h 48"/>
                <a:gd name="T16" fmla="*/ 68 w 122"/>
                <a:gd name="T17" fmla="*/ 46 h 48"/>
                <a:gd name="T18" fmla="*/ 90 w 122"/>
                <a:gd name="T19" fmla="*/ 48 h 48"/>
                <a:gd name="T20" fmla="*/ 119 w 122"/>
                <a:gd name="T21" fmla="*/ 48 h 48"/>
                <a:gd name="T22" fmla="*/ 122 w 122"/>
                <a:gd name="T23" fmla="*/ 40 h 48"/>
                <a:gd name="T24" fmla="*/ 106 w 122"/>
                <a:gd name="T25" fmla="*/ 29 h 48"/>
                <a:gd name="T26" fmla="*/ 92 w 122"/>
                <a:gd name="T27" fmla="*/ 17 h 48"/>
                <a:gd name="T28" fmla="*/ 79 w 122"/>
                <a:gd name="T29" fmla="*/ 9 h 48"/>
                <a:gd name="T30" fmla="*/ 63 w 122"/>
                <a:gd name="T31" fmla="*/ 0 h 48"/>
                <a:gd name="T32" fmla="*/ 3 w 122"/>
                <a:gd name="T33" fmla="*/ 0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2"/>
                <a:gd name="T52" fmla="*/ 0 h 48"/>
                <a:gd name="T53" fmla="*/ 122 w 122"/>
                <a:gd name="T54" fmla="*/ 48 h 4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2" h="48">
                  <a:moveTo>
                    <a:pt x="3" y="0"/>
                  </a:moveTo>
                  <a:lnTo>
                    <a:pt x="0" y="17"/>
                  </a:lnTo>
                  <a:lnTo>
                    <a:pt x="3" y="29"/>
                  </a:lnTo>
                  <a:lnTo>
                    <a:pt x="14" y="37"/>
                  </a:lnTo>
                  <a:lnTo>
                    <a:pt x="27" y="43"/>
                  </a:lnTo>
                  <a:lnTo>
                    <a:pt x="36" y="40"/>
                  </a:lnTo>
                  <a:lnTo>
                    <a:pt x="36" y="31"/>
                  </a:lnTo>
                  <a:lnTo>
                    <a:pt x="55" y="40"/>
                  </a:lnTo>
                  <a:lnTo>
                    <a:pt x="68" y="46"/>
                  </a:lnTo>
                  <a:lnTo>
                    <a:pt x="90" y="48"/>
                  </a:lnTo>
                  <a:lnTo>
                    <a:pt x="119" y="48"/>
                  </a:lnTo>
                  <a:lnTo>
                    <a:pt x="122" y="40"/>
                  </a:lnTo>
                  <a:lnTo>
                    <a:pt x="106" y="29"/>
                  </a:lnTo>
                  <a:lnTo>
                    <a:pt x="92" y="17"/>
                  </a:lnTo>
                  <a:lnTo>
                    <a:pt x="79" y="9"/>
                  </a:lnTo>
                  <a:lnTo>
                    <a:pt x="63" y="0"/>
                  </a:lnTo>
                  <a:lnTo>
                    <a:pt x="3" y="0"/>
                  </a:lnTo>
                  <a:close/>
                </a:path>
              </a:pathLst>
            </a:custGeom>
            <a:solidFill>
              <a:srgbClr val="555555"/>
            </a:solidFill>
            <a:ln w="9525">
              <a:noFill/>
              <a:round/>
              <a:headEnd/>
              <a:tailEnd/>
            </a:ln>
          </p:spPr>
          <p:txBody>
            <a:bodyPr/>
            <a:lstStyle/>
            <a:p>
              <a:endParaRPr lang="es-ES"/>
            </a:p>
          </p:txBody>
        </p:sp>
        <p:sp>
          <p:nvSpPr>
            <p:cNvPr id="15450" name="Freeform 35"/>
            <p:cNvSpPr>
              <a:spLocks noChangeAspect="1"/>
            </p:cNvSpPr>
            <p:nvPr/>
          </p:nvSpPr>
          <p:spPr bwMode="auto">
            <a:xfrm>
              <a:off x="4730" y="3399"/>
              <a:ext cx="122" cy="48"/>
            </a:xfrm>
            <a:custGeom>
              <a:avLst/>
              <a:gdLst>
                <a:gd name="T0" fmla="*/ 3 w 122"/>
                <a:gd name="T1" fmla="*/ 0 h 48"/>
                <a:gd name="T2" fmla="*/ 0 w 122"/>
                <a:gd name="T3" fmla="*/ 17 h 48"/>
                <a:gd name="T4" fmla="*/ 3 w 122"/>
                <a:gd name="T5" fmla="*/ 29 h 48"/>
                <a:gd name="T6" fmla="*/ 14 w 122"/>
                <a:gd name="T7" fmla="*/ 37 h 48"/>
                <a:gd name="T8" fmla="*/ 27 w 122"/>
                <a:gd name="T9" fmla="*/ 43 h 48"/>
                <a:gd name="T10" fmla="*/ 36 w 122"/>
                <a:gd name="T11" fmla="*/ 40 h 48"/>
                <a:gd name="T12" fmla="*/ 36 w 122"/>
                <a:gd name="T13" fmla="*/ 31 h 48"/>
                <a:gd name="T14" fmla="*/ 55 w 122"/>
                <a:gd name="T15" fmla="*/ 40 h 48"/>
                <a:gd name="T16" fmla="*/ 68 w 122"/>
                <a:gd name="T17" fmla="*/ 46 h 48"/>
                <a:gd name="T18" fmla="*/ 90 w 122"/>
                <a:gd name="T19" fmla="*/ 48 h 48"/>
                <a:gd name="T20" fmla="*/ 119 w 122"/>
                <a:gd name="T21" fmla="*/ 48 h 48"/>
                <a:gd name="T22" fmla="*/ 122 w 122"/>
                <a:gd name="T23" fmla="*/ 40 h 48"/>
                <a:gd name="T24" fmla="*/ 106 w 122"/>
                <a:gd name="T25" fmla="*/ 29 h 48"/>
                <a:gd name="T26" fmla="*/ 92 w 122"/>
                <a:gd name="T27" fmla="*/ 17 h 48"/>
                <a:gd name="T28" fmla="*/ 79 w 122"/>
                <a:gd name="T29" fmla="*/ 9 h 48"/>
                <a:gd name="T30" fmla="*/ 63 w 122"/>
                <a:gd name="T31" fmla="*/ 0 h 48"/>
                <a:gd name="T32" fmla="*/ 3 w 122"/>
                <a:gd name="T33" fmla="*/ 0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2"/>
                <a:gd name="T52" fmla="*/ 0 h 48"/>
                <a:gd name="T53" fmla="*/ 122 w 122"/>
                <a:gd name="T54" fmla="*/ 48 h 4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2" h="48">
                  <a:moveTo>
                    <a:pt x="3" y="0"/>
                  </a:moveTo>
                  <a:lnTo>
                    <a:pt x="0" y="17"/>
                  </a:lnTo>
                  <a:lnTo>
                    <a:pt x="3" y="29"/>
                  </a:lnTo>
                  <a:lnTo>
                    <a:pt x="14" y="37"/>
                  </a:lnTo>
                  <a:lnTo>
                    <a:pt x="27" y="43"/>
                  </a:lnTo>
                  <a:lnTo>
                    <a:pt x="36" y="40"/>
                  </a:lnTo>
                  <a:lnTo>
                    <a:pt x="36" y="31"/>
                  </a:lnTo>
                  <a:lnTo>
                    <a:pt x="55" y="40"/>
                  </a:lnTo>
                  <a:lnTo>
                    <a:pt x="68" y="46"/>
                  </a:lnTo>
                  <a:lnTo>
                    <a:pt x="90" y="48"/>
                  </a:lnTo>
                  <a:lnTo>
                    <a:pt x="119" y="48"/>
                  </a:lnTo>
                  <a:lnTo>
                    <a:pt x="122" y="40"/>
                  </a:lnTo>
                  <a:lnTo>
                    <a:pt x="106" y="29"/>
                  </a:lnTo>
                  <a:lnTo>
                    <a:pt x="92" y="17"/>
                  </a:lnTo>
                  <a:lnTo>
                    <a:pt x="79" y="9"/>
                  </a:lnTo>
                  <a:lnTo>
                    <a:pt x="63" y="0"/>
                  </a:lnTo>
                  <a:lnTo>
                    <a:pt x="3" y="0"/>
                  </a:lnTo>
                  <a:close/>
                </a:path>
              </a:pathLst>
            </a:custGeom>
            <a:solidFill>
              <a:srgbClr val="555555"/>
            </a:solidFill>
            <a:ln w="4763">
              <a:solidFill>
                <a:srgbClr val="000000"/>
              </a:solidFill>
              <a:prstDash val="solid"/>
              <a:round/>
              <a:headEnd/>
              <a:tailEnd/>
            </a:ln>
          </p:spPr>
          <p:txBody>
            <a:bodyPr/>
            <a:lstStyle/>
            <a:p>
              <a:endParaRPr lang="es-ES"/>
            </a:p>
          </p:txBody>
        </p:sp>
        <p:sp>
          <p:nvSpPr>
            <p:cNvPr id="15451" name="Freeform 36"/>
            <p:cNvSpPr>
              <a:spLocks noChangeAspect="1"/>
            </p:cNvSpPr>
            <p:nvPr/>
          </p:nvSpPr>
          <p:spPr bwMode="auto">
            <a:xfrm>
              <a:off x="4571" y="3391"/>
              <a:ext cx="86" cy="62"/>
            </a:xfrm>
            <a:custGeom>
              <a:avLst/>
              <a:gdLst>
                <a:gd name="T0" fmla="*/ 84 w 86"/>
                <a:gd name="T1" fmla="*/ 3 h 62"/>
                <a:gd name="T2" fmla="*/ 86 w 86"/>
                <a:gd name="T3" fmla="*/ 20 h 62"/>
                <a:gd name="T4" fmla="*/ 84 w 86"/>
                <a:gd name="T5" fmla="*/ 34 h 62"/>
                <a:gd name="T6" fmla="*/ 67 w 86"/>
                <a:gd name="T7" fmla="*/ 48 h 62"/>
                <a:gd name="T8" fmla="*/ 57 w 86"/>
                <a:gd name="T9" fmla="*/ 54 h 62"/>
                <a:gd name="T10" fmla="*/ 54 w 86"/>
                <a:gd name="T11" fmla="*/ 62 h 62"/>
                <a:gd name="T12" fmla="*/ 0 w 86"/>
                <a:gd name="T13" fmla="*/ 62 h 62"/>
                <a:gd name="T14" fmla="*/ 0 w 86"/>
                <a:gd name="T15" fmla="*/ 39 h 62"/>
                <a:gd name="T16" fmla="*/ 5 w 86"/>
                <a:gd name="T17" fmla="*/ 31 h 62"/>
                <a:gd name="T18" fmla="*/ 16 w 86"/>
                <a:gd name="T19" fmla="*/ 20 h 62"/>
                <a:gd name="T20" fmla="*/ 27 w 86"/>
                <a:gd name="T21" fmla="*/ 11 h 62"/>
                <a:gd name="T22" fmla="*/ 30 w 86"/>
                <a:gd name="T23" fmla="*/ 0 h 62"/>
                <a:gd name="T24" fmla="*/ 84 w 86"/>
                <a:gd name="T25" fmla="*/ 3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
                <a:gd name="T40" fmla="*/ 0 h 62"/>
                <a:gd name="T41" fmla="*/ 86 w 86"/>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 h="62">
                  <a:moveTo>
                    <a:pt x="84" y="3"/>
                  </a:moveTo>
                  <a:lnTo>
                    <a:pt x="86" y="20"/>
                  </a:lnTo>
                  <a:lnTo>
                    <a:pt x="84" y="34"/>
                  </a:lnTo>
                  <a:lnTo>
                    <a:pt x="67" y="48"/>
                  </a:lnTo>
                  <a:lnTo>
                    <a:pt x="57" y="54"/>
                  </a:lnTo>
                  <a:lnTo>
                    <a:pt x="54" y="62"/>
                  </a:lnTo>
                  <a:lnTo>
                    <a:pt x="0" y="62"/>
                  </a:lnTo>
                  <a:lnTo>
                    <a:pt x="0" y="39"/>
                  </a:lnTo>
                  <a:lnTo>
                    <a:pt x="5" y="31"/>
                  </a:lnTo>
                  <a:lnTo>
                    <a:pt x="16" y="20"/>
                  </a:lnTo>
                  <a:lnTo>
                    <a:pt x="27" y="11"/>
                  </a:lnTo>
                  <a:lnTo>
                    <a:pt x="30" y="0"/>
                  </a:lnTo>
                  <a:lnTo>
                    <a:pt x="84" y="3"/>
                  </a:lnTo>
                  <a:close/>
                </a:path>
              </a:pathLst>
            </a:custGeom>
            <a:solidFill>
              <a:srgbClr val="555555"/>
            </a:solidFill>
            <a:ln w="9525">
              <a:noFill/>
              <a:round/>
              <a:headEnd/>
              <a:tailEnd/>
            </a:ln>
          </p:spPr>
          <p:txBody>
            <a:bodyPr/>
            <a:lstStyle/>
            <a:p>
              <a:endParaRPr lang="es-ES"/>
            </a:p>
          </p:txBody>
        </p:sp>
        <p:sp>
          <p:nvSpPr>
            <p:cNvPr id="15452" name="Freeform 37"/>
            <p:cNvSpPr>
              <a:spLocks noChangeAspect="1"/>
            </p:cNvSpPr>
            <p:nvPr/>
          </p:nvSpPr>
          <p:spPr bwMode="auto">
            <a:xfrm>
              <a:off x="4571" y="3391"/>
              <a:ext cx="86" cy="62"/>
            </a:xfrm>
            <a:custGeom>
              <a:avLst/>
              <a:gdLst>
                <a:gd name="T0" fmla="*/ 84 w 86"/>
                <a:gd name="T1" fmla="*/ 3 h 62"/>
                <a:gd name="T2" fmla="*/ 86 w 86"/>
                <a:gd name="T3" fmla="*/ 20 h 62"/>
                <a:gd name="T4" fmla="*/ 84 w 86"/>
                <a:gd name="T5" fmla="*/ 34 h 62"/>
                <a:gd name="T6" fmla="*/ 67 w 86"/>
                <a:gd name="T7" fmla="*/ 48 h 62"/>
                <a:gd name="T8" fmla="*/ 57 w 86"/>
                <a:gd name="T9" fmla="*/ 54 h 62"/>
                <a:gd name="T10" fmla="*/ 54 w 86"/>
                <a:gd name="T11" fmla="*/ 62 h 62"/>
                <a:gd name="T12" fmla="*/ 0 w 86"/>
                <a:gd name="T13" fmla="*/ 62 h 62"/>
                <a:gd name="T14" fmla="*/ 0 w 86"/>
                <a:gd name="T15" fmla="*/ 39 h 62"/>
                <a:gd name="T16" fmla="*/ 5 w 86"/>
                <a:gd name="T17" fmla="*/ 31 h 62"/>
                <a:gd name="T18" fmla="*/ 16 w 86"/>
                <a:gd name="T19" fmla="*/ 20 h 62"/>
                <a:gd name="T20" fmla="*/ 27 w 86"/>
                <a:gd name="T21" fmla="*/ 11 h 62"/>
                <a:gd name="T22" fmla="*/ 30 w 86"/>
                <a:gd name="T23" fmla="*/ 0 h 62"/>
                <a:gd name="T24" fmla="*/ 84 w 86"/>
                <a:gd name="T25" fmla="*/ 3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
                <a:gd name="T40" fmla="*/ 0 h 62"/>
                <a:gd name="T41" fmla="*/ 86 w 86"/>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 h="62">
                  <a:moveTo>
                    <a:pt x="84" y="3"/>
                  </a:moveTo>
                  <a:lnTo>
                    <a:pt x="86" y="20"/>
                  </a:lnTo>
                  <a:lnTo>
                    <a:pt x="84" y="34"/>
                  </a:lnTo>
                  <a:lnTo>
                    <a:pt x="67" y="48"/>
                  </a:lnTo>
                  <a:lnTo>
                    <a:pt x="57" y="54"/>
                  </a:lnTo>
                  <a:lnTo>
                    <a:pt x="54" y="62"/>
                  </a:lnTo>
                  <a:lnTo>
                    <a:pt x="0" y="62"/>
                  </a:lnTo>
                  <a:lnTo>
                    <a:pt x="0" y="39"/>
                  </a:lnTo>
                  <a:lnTo>
                    <a:pt x="5" y="31"/>
                  </a:lnTo>
                  <a:lnTo>
                    <a:pt x="16" y="20"/>
                  </a:lnTo>
                  <a:lnTo>
                    <a:pt x="27" y="11"/>
                  </a:lnTo>
                  <a:lnTo>
                    <a:pt x="30" y="0"/>
                  </a:lnTo>
                  <a:lnTo>
                    <a:pt x="84" y="3"/>
                  </a:lnTo>
                  <a:close/>
                </a:path>
              </a:pathLst>
            </a:custGeom>
            <a:solidFill>
              <a:srgbClr val="555555"/>
            </a:solidFill>
            <a:ln w="4763">
              <a:solidFill>
                <a:srgbClr val="000000"/>
              </a:solidFill>
              <a:prstDash val="solid"/>
              <a:round/>
              <a:headEnd/>
              <a:tailEnd/>
            </a:ln>
          </p:spPr>
          <p:txBody>
            <a:bodyPr/>
            <a:lstStyle/>
            <a:p>
              <a:endParaRPr lang="es-ES"/>
            </a:p>
          </p:txBody>
        </p:sp>
        <p:sp>
          <p:nvSpPr>
            <p:cNvPr id="15453" name="Freeform 38"/>
            <p:cNvSpPr>
              <a:spLocks noChangeAspect="1"/>
            </p:cNvSpPr>
            <p:nvPr/>
          </p:nvSpPr>
          <p:spPr bwMode="auto">
            <a:xfrm>
              <a:off x="4671" y="2430"/>
              <a:ext cx="97" cy="170"/>
            </a:xfrm>
            <a:custGeom>
              <a:avLst/>
              <a:gdLst>
                <a:gd name="T0" fmla="*/ 65 w 97"/>
                <a:gd name="T1" fmla="*/ 0 h 170"/>
                <a:gd name="T2" fmla="*/ 81 w 97"/>
                <a:gd name="T3" fmla="*/ 3 h 170"/>
                <a:gd name="T4" fmla="*/ 97 w 97"/>
                <a:gd name="T5" fmla="*/ 17 h 170"/>
                <a:gd name="T6" fmla="*/ 95 w 97"/>
                <a:gd name="T7" fmla="*/ 57 h 170"/>
                <a:gd name="T8" fmla="*/ 97 w 97"/>
                <a:gd name="T9" fmla="*/ 71 h 170"/>
                <a:gd name="T10" fmla="*/ 95 w 97"/>
                <a:gd name="T11" fmla="*/ 94 h 170"/>
                <a:gd name="T12" fmla="*/ 89 w 97"/>
                <a:gd name="T13" fmla="*/ 111 h 170"/>
                <a:gd name="T14" fmla="*/ 81 w 97"/>
                <a:gd name="T15" fmla="*/ 119 h 170"/>
                <a:gd name="T16" fmla="*/ 70 w 97"/>
                <a:gd name="T17" fmla="*/ 119 h 170"/>
                <a:gd name="T18" fmla="*/ 81 w 97"/>
                <a:gd name="T19" fmla="*/ 142 h 170"/>
                <a:gd name="T20" fmla="*/ 59 w 97"/>
                <a:gd name="T21" fmla="*/ 170 h 170"/>
                <a:gd name="T22" fmla="*/ 16 w 97"/>
                <a:gd name="T23" fmla="*/ 142 h 170"/>
                <a:gd name="T24" fmla="*/ 22 w 97"/>
                <a:gd name="T25" fmla="*/ 114 h 170"/>
                <a:gd name="T26" fmla="*/ 13 w 97"/>
                <a:gd name="T27" fmla="*/ 91 h 170"/>
                <a:gd name="T28" fmla="*/ 0 w 97"/>
                <a:gd name="T29" fmla="*/ 63 h 170"/>
                <a:gd name="T30" fmla="*/ 19 w 97"/>
                <a:gd name="T31" fmla="*/ 48 h 170"/>
                <a:gd name="T32" fmla="*/ 35 w 97"/>
                <a:gd name="T33" fmla="*/ 3 h 170"/>
                <a:gd name="T34" fmla="*/ 65 w 97"/>
                <a:gd name="T35" fmla="*/ 0 h 17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7"/>
                <a:gd name="T55" fmla="*/ 0 h 170"/>
                <a:gd name="T56" fmla="*/ 97 w 97"/>
                <a:gd name="T57" fmla="*/ 170 h 17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7" h="170">
                  <a:moveTo>
                    <a:pt x="65" y="0"/>
                  </a:moveTo>
                  <a:lnTo>
                    <a:pt x="81" y="3"/>
                  </a:lnTo>
                  <a:lnTo>
                    <a:pt x="97" y="17"/>
                  </a:lnTo>
                  <a:lnTo>
                    <a:pt x="95" y="57"/>
                  </a:lnTo>
                  <a:lnTo>
                    <a:pt x="97" y="71"/>
                  </a:lnTo>
                  <a:lnTo>
                    <a:pt x="95" y="94"/>
                  </a:lnTo>
                  <a:lnTo>
                    <a:pt x="89" y="111"/>
                  </a:lnTo>
                  <a:lnTo>
                    <a:pt x="81" y="119"/>
                  </a:lnTo>
                  <a:lnTo>
                    <a:pt x="70" y="119"/>
                  </a:lnTo>
                  <a:lnTo>
                    <a:pt x="81" y="142"/>
                  </a:lnTo>
                  <a:lnTo>
                    <a:pt x="59" y="170"/>
                  </a:lnTo>
                  <a:lnTo>
                    <a:pt x="16" y="142"/>
                  </a:lnTo>
                  <a:lnTo>
                    <a:pt x="22" y="114"/>
                  </a:lnTo>
                  <a:lnTo>
                    <a:pt x="13" y="91"/>
                  </a:lnTo>
                  <a:lnTo>
                    <a:pt x="0" y="63"/>
                  </a:lnTo>
                  <a:lnTo>
                    <a:pt x="19" y="48"/>
                  </a:lnTo>
                  <a:lnTo>
                    <a:pt x="35" y="3"/>
                  </a:lnTo>
                  <a:lnTo>
                    <a:pt x="65" y="0"/>
                  </a:lnTo>
                  <a:close/>
                </a:path>
              </a:pathLst>
            </a:custGeom>
            <a:solidFill>
              <a:srgbClr val="FFE1D5"/>
            </a:solidFill>
            <a:ln w="9525">
              <a:noFill/>
              <a:round/>
              <a:headEnd/>
              <a:tailEnd/>
            </a:ln>
          </p:spPr>
          <p:txBody>
            <a:bodyPr/>
            <a:lstStyle/>
            <a:p>
              <a:endParaRPr lang="es-ES"/>
            </a:p>
          </p:txBody>
        </p:sp>
        <p:sp>
          <p:nvSpPr>
            <p:cNvPr id="15454" name="Freeform 39"/>
            <p:cNvSpPr>
              <a:spLocks noChangeAspect="1"/>
            </p:cNvSpPr>
            <p:nvPr/>
          </p:nvSpPr>
          <p:spPr bwMode="auto">
            <a:xfrm>
              <a:off x="4671" y="2430"/>
              <a:ext cx="97" cy="170"/>
            </a:xfrm>
            <a:custGeom>
              <a:avLst/>
              <a:gdLst>
                <a:gd name="T0" fmla="*/ 65 w 97"/>
                <a:gd name="T1" fmla="*/ 0 h 170"/>
                <a:gd name="T2" fmla="*/ 81 w 97"/>
                <a:gd name="T3" fmla="*/ 3 h 170"/>
                <a:gd name="T4" fmla="*/ 97 w 97"/>
                <a:gd name="T5" fmla="*/ 17 h 170"/>
                <a:gd name="T6" fmla="*/ 95 w 97"/>
                <a:gd name="T7" fmla="*/ 57 h 170"/>
                <a:gd name="T8" fmla="*/ 97 w 97"/>
                <a:gd name="T9" fmla="*/ 71 h 170"/>
                <a:gd name="T10" fmla="*/ 95 w 97"/>
                <a:gd name="T11" fmla="*/ 94 h 170"/>
                <a:gd name="T12" fmla="*/ 89 w 97"/>
                <a:gd name="T13" fmla="*/ 111 h 170"/>
                <a:gd name="T14" fmla="*/ 81 w 97"/>
                <a:gd name="T15" fmla="*/ 119 h 170"/>
                <a:gd name="T16" fmla="*/ 70 w 97"/>
                <a:gd name="T17" fmla="*/ 119 h 170"/>
                <a:gd name="T18" fmla="*/ 81 w 97"/>
                <a:gd name="T19" fmla="*/ 142 h 170"/>
                <a:gd name="T20" fmla="*/ 59 w 97"/>
                <a:gd name="T21" fmla="*/ 170 h 170"/>
                <a:gd name="T22" fmla="*/ 16 w 97"/>
                <a:gd name="T23" fmla="*/ 142 h 170"/>
                <a:gd name="T24" fmla="*/ 22 w 97"/>
                <a:gd name="T25" fmla="*/ 114 h 170"/>
                <a:gd name="T26" fmla="*/ 13 w 97"/>
                <a:gd name="T27" fmla="*/ 91 h 170"/>
                <a:gd name="T28" fmla="*/ 0 w 97"/>
                <a:gd name="T29" fmla="*/ 63 h 170"/>
                <a:gd name="T30" fmla="*/ 19 w 97"/>
                <a:gd name="T31" fmla="*/ 48 h 170"/>
                <a:gd name="T32" fmla="*/ 35 w 97"/>
                <a:gd name="T33" fmla="*/ 3 h 170"/>
                <a:gd name="T34" fmla="*/ 65 w 97"/>
                <a:gd name="T35" fmla="*/ 0 h 17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7"/>
                <a:gd name="T55" fmla="*/ 0 h 170"/>
                <a:gd name="T56" fmla="*/ 97 w 97"/>
                <a:gd name="T57" fmla="*/ 170 h 17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7" h="170">
                  <a:moveTo>
                    <a:pt x="65" y="0"/>
                  </a:moveTo>
                  <a:lnTo>
                    <a:pt x="81" y="3"/>
                  </a:lnTo>
                  <a:lnTo>
                    <a:pt x="97" y="17"/>
                  </a:lnTo>
                  <a:lnTo>
                    <a:pt x="95" y="57"/>
                  </a:lnTo>
                  <a:lnTo>
                    <a:pt x="97" y="71"/>
                  </a:lnTo>
                  <a:lnTo>
                    <a:pt x="95" y="94"/>
                  </a:lnTo>
                  <a:lnTo>
                    <a:pt x="89" y="111"/>
                  </a:lnTo>
                  <a:lnTo>
                    <a:pt x="81" y="119"/>
                  </a:lnTo>
                  <a:lnTo>
                    <a:pt x="70" y="119"/>
                  </a:lnTo>
                  <a:lnTo>
                    <a:pt x="81" y="142"/>
                  </a:lnTo>
                  <a:lnTo>
                    <a:pt x="59" y="170"/>
                  </a:lnTo>
                  <a:lnTo>
                    <a:pt x="16" y="142"/>
                  </a:lnTo>
                  <a:lnTo>
                    <a:pt x="22" y="114"/>
                  </a:lnTo>
                  <a:lnTo>
                    <a:pt x="13" y="91"/>
                  </a:lnTo>
                  <a:lnTo>
                    <a:pt x="0" y="63"/>
                  </a:lnTo>
                  <a:lnTo>
                    <a:pt x="19" y="48"/>
                  </a:lnTo>
                  <a:lnTo>
                    <a:pt x="35" y="3"/>
                  </a:lnTo>
                  <a:lnTo>
                    <a:pt x="65" y="0"/>
                  </a:lnTo>
                  <a:close/>
                </a:path>
              </a:pathLst>
            </a:custGeom>
            <a:solidFill>
              <a:srgbClr val="FFE1D5"/>
            </a:solidFill>
            <a:ln w="4763">
              <a:solidFill>
                <a:srgbClr val="000000"/>
              </a:solidFill>
              <a:prstDash val="solid"/>
              <a:round/>
              <a:headEnd/>
              <a:tailEnd/>
            </a:ln>
          </p:spPr>
          <p:txBody>
            <a:bodyPr/>
            <a:lstStyle/>
            <a:p>
              <a:endParaRPr lang="es-ES"/>
            </a:p>
          </p:txBody>
        </p:sp>
        <p:sp>
          <p:nvSpPr>
            <p:cNvPr id="15455" name="Freeform 40"/>
            <p:cNvSpPr>
              <a:spLocks noChangeAspect="1"/>
            </p:cNvSpPr>
            <p:nvPr/>
          </p:nvSpPr>
          <p:spPr bwMode="auto">
            <a:xfrm>
              <a:off x="4657" y="2416"/>
              <a:ext cx="106" cy="128"/>
            </a:xfrm>
            <a:custGeom>
              <a:avLst/>
              <a:gdLst>
                <a:gd name="T0" fmla="*/ 106 w 106"/>
                <a:gd name="T1" fmla="*/ 0 h 128"/>
                <a:gd name="T2" fmla="*/ 49 w 106"/>
                <a:gd name="T3" fmla="*/ 34 h 128"/>
                <a:gd name="T4" fmla="*/ 55 w 106"/>
                <a:gd name="T5" fmla="*/ 43 h 128"/>
                <a:gd name="T6" fmla="*/ 57 w 106"/>
                <a:gd name="T7" fmla="*/ 57 h 128"/>
                <a:gd name="T8" fmla="*/ 55 w 106"/>
                <a:gd name="T9" fmla="*/ 71 h 128"/>
                <a:gd name="T10" fmla="*/ 46 w 106"/>
                <a:gd name="T11" fmla="*/ 91 h 128"/>
                <a:gd name="T12" fmla="*/ 36 w 106"/>
                <a:gd name="T13" fmla="*/ 77 h 128"/>
                <a:gd name="T14" fmla="*/ 27 w 106"/>
                <a:gd name="T15" fmla="*/ 79 h 128"/>
                <a:gd name="T16" fmla="*/ 19 w 106"/>
                <a:gd name="T17" fmla="*/ 85 h 128"/>
                <a:gd name="T18" fmla="*/ 36 w 106"/>
                <a:gd name="T19" fmla="*/ 102 h 128"/>
                <a:gd name="T20" fmla="*/ 36 w 106"/>
                <a:gd name="T21" fmla="*/ 119 h 128"/>
                <a:gd name="T22" fmla="*/ 36 w 106"/>
                <a:gd name="T23" fmla="*/ 128 h 128"/>
                <a:gd name="T24" fmla="*/ 17 w 106"/>
                <a:gd name="T25" fmla="*/ 96 h 128"/>
                <a:gd name="T26" fmla="*/ 3 w 106"/>
                <a:gd name="T27" fmla="*/ 71 h 128"/>
                <a:gd name="T28" fmla="*/ 0 w 106"/>
                <a:gd name="T29" fmla="*/ 54 h 128"/>
                <a:gd name="T30" fmla="*/ 3 w 106"/>
                <a:gd name="T31" fmla="*/ 43 h 128"/>
                <a:gd name="T32" fmla="*/ 11 w 106"/>
                <a:gd name="T33" fmla="*/ 31 h 128"/>
                <a:gd name="T34" fmla="*/ 19 w 106"/>
                <a:gd name="T35" fmla="*/ 23 h 128"/>
                <a:gd name="T36" fmla="*/ 30 w 106"/>
                <a:gd name="T37" fmla="*/ 17 h 128"/>
                <a:gd name="T38" fmla="*/ 41 w 106"/>
                <a:gd name="T39" fmla="*/ 11 h 128"/>
                <a:gd name="T40" fmla="*/ 60 w 106"/>
                <a:gd name="T41" fmla="*/ 6 h 128"/>
                <a:gd name="T42" fmla="*/ 82 w 106"/>
                <a:gd name="T43" fmla="*/ 0 h 128"/>
                <a:gd name="T44" fmla="*/ 106 w 106"/>
                <a:gd name="T45" fmla="*/ 0 h 1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6"/>
                <a:gd name="T70" fmla="*/ 0 h 128"/>
                <a:gd name="T71" fmla="*/ 106 w 106"/>
                <a:gd name="T72" fmla="*/ 128 h 1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6" h="128">
                  <a:moveTo>
                    <a:pt x="106" y="0"/>
                  </a:moveTo>
                  <a:lnTo>
                    <a:pt x="49" y="34"/>
                  </a:lnTo>
                  <a:lnTo>
                    <a:pt x="55" y="43"/>
                  </a:lnTo>
                  <a:lnTo>
                    <a:pt x="57" y="57"/>
                  </a:lnTo>
                  <a:lnTo>
                    <a:pt x="55" y="71"/>
                  </a:lnTo>
                  <a:lnTo>
                    <a:pt x="46" y="91"/>
                  </a:lnTo>
                  <a:lnTo>
                    <a:pt x="36" y="77"/>
                  </a:lnTo>
                  <a:lnTo>
                    <a:pt x="27" y="79"/>
                  </a:lnTo>
                  <a:lnTo>
                    <a:pt x="19" y="85"/>
                  </a:lnTo>
                  <a:lnTo>
                    <a:pt x="36" y="102"/>
                  </a:lnTo>
                  <a:lnTo>
                    <a:pt x="36" y="119"/>
                  </a:lnTo>
                  <a:lnTo>
                    <a:pt x="36" y="128"/>
                  </a:lnTo>
                  <a:lnTo>
                    <a:pt x="17" y="96"/>
                  </a:lnTo>
                  <a:lnTo>
                    <a:pt x="3" y="71"/>
                  </a:lnTo>
                  <a:lnTo>
                    <a:pt x="0" y="54"/>
                  </a:lnTo>
                  <a:lnTo>
                    <a:pt x="3" y="43"/>
                  </a:lnTo>
                  <a:lnTo>
                    <a:pt x="11" y="31"/>
                  </a:lnTo>
                  <a:lnTo>
                    <a:pt x="19" y="23"/>
                  </a:lnTo>
                  <a:lnTo>
                    <a:pt x="30" y="17"/>
                  </a:lnTo>
                  <a:lnTo>
                    <a:pt x="41" y="11"/>
                  </a:lnTo>
                  <a:lnTo>
                    <a:pt x="60" y="6"/>
                  </a:lnTo>
                  <a:lnTo>
                    <a:pt x="82" y="0"/>
                  </a:lnTo>
                  <a:lnTo>
                    <a:pt x="106" y="0"/>
                  </a:lnTo>
                  <a:close/>
                </a:path>
              </a:pathLst>
            </a:custGeom>
            <a:solidFill>
              <a:srgbClr val="8F5B1A"/>
            </a:solidFill>
            <a:ln w="9525">
              <a:noFill/>
              <a:round/>
              <a:headEnd/>
              <a:tailEnd/>
            </a:ln>
          </p:spPr>
          <p:txBody>
            <a:bodyPr/>
            <a:lstStyle/>
            <a:p>
              <a:endParaRPr lang="es-ES"/>
            </a:p>
          </p:txBody>
        </p:sp>
        <p:sp>
          <p:nvSpPr>
            <p:cNvPr id="15456" name="Freeform 41"/>
            <p:cNvSpPr>
              <a:spLocks noChangeAspect="1"/>
            </p:cNvSpPr>
            <p:nvPr/>
          </p:nvSpPr>
          <p:spPr bwMode="auto">
            <a:xfrm>
              <a:off x="4657" y="2416"/>
              <a:ext cx="106" cy="128"/>
            </a:xfrm>
            <a:custGeom>
              <a:avLst/>
              <a:gdLst>
                <a:gd name="T0" fmla="*/ 106 w 106"/>
                <a:gd name="T1" fmla="*/ 0 h 128"/>
                <a:gd name="T2" fmla="*/ 49 w 106"/>
                <a:gd name="T3" fmla="*/ 34 h 128"/>
                <a:gd name="T4" fmla="*/ 55 w 106"/>
                <a:gd name="T5" fmla="*/ 43 h 128"/>
                <a:gd name="T6" fmla="*/ 57 w 106"/>
                <a:gd name="T7" fmla="*/ 57 h 128"/>
                <a:gd name="T8" fmla="*/ 55 w 106"/>
                <a:gd name="T9" fmla="*/ 71 h 128"/>
                <a:gd name="T10" fmla="*/ 46 w 106"/>
                <a:gd name="T11" fmla="*/ 91 h 128"/>
                <a:gd name="T12" fmla="*/ 36 w 106"/>
                <a:gd name="T13" fmla="*/ 77 h 128"/>
                <a:gd name="T14" fmla="*/ 27 w 106"/>
                <a:gd name="T15" fmla="*/ 79 h 128"/>
                <a:gd name="T16" fmla="*/ 19 w 106"/>
                <a:gd name="T17" fmla="*/ 85 h 128"/>
                <a:gd name="T18" fmla="*/ 36 w 106"/>
                <a:gd name="T19" fmla="*/ 102 h 128"/>
                <a:gd name="T20" fmla="*/ 36 w 106"/>
                <a:gd name="T21" fmla="*/ 119 h 128"/>
                <a:gd name="T22" fmla="*/ 36 w 106"/>
                <a:gd name="T23" fmla="*/ 128 h 128"/>
                <a:gd name="T24" fmla="*/ 17 w 106"/>
                <a:gd name="T25" fmla="*/ 96 h 128"/>
                <a:gd name="T26" fmla="*/ 3 w 106"/>
                <a:gd name="T27" fmla="*/ 71 h 128"/>
                <a:gd name="T28" fmla="*/ 0 w 106"/>
                <a:gd name="T29" fmla="*/ 54 h 128"/>
                <a:gd name="T30" fmla="*/ 3 w 106"/>
                <a:gd name="T31" fmla="*/ 43 h 128"/>
                <a:gd name="T32" fmla="*/ 11 w 106"/>
                <a:gd name="T33" fmla="*/ 31 h 128"/>
                <a:gd name="T34" fmla="*/ 19 w 106"/>
                <a:gd name="T35" fmla="*/ 23 h 128"/>
                <a:gd name="T36" fmla="*/ 30 w 106"/>
                <a:gd name="T37" fmla="*/ 17 h 128"/>
                <a:gd name="T38" fmla="*/ 41 w 106"/>
                <a:gd name="T39" fmla="*/ 11 h 128"/>
                <a:gd name="T40" fmla="*/ 60 w 106"/>
                <a:gd name="T41" fmla="*/ 6 h 128"/>
                <a:gd name="T42" fmla="*/ 82 w 106"/>
                <a:gd name="T43" fmla="*/ 0 h 128"/>
                <a:gd name="T44" fmla="*/ 106 w 106"/>
                <a:gd name="T45" fmla="*/ 0 h 1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6"/>
                <a:gd name="T70" fmla="*/ 0 h 128"/>
                <a:gd name="T71" fmla="*/ 106 w 106"/>
                <a:gd name="T72" fmla="*/ 128 h 1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6" h="128">
                  <a:moveTo>
                    <a:pt x="106" y="0"/>
                  </a:moveTo>
                  <a:lnTo>
                    <a:pt x="49" y="34"/>
                  </a:lnTo>
                  <a:lnTo>
                    <a:pt x="55" y="43"/>
                  </a:lnTo>
                  <a:lnTo>
                    <a:pt x="57" y="57"/>
                  </a:lnTo>
                  <a:lnTo>
                    <a:pt x="55" y="71"/>
                  </a:lnTo>
                  <a:lnTo>
                    <a:pt x="46" y="91"/>
                  </a:lnTo>
                  <a:lnTo>
                    <a:pt x="36" y="77"/>
                  </a:lnTo>
                  <a:lnTo>
                    <a:pt x="27" y="79"/>
                  </a:lnTo>
                  <a:lnTo>
                    <a:pt x="19" y="85"/>
                  </a:lnTo>
                  <a:lnTo>
                    <a:pt x="36" y="102"/>
                  </a:lnTo>
                  <a:lnTo>
                    <a:pt x="36" y="119"/>
                  </a:lnTo>
                  <a:lnTo>
                    <a:pt x="36" y="128"/>
                  </a:lnTo>
                  <a:lnTo>
                    <a:pt x="17" y="96"/>
                  </a:lnTo>
                  <a:lnTo>
                    <a:pt x="3" y="71"/>
                  </a:lnTo>
                  <a:lnTo>
                    <a:pt x="0" y="54"/>
                  </a:lnTo>
                  <a:lnTo>
                    <a:pt x="3" y="43"/>
                  </a:lnTo>
                  <a:lnTo>
                    <a:pt x="11" y="31"/>
                  </a:lnTo>
                  <a:lnTo>
                    <a:pt x="19" y="23"/>
                  </a:lnTo>
                  <a:lnTo>
                    <a:pt x="30" y="17"/>
                  </a:lnTo>
                  <a:lnTo>
                    <a:pt x="41" y="11"/>
                  </a:lnTo>
                  <a:lnTo>
                    <a:pt x="60" y="6"/>
                  </a:lnTo>
                  <a:lnTo>
                    <a:pt x="82" y="0"/>
                  </a:lnTo>
                  <a:lnTo>
                    <a:pt x="106" y="0"/>
                  </a:lnTo>
                  <a:close/>
                </a:path>
              </a:pathLst>
            </a:custGeom>
            <a:solidFill>
              <a:srgbClr val="8F5B1A"/>
            </a:solidFill>
            <a:ln w="4763">
              <a:solidFill>
                <a:srgbClr val="000000"/>
              </a:solidFill>
              <a:prstDash val="solid"/>
              <a:round/>
              <a:headEnd/>
              <a:tailEnd/>
            </a:ln>
          </p:spPr>
          <p:txBody>
            <a:bodyPr/>
            <a:lstStyle/>
            <a:p>
              <a:endParaRPr lang="es-ES"/>
            </a:p>
          </p:txBody>
        </p:sp>
        <p:sp>
          <p:nvSpPr>
            <p:cNvPr id="15457" name="Freeform 42"/>
            <p:cNvSpPr>
              <a:spLocks noChangeAspect="1"/>
            </p:cNvSpPr>
            <p:nvPr/>
          </p:nvSpPr>
          <p:spPr bwMode="auto">
            <a:xfrm>
              <a:off x="4752" y="2433"/>
              <a:ext cx="35" cy="51"/>
            </a:xfrm>
            <a:custGeom>
              <a:avLst/>
              <a:gdLst>
                <a:gd name="T0" fmla="*/ 0 w 35"/>
                <a:gd name="T1" fmla="*/ 0 h 51"/>
                <a:gd name="T2" fmla="*/ 8 w 35"/>
                <a:gd name="T3" fmla="*/ 11 h 51"/>
                <a:gd name="T4" fmla="*/ 16 w 35"/>
                <a:gd name="T5" fmla="*/ 23 h 51"/>
                <a:gd name="T6" fmla="*/ 16 w 35"/>
                <a:gd name="T7" fmla="*/ 34 h 51"/>
                <a:gd name="T8" fmla="*/ 14 w 35"/>
                <a:gd name="T9" fmla="*/ 51 h 51"/>
                <a:gd name="T10" fmla="*/ 35 w 35"/>
                <a:gd name="T11" fmla="*/ 11 h 51"/>
                <a:gd name="T12" fmla="*/ 24 w 35"/>
                <a:gd name="T13" fmla="*/ 6 h 51"/>
                <a:gd name="T14" fmla="*/ 0 w 35"/>
                <a:gd name="T15" fmla="*/ 0 h 51"/>
                <a:gd name="T16" fmla="*/ 0 60000 65536"/>
                <a:gd name="T17" fmla="*/ 0 60000 65536"/>
                <a:gd name="T18" fmla="*/ 0 60000 65536"/>
                <a:gd name="T19" fmla="*/ 0 60000 65536"/>
                <a:gd name="T20" fmla="*/ 0 60000 65536"/>
                <a:gd name="T21" fmla="*/ 0 60000 65536"/>
                <a:gd name="T22" fmla="*/ 0 60000 65536"/>
                <a:gd name="T23" fmla="*/ 0 60000 65536"/>
                <a:gd name="T24" fmla="*/ 0 w 35"/>
                <a:gd name="T25" fmla="*/ 0 h 51"/>
                <a:gd name="T26" fmla="*/ 35 w 35"/>
                <a:gd name="T27" fmla="*/ 51 h 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 h="51">
                  <a:moveTo>
                    <a:pt x="0" y="0"/>
                  </a:moveTo>
                  <a:lnTo>
                    <a:pt x="8" y="11"/>
                  </a:lnTo>
                  <a:lnTo>
                    <a:pt x="16" y="23"/>
                  </a:lnTo>
                  <a:lnTo>
                    <a:pt x="16" y="34"/>
                  </a:lnTo>
                  <a:lnTo>
                    <a:pt x="14" y="51"/>
                  </a:lnTo>
                  <a:lnTo>
                    <a:pt x="35" y="11"/>
                  </a:lnTo>
                  <a:lnTo>
                    <a:pt x="24" y="6"/>
                  </a:lnTo>
                  <a:lnTo>
                    <a:pt x="0" y="0"/>
                  </a:lnTo>
                  <a:close/>
                </a:path>
              </a:pathLst>
            </a:custGeom>
            <a:solidFill>
              <a:srgbClr val="8F5B1A"/>
            </a:solidFill>
            <a:ln w="9525">
              <a:noFill/>
              <a:round/>
              <a:headEnd/>
              <a:tailEnd/>
            </a:ln>
          </p:spPr>
          <p:txBody>
            <a:bodyPr/>
            <a:lstStyle/>
            <a:p>
              <a:endParaRPr lang="es-ES"/>
            </a:p>
          </p:txBody>
        </p:sp>
        <p:sp>
          <p:nvSpPr>
            <p:cNvPr id="15458" name="Freeform 43"/>
            <p:cNvSpPr>
              <a:spLocks noChangeAspect="1"/>
            </p:cNvSpPr>
            <p:nvPr/>
          </p:nvSpPr>
          <p:spPr bwMode="auto">
            <a:xfrm>
              <a:off x="4752" y="2433"/>
              <a:ext cx="35" cy="51"/>
            </a:xfrm>
            <a:custGeom>
              <a:avLst/>
              <a:gdLst>
                <a:gd name="T0" fmla="*/ 0 w 35"/>
                <a:gd name="T1" fmla="*/ 0 h 51"/>
                <a:gd name="T2" fmla="*/ 8 w 35"/>
                <a:gd name="T3" fmla="*/ 11 h 51"/>
                <a:gd name="T4" fmla="*/ 16 w 35"/>
                <a:gd name="T5" fmla="*/ 23 h 51"/>
                <a:gd name="T6" fmla="*/ 16 w 35"/>
                <a:gd name="T7" fmla="*/ 34 h 51"/>
                <a:gd name="T8" fmla="*/ 14 w 35"/>
                <a:gd name="T9" fmla="*/ 51 h 51"/>
                <a:gd name="T10" fmla="*/ 35 w 35"/>
                <a:gd name="T11" fmla="*/ 11 h 51"/>
                <a:gd name="T12" fmla="*/ 24 w 35"/>
                <a:gd name="T13" fmla="*/ 6 h 51"/>
                <a:gd name="T14" fmla="*/ 0 w 35"/>
                <a:gd name="T15" fmla="*/ 0 h 51"/>
                <a:gd name="T16" fmla="*/ 0 60000 65536"/>
                <a:gd name="T17" fmla="*/ 0 60000 65536"/>
                <a:gd name="T18" fmla="*/ 0 60000 65536"/>
                <a:gd name="T19" fmla="*/ 0 60000 65536"/>
                <a:gd name="T20" fmla="*/ 0 60000 65536"/>
                <a:gd name="T21" fmla="*/ 0 60000 65536"/>
                <a:gd name="T22" fmla="*/ 0 60000 65536"/>
                <a:gd name="T23" fmla="*/ 0 60000 65536"/>
                <a:gd name="T24" fmla="*/ 0 w 35"/>
                <a:gd name="T25" fmla="*/ 0 h 51"/>
                <a:gd name="T26" fmla="*/ 35 w 35"/>
                <a:gd name="T27" fmla="*/ 51 h 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 h="51">
                  <a:moveTo>
                    <a:pt x="0" y="0"/>
                  </a:moveTo>
                  <a:lnTo>
                    <a:pt x="8" y="11"/>
                  </a:lnTo>
                  <a:lnTo>
                    <a:pt x="16" y="23"/>
                  </a:lnTo>
                  <a:lnTo>
                    <a:pt x="16" y="34"/>
                  </a:lnTo>
                  <a:lnTo>
                    <a:pt x="14" y="51"/>
                  </a:lnTo>
                  <a:lnTo>
                    <a:pt x="35" y="11"/>
                  </a:lnTo>
                  <a:lnTo>
                    <a:pt x="24" y="6"/>
                  </a:lnTo>
                  <a:lnTo>
                    <a:pt x="0" y="0"/>
                  </a:lnTo>
                  <a:close/>
                </a:path>
              </a:pathLst>
            </a:custGeom>
            <a:solidFill>
              <a:srgbClr val="8F5B1A"/>
            </a:solidFill>
            <a:ln w="4763">
              <a:solidFill>
                <a:srgbClr val="000000"/>
              </a:solidFill>
              <a:prstDash val="solid"/>
              <a:round/>
              <a:headEnd/>
              <a:tailEnd/>
            </a:ln>
          </p:spPr>
          <p:txBody>
            <a:bodyPr/>
            <a:lstStyle/>
            <a:p>
              <a:endParaRPr lang="es-ES"/>
            </a:p>
          </p:txBody>
        </p:sp>
        <p:sp>
          <p:nvSpPr>
            <p:cNvPr id="15459" name="Freeform 44"/>
            <p:cNvSpPr>
              <a:spLocks noChangeAspect="1"/>
            </p:cNvSpPr>
            <p:nvPr/>
          </p:nvSpPr>
          <p:spPr bwMode="auto">
            <a:xfrm>
              <a:off x="4722" y="2473"/>
              <a:ext cx="25" cy="8"/>
            </a:xfrm>
            <a:custGeom>
              <a:avLst/>
              <a:gdLst>
                <a:gd name="T0" fmla="*/ 25 w 25"/>
                <a:gd name="T1" fmla="*/ 0 h 8"/>
                <a:gd name="T2" fmla="*/ 19 w 25"/>
                <a:gd name="T3" fmla="*/ 8 h 8"/>
                <a:gd name="T4" fmla="*/ 0 w 25"/>
                <a:gd name="T5" fmla="*/ 8 h 8"/>
                <a:gd name="T6" fmla="*/ 3 w 25"/>
                <a:gd name="T7" fmla="*/ 3 h 8"/>
                <a:gd name="T8" fmla="*/ 8 w 25"/>
                <a:gd name="T9" fmla="*/ 0 h 8"/>
                <a:gd name="T10" fmla="*/ 25 w 25"/>
                <a:gd name="T11" fmla="*/ 0 h 8"/>
                <a:gd name="T12" fmla="*/ 0 60000 65536"/>
                <a:gd name="T13" fmla="*/ 0 60000 65536"/>
                <a:gd name="T14" fmla="*/ 0 60000 65536"/>
                <a:gd name="T15" fmla="*/ 0 60000 65536"/>
                <a:gd name="T16" fmla="*/ 0 60000 65536"/>
                <a:gd name="T17" fmla="*/ 0 60000 65536"/>
                <a:gd name="T18" fmla="*/ 0 w 25"/>
                <a:gd name="T19" fmla="*/ 0 h 8"/>
                <a:gd name="T20" fmla="*/ 25 w 25"/>
                <a:gd name="T21" fmla="*/ 8 h 8"/>
              </a:gdLst>
              <a:ahLst/>
              <a:cxnLst>
                <a:cxn ang="T12">
                  <a:pos x="T0" y="T1"/>
                </a:cxn>
                <a:cxn ang="T13">
                  <a:pos x="T2" y="T3"/>
                </a:cxn>
                <a:cxn ang="T14">
                  <a:pos x="T4" y="T5"/>
                </a:cxn>
                <a:cxn ang="T15">
                  <a:pos x="T6" y="T7"/>
                </a:cxn>
                <a:cxn ang="T16">
                  <a:pos x="T8" y="T9"/>
                </a:cxn>
                <a:cxn ang="T17">
                  <a:pos x="T10" y="T11"/>
                </a:cxn>
              </a:cxnLst>
              <a:rect l="T18" t="T19" r="T20" b="T21"/>
              <a:pathLst>
                <a:path w="25" h="8">
                  <a:moveTo>
                    <a:pt x="25" y="0"/>
                  </a:moveTo>
                  <a:lnTo>
                    <a:pt x="19" y="8"/>
                  </a:lnTo>
                  <a:lnTo>
                    <a:pt x="0" y="8"/>
                  </a:lnTo>
                  <a:lnTo>
                    <a:pt x="3" y="3"/>
                  </a:lnTo>
                  <a:lnTo>
                    <a:pt x="8" y="0"/>
                  </a:lnTo>
                  <a:lnTo>
                    <a:pt x="25" y="0"/>
                  </a:lnTo>
                  <a:close/>
                </a:path>
              </a:pathLst>
            </a:custGeom>
            <a:solidFill>
              <a:srgbClr val="000000"/>
            </a:solidFill>
            <a:ln w="9525">
              <a:noFill/>
              <a:round/>
              <a:headEnd/>
              <a:tailEnd/>
            </a:ln>
          </p:spPr>
          <p:txBody>
            <a:bodyPr/>
            <a:lstStyle/>
            <a:p>
              <a:endParaRPr lang="es-ES"/>
            </a:p>
          </p:txBody>
        </p:sp>
        <p:sp>
          <p:nvSpPr>
            <p:cNvPr id="15460" name="Freeform 45"/>
            <p:cNvSpPr>
              <a:spLocks noChangeAspect="1"/>
            </p:cNvSpPr>
            <p:nvPr/>
          </p:nvSpPr>
          <p:spPr bwMode="auto">
            <a:xfrm>
              <a:off x="4722" y="2473"/>
              <a:ext cx="25" cy="8"/>
            </a:xfrm>
            <a:custGeom>
              <a:avLst/>
              <a:gdLst>
                <a:gd name="T0" fmla="*/ 25 w 25"/>
                <a:gd name="T1" fmla="*/ 0 h 8"/>
                <a:gd name="T2" fmla="*/ 19 w 25"/>
                <a:gd name="T3" fmla="*/ 8 h 8"/>
                <a:gd name="T4" fmla="*/ 0 w 25"/>
                <a:gd name="T5" fmla="*/ 8 h 8"/>
                <a:gd name="T6" fmla="*/ 3 w 25"/>
                <a:gd name="T7" fmla="*/ 3 h 8"/>
                <a:gd name="T8" fmla="*/ 8 w 25"/>
                <a:gd name="T9" fmla="*/ 0 h 8"/>
                <a:gd name="T10" fmla="*/ 25 w 25"/>
                <a:gd name="T11" fmla="*/ 0 h 8"/>
                <a:gd name="T12" fmla="*/ 0 60000 65536"/>
                <a:gd name="T13" fmla="*/ 0 60000 65536"/>
                <a:gd name="T14" fmla="*/ 0 60000 65536"/>
                <a:gd name="T15" fmla="*/ 0 60000 65536"/>
                <a:gd name="T16" fmla="*/ 0 60000 65536"/>
                <a:gd name="T17" fmla="*/ 0 60000 65536"/>
                <a:gd name="T18" fmla="*/ 0 w 25"/>
                <a:gd name="T19" fmla="*/ 0 h 8"/>
                <a:gd name="T20" fmla="*/ 25 w 25"/>
                <a:gd name="T21" fmla="*/ 8 h 8"/>
              </a:gdLst>
              <a:ahLst/>
              <a:cxnLst>
                <a:cxn ang="T12">
                  <a:pos x="T0" y="T1"/>
                </a:cxn>
                <a:cxn ang="T13">
                  <a:pos x="T2" y="T3"/>
                </a:cxn>
                <a:cxn ang="T14">
                  <a:pos x="T4" y="T5"/>
                </a:cxn>
                <a:cxn ang="T15">
                  <a:pos x="T6" y="T7"/>
                </a:cxn>
                <a:cxn ang="T16">
                  <a:pos x="T8" y="T9"/>
                </a:cxn>
                <a:cxn ang="T17">
                  <a:pos x="T10" y="T11"/>
                </a:cxn>
              </a:cxnLst>
              <a:rect l="T18" t="T19" r="T20" b="T21"/>
              <a:pathLst>
                <a:path w="25" h="8">
                  <a:moveTo>
                    <a:pt x="25" y="0"/>
                  </a:moveTo>
                  <a:lnTo>
                    <a:pt x="19" y="8"/>
                  </a:lnTo>
                  <a:lnTo>
                    <a:pt x="0" y="8"/>
                  </a:lnTo>
                  <a:lnTo>
                    <a:pt x="3" y="3"/>
                  </a:lnTo>
                  <a:lnTo>
                    <a:pt x="8" y="0"/>
                  </a:lnTo>
                  <a:lnTo>
                    <a:pt x="25" y="0"/>
                  </a:lnTo>
                  <a:close/>
                </a:path>
              </a:pathLst>
            </a:custGeom>
            <a:solidFill>
              <a:srgbClr val="000000"/>
            </a:solidFill>
            <a:ln w="4763">
              <a:solidFill>
                <a:srgbClr val="000000"/>
              </a:solidFill>
              <a:prstDash val="solid"/>
              <a:round/>
              <a:headEnd/>
              <a:tailEnd/>
            </a:ln>
          </p:spPr>
          <p:txBody>
            <a:bodyPr/>
            <a:lstStyle/>
            <a:p>
              <a:endParaRPr lang="es-ES"/>
            </a:p>
          </p:txBody>
        </p:sp>
        <p:sp>
          <p:nvSpPr>
            <p:cNvPr id="15461" name="Freeform 46"/>
            <p:cNvSpPr>
              <a:spLocks noChangeAspect="1"/>
            </p:cNvSpPr>
            <p:nvPr/>
          </p:nvSpPr>
          <p:spPr bwMode="auto">
            <a:xfrm>
              <a:off x="4755" y="2473"/>
              <a:ext cx="11" cy="8"/>
            </a:xfrm>
            <a:custGeom>
              <a:avLst/>
              <a:gdLst>
                <a:gd name="T0" fmla="*/ 8 w 11"/>
                <a:gd name="T1" fmla="*/ 3 h 8"/>
                <a:gd name="T2" fmla="*/ 5 w 11"/>
                <a:gd name="T3" fmla="*/ 0 h 8"/>
                <a:gd name="T4" fmla="*/ 0 w 11"/>
                <a:gd name="T5" fmla="*/ 3 h 8"/>
                <a:gd name="T6" fmla="*/ 2 w 11"/>
                <a:gd name="T7" fmla="*/ 8 h 8"/>
                <a:gd name="T8" fmla="*/ 11 w 11"/>
                <a:gd name="T9" fmla="*/ 5 h 8"/>
                <a:gd name="T10" fmla="*/ 8 w 11"/>
                <a:gd name="T11" fmla="*/ 3 h 8"/>
                <a:gd name="T12" fmla="*/ 0 60000 65536"/>
                <a:gd name="T13" fmla="*/ 0 60000 65536"/>
                <a:gd name="T14" fmla="*/ 0 60000 65536"/>
                <a:gd name="T15" fmla="*/ 0 60000 65536"/>
                <a:gd name="T16" fmla="*/ 0 60000 65536"/>
                <a:gd name="T17" fmla="*/ 0 60000 65536"/>
                <a:gd name="T18" fmla="*/ 0 w 11"/>
                <a:gd name="T19" fmla="*/ 0 h 8"/>
                <a:gd name="T20" fmla="*/ 11 w 11"/>
                <a:gd name="T21" fmla="*/ 8 h 8"/>
              </a:gdLst>
              <a:ahLst/>
              <a:cxnLst>
                <a:cxn ang="T12">
                  <a:pos x="T0" y="T1"/>
                </a:cxn>
                <a:cxn ang="T13">
                  <a:pos x="T2" y="T3"/>
                </a:cxn>
                <a:cxn ang="T14">
                  <a:pos x="T4" y="T5"/>
                </a:cxn>
                <a:cxn ang="T15">
                  <a:pos x="T6" y="T7"/>
                </a:cxn>
                <a:cxn ang="T16">
                  <a:pos x="T8" y="T9"/>
                </a:cxn>
                <a:cxn ang="T17">
                  <a:pos x="T10" y="T11"/>
                </a:cxn>
              </a:cxnLst>
              <a:rect l="T18" t="T19" r="T20" b="T21"/>
              <a:pathLst>
                <a:path w="11" h="8">
                  <a:moveTo>
                    <a:pt x="8" y="3"/>
                  </a:moveTo>
                  <a:lnTo>
                    <a:pt x="5" y="0"/>
                  </a:lnTo>
                  <a:lnTo>
                    <a:pt x="0" y="3"/>
                  </a:lnTo>
                  <a:lnTo>
                    <a:pt x="2" y="8"/>
                  </a:lnTo>
                  <a:lnTo>
                    <a:pt x="11" y="5"/>
                  </a:lnTo>
                  <a:lnTo>
                    <a:pt x="8" y="3"/>
                  </a:lnTo>
                  <a:close/>
                </a:path>
              </a:pathLst>
            </a:custGeom>
            <a:solidFill>
              <a:srgbClr val="000000"/>
            </a:solidFill>
            <a:ln w="9525">
              <a:noFill/>
              <a:round/>
              <a:headEnd/>
              <a:tailEnd/>
            </a:ln>
          </p:spPr>
          <p:txBody>
            <a:bodyPr/>
            <a:lstStyle/>
            <a:p>
              <a:endParaRPr lang="es-ES"/>
            </a:p>
          </p:txBody>
        </p:sp>
        <p:sp>
          <p:nvSpPr>
            <p:cNvPr id="15462" name="Freeform 47"/>
            <p:cNvSpPr>
              <a:spLocks noChangeAspect="1"/>
            </p:cNvSpPr>
            <p:nvPr/>
          </p:nvSpPr>
          <p:spPr bwMode="auto">
            <a:xfrm>
              <a:off x="4755" y="2473"/>
              <a:ext cx="11" cy="8"/>
            </a:xfrm>
            <a:custGeom>
              <a:avLst/>
              <a:gdLst>
                <a:gd name="T0" fmla="*/ 8 w 11"/>
                <a:gd name="T1" fmla="*/ 3 h 8"/>
                <a:gd name="T2" fmla="*/ 5 w 11"/>
                <a:gd name="T3" fmla="*/ 0 h 8"/>
                <a:gd name="T4" fmla="*/ 0 w 11"/>
                <a:gd name="T5" fmla="*/ 3 h 8"/>
                <a:gd name="T6" fmla="*/ 2 w 11"/>
                <a:gd name="T7" fmla="*/ 8 h 8"/>
                <a:gd name="T8" fmla="*/ 11 w 11"/>
                <a:gd name="T9" fmla="*/ 5 h 8"/>
                <a:gd name="T10" fmla="*/ 8 w 11"/>
                <a:gd name="T11" fmla="*/ 3 h 8"/>
                <a:gd name="T12" fmla="*/ 0 60000 65536"/>
                <a:gd name="T13" fmla="*/ 0 60000 65536"/>
                <a:gd name="T14" fmla="*/ 0 60000 65536"/>
                <a:gd name="T15" fmla="*/ 0 60000 65536"/>
                <a:gd name="T16" fmla="*/ 0 60000 65536"/>
                <a:gd name="T17" fmla="*/ 0 60000 65536"/>
                <a:gd name="T18" fmla="*/ 0 w 11"/>
                <a:gd name="T19" fmla="*/ 0 h 8"/>
                <a:gd name="T20" fmla="*/ 11 w 11"/>
                <a:gd name="T21" fmla="*/ 8 h 8"/>
              </a:gdLst>
              <a:ahLst/>
              <a:cxnLst>
                <a:cxn ang="T12">
                  <a:pos x="T0" y="T1"/>
                </a:cxn>
                <a:cxn ang="T13">
                  <a:pos x="T2" y="T3"/>
                </a:cxn>
                <a:cxn ang="T14">
                  <a:pos x="T4" y="T5"/>
                </a:cxn>
                <a:cxn ang="T15">
                  <a:pos x="T6" y="T7"/>
                </a:cxn>
                <a:cxn ang="T16">
                  <a:pos x="T8" y="T9"/>
                </a:cxn>
                <a:cxn ang="T17">
                  <a:pos x="T10" y="T11"/>
                </a:cxn>
              </a:cxnLst>
              <a:rect l="T18" t="T19" r="T20" b="T21"/>
              <a:pathLst>
                <a:path w="11" h="8">
                  <a:moveTo>
                    <a:pt x="8" y="3"/>
                  </a:moveTo>
                  <a:lnTo>
                    <a:pt x="5" y="0"/>
                  </a:lnTo>
                  <a:lnTo>
                    <a:pt x="0" y="3"/>
                  </a:lnTo>
                  <a:lnTo>
                    <a:pt x="2" y="8"/>
                  </a:lnTo>
                  <a:lnTo>
                    <a:pt x="11" y="5"/>
                  </a:lnTo>
                  <a:lnTo>
                    <a:pt x="8" y="3"/>
                  </a:lnTo>
                  <a:close/>
                </a:path>
              </a:pathLst>
            </a:custGeom>
            <a:solidFill>
              <a:srgbClr val="000000"/>
            </a:solidFill>
            <a:ln w="4763">
              <a:solidFill>
                <a:srgbClr val="000000"/>
              </a:solidFill>
              <a:prstDash val="solid"/>
              <a:round/>
              <a:headEnd/>
              <a:tailEnd/>
            </a:ln>
          </p:spPr>
          <p:txBody>
            <a:bodyPr/>
            <a:lstStyle/>
            <a:p>
              <a:endParaRPr lang="es-ES"/>
            </a:p>
          </p:txBody>
        </p:sp>
        <p:sp>
          <p:nvSpPr>
            <p:cNvPr id="15463" name="Freeform 48"/>
            <p:cNvSpPr>
              <a:spLocks noChangeAspect="1"/>
            </p:cNvSpPr>
            <p:nvPr/>
          </p:nvSpPr>
          <p:spPr bwMode="auto">
            <a:xfrm>
              <a:off x="4744" y="2498"/>
              <a:ext cx="11" cy="6"/>
            </a:xfrm>
            <a:custGeom>
              <a:avLst/>
              <a:gdLst>
                <a:gd name="T0" fmla="*/ 11 w 11"/>
                <a:gd name="T1" fmla="*/ 0 h 6"/>
                <a:gd name="T2" fmla="*/ 11 w 11"/>
                <a:gd name="T3" fmla="*/ 6 h 6"/>
                <a:gd name="T4" fmla="*/ 0 w 11"/>
                <a:gd name="T5" fmla="*/ 6 h 6"/>
                <a:gd name="T6" fmla="*/ 11 w 11"/>
                <a:gd name="T7" fmla="*/ 0 h 6"/>
                <a:gd name="T8" fmla="*/ 0 60000 65536"/>
                <a:gd name="T9" fmla="*/ 0 60000 65536"/>
                <a:gd name="T10" fmla="*/ 0 60000 65536"/>
                <a:gd name="T11" fmla="*/ 0 60000 65536"/>
                <a:gd name="T12" fmla="*/ 0 w 11"/>
                <a:gd name="T13" fmla="*/ 0 h 6"/>
                <a:gd name="T14" fmla="*/ 11 w 11"/>
                <a:gd name="T15" fmla="*/ 6 h 6"/>
              </a:gdLst>
              <a:ahLst/>
              <a:cxnLst>
                <a:cxn ang="T8">
                  <a:pos x="T0" y="T1"/>
                </a:cxn>
                <a:cxn ang="T9">
                  <a:pos x="T2" y="T3"/>
                </a:cxn>
                <a:cxn ang="T10">
                  <a:pos x="T4" y="T5"/>
                </a:cxn>
                <a:cxn ang="T11">
                  <a:pos x="T6" y="T7"/>
                </a:cxn>
              </a:cxnLst>
              <a:rect l="T12" t="T13" r="T14" b="T15"/>
              <a:pathLst>
                <a:path w="11" h="6">
                  <a:moveTo>
                    <a:pt x="11" y="0"/>
                  </a:moveTo>
                  <a:lnTo>
                    <a:pt x="11" y="6"/>
                  </a:lnTo>
                  <a:lnTo>
                    <a:pt x="0" y="6"/>
                  </a:lnTo>
                  <a:lnTo>
                    <a:pt x="11" y="0"/>
                  </a:lnTo>
                  <a:close/>
                </a:path>
              </a:pathLst>
            </a:custGeom>
            <a:solidFill>
              <a:srgbClr val="000000"/>
            </a:solidFill>
            <a:ln w="9525">
              <a:noFill/>
              <a:round/>
              <a:headEnd/>
              <a:tailEnd/>
            </a:ln>
          </p:spPr>
          <p:txBody>
            <a:bodyPr/>
            <a:lstStyle/>
            <a:p>
              <a:endParaRPr lang="es-ES"/>
            </a:p>
          </p:txBody>
        </p:sp>
        <p:sp>
          <p:nvSpPr>
            <p:cNvPr id="15464" name="Freeform 49"/>
            <p:cNvSpPr>
              <a:spLocks noChangeAspect="1"/>
            </p:cNvSpPr>
            <p:nvPr/>
          </p:nvSpPr>
          <p:spPr bwMode="auto">
            <a:xfrm>
              <a:off x="4744" y="2498"/>
              <a:ext cx="11" cy="6"/>
            </a:xfrm>
            <a:custGeom>
              <a:avLst/>
              <a:gdLst>
                <a:gd name="T0" fmla="*/ 11 w 11"/>
                <a:gd name="T1" fmla="*/ 0 h 6"/>
                <a:gd name="T2" fmla="*/ 11 w 11"/>
                <a:gd name="T3" fmla="*/ 6 h 6"/>
                <a:gd name="T4" fmla="*/ 0 w 11"/>
                <a:gd name="T5" fmla="*/ 6 h 6"/>
                <a:gd name="T6" fmla="*/ 11 w 11"/>
                <a:gd name="T7" fmla="*/ 0 h 6"/>
                <a:gd name="T8" fmla="*/ 0 60000 65536"/>
                <a:gd name="T9" fmla="*/ 0 60000 65536"/>
                <a:gd name="T10" fmla="*/ 0 60000 65536"/>
                <a:gd name="T11" fmla="*/ 0 60000 65536"/>
                <a:gd name="T12" fmla="*/ 0 w 11"/>
                <a:gd name="T13" fmla="*/ 0 h 6"/>
                <a:gd name="T14" fmla="*/ 11 w 11"/>
                <a:gd name="T15" fmla="*/ 6 h 6"/>
              </a:gdLst>
              <a:ahLst/>
              <a:cxnLst>
                <a:cxn ang="T8">
                  <a:pos x="T0" y="T1"/>
                </a:cxn>
                <a:cxn ang="T9">
                  <a:pos x="T2" y="T3"/>
                </a:cxn>
                <a:cxn ang="T10">
                  <a:pos x="T4" y="T5"/>
                </a:cxn>
                <a:cxn ang="T11">
                  <a:pos x="T6" y="T7"/>
                </a:cxn>
              </a:cxnLst>
              <a:rect l="T12" t="T13" r="T14" b="T15"/>
              <a:pathLst>
                <a:path w="11" h="6">
                  <a:moveTo>
                    <a:pt x="11" y="0"/>
                  </a:moveTo>
                  <a:lnTo>
                    <a:pt x="11" y="6"/>
                  </a:lnTo>
                  <a:lnTo>
                    <a:pt x="0" y="6"/>
                  </a:lnTo>
                  <a:lnTo>
                    <a:pt x="11" y="0"/>
                  </a:lnTo>
                  <a:close/>
                </a:path>
              </a:pathLst>
            </a:custGeom>
            <a:solidFill>
              <a:srgbClr val="000000"/>
            </a:solidFill>
            <a:ln w="4763">
              <a:solidFill>
                <a:srgbClr val="000000"/>
              </a:solidFill>
              <a:prstDash val="solid"/>
              <a:round/>
              <a:headEnd/>
              <a:tailEnd/>
            </a:ln>
          </p:spPr>
          <p:txBody>
            <a:bodyPr/>
            <a:lstStyle/>
            <a:p>
              <a:endParaRPr lang="es-ES"/>
            </a:p>
          </p:txBody>
        </p:sp>
        <p:sp>
          <p:nvSpPr>
            <p:cNvPr id="15465" name="Freeform 50"/>
            <p:cNvSpPr>
              <a:spLocks noChangeAspect="1"/>
            </p:cNvSpPr>
            <p:nvPr/>
          </p:nvSpPr>
          <p:spPr bwMode="auto">
            <a:xfrm>
              <a:off x="4733" y="2515"/>
              <a:ext cx="22" cy="6"/>
            </a:xfrm>
            <a:custGeom>
              <a:avLst/>
              <a:gdLst>
                <a:gd name="T0" fmla="*/ 0 w 22"/>
                <a:gd name="T1" fmla="*/ 6 h 6"/>
                <a:gd name="T2" fmla="*/ 22 w 22"/>
                <a:gd name="T3" fmla="*/ 6 h 6"/>
                <a:gd name="T4" fmla="*/ 16 w 22"/>
                <a:gd name="T5" fmla="*/ 0 h 6"/>
                <a:gd name="T6" fmla="*/ 0 w 22"/>
                <a:gd name="T7" fmla="*/ 6 h 6"/>
                <a:gd name="T8" fmla="*/ 0 60000 65536"/>
                <a:gd name="T9" fmla="*/ 0 60000 65536"/>
                <a:gd name="T10" fmla="*/ 0 60000 65536"/>
                <a:gd name="T11" fmla="*/ 0 60000 65536"/>
                <a:gd name="T12" fmla="*/ 0 w 22"/>
                <a:gd name="T13" fmla="*/ 0 h 6"/>
                <a:gd name="T14" fmla="*/ 22 w 22"/>
                <a:gd name="T15" fmla="*/ 6 h 6"/>
              </a:gdLst>
              <a:ahLst/>
              <a:cxnLst>
                <a:cxn ang="T8">
                  <a:pos x="T0" y="T1"/>
                </a:cxn>
                <a:cxn ang="T9">
                  <a:pos x="T2" y="T3"/>
                </a:cxn>
                <a:cxn ang="T10">
                  <a:pos x="T4" y="T5"/>
                </a:cxn>
                <a:cxn ang="T11">
                  <a:pos x="T6" y="T7"/>
                </a:cxn>
              </a:cxnLst>
              <a:rect l="T12" t="T13" r="T14" b="T15"/>
              <a:pathLst>
                <a:path w="22" h="6">
                  <a:moveTo>
                    <a:pt x="0" y="6"/>
                  </a:moveTo>
                  <a:lnTo>
                    <a:pt x="22" y="6"/>
                  </a:lnTo>
                  <a:lnTo>
                    <a:pt x="16" y="0"/>
                  </a:lnTo>
                  <a:lnTo>
                    <a:pt x="0" y="6"/>
                  </a:lnTo>
                  <a:close/>
                </a:path>
              </a:pathLst>
            </a:custGeom>
            <a:solidFill>
              <a:srgbClr val="000000"/>
            </a:solidFill>
            <a:ln w="9525">
              <a:noFill/>
              <a:round/>
              <a:headEnd/>
              <a:tailEnd/>
            </a:ln>
          </p:spPr>
          <p:txBody>
            <a:bodyPr/>
            <a:lstStyle/>
            <a:p>
              <a:endParaRPr lang="es-ES"/>
            </a:p>
          </p:txBody>
        </p:sp>
        <p:sp>
          <p:nvSpPr>
            <p:cNvPr id="15466" name="Freeform 51"/>
            <p:cNvSpPr>
              <a:spLocks noChangeAspect="1"/>
            </p:cNvSpPr>
            <p:nvPr/>
          </p:nvSpPr>
          <p:spPr bwMode="auto">
            <a:xfrm>
              <a:off x="4733" y="2515"/>
              <a:ext cx="22" cy="6"/>
            </a:xfrm>
            <a:custGeom>
              <a:avLst/>
              <a:gdLst>
                <a:gd name="T0" fmla="*/ 0 w 22"/>
                <a:gd name="T1" fmla="*/ 6 h 6"/>
                <a:gd name="T2" fmla="*/ 22 w 22"/>
                <a:gd name="T3" fmla="*/ 6 h 6"/>
                <a:gd name="T4" fmla="*/ 16 w 22"/>
                <a:gd name="T5" fmla="*/ 0 h 6"/>
                <a:gd name="T6" fmla="*/ 0 w 22"/>
                <a:gd name="T7" fmla="*/ 6 h 6"/>
                <a:gd name="T8" fmla="*/ 0 60000 65536"/>
                <a:gd name="T9" fmla="*/ 0 60000 65536"/>
                <a:gd name="T10" fmla="*/ 0 60000 65536"/>
                <a:gd name="T11" fmla="*/ 0 60000 65536"/>
                <a:gd name="T12" fmla="*/ 0 w 22"/>
                <a:gd name="T13" fmla="*/ 0 h 6"/>
                <a:gd name="T14" fmla="*/ 22 w 22"/>
                <a:gd name="T15" fmla="*/ 6 h 6"/>
              </a:gdLst>
              <a:ahLst/>
              <a:cxnLst>
                <a:cxn ang="T8">
                  <a:pos x="T0" y="T1"/>
                </a:cxn>
                <a:cxn ang="T9">
                  <a:pos x="T2" y="T3"/>
                </a:cxn>
                <a:cxn ang="T10">
                  <a:pos x="T4" y="T5"/>
                </a:cxn>
                <a:cxn ang="T11">
                  <a:pos x="T6" y="T7"/>
                </a:cxn>
              </a:cxnLst>
              <a:rect l="T12" t="T13" r="T14" b="T15"/>
              <a:pathLst>
                <a:path w="22" h="6">
                  <a:moveTo>
                    <a:pt x="0" y="6"/>
                  </a:moveTo>
                  <a:lnTo>
                    <a:pt x="22" y="6"/>
                  </a:lnTo>
                  <a:lnTo>
                    <a:pt x="16" y="0"/>
                  </a:lnTo>
                  <a:lnTo>
                    <a:pt x="0" y="6"/>
                  </a:lnTo>
                  <a:close/>
                </a:path>
              </a:pathLst>
            </a:custGeom>
            <a:solidFill>
              <a:srgbClr val="000000"/>
            </a:solidFill>
            <a:ln w="4763">
              <a:solidFill>
                <a:srgbClr val="000000"/>
              </a:solidFill>
              <a:prstDash val="solid"/>
              <a:round/>
              <a:headEnd/>
              <a:tailEnd/>
            </a:ln>
          </p:spPr>
          <p:txBody>
            <a:bodyPr/>
            <a:lstStyle/>
            <a:p>
              <a:endParaRPr lang="es-ES"/>
            </a:p>
          </p:txBody>
        </p:sp>
        <p:sp>
          <p:nvSpPr>
            <p:cNvPr id="15467" name="Freeform 52"/>
            <p:cNvSpPr>
              <a:spLocks noChangeAspect="1"/>
            </p:cNvSpPr>
            <p:nvPr/>
          </p:nvSpPr>
          <p:spPr bwMode="auto">
            <a:xfrm>
              <a:off x="4744" y="2527"/>
              <a:ext cx="5" cy="5"/>
            </a:xfrm>
            <a:custGeom>
              <a:avLst/>
              <a:gdLst>
                <a:gd name="T0" fmla="*/ 0 w 5"/>
                <a:gd name="T1" fmla="*/ 0 h 5"/>
                <a:gd name="T2" fmla="*/ 5 w 5"/>
                <a:gd name="T3" fmla="*/ 0 h 5"/>
                <a:gd name="T4" fmla="*/ 3 w 5"/>
                <a:gd name="T5" fmla="*/ 5 h 5"/>
                <a:gd name="T6" fmla="*/ 0 w 5"/>
                <a:gd name="T7" fmla="*/ 0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0" y="0"/>
                  </a:moveTo>
                  <a:lnTo>
                    <a:pt x="5" y="0"/>
                  </a:lnTo>
                  <a:lnTo>
                    <a:pt x="3" y="5"/>
                  </a:lnTo>
                  <a:lnTo>
                    <a:pt x="0" y="0"/>
                  </a:lnTo>
                  <a:close/>
                </a:path>
              </a:pathLst>
            </a:custGeom>
            <a:solidFill>
              <a:srgbClr val="000000"/>
            </a:solidFill>
            <a:ln w="9525">
              <a:noFill/>
              <a:round/>
              <a:headEnd/>
              <a:tailEnd/>
            </a:ln>
          </p:spPr>
          <p:txBody>
            <a:bodyPr/>
            <a:lstStyle/>
            <a:p>
              <a:endParaRPr lang="es-ES"/>
            </a:p>
          </p:txBody>
        </p:sp>
        <p:sp>
          <p:nvSpPr>
            <p:cNvPr id="15468" name="Freeform 53"/>
            <p:cNvSpPr>
              <a:spLocks noChangeAspect="1"/>
            </p:cNvSpPr>
            <p:nvPr/>
          </p:nvSpPr>
          <p:spPr bwMode="auto">
            <a:xfrm>
              <a:off x="4744" y="2527"/>
              <a:ext cx="5" cy="5"/>
            </a:xfrm>
            <a:custGeom>
              <a:avLst/>
              <a:gdLst>
                <a:gd name="T0" fmla="*/ 0 w 5"/>
                <a:gd name="T1" fmla="*/ 0 h 5"/>
                <a:gd name="T2" fmla="*/ 5 w 5"/>
                <a:gd name="T3" fmla="*/ 0 h 5"/>
                <a:gd name="T4" fmla="*/ 3 w 5"/>
                <a:gd name="T5" fmla="*/ 5 h 5"/>
                <a:gd name="T6" fmla="*/ 0 w 5"/>
                <a:gd name="T7" fmla="*/ 0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0" y="0"/>
                  </a:moveTo>
                  <a:lnTo>
                    <a:pt x="5" y="0"/>
                  </a:lnTo>
                  <a:lnTo>
                    <a:pt x="3" y="5"/>
                  </a:lnTo>
                  <a:lnTo>
                    <a:pt x="0" y="0"/>
                  </a:lnTo>
                  <a:close/>
                </a:path>
              </a:pathLst>
            </a:custGeom>
            <a:solidFill>
              <a:srgbClr val="000000"/>
            </a:solidFill>
            <a:ln w="4763">
              <a:solidFill>
                <a:srgbClr val="000000"/>
              </a:solidFill>
              <a:prstDash val="solid"/>
              <a:round/>
              <a:headEnd/>
              <a:tailEnd/>
            </a:ln>
          </p:spPr>
          <p:txBody>
            <a:bodyPr/>
            <a:lstStyle/>
            <a:p>
              <a:endParaRPr lang="es-ES"/>
            </a:p>
          </p:txBody>
        </p:sp>
        <p:sp>
          <p:nvSpPr>
            <p:cNvPr id="15469" name="Freeform 54"/>
            <p:cNvSpPr>
              <a:spLocks noChangeAspect="1"/>
            </p:cNvSpPr>
            <p:nvPr/>
          </p:nvSpPr>
          <p:spPr bwMode="auto">
            <a:xfrm>
              <a:off x="4663" y="2555"/>
              <a:ext cx="108" cy="218"/>
            </a:xfrm>
            <a:custGeom>
              <a:avLst/>
              <a:gdLst>
                <a:gd name="T0" fmla="*/ 30 w 108"/>
                <a:gd name="T1" fmla="*/ 0 h 218"/>
                <a:gd name="T2" fmla="*/ 73 w 108"/>
                <a:gd name="T3" fmla="*/ 37 h 218"/>
                <a:gd name="T4" fmla="*/ 86 w 108"/>
                <a:gd name="T5" fmla="*/ 11 h 218"/>
                <a:gd name="T6" fmla="*/ 105 w 108"/>
                <a:gd name="T7" fmla="*/ 23 h 218"/>
                <a:gd name="T8" fmla="*/ 108 w 108"/>
                <a:gd name="T9" fmla="*/ 93 h 218"/>
                <a:gd name="T10" fmla="*/ 78 w 108"/>
                <a:gd name="T11" fmla="*/ 218 h 218"/>
                <a:gd name="T12" fmla="*/ 8 w 108"/>
                <a:gd name="T13" fmla="*/ 102 h 218"/>
                <a:gd name="T14" fmla="*/ 0 w 108"/>
                <a:gd name="T15" fmla="*/ 31 h 218"/>
                <a:gd name="T16" fmla="*/ 13 w 108"/>
                <a:gd name="T17" fmla="*/ 20 h 218"/>
                <a:gd name="T18" fmla="*/ 21 w 108"/>
                <a:gd name="T19" fmla="*/ 14 h 218"/>
                <a:gd name="T20" fmla="*/ 30 w 108"/>
                <a:gd name="T21" fmla="*/ 0 h 2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8"/>
                <a:gd name="T34" fmla="*/ 0 h 218"/>
                <a:gd name="T35" fmla="*/ 108 w 108"/>
                <a:gd name="T36" fmla="*/ 218 h 2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8" h="218">
                  <a:moveTo>
                    <a:pt x="30" y="0"/>
                  </a:moveTo>
                  <a:lnTo>
                    <a:pt x="73" y="37"/>
                  </a:lnTo>
                  <a:lnTo>
                    <a:pt x="86" y="11"/>
                  </a:lnTo>
                  <a:lnTo>
                    <a:pt x="105" y="23"/>
                  </a:lnTo>
                  <a:lnTo>
                    <a:pt x="108" y="93"/>
                  </a:lnTo>
                  <a:lnTo>
                    <a:pt x="78" y="218"/>
                  </a:lnTo>
                  <a:lnTo>
                    <a:pt x="8" y="102"/>
                  </a:lnTo>
                  <a:lnTo>
                    <a:pt x="0" y="31"/>
                  </a:lnTo>
                  <a:lnTo>
                    <a:pt x="13" y="20"/>
                  </a:lnTo>
                  <a:lnTo>
                    <a:pt x="21" y="14"/>
                  </a:lnTo>
                  <a:lnTo>
                    <a:pt x="30" y="0"/>
                  </a:lnTo>
                  <a:close/>
                </a:path>
              </a:pathLst>
            </a:custGeom>
            <a:solidFill>
              <a:srgbClr val="D5F3FF"/>
            </a:solidFill>
            <a:ln w="9525">
              <a:noFill/>
              <a:round/>
              <a:headEnd/>
              <a:tailEnd/>
            </a:ln>
          </p:spPr>
          <p:txBody>
            <a:bodyPr/>
            <a:lstStyle/>
            <a:p>
              <a:endParaRPr lang="es-ES"/>
            </a:p>
          </p:txBody>
        </p:sp>
        <p:sp>
          <p:nvSpPr>
            <p:cNvPr id="15470" name="Freeform 55"/>
            <p:cNvSpPr>
              <a:spLocks noChangeAspect="1"/>
            </p:cNvSpPr>
            <p:nvPr/>
          </p:nvSpPr>
          <p:spPr bwMode="auto">
            <a:xfrm>
              <a:off x="4663" y="2555"/>
              <a:ext cx="108" cy="218"/>
            </a:xfrm>
            <a:custGeom>
              <a:avLst/>
              <a:gdLst>
                <a:gd name="T0" fmla="*/ 30 w 108"/>
                <a:gd name="T1" fmla="*/ 0 h 218"/>
                <a:gd name="T2" fmla="*/ 73 w 108"/>
                <a:gd name="T3" fmla="*/ 37 h 218"/>
                <a:gd name="T4" fmla="*/ 86 w 108"/>
                <a:gd name="T5" fmla="*/ 11 h 218"/>
                <a:gd name="T6" fmla="*/ 105 w 108"/>
                <a:gd name="T7" fmla="*/ 23 h 218"/>
                <a:gd name="T8" fmla="*/ 108 w 108"/>
                <a:gd name="T9" fmla="*/ 93 h 218"/>
                <a:gd name="T10" fmla="*/ 78 w 108"/>
                <a:gd name="T11" fmla="*/ 218 h 218"/>
                <a:gd name="T12" fmla="*/ 8 w 108"/>
                <a:gd name="T13" fmla="*/ 102 h 218"/>
                <a:gd name="T14" fmla="*/ 0 w 108"/>
                <a:gd name="T15" fmla="*/ 31 h 218"/>
                <a:gd name="T16" fmla="*/ 13 w 108"/>
                <a:gd name="T17" fmla="*/ 20 h 218"/>
                <a:gd name="T18" fmla="*/ 21 w 108"/>
                <a:gd name="T19" fmla="*/ 14 h 218"/>
                <a:gd name="T20" fmla="*/ 30 w 108"/>
                <a:gd name="T21" fmla="*/ 0 h 2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8"/>
                <a:gd name="T34" fmla="*/ 0 h 218"/>
                <a:gd name="T35" fmla="*/ 108 w 108"/>
                <a:gd name="T36" fmla="*/ 218 h 2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8" h="218">
                  <a:moveTo>
                    <a:pt x="30" y="0"/>
                  </a:moveTo>
                  <a:lnTo>
                    <a:pt x="73" y="37"/>
                  </a:lnTo>
                  <a:lnTo>
                    <a:pt x="86" y="11"/>
                  </a:lnTo>
                  <a:lnTo>
                    <a:pt x="105" y="23"/>
                  </a:lnTo>
                  <a:lnTo>
                    <a:pt x="108" y="93"/>
                  </a:lnTo>
                  <a:lnTo>
                    <a:pt x="78" y="218"/>
                  </a:lnTo>
                  <a:lnTo>
                    <a:pt x="8" y="102"/>
                  </a:lnTo>
                  <a:lnTo>
                    <a:pt x="0" y="31"/>
                  </a:lnTo>
                  <a:lnTo>
                    <a:pt x="13" y="20"/>
                  </a:lnTo>
                  <a:lnTo>
                    <a:pt x="21" y="14"/>
                  </a:lnTo>
                  <a:lnTo>
                    <a:pt x="30" y="0"/>
                  </a:lnTo>
                  <a:close/>
                </a:path>
              </a:pathLst>
            </a:custGeom>
            <a:solidFill>
              <a:srgbClr val="D5F3FF"/>
            </a:solidFill>
            <a:ln w="4763">
              <a:solidFill>
                <a:srgbClr val="000000"/>
              </a:solidFill>
              <a:prstDash val="solid"/>
              <a:round/>
              <a:headEnd/>
              <a:tailEnd/>
            </a:ln>
          </p:spPr>
          <p:txBody>
            <a:bodyPr/>
            <a:lstStyle/>
            <a:p>
              <a:endParaRPr lang="es-ES"/>
            </a:p>
          </p:txBody>
        </p:sp>
        <p:sp>
          <p:nvSpPr>
            <p:cNvPr id="15471" name="Freeform 56"/>
            <p:cNvSpPr>
              <a:spLocks noChangeAspect="1"/>
            </p:cNvSpPr>
            <p:nvPr/>
          </p:nvSpPr>
          <p:spPr bwMode="auto">
            <a:xfrm>
              <a:off x="4720" y="2592"/>
              <a:ext cx="35" cy="190"/>
            </a:xfrm>
            <a:custGeom>
              <a:avLst/>
              <a:gdLst>
                <a:gd name="T0" fmla="*/ 16 w 35"/>
                <a:gd name="T1" fmla="*/ 5 h 190"/>
                <a:gd name="T2" fmla="*/ 10 w 35"/>
                <a:gd name="T3" fmla="*/ 0 h 190"/>
                <a:gd name="T4" fmla="*/ 5 w 35"/>
                <a:gd name="T5" fmla="*/ 11 h 190"/>
                <a:gd name="T6" fmla="*/ 10 w 35"/>
                <a:gd name="T7" fmla="*/ 14 h 190"/>
                <a:gd name="T8" fmla="*/ 0 w 35"/>
                <a:gd name="T9" fmla="*/ 136 h 190"/>
                <a:gd name="T10" fmla="*/ 24 w 35"/>
                <a:gd name="T11" fmla="*/ 190 h 190"/>
                <a:gd name="T12" fmla="*/ 35 w 35"/>
                <a:gd name="T13" fmla="*/ 136 h 190"/>
                <a:gd name="T14" fmla="*/ 29 w 35"/>
                <a:gd name="T15" fmla="*/ 116 h 190"/>
                <a:gd name="T16" fmla="*/ 19 w 35"/>
                <a:gd name="T17" fmla="*/ 17 h 190"/>
                <a:gd name="T18" fmla="*/ 27 w 35"/>
                <a:gd name="T19" fmla="*/ 11 h 190"/>
                <a:gd name="T20" fmla="*/ 21 w 35"/>
                <a:gd name="T21" fmla="*/ 3 h 190"/>
                <a:gd name="T22" fmla="*/ 16 w 35"/>
                <a:gd name="T23" fmla="*/ 5 h 1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
                <a:gd name="T37" fmla="*/ 0 h 190"/>
                <a:gd name="T38" fmla="*/ 35 w 35"/>
                <a:gd name="T39" fmla="*/ 190 h 19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 h="190">
                  <a:moveTo>
                    <a:pt x="16" y="5"/>
                  </a:moveTo>
                  <a:lnTo>
                    <a:pt x="10" y="0"/>
                  </a:lnTo>
                  <a:lnTo>
                    <a:pt x="5" y="11"/>
                  </a:lnTo>
                  <a:lnTo>
                    <a:pt x="10" y="14"/>
                  </a:lnTo>
                  <a:lnTo>
                    <a:pt x="0" y="136"/>
                  </a:lnTo>
                  <a:lnTo>
                    <a:pt x="24" y="190"/>
                  </a:lnTo>
                  <a:lnTo>
                    <a:pt x="35" y="136"/>
                  </a:lnTo>
                  <a:lnTo>
                    <a:pt x="29" y="116"/>
                  </a:lnTo>
                  <a:lnTo>
                    <a:pt x="19" y="17"/>
                  </a:lnTo>
                  <a:lnTo>
                    <a:pt x="27" y="11"/>
                  </a:lnTo>
                  <a:lnTo>
                    <a:pt x="21" y="3"/>
                  </a:lnTo>
                  <a:lnTo>
                    <a:pt x="16" y="5"/>
                  </a:lnTo>
                  <a:close/>
                </a:path>
              </a:pathLst>
            </a:custGeom>
            <a:solidFill>
              <a:srgbClr val="005A80"/>
            </a:solidFill>
            <a:ln w="9525">
              <a:noFill/>
              <a:round/>
              <a:headEnd/>
              <a:tailEnd/>
            </a:ln>
          </p:spPr>
          <p:txBody>
            <a:bodyPr/>
            <a:lstStyle/>
            <a:p>
              <a:endParaRPr lang="es-ES"/>
            </a:p>
          </p:txBody>
        </p:sp>
        <p:sp>
          <p:nvSpPr>
            <p:cNvPr id="15472" name="Freeform 57"/>
            <p:cNvSpPr>
              <a:spLocks noChangeAspect="1"/>
            </p:cNvSpPr>
            <p:nvPr/>
          </p:nvSpPr>
          <p:spPr bwMode="auto">
            <a:xfrm>
              <a:off x="4720" y="2592"/>
              <a:ext cx="35" cy="190"/>
            </a:xfrm>
            <a:custGeom>
              <a:avLst/>
              <a:gdLst>
                <a:gd name="T0" fmla="*/ 16 w 35"/>
                <a:gd name="T1" fmla="*/ 5 h 190"/>
                <a:gd name="T2" fmla="*/ 10 w 35"/>
                <a:gd name="T3" fmla="*/ 0 h 190"/>
                <a:gd name="T4" fmla="*/ 5 w 35"/>
                <a:gd name="T5" fmla="*/ 11 h 190"/>
                <a:gd name="T6" fmla="*/ 10 w 35"/>
                <a:gd name="T7" fmla="*/ 14 h 190"/>
                <a:gd name="T8" fmla="*/ 0 w 35"/>
                <a:gd name="T9" fmla="*/ 136 h 190"/>
                <a:gd name="T10" fmla="*/ 24 w 35"/>
                <a:gd name="T11" fmla="*/ 190 h 190"/>
                <a:gd name="T12" fmla="*/ 35 w 35"/>
                <a:gd name="T13" fmla="*/ 136 h 190"/>
                <a:gd name="T14" fmla="*/ 29 w 35"/>
                <a:gd name="T15" fmla="*/ 116 h 190"/>
                <a:gd name="T16" fmla="*/ 19 w 35"/>
                <a:gd name="T17" fmla="*/ 17 h 190"/>
                <a:gd name="T18" fmla="*/ 27 w 35"/>
                <a:gd name="T19" fmla="*/ 11 h 190"/>
                <a:gd name="T20" fmla="*/ 21 w 35"/>
                <a:gd name="T21" fmla="*/ 3 h 190"/>
                <a:gd name="T22" fmla="*/ 16 w 35"/>
                <a:gd name="T23" fmla="*/ 5 h 1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
                <a:gd name="T37" fmla="*/ 0 h 190"/>
                <a:gd name="T38" fmla="*/ 35 w 35"/>
                <a:gd name="T39" fmla="*/ 190 h 19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 h="190">
                  <a:moveTo>
                    <a:pt x="16" y="5"/>
                  </a:moveTo>
                  <a:lnTo>
                    <a:pt x="10" y="0"/>
                  </a:lnTo>
                  <a:lnTo>
                    <a:pt x="5" y="11"/>
                  </a:lnTo>
                  <a:lnTo>
                    <a:pt x="10" y="14"/>
                  </a:lnTo>
                  <a:lnTo>
                    <a:pt x="0" y="136"/>
                  </a:lnTo>
                  <a:lnTo>
                    <a:pt x="24" y="190"/>
                  </a:lnTo>
                  <a:lnTo>
                    <a:pt x="35" y="136"/>
                  </a:lnTo>
                  <a:lnTo>
                    <a:pt x="29" y="116"/>
                  </a:lnTo>
                  <a:lnTo>
                    <a:pt x="19" y="17"/>
                  </a:lnTo>
                  <a:lnTo>
                    <a:pt x="27" y="11"/>
                  </a:lnTo>
                  <a:lnTo>
                    <a:pt x="21" y="3"/>
                  </a:lnTo>
                  <a:lnTo>
                    <a:pt x="16" y="5"/>
                  </a:lnTo>
                  <a:close/>
                </a:path>
              </a:pathLst>
            </a:custGeom>
            <a:solidFill>
              <a:srgbClr val="005A80"/>
            </a:solidFill>
            <a:ln w="4763">
              <a:solidFill>
                <a:srgbClr val="000000"/>
              </a:solidFill>
              <a:prstDash val="solid"/>
              <a:round/>
              <a:headEnd/>
              <a:tailEnd/>
            </a:ln>
          </p:spPr>
          <p:txBody>
            <a:bodyPr/>
            <a:lstStyle/>
            <a:p>
              <a:endParaRPr lang="es-ES"/>
            </a:p>
          </p:txBody>
        </p:sp>
        <p:grpSp>
          <p:nvGrpSpPr>
            <p:cNvPr id="15473" name="Group 58"/>
            <p:cNvGrpSpPr>
              <a:grpSpLocks noChangeAspect="1"/>
            </p:cNvGrpSpPr>
            <p:nvPr/>
          </p:nvGrpSpPr>
          <p:grpSpPr bwMode="auto">
            <a:xfrm>
              <a:off x="4560" y="2572"/>
              <a:ext cx="300" cy="833"/>
              <a:chOff x="4560" y="2572"/>
              <a:chExt cx="300" cy="833"/>
            </a:xfrm>
          </p:grpSpPr>
          <p:sp>
            <p:nvSpPr>
              <p:cNvPr id="15474" name="Freeform 59"/>
              <p:cNvSpPr>
                <a:spLocks noChangeAspect="1"/>
              </p:cNvSpPr>
              <p:nvPr/>
            </p:nvSpPr>
            <p:spPr bwMode="auto">
              <a:xfrm>
                <a:off x="4560" y="2572"/>
                <a:ext cx="300" cy="833"/>
              </a:xfrm>
              <a:custGeom>
                <a:avLst/>
                <a:gdLst>
                  <a:gd name="T0" fmla="*/ 0 w 300"/>
                  <a:gd name="T1" fmla="*/ 193 h 833"/>
                  <a:gd name="T2" fmla="*/ 5 w 300"/>
                  <a:gd name="T3" fmla="*/ 153 h 833"/>
                  <a:gd name="T4" fmla="*/ 11 w 300"/>
                  <a:gd name="T5" fmla="*/ 93 h 833"/>
                  <a:gd name="T6" fmla="*/ 16 w 300"/>
                  <a:gd name="T7" fmla="*/ 54 h 833"/>
                  <a:gd name="T8" fmla="*/ 14 w 300"/>
                  <a:gd name="T9" fmla="*/ 45 h 833"/>
                  <a:gd name="T10" fmla="*/ 46 w 300"/>
                  <a:gd name="T11" fmla="*/ 28 h 833"/>
                  <a:gd name="T12" fmla="*/ 73 w 300"/>
                  <a:gd name="T13" fmla="*/ 23 h 833"/>
                  <a:gd name="T14" fmla="*/ 100 w 300"/>
                  <a:gd name="T15" fmla="*/ 11 h 833"/>
                  <a:gd name="T16" fmla="*/ 116 w 300"/>
                  <a:gd name="T17" fmla="*/ 3 h 833"/>
                  <a:gd name="T18" fmla="*/ 141 w 300"/>
                  <a:gd name="T19" fmla="*/ 74 h 833"/>
                  <a:gd name="T20" fmla="*/ 181 w 300"/>
                  <a:gd name="T21" fmla="*/ 181 h 833"/>
                  <a:gd name="T22" fmla="*/ 200 w 300"/>
                  <a:gd name="T23" fmla="*/ 68 h 833"/>
                  <a:gd name="T24" fmla="*/ 200 w 300"/>
                  <a:gd name="T25" fmla="*/ 0 h 833"/>
                  <a:gd name="T26" fmla="*/ 265 w 300"/>
                  <a:gd name="T27" fmla="*/ 28 h 833"/>
                  <a:gd name="T28" fmla="*/ 284 w 300"/>
                  <a:gd name="T29" fmla="*/ 37 h 833"/>
                  <a:gd name="T30" fmla="*/ 295 w 300"/>
                  <a:gd name="T31" fmla="*/ 48 h 833"/>
                  <a:gd name="T32" fmla="*/ 292 w 300"/>
                  <a:gd name="T33" fmla="*/ 59 h 833"/>
                  <a:gd name="T34" fmla="*/ 289 w 300"/>
                  <a:gd name="T35" fmla="*/ 82 h 833"/>
                  <a:gd name="T36" fmla="*/ 287 w 300"/>
                  <a:gd name="T37" fmla="*/ 119 h 833"/>
                  <a:gd name="T38" fmla="*/ 295 w 300"/>
                  <a:gd name="T39" fmla="*/ 173 h 833"/>
                  <a:gd name="T40" fmla="*/ 300 w 300"/>
                  <a:gd name="T41" fmla="*/ 224 h 833"/>
                  <a:gd name="T42" fmla="*/ 254 w 300"/>
                  <a:gd name="T43" fmla="*/ 297 h 833"/>
                  <a:gd name="T44" fmla="*/ 265 w 300"/>
                  <a:gd name="T45" fmla="*/ 334 h 833"/>
                  <a:gd name="T46" fmla="*/ 265 w 300"/>
                  <a:gd name="T47" fmla="*/ 357 h 833"/>
                  <a:gd name="T48" fmla="*/ 257 w 300"/>
                  <a:gd name="T49" fmla="*/ 360 h 833"/>
                  <a:gd name="T50" fmla="*/ 254 w 300"/>
                  <a:gd name="T51" fmla="*/ 569 h 833"/>
                  <a:gd name="T52" fmla="*/ 241 w 300"/>
                  <a:gd name="T53" fmla="*/ 830 h 833"/>
                  <a:gd name="T54" fmla="*/ 168 w 300"/>
                  <a:gd name="T55" fmla="*/ 833 h 833"/>
                  <a:gd name="T56" fmla="*/ 165 w 300"/>
                  <a:gd name="T57" fmla="*/ 535 h 833"/>
                  <a:gd name="T58" fmla="*/ 162 w 300"/>
                  <a:gd name="T59" fmla="*/ 456 h 833"/>
                  <a:gd name="T60" fmla="*/ 141 w 300"/>
                  <a:gd name="T61" fmla="*/ 595 h 833"/>
                  <a:gd name="T62" fmla="*/ 124 w 300"/>
                  <a:gd name="T63" fmla="*/ 703 h 833"/>
                  <a:gd name="T64" fmla="*/ 106 w 300"/>
                  <a:gd name="T65" fmla="*/ 827 h 833"/>
                  <a:gd name="T66" fmla="*/ 35 w 300"/>
                  <a:gd name="T67" fmla="*/ 827 h 833"/>
                  <a:gd name="T68" fmla="*/ 41 w 300"/>
                  <a:gd name="T69" fmla="*/ 754 h 833"/>
                  <a:gd name="T70" fmla="*/ 51 w 300"/>
                  <a:gd name="T71" fmla="*/ 669 h 833"/>
                  <a:gd name="T72" fmla="*/ 54 w 300"/>
                  <a:gd name="T73" fmla="*/ 592 h 833"/>
                  <a:gd name="T74" fmla="*/ 60 w 300"/>
                  <a:gd name="T75" fmla="*/ 493 h 833"/>
                  <a:gd name="T76" fmla="*/ 62 w 300"/>
                  <a:gd name="T77" fmla="*/ 408 h 833"/>
                  <a:gd name="T78" fmla="*/ 65 w 300"/>
                  <a:gd name="T79" fmla="*/ 388 h 833"/>
                  <a:gd name="T80" fmla="*/ 68 w 300"/>
                  <a:gd name="T81" fmla="*/ 360 h 833"/>
                  <a:gd name="T82" fmla="*/ 54 w 300"/>
                  <a:gd name="T83" fmla="*/ 357 h 833"/>
                  <a:gd name="T84" fmla="*/ 65 w 300"/>
                  <a:gd name="T85" fmla="*/ 320 h 833"/>
                  <a:gd name="T86" fmla="*/ 5 w 300"/>
                  <a:gd name="T87" fmla="*/ 252 h 833"/>
                  <a:gd name="T88" fmla="*/ 0 w 300"/>
                  <a:gd name="T89" fmla="*/ 227 h 833"/>
                  <a:gd name="T90" fmla="*/ 0 w 300"/>
                  <a:gd name="T91" fmla="*/ 195 h 833"/>
                  <a:gd name="T92" fmla="*/ 0 w 300"/>
                  <a:gd name="T93" fmla="*/ 193 h 833"/>
                  <a:gd name="T94" fmla="*/ 0 w 300"/>
                  <a:gd name="T95" fmla="*/ 193 h 833"/>
                  <a:gd name="T96" fmla="*/ 60 w 300"/>
                  <a:gd name="T97" fmla="*/ 193 h 833"/>
                  <a:gd name="T98" fmla="*/ 62 w 300"/>
                  <a:gd name="T99" fmla="*/ 190 h 833"/>
                  <a:gd name="T100" fmla="*/ 73 w 300"/>
                  <a:gd name="T101" fmla="*/ 156 h 833"/>
                  <a:gd name="T102" fmla="*/ 76 w 300"/>
                  <a:gd name="T103" fmla="*/ 193 h 833"/>
                  <a:gd name="T104" fmla="*/ 81 w 300"/>
                  <a:gd name="T105" fmla="*/ 232 h 833"/>
                  <a:gd name="T106" fmla="*/ 60 w 300"/>
                  <a:gd name="T107" fmla="*/ 212 h 833"/>
                  <a:gd name="T108" fmla="*/ 60 w 300"/>
                  <a:gd name="T109" fmla="*/ 193 h 833"/>
                  <a:gd name="T110" fmla="*/ 0 w 300"/>
                  <a:gd name="T111" fmla="*/ 193 h 8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00"/>
                  <a:gd name="T169" fmla="*/ 0 h 833"/>
                  <a:gd name="T170" fmla="*/ 300 w 300"/>
                  <a:gd name="T171" fmla="*/ 833 h 83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00" h="833">
                    <a:moveTo>
                      <a:pt x="0" y="193"/>
                    </a:moveTo>
                    <a:lnTo>
                      <a:pt x="5" y="153"/>
                    </a:lnTo>
                    <a:lnTo>
                      <a:pt x="11" y="93"/>
                    </a:lnTo>
                    <a:lnTo>
                      <a:pt x="16" y="54"/>
                    </a:lnTo>
                    <a:lnTo>
                      <a:pt x="14" y="45"/>
                    </a:lnTo>
                    <a:lnTo>
                      <a:pt x="46" y="28"/>
                    </a:lnTo>
                    <a:lnTo>
                      <a:pt x="73" y="23"/>
                    </a:lnTo>
                    <a:lnTo>
                      <a:pt x="100" y="11"/>
                    </a:lnTo>
                    <a:lnTo>
                      <a:pt x="116" y="3"/>
                    </a:lnTo>
                    <a:lnTo>
                      <a:pt x="141" y="74"/>
                    </a:lnTo>
                    <a:lnTo>
                      <a:pt x="181" y="181"/>
                    </a:lnTo>
                    <a:lnTo>
                      <a:pt x="200" y="68"/>
                    </a:lnTo>
                    <a:lnTo>
                      <a:pt x="200" y="0"/>
                    </a:lnTo>
                    <a:lnTo>
                      <a:pt x="265" y="28"/>
                    </a:lnTo>
                    <a:lnTo>
                      <a:pt x="284" y="37"/>
                    </a:lnTo>
                    <a:lnTo>
                      <a:pt x="295" y="48"/>
                    </a:lnTo>
                    <a:lnTo>
                      <a:pt x="292" y="59"/>
                    </a:lnTo>
                    <a:lnTo>
                      <a:pt x="289" y="82"/>
                    </a:lnTo>
                    <a:lnTo>
                      <a:pt x="287" y="119"/>
                    </a:lnTo>
                    <a:lnTo>
                      <a:pt x="295" y="173"/>
                    </a:lnTo>
                    <a:lnTo>
                      <a:pt x="300" y="224"/>
                    </a:lnTo>
                    <a:lnTo>
                      <a:pt x="254" y="297"/>
                    </a:lnTo>
                    <a:lnTo>
                      <a:pt x="265" y="334"/>
                    </a:lnTo>
                    <a:lnTo>
                      <a:pt x="265" y="357"/>
                    </a:lnTo>
                    <a:lnTo>
                      <a:pt x="257" y="360"/>
                    </a:lnTo>
                    <a:lnTo>
                      <a:pt x="254" y="569"/>
                    </a:lnTo>
                    <a:lnTo>
                      <a:pt x="241" y="830"/>
                    </a:lnTo>
                    <a:lnTo>
                      <a:pt x="168" y="833"/>
                    </a:lnTo>
                    <a:lnTo>
                      <a:pt x="165" y="535"/>
                    </a:lnTo>
                    <a:lnTo>
                      <a:pt x="162" y="456"/>
                    </a:lnTo>
                    <a:lnTo>
                      <a:pt x="141" y="595"/>
                    </a:lnTo>
                    <a:lnTo>
                      <a:pt x="124" y="703"/>
                    </a:lnTo>
                    <a:lnTo>
                      <a:pt x="106" y="827"/>
                    </a:lnTo>
                    <a:lnTo>
                      <a:pt x="35" y="827"/>
                    </a:lnTo>
                    <a:lnTo>
                      <a:pt x="41" y="754"/>
                    </a:lnTo>
                    <a:lnTo>
                      <a:pt x="51" y="669"/>
                    </a:lnTo>
                    <a:lnTo>
                      <a:pt x="54" y="592"/>
                    </a:lnTo>
                    <a:lnTo>
                      <a:pt x="60" y="493"/>
                    </a:lnTo>
                    <a:lnTo>
                      <a:pt x="62" y="408"/>
                    </a:lnTo>
                    <a:lnTo>
                      <a:pt x="65" y="388"/>
                    </a:lnTo>
                    <a:lnTo>
                      <a:pt x="68" y="360"/>
                    </a:lnTo>
                    <a:lnTo>
                      <a:pt x="54" y="357"/>
                    </a:lnTo>
                    <a:lnTo>
                      <a:pt x="65" y="320"/>
                    </a:lnTo>
                    <a:lnTo>
                      <a:pt x="5" y="252"/>
                    </a:lnTo>
                    <a:lnTo>
                      <a:pt x="0" y="227"/>
                    </a:lnTo>
                    <a:lnTo>
                      <a:pt x="0" y="195"/>
                    </a:lnTo>
                    <a:lnTo>
                      <a:pt x="0" y="193"/>
                    </a:lnTo>
                    <a:lnTo>
                      <a:pt x="60" y="193"/>
                    </a:lnTo>
                    <a:lnTo>
                      <a:pt x="62" y="190"/>
                    </a:lnTo>
                    <a:lnTo>
                      <a:pt x="73" y="156"/>
                    </a:lnTo>
                    <a:lnTo>
                      <a:pt x="76" y="193"/>
                    </a:lnTo>
                    <a:lnTo>
                      <a:pt x="81" y="232"/>
                    </a:lnTo>
                    <a:lnTo>
                      <a:pt x="60" y="212"/>
                    </a:lnTo>
                    <a:lnTo>
                      <a:pt x="60" y="193"/>
                    </a:lnTo>
                    <a:lnTo>
                      <a:pt x="0" y="193"/>
                    </a:lnTo>
                    <a:close/>
                  </a:path>
                </a:pathLst>
              </a:custGeom>
              <a:solidFill>
                <a:srgbClr val="AAAAAA"/>
              </a:solidFill>
              <a:ln w="9525">
                <a:noFill/>
                <a:round/>
                <a:headEnd/>
                <a:tailEnd/>
              </a:ln>
            </p:spPr>
            <p:txBody>
              <a:bodyPr/>
              <a:lstStyle/>
              <a:p>
                <a:endParaRPr lang="es-ES"/>
              </a:p>
            </p:txBody>
          </p:sp>
          <p:sp>
            <p:nvSpPr>
              <p:cNvPr id="15475" name="Freeform 60"/>
              <p:cNvSpPr>
                <a:spLocks noChangeAspect="1"/>
              </p:cNvSpPr>
              <p:nvPr/>
            </p:nvSpPr>
            <p:spPr bwMode="auto">
              <a:xfrm>
                <a:off x="4560" y="2572"/>
                <a:ext cx="300" cy="833"/>
              </a:xfrm>
              <a:custGeom>
                <a:avLst/>
                <a:gdLst>
                  <a:gd name="T0" fmla="*/ 0 w 300"/>
                  <a:gd name="T1" fmla="*/ 193 h 833"/>
                  <a:gd name="T2" fmla="*/ 5 w 300"/>
                  <a:gd name="T3" fmla="*/ 153 h 833"/>
                  <a:gd name="T4" fmla="*/ 11 w 300"/>
                  <a:gd name="T5" fmla="*/ 93 h 833"/>
                  <a:gd name="T6" fmla="*/ 16 w 300"/>
                  <a:gd name="T7" fmla="*/ 54 h 833"/>
                  <a:gd name="T8" fmla="*/ 14 w 300"/>
                  <a:gd name="T9" fmla="*/ 45 h 833"/>
                  <a:gd name="T10" fmla="*/ 46 w 300"/>
                  <a:gd name="T11" fmla="*/ 28 h 833"/>
                  <a:gd name="T12" fmla="*/ 73 w 300"/>
                  <a:gd name="T13" fmla="*/ 23 h 833"/>
                  <a:gd name="T14" fmla="*/ 100 w 300"/>
                  <a:gd name="T15" fmla="*/ 11 h 833"/>
                  <a:gd name="T16" fmla="*/ 116 w 300"/>
                  <a:gd name="T17" fmla="*/ 3 h 833"/>
                  <a:gd name="T18" fmla="*/ 141 w 300"/>
                  <a:gd name="T19" fmla="*/ 74 h 833"/>
                  <a:gd name="T20" fmla="*/ 181 w 300"/>
                  <a:gd name="T21" fmla="*/ 181 h 833"/>
                  <a:gd name="T22" fmla="*/ 200 w 300"/>
                  <a:gd name="T23" fmla="*/ 68 h 833"/>
                  <a:gd name="T24" fmla="*/ 200 w 300"/>
                  <a:gd name="T25" fmla="*/ 0 h 833"/>
                  <a:gd name="T26" fmla="*/ 265 w 300"/>
                  <a:gd name="T27" fmla="*/ 28 h 833"/>
                  <a:gd name="T28" fmla="*/ 284 w 300"/>
                  <a:gd name="T29" fmla="*/ 37 h 833"/>
                  <a:gd name="T30" fmla="*/ 295 w 300"/>
                  <a:gd name="T31" fmla="*/ 48 h 833"/>
                  <a:gd name="T32" fmla="*/ 292 w 300"/>
                  <a:gd name="T33" fmla="*/ 59 h 833"/>
                  <a:gd name="T34" fmla="*/ 289 w 300"/>
                  <a:gd name="T35" fmla="*/ 82 h 833"/>
                  <a:gd name="T36" fmla="*/ 287 w 300"/>
                  <a:gd name="T37" fmla="*/ 119 h 833"/>
                  <a:gd name="T38" fmla="*/ 295 w 300"/>
                  <a:gd name="T39" fmla="*/ 173 h 833"/>
                  <a:gd name="T40" fmla="*/ 300 w 300"/>
                  <a:gd name="T41" fmla="*/ 224 h 833"/>
                  <a:gd name="T42" fmla="*/ 254 w 300"/>
                  <a:gd name="T43" fmla="*/ 297 h 833"/>
                  <a:gd name="T44" fmla="*/ 265 w 300"/>
                  <a:gd name="T45" fmla="*/ 334 h 833"/>
                  <a:gd name="T46" fmla="*/ 265 w 300"/>
                  <a:gd name="T47" fmla="*/ 357 h 833"/>
                  <a:gd name="T48" fmla="*/ 257 w 300"/>
                  <a:gd name="T49" fmla="*/ 360 h 833"/>
                  <a:gd name="T50" fmla="*/ 254 w 300"/>
                  <a:gd name="T51" fmla="*/ 569 h 833"/>
                  <a:gd name="T52" fmla="*/ 241 w 300"/>
                  <a:gd name="T53" fmla="*/ 830 h 833"/>
                  <a:gd name="T54" fmla="*/ 168 w 300"/>
                  <a:gd name="T55" fmla="*/ 833 h 833"/>
                  <a:gd name="T56" fmla="*/ 165 w 300"/>
                  <a:gd name="T57" fmla="*/ 535 h 833"/>
                  <a:gd name="T58" fmla="*/ 162 w 300"/>
                  <a:gd name="T59" fmla="*/ 456 h 833"/>
                  <a:gd name="T60" fmla="*/ 141 w 300"/>
                  <a:gd name="T61" fmla="*/ 595 h 833"/>
                  <a:gd name="T62" fmla="*/ 124 w 300"/>
                  <a:gd name="T63" fmla="*/ 703 h 833"/>
                  <a:gd name="T64" fmla="*/ 106 w 300"/>
                  <a:gd name="T65" fmla="*/ 827 h 833"/>
                  <a:gd name="T66" fmla="*/ 35 w 300"/>
                  <a:gd name="T67" fmla="*/ 827 h 833"/>
                  <a:gd name="T68" fmla="*/ 41 w 300"/>
                  <a:gd name="T69" fmla="*/ 754 h 833"/>
                  <a:gd name="T70" fmla="*/ 51 w 300"/>
                  <a:gd name="T71" fmla="*/ 669 h 833"/>
                  <a:gd name="T72" fmla="*/ 54 w 300"/>
                  <a:gd name="T73" fmla="*/ 592 h 833"/>
                  <a:gd name="T74" fmla="*/ 60 w 300"/>
                  <a:gd name="T75" fmla="*/ 493 h 833"/>
                  <a:gd name="T76" fmla="*/ 62 w 300"/>
                  <a:gd name="T77" fmla="*/ 408 h 833"/>
                  <a:gd name="T78" fmla="*/ 65 w 300"/>
                  <a:gd name="T79" fmla="*/ 388 h 833"/>
                  <a:gd name="T80" fmla="*/ 68 w 300"/>
                  <a:gd name="T81" fmla="*/ 360 h 833"/>
                  <a:gd name="T82" fmla="*/ 54 w 300"/>
                  <a:gd name="T83" fmla="*/ 357 h 833"/>
                  <a:gd name="T84" fmla="*/ 65 w 300"/>
                  <a:gd name="T85" fmla="*/ 320 h 833"/>
                  <a:gd name="T86" fmla="*/ 5 w 300"/>
                  <a:gd name="T87" fmla="*/ 252 h 833"/>
                  <a:gd name="T88" fmla="*/ 0 w 300"/>
                  <a:gd name="T89" fmla="*/ 227 h 833"/>
                  <a:gd name="T90" fmla="*/ 0 w 300"/>
                  <a:gd name="T91" fmla="*/ 195 h 833"/>
                  <a:gd name="T92" fmla="*/ 0 w 300"/>
                  <a:gd name="T93" fmla="*/ 193 h 833"/>
                  <a:gd name="T94" fmla="*/ 60 w 300"/>
                  <a:gd name="T95" fmla="*/ 193 h 833"/>
                  <a:gd name="T96" fmla="*/ 62 w 300"/>
                  <a:gd name="T97" fmla="*/ 190 h 833"/>
                  <a:gd name="T98" fmla="*/ 73 w 300"/>
                  <a:gd name="T99" fmla="*/ 156 h 833"/>
                  <a:gd name="T100" fmla="*/ 76 w 300"/>
                  <a:gd name="T101" fmla="*/ 193 h 833"/>
                  <a:gd name="T102" fmla="*/ 81 w 300"/>
                  <a:gd name="T103" fmla="*/ 232 h 833"/>
                  <a:gd name="T104" fmla="*/ 60 w 300"/>
                  <a:gd name="T105" fmla="*/ 212 h 833"/>
                  <a:gd name="T106" fmla="*/ 60 w 300"/>
                  <a:gd name="T107" fmla="*/ 193 h 833"/>
                  <a:gd name="T108" fmla="*/ 0 w 300"/>
                  <a:gd name="T109" fmla="*/ 193 h 83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00"/>
                  <a:gd name="T166" fmla="*/ 0 h 833"/>
                  <a:gd name="T167" fmla="*/ 300 w 300"/>
                  <a:gd name="T168" fmla="*/ 833 h 83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00" h="833">
                    <a:moveTo>
                      <a:pt x="0" y="193"/>
                    </a:moveTo>
                    <a:lnTo>
                      <a:pt x="5" y="153"/>
                    </a:lnTo>
                    <a:lnTo>
                      <a:pt x="11" y="93"/>
                    </a:lnTo>
                    <a:lnTo>
                      <a:pt x="16" y="54"/>
                    </a:lnTo>
                    <a:lnTo>
                      <a:pt x="14" y="45"/>
                    </a:lnTo>
                    <a:lnTo>
                      <a:pt x="46" y="28"/>
                    </a:lnTo>
                    <a:lnTo>
                      <a:pt x="73" y="23"/>
                    </a:lnTo>
                    <a:lnTo>
                      <a:pt x="100" y="11"/>
                    </a:lnTo>
                    <a:lnTo>
                      <a:pt x="116" y="3"/>
                    </a:lnTo>
                    <a:lnTo>
                      <a:pt x="141" y="74"/>
                    </a:lnTo>
                    <a:lnTo>
                      <a:pt x="181" y="181"/>
                    </a:lnTo>
                    <a:lnTo>
                      <a:pt x="200" y="68"/>
                    </a:lnTo>
                    <a:lnTo>
                      <a:pt x="200" y="0"/>
                    </a:lnTo>
                    <a:lnTo>
                      <a:pt x="265" y="28"/>
                    </a:lnTo>
                    <a:lnTo>
                      <a:pt x="284" y="37"/>
                    </a:lnTo>
                    <a:lnTo>
                      <a:pt x="295" y="48"/>
                    </a:lnTo>
                    <a:lnTo>
                      <a:pt x="292" y="59"/>
                    </a:lnTo>
                    <a:lnTo>
                      <a:pt x="289" y="82"/>
                    </a:lnTo>
                    <a:lnTo>
                      <a:pt x="287" y="119"/>
                    </a:lnTo>
                    <a:lnTo>
                      <a:pt x="295" y="173"/>
                    </a:lnTo>
                    <a:lnTo>
                      <a:pt x="300" y="224"/>
                    </a:lnTo>
                    <a:lnTo>
                      <a:pt x="254" y="297"/>
                    </a:lnTo>
                    <a:lnTo>
                      <a:pt x="265" y="334"/>
                    </a:lnTo>
                    <a:lnTo>
                      <a:pt x="265" y="357"/>
                    </a:lnTo>
                    <a:lnTo>
                      <a:pt x="257" y="360"/>
                    </a:lnTo>
                    <a:lnTo>
                      <a:pt x="254" y="569"/>
                    </a:lnTo>
                    <a:lnTo>
                      <a:pt x="241" y="830"/>
                    </a:lnTo>
                    <a:lnTo>
                      <a:pt x="168" y="833"/>
                    </a:lnTo>
                    <a:lnTo>
                      <a:pt x="165" y="535"/>
                    </a:lnTo>
                    <a:lnTo>
                      <a:pt x="162" y="456"/>
                    </a:lnTo>
                    <a:lnTo>
                      <a:pt x="141" y="595"/>
                    </a:lnTo>
                    <a:lnTo>
                      <a:pt x="124" y="703"/>
                    </a:lnTo>
                    <a:lnTo>
                      <a:pt x="106" y="827"/>
                    </a:lnTo>
                    <a:lnTo>
                      <a:pt x="35" y="827"/>
                    </a:lnTo>
                    <a:lnTo>
                      <a:pt x="41" y="754"/>
                    </a:lnTo>
                    <a:lnTo>
                      <a:pt x="51" y="669"/>
                    </a:lnTo>
                    <a:lnTo>
                      <a:pt x="54" y="592"/>
                    </a:lnTo>
                    <a:lnTo>
                      <a:pt x="60" y="493"/>
                    </a:lnTo>
                    <a:lnTo>
                      <a:pt x="62" y="408"/>
                    </a:lnTo>
                    <a:lnTo>
                      <a:pt x="65" y="388"/>
                    </a:lnTo>
                    <a:lnTo>
                      <a:pt x="68" y="360"/>
                    </a:lnTo>
                    <a:lnTo>
                      <a:pt x="54" y="357"/>
                    </a:lnTo>
                    <a:lnTo>
                      <a:pt x="65" y="320"/>
                    </a:lnTo>
                    <a:lnTo>
                      <a:pt x="5" y="252"/>
                    </a:lnTo>
                    <a:lnTo>
                      <a:pt x="0" y="227"/>
                    </a:lnTo>
                    <a:lnTo>
                      <a:pt x="0" y="195"/>
                    </a:lnTo>
                    <a:lnTo>
                      <a:pt x="0" y="193"/>
                    </a:lnTo>
                    <a:lnTo>
                      <a:pt x="60" y="193"/>
                    </a:lnTo>
                    <a:lnTo>
                      <a:pt x="62" y="190"/>
                    </a:lnTo>
                    <a:lnTo>
                      <a:pt x="73" y="156"/>
                    </a:lnTo>
                    <a:lnTo>
                      <a:pt x="76" y="193"/>
                    </a:lnTo>
                    <a:lnTo>
                      <a:pt x="81" y="232"/>
                    </a:lnTo>
                    <a:lnTo>
                      <a:pt x="60" y="212"/>
                    </a:lnTo>
                    <a:lnTo>
                      <a:pt x="60" y="193"/>
                    </a:lnTo>
                    <a:lnTo>
                      <a:pt x="0" y="193"/>
                    </a:lnTo>
                    <a:close/>
                  </a:path>
                </a:pathLst>
              </a:custGeom>
              <a:solidFill>
                <a:srgbClr val="AAAAAA"/>
              </a:solidFill>
              <a:ln w="4763">
                <a:solidFill>
                  <a:srgbClr val="AAAAAA"/>
                </a:solidFill>
                <a:prstDash val="solid"/>
                <a:round/>
                <a:headEnd/>
                <a:tailEnd/>
              </a:ln>
            </p:spPr>
            <p:txBody>
              <a:bodyPr/>
              <a:lstStyle/>
              <a:p>
                <a:endParaRPr lang="es-ES"/>
              </a:p>
            </p:txBody>
          </p:sp>
          <p:sp>
            <p:nvSpPr>
              <p:cNvPr id="15476" name="Freeform 61"/>
              <p:cNvSpPr>
                <a:spLocks noChangeAspect="1"/>
              </p:cNvSpPr>
              <p:nvPr/>
            </p:nvSpPr>
            <p:spPr bwMode="auto">
              <a:xfrm>
                <a:off x="4560" y="2572"/>
                <a:ext cx="300" cy="833"/>
              </a:xfrm>
              <a:custGeom>
                <a:avLst/>
                <a:gdLst>
                  <a:gd name="T0" fmla="*/ 0 w 300"/>
                  <a:gd name="T1" fmla="*/ 193 h 833"/>
                  <a:gd name="T2" fmla="*/ 5 w 300"/>
                  <a:gd name="T3" fmla="*/ 153 h 833"/>
                  <a:gd name="T4" fmla="*/ 11 w 300"/>
                  <a:gd name="T5" fmla="*/ 93 h 833"/>
                  <a:gd name="T6" fmla="*/ 16 w 300"/>
                  <a:gd name="T7" fmla="*/ 54 h 833"/>
                  <a:gd name="T8" fmla="*/ 14 w 300"/>
                  <a:gd name="T9" fmla="*/ 45 h 833"/>
                  <a:gd name="T10" fmla="*/ 46 w 300"/>
                  <a:gd name="T11" fmla="*/ 28 h 833"/>
                  <a:gd name="T12" fmla="*/ 73 w 300"/>
                  <a:gd name="T13" fmla="*/ 23 h 833"/>
                  <a:gd name="T14" fmla="*/ 100 w 300"/>
                  <a:gd name="T15" fmla="*/ 11 h 833"/>
                  <a:gd name="T16" fmla="*/ 116 w 300"/>
                  <a:gd name="T17" fmla="*/ 3 h 833"/>
                  <a:gd name="T18" fmla="*/ 141 w 300"/>
                  <a:gd name="T19" fmla="*/ 74 h 833"/>
                  <a:gd name="T20" fmla="*/ 181 w 300"/>
                  <a:gd name="T21" fmla="*/ 181 h 833"/>
                  <a:gd name="T22" fmla="*/ 200 w 300"/>
                  <a:gd name="T23" fmla="*/ 68 h 833"/>
                  <a:gd name="T24" fmla="*/ 200 w 300"/>
                  <a:gd name="T25" fmla="*/ 0 h 833"/>
                  <a:gd name="T26" fmla="*/ 265 w 300"/>
                  <a:gd name="T27" fmla="*/ 28 h 833"/>
                  <a:gd name="T28" fmla="*/ 284 w 300"/>
                  <a:gd name="T29" fmla="*/ 37 h 833"/>
                  <a:gd name="T30" fmla="*/ 295 w 300"/>
                  <a:gd name="T31" fmla="*/ 48 h 833"/>
                  <a:gd name="T32" fmla="*/ 292 w 300"/>
                  <a:gd name="T33" fmla="*/ 59 h 833"/>
                  <a:gd name="T34" fmla="*/ 289 w 300"/>
                  <a:gd name="T35" fmla="*/ 82 h 833"/>
                  <a:gd name="T36" fmla="*/ 287 w 300"/>
                  <a:gd name="T37" fmla="*/ 119 h 833"/>
                  <a:gd name="T38" fmla="*/ 295 w 300"/>
                  <a:gd name="T39" fmla="*/ 173 h 833"/>
                  <a:gd name="T40" fmla="*/ 300 w 300"/>
                  <a:gd name="T41" fmla="*/ 224 h 833"/>
                  <a:gd name="T42" fmla="*/ 254 w 300"/>
                  <a:gd name="T43" fmla="*/ 297 h 833"/>
                  <a:gd name="T44" fmla="*/ 265 w 300"/>
                  <a:gd name="T45" fmla="*/ 334 h 833"/>
                  <a:gd name="T46" fmla="*/ 265 w 300"/>
                  <a:gd name="T47" fmla="*/ 357 h 833"/>
                  <a:gd name="T48" fmla="*/ 257 w 300"/>
                  <a:gd name="T49" fmla="*/ 360 h 833"/>
                  <a:gd name="T50" fmla="*/ 254 w 300"/>
                  <a:gd name="T51" fmla="*/ 569 h 833"/>
                  <a:gd name="T52" fmla="*/ 241 w 300"/>
                  <a:gd name="T53" fmla="*/ 830 h 833"/>
                  <a:gd name="T54" fmla="*/ 168 w 300"/>
                  <a:gd name="T55" fmla="*/ 833 h 833"/>
                  <a:gd name="T56" fmla="*/ 165 w 300"/>
                  <a:gd name="T57" fmla="*/ 535 h 833"/>
                  <a:gd name="T58" fmla="*/ 162 w 300"/>
                  <a:gd name="T59" fmla="*/ 456 h 833"/>
                  <a:gd name="T60" fmla="*/ 141 w 300"/>
                  <a:gd name="T61" fmla="*/ 595 h 833"/>
                  <a:gd name="T62" fmla="*/ 124 w 300"/>
                  <a:gd name="T63" fmla="*/ 703 h 833"/>
                  <a:gd name="T64" fmla="*/ 106 w 300"/>
                  <a:gd name="T65" fmla="*/ 827 h 833"/>
                  <a:gd name="T66" fmla="*/ 35 w 300"/>
                  <a:gd name="T67" fmla="*/ 827 h 833"/>
                  <a:gd name="T68" fmla="*/ 41 w 300"/>
                  <a:gd name="T69" fmla="*/ 754 h 833"/>
                  <a:gd name="T70" fmla="*/ 51 w 300"/>
                  <a:gd name="T71" fmla="*/ 669 h 833"/>
                  <a:gd name="T72" fmla="*/ 54 w 300"/>
                  <a:gd name="T73" fmla="*/ 592 h 833"/>
                  <a:gd name="T74" fmla="*/ 60 w 300"/>
                  <a:gd name="T75" fmla="*/ 493 h 833"/>
                  <a:gd name="T76" fmla="*/ 62 w 300"/>
                  <a:gd name="T77" fmla="*/ 408 h 833"/>
                  <a:gd name="T78" fmla="*/ 65 w 300"/>
                  <a:gd name="T79" fmla="*/ 388 h 833"/>
                  <a:gd name="T80" fmla="*/ 68 w 300"/>
                  <a:gd name="T81" fmla="*/ 360 h 833"/>
                  <a:gd name="T82" fmla="*/ 54 w 300"/>
                  <a:gd name="T83" fmla="*/ 357 h 833"/>
                  <a:gd name="T84" fmla="*/ 65 w 300"/>
                  <a:gd name="T85" fmla="*/ 320 h 833"/>
                  <a:gd name="T86" fmla="*/ 5 w 300"/>
                  <a:gd name="T87" fmla="*/ 252 h 833"/>
                  <a:gd name="T88" fmla="*/ 0 w 300"/>
                  <a:gd name="T89" fmla="*/ 227 h 833"/>
                  <a:gd name="T90" fmla="*/ 0 w 300"/>
                  <a:gd name="T91" fmla="*/ 195 h 833"/>
                  <a:gd name="T92" fmla="*/ 0 w 300"/>
                  <a:gd name="T93" fmla="*/ 193 h 83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00"/>
                  <a:gd name="T142" fmla="*/ 0 h 833"/>
                  <a:gd name="T143" fmla="*/ 300 w 300"/>
                  <a:gd name="T144" fmla="*/ 833 h 83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00" h="833">
                    <a:moveTo>
                      <a:pt x="0" y="193"/>
                    </a:moveTo>
                    <a:lnTo>
                      <a:pt x="5" y="153"/>
                    </a:lnTo>
                    <a:lnTo>
                      <a:pt x="11" y="93"/>
                    </a:lnTo>
                    <a:lnTo>
                      <a:pt x="16" y="54"/>
                    </a:lnTo>
                    <a:lnTo>
                      <a:pt x="14" y="45"/>
                    </a:lnTo>
                    <a:lnTo>
                      <a:pt x="46" y="28"/>
                    </a:lnTo>
                    <a:lnTo>
                      <a:pt x="73" y="23"/>
                    </a:lnTo>
                    <a:lnTo>
                      <a:pt x="100" y="11"/>
                    </a:lnTo>
                    <a:lnTo>
                      <a:pt x="116" y="3"/>
                    </a:lnTo>
                    <a:lnTo>
                      <a:pt x="141" y="74"/>
                    </a:lnTo>
                    <a:lnTo>
                      <a:pt x="181" y="181"/>
                    </a:lnTo>
                    <a:lnTo>
                      <a:pt x="200" y="68"/>
                    </a:lnTo>
                    <a:lnTo>
                      <a:pt x="200" y="0"/>
                    </a:lnTo>
                    <a:lnTo>
                      <a:pt x="265" y="28"/>
                    </a:lnTo>
                    <a:lnTo>
                      <a:pt x="284" y="37"/>
                    </a:lnTo>
                    <a:lnTo>
                      <a:pt x="295" y="48"/>
                    </a:lnTo>
                    <a:lnTo>
                      <a:pt x="292" y="59"/>
                    </a:lnTo>
                    <a:lnTo>
                      <a:pt x="289" y="82"/>
                    </a:lnTo>
                    <a:lnTo>
                      <a:pt x="287" y="119"/>
                    </a:lnTo>
                    <a:lnTo>
                      <a:pt x="295" y="173"/>
                    </a:lnTo>
                    <a:lnTo>
                      <a:pt x="300" y="224"/>
                    </a:lnTo>
                    <a:lnTo>
                      <a:pt x="254" y="297"/>
                    </a:lnTo>
                    <a:lnTo>
                      <a:pt x="265" y="334"/>
                    </a:lnTo>
                    <a:lnTo>
                      <a:pt x="265" y="357"/>
                    </a:lnTo>
                    <a:lnTo>
                      <a:pt x="257" y="360"/>
                    </a:lnTo>
                    <a:lnTo>
                      <a:pt x="254" y="569"/>
                    </a:lnTo>
                    <a:lnTo>
                      <a:pt x="241" y="830"/>
                    </a:lnTo>
                    <a:lnTo>
                      <a:pt x="168" y="833"/>
                    </a:lnTo>
                    <a:lnTo>
                      <a:pt x="165" y="535"/>
                    </a:lnTo>
                    <a:lnTo>
                      <a:pt x="162" y="456"/>
                    </a:lnTo>
                    <a:lnTo>
                      <a:pt x="141" y="595"/>
                    </a:lnTo>
                    <a:lnTo>
                      <a:pt x="124" y="703"/>
                    </a:lnTo>
                    <a:lnTo>
                      <a:pt x="106" y="827"/>
                    </a:lnTo>
                    <a:lnTo>
                      <a:pt x="35" y="827"/>
                    </a:lnTo>
                    <a:lnTo>
                      <a:pt x="41" y="754"/>
                    </a:lnTo>
                    <a:lnTo>
                      <a:pt x="51" y="669"/>
                    </a:lnTo>
                    <a:lnTo>
                      <a:pt x="54" y="592"/>
                    </a:lnTo>
                    <a:lnTo>
                      <a:pt x="60" y="493"/>
                    </a:lnTo>
                    <a:lnTo>
                      <a:pt x="62" y="408"/>
                    </a:lnTo>
                    <a:lnTo>
                      <a:pt x="65" y="388"/>
                    </a:lnTo>
                    <a:lnTo>
                      <a:pt x="68" y="360"/>
                    </a:lnTo>
                    <a:lnTo>
                      <a:pt x="54" y="357"/>
                    </a:lnTo>
                    <a:lnTo>
                      <a:pt x="65" y="320"/>
                    </a:lnTo>
                    <a:lnTo>
                      <a:pt x="5" y="252"/>
                    </a:lnTo>
                    <a:lnTo>
                      <a:pt x="0" y="227"/>
                    </a:lnTo>
                    <a:lnTo>
                      <a:pt x="0" y="195"/>
                    </a:lnTo>
                    <a:lnTo>
                      <a:pt x="0" y="193"/>
                    </a:lnTo>
                    <a:close/>
                  </a:path>
                </a:pathLst>
              </a:custGeom>
              <a:noFill/>
              <a:ln w="4763">
                <a:solidFill>
                  <a:srgbClr val="000000"/>
                </a:solidFill>
                <a:prstDash val="solid"/>
                <a:round/>
                <a:headEnd/>
                <a:tailEnd/>
              </a:ln>
            </p:spPr>
            <p:txBody>
              <a:bodyPr/>
              <a:lstStyle/>
              <a:p>
                <a:endParaRPr lang="es-ES"/>
              </a:p>
            </p:txBody>
          </p:sp>
          <p:sp>
            <p:nvSpPr>
              <p:cNvPr id="15477" name="Freeform 62"/>
              <p:cNvSpPr>
                <a:spLocks noChangeAspect="1"/>
              </p:cNvSpPr>
              <p:nvPr/>
            </p:nvSpPr>
            <p:spPr bwMode="auto">
              <a:xfrm>
                <a:off x="4620" y="2728"/>
                <a:ext cx="21" cy="76"/>
              </a:xfrm>
              <a:custGeom>
                <a:avLst/>
                <a:gdLst>
                  <a:gd name="T0" fmla="*/ 13 w 21"/>
                  <a:gd name="T1" fmla="*/ 0 h 76"/>
                  <a:gd name="T2" fmla="*/ 16 w 21"/>
                  <a:gd name="T3" fmla="*/ 37 h 76"/>
                  <a:gd name="T4" fmla="*/ 21 w 21"/>
                  <a:gd name="T5" fmla="*/ 76 h 76"/>
                  <a:gd name="T6" fmla="*/ 0 w 21"/>
                  <a:gd name="T7" fmla="*/ 56 h 76"/>
                  <a:gd name="T8" fmla="*/ 2 w 21"/>
                  <a:gd name="T9" fmla="*/ 34 h 76"/>
                  <a:gd name="T10" fmla="*/ 13 w 21"/>
                  <a:gd name="T11" fmla="*/ 0 h 76"/>
                  <a:gd name="T12" fmla="*/ 0 60000 65536"/>
                  <a:gd name="T13" fmla="*/ 0 60000 65536"/>
                  <a:gd name="T14" fmla="*/ 0 60000 65536"/>
                  <a:gd name="T15" fmla="*/ 0 60000 65536"/>
                  <a:gd name="T16" fmla="*/ 0 60000 65536"/>
                  <a:gd name="T17" fmla="*/ 0 60000 65536"/>
                  <a:gd name="T18" fmla="*/ 0 w 21"/>
                  <a:gd name="T19" fmla="*/ 0 h 76"/>
                  <a:gd name="T20" fmla="*/ 21 w 21"/>
                  <a:gd name="T21" fmla="*/ 76 h 76"/>
                </a:gdLst>
                <a:ahLst/>
                <a:cxnLst>
                  <a:cxn ang="T12">
                    <a:pos x="T0" y="T1"/>
                  </a:cxn>
                  <a:cxn ang="T13">
                    <a:pos x="T2" y="T3"/>
                  </a:cxn>
                  <a:cxn ang="T14">
                    <a:pos x="T4" y="T5"/>
                  </a:cxn>
                  <a:cxn ang="T15">
                    <a:pos x="T6" y="T7"/>
                  </a:cxn>
                  <a:cxn ang="T16">
                    <a:pos x="T8" y="T9"/>
                  </a:cxn>
                  <a:cxn ang="T17">
                    <a:pos x="T10" y="T11"/>
                  </a:cxn>
                </a:cxnLst>
                <a:rect l="T18" t="T19" r="T20" b="T21"/>
                <a:pathLst>
                  <a:path w="21" h="76">
                    <a:moveTo>
                      <a:pt x="13" y="0"/>
                    </a:moveTo>
                    <a:lnTo>
                      <a:pt x="16" y="37"/>
                    </a:lnTo>
                    <a:lnTo>
                      <a:pt x="21" y="76"/>
                    </a:lnTo>
                    <a:lnTo>
                      <a:pt x="0" y="56"/>
                    </a:lnTo>
                    <a:lnTo>
                      <a:pt x="2" y="34"/>
                    </a:lnTo>
                    <a:lnTo>
                      <a:pt x="13" y="0"/>
                    </a:lnTo>
                    <a:close/>
                  </a:path>
                </a:pathLst>
              </a:custGeom>
              <a:noFill/>
              <a:ln w="4763">
                <a:solidFill>
                  <a:srgbClr val="000000"/>
                </a:solidFill>
                <a:prstDash val="solid"/>
                <a:round/>
                <a:headEnd/>
                <a:tailEnd/>
              </a:ln>
            </p:spPr>
            <p:txBody>
              <a:bodyPr/>
              <a:lstStyle/>
              <a:p>
                <a:endParaRPr lang="es-ES"/>
              </a:p>
            </p:txBody>
          </p:sp>
        </p:grpSp>
      </p:grpSp>
      <p:sp>
        <p:nvSpPr>
          <p:cNvPr id="1006655" name="Text Box 63"/>
          <p:cNvSpPr txBox="1">
            <a:spLocks noChangeArrowheads="1"/>
          </p:cNvSpPr>
          <p:nvPr/>
        </p:nvSpPr>
        <p:spPr bwMode="auto">
          <a:xfrm>
            <a:off x="6477000" y="6110288"/>
            <a:ext cx="1370013" cy="304800"/>
          </a:xfrm>
          <a:prstGeom prst="rect">
            <a:avLst/>
          </a:prstGeom>
          <a:noFill/>
          <a:ln w="9525">
            <a:noFill/>
            <a:miter lim="800000"/>
            <a:headEnd/>
            <a:tailEnd/>
          </a:ln>
        </p:spPr>
        <p:txBody>
          <a:bodyPr wrap="none">
            <a:spAutoFit/>
          </a:bodyPr>
          <a:lstStyle/>
          <a:p>
            <a:r>
              <a:rPr lang="es-ES" sz="1400" b="1">
                <a:latin typeface="Arial" charset="0"/>
              </a:rPr>
              <a:t>0100.5E00.0001</a:t>
            </a:r>
          </a:p>
        </p:txBody>
      </p:sp>
      <p:grpSp>
        <p:nvGrpSpPr>
          <p:cNvPr id="5" name="Group 64"/>
          <p:cNvGrpSpPr>
            <a:grpSpLocks/>
          </p:cNvGrpSpPr>
          <p:nvPr/>
        </p:nvGrpSpPr>
        <p:grpSpPr bwMode="auto">
          <a:xfrm>
            <a:off x="2133600" y="3887788"/>
            <a:ext cx="838200" cy="317500"/>
            <a:chOff x="1248" y="2536"/>
            <a:chExt cx="528" cy="200"/>
          </a:xfrm>
        </p:grpSpPr>
        <p:grpSp>
          <p:nvGrpSpPr>
            <p:cNvPr id="15441" name="Group 65"/>
            <p:cNvGrpSpPr>
              <a:grpSpLocks/>
            </p:cNvGrpSpPr>
            <p:nvPr/>
          </p:nvGrpSpPr>
          <p:grpSpPr bwMode="auto">
            <a:xfrm>
              <a:off x="1248" y="2536"/>
              <a:ext cx="237" cy="200"/>
              <a:chOff x="2736" y="2064"/>
              <a:chExt cx="237" cy="200"/>
            </a:xfrm>
          </p:grpSpPr>
          <p:sp>
            <p:nvSpPr>
              <p:cNvPr id="15446" name="Rectangle 66"/>
              <p:cNvSpPr>
                <a:spLocks noChangeArrowheads="1"/>
              </p:cNvSpPr>
              <p:nvPr/>
            </p:nvSpPr>
            <p:spPr bwMode="auto">
              <a:xfrm>
                <a:off x="2781" y="2102"/>
                <a:ext cx="192" cy="96"/>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5447" name="Text Box 67"/>
              <p:cNvSpPr txBox="1">
                <a:spLocks noChangeArrowheads="1"/>
              </p:cNvSpPr>
              <p:nvPr/>
            </p:nvSpPr>
            <p:spPr bwMode="auto">
              <a:xfrm>
                <a:off x="2736"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15448" name="Line 68"/>
              <p:cNvSpPr>
                <a:spLocks noChangeShapeType="1"/>
              </p:cNvSpPr>
              <p:nvPr/>
            </p:nvSpPr>
            <p:spPr bwMode="auto">
              <a:xfrm rot="5400000">
                <a:off x="2854"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15442" name="Group 69"/>
            <p:cNvGrpSpPr>
              <a:grpSpLocks/>
            </p:cNvGrpSpPr>
            <p:nvPr/>
          </p:nvGrpSpPr>
          <p:grpSpPr bwMode="auto">
            <a:xfrm>
              <a:off x="1539" y="2536"/>
              <a:ext cx="237" cy="200"/>
              <a:chOff x="3648" y="2064"/>
              <a:chExt cx="237" cy="200"/>
            </a:xfrm>
          </p:grpSpPr>
          <p:sp>
            <p:nvSpPr>
              <p:cNvPr id="15443" name="Rectangle 70"/>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15444" name="Text Box 71"/>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15445" name="Line 72"/>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grpSp>
        <p:nvGrpSpPr>
          <p:cNvPr id="8" name="Group 73"/>
          <p:cNvGrpSpPr>
            <a:grpSpLocks/>
          </p:cNvGrpSpPr>
          <p:nvPr/>
        </p:nvGrpSpPr>
        <p:grpSpPr bwMode="auto">
          <a:xfrm>
            <a:off x="4441825" y="3900488"/>
            <a:ext cx="828675" cy="317500"/>
            <a:chOff x="2451" y="2544"/>
            <a:chExt cx="522" cy="200"/>
          </a:xfrm>
        </p:grpSpPr>
        <p:grpSp>
          <p:nvGrpSpPr>
            <p:cNvPr id="15433" name="Group 74"/>
            <p:cNvGrpSpPr>
              <a:grpSpLocks/>
            </p:cNvGrpSpPr>
            <p:nvPr/>
          </p:nvGrpSpPr>
          <p:grpSpPr bwMode="auto">
            <a:xfrm>
              <a:off x="2451" y="2544"/>
              <a:ext cx="237" cy="200"/>
              <a:chOff x="2736" y="2064"/>
              <a:chExt cx="237" cy="200"/>
            </a:xfrm>
          </p:grpSpPr>
          <p:sp>
            <p:nvSpPr>
              <p:cNvPr id="15438" name="Rectangle 75"/>
              <p:cNvSpPr>
                <a:spLocks noChangeArrowheads="1"/>
              </p:cNvSpPr>
              <p:nvPr/>
            </p:nvSpPr>
            <p:spPr bwMode="auto">
              <a:xfrm>
                <a:off x="2781" y="2102"/>
                <a:ext cx="192" cy="96"/>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5439" name="Text Box 76"/>
              <p:cNvSpPr txBox="1">
                <a:spLocks noChangeArrowheads="1"/>
              </p:cNvSpPr>
              <p:nvPr/>
            </p:nvSpPr>
            <p:spPr bwMode="auto">
              <a:xfrm>
                <a:off x="2736"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15440" name="Line 77"/>
              <p:cNvSpPr>
                <a:spLocks noChangeShapeType="1"/>
              </p:cNvSpPr>
              <p:nvPr/>
            </p:nvSpPr>
            <p:spPr bwMode="auto">
              <a:xfrm rot="5400000">
                <a:off x="2854"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15434" name="Group 78"/>
            <p:cNvGrpSpPr>
              <a:grpSpLocks/>
            </p:cNvGrpSpPr>
            <p:nvPr/>
          </p:nvGrpSpPr>
          <p:grpSpPr bwMode="auto">
            <a:xfrm>
              <a:off x="2736" y="2544"/>
              <a:ext cx="237" cy="200"/>
              <a:chOff x="3648" y="2064"/>
              <a:chExt cx="237" cy="200"/>
            </a:xfrm>
          </p:grpSpPr>
          <p:sp>
            <p:nvSpPr>
              <p:cNvPr id="15435" name="Rectangle 79"/>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15436" name="Text Box 80"/>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15437" name="Line 81"/>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grpSp>
        <p:nvGrpSpPr>
          <p:cNvPr id="11" name="Group 82"/>
          <p:cNvGrpSpPr>
            <a:grpSpLocks/>
          </p:cNvGrpSpPr>
          <p:nvPr/>
        </p:nvGrpSpPr>
        <p:grpSpPr bwMode="auto">
          <a:xfrm>
            <a:off x="6804025" y="3900488"/>
            <a:ext cx="828675" cy="317500"/>
            <a:chOff x="3651" y="2544"/>
            <a:chExt cx="522" cy="200"/>
          </a:xfrm>
        </p:grpSpPr>
        <p:grpSp>
          <p:nvGrpSpPr>
            <p:cNvPr id="15425" name="Group 83"/>
            <p:cNvGrpSpPr>
              <a:grpSpLocks/>
            </p:cNvGrpSpPr>
            <p:nvPr/>
          </p:nvGrpSpPr>
          <p:grpSpPr bwMode="auto">
            <a:xfrm>
              <a:off x="3651" y="2544"/>
              <a:ext cx="237" cy="200"/>
              <a:chOff x="2736" y="2064"/>
              <a:chExt cx="237" cy="200"/>
            </a:xfrm>
          </p:grpSpPr>
          <p:sp>
            <p:nvSpPr>
              <p:cNvPr id="15430" name="Rectangle 84"/>
              <p:cNvSpPr>
                <a:spLocks noChangeArrowheads="1"/>
              </p:cNvSpPr>
              <p:nvPr/>
            </p:nvSpPr>
            <p:spPr bwMode="auto">
              <a:xfrm>
                <a:off x="2781" y="2102"/>
                <a:ext cx="192" cy="96"/>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5431" name="Text Box 85"/>
              <p:cNvSpPr txBox="1">
                <a:spLocks noChangeArrowheads="1"/>
              </p:cNvSpPr>
              <p:nvPr/>
            </p:nvSpPr>
            <p:spPr bwMode="auto">
              <a:xfrm>
                <a:off x="2736"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15432" name="Line 86"/>
              <p:cNvSpPr>
                <a:spLocks noChangeShapeType="1"/>
              </p:cNvSpPr>
              <p:nvPr/>
            </p:nvSpPr>
            <p:spPr bwMode="auto">
              <a:xfrm rot="5400000">
                <a:off x="2854"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15426" name="Group 87"/>
            <p:cNvGrpSpPr>
              <a:grpSpLocks/>
            </p:cNvGrpSpPr>
            <p:nvPr/>
          </p:nvGrpSpPr>
          <p:grpSpPr bwMode="auto">
            <a:xfrm>
              <a:off x="3936" y="2544"/>
              <a:ext cx="237" cy="200"/>
              <a:chOff x="3648" y="2064"/>
              <a:chExt cx="237" cy="200"/>
            </a:xfrm>
          </p:grpSpPr>
          <p:sp>
            <p:nvSpPr>
              <p:cNvPr id="15427" name="Rectangle 88"/>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15428" name="Text Box 89"/>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15429" name="Line 90"/>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grpSp>
        <p:nvGrpSpPr>
          <p:cNvPr id="14" name="Group 91"/>
          <p:cNvGrpSpPr>
            <a:grpSpLocks/>
          </p:cNvGrpSpPr>
          <p:nvPr/>
        </p:nvGrpSpPr>
        <p:grpSpPr bwMode="auto">
          <a:xfrm>
            <a:off x="685800" y="1236663"/>
            <a:ext cx="4926013" cy="2219325"/>
            <a:chOff x="432" y="866"/>
            <a:chExt cx="3103" cy="1398"/>
          </a:xfrm>
        </p:grpSpPr>
        <p:grpSp>
          <p:nvGrpSpPr>
            <p:cNvPr id="15414" name="Group 92"/>
            <p:cNvGrpSpPr>
              <a:grpSpLocks/>
            </p:cNvGrpSpPr>
            <p:nvPr/>
          </p:nvGrpSpPr>
          <p:grpSpPr bwMode="auto">
            <a:xfrm>
              <a:off x="432" y="866"/>
              <a:ext cx="3103" cy="1398"/>
              <a:chOff x="432" y="866"/>
              <a:chExt cx="3103" cy="1398"/>
            </a:xfrm>
          </p:grpSpPr>
          <p:pic>
            <p:nvPicPr>
              <p:cNvPr id="15416" name="Picture 93" descr="Woman"/>
              <p:cNvPicPr>
                <a:picLocks noChangeAspect="1" noChangeArrowheads="1"/>
              </p:cNvPicPr>
              <p:nvPr/>
            </p:nvPicPr>
            <p:blipFill>
              <a:blip r:embed="rId6" cstate="print"/>
              <a:srcRect/>
              <a:stretch>
                <a:fillRect/>
              </a:stretch>
            </p:blipFill>
            <p:spPr bwMode="auto">
              <a:xfrm>
                <a:off x="561" y="1200"/>
                <a:ext cx="301" cy="1056"/>
              </a:xfrm>
              <a:prstGeom prst="rect">
                <a:avLst/>
              </a:prstGeom>
              <a:noFill/>
              <a:ln w="9525">
                <a:noFill/>
                <a:miter lim="800000"/>
                <a:headEnd/>
                <a:tailEnd/>
              </a:ln>
            </p:spPr>
          </p:pic>
          <p:grpSp>
            <p:nvGrpSpPr>
              <p:cNvPr id="15417" name="Group 94"/>
              <p:cNvGrpSpPr>
                <a:grpSpLocks/>
              </p:cNvGrpSpPr>
              <p:nvPr/>
            </p:nvGrpSpPr>
            <p:grpSpPr bwMode="auto">
              <a:xfrm>
                <a:off x="2004" y="2064"/>
                <a:ext cx="237" cy="200"/>
                <a:chOff x="2736" y="2064"/>
                <a:chExt cx="237" cy="200"/>
              </a:xfrm>
            </p:grpSpPr>
            <p:sp>
              <p:nvSpPr>
                <p:cNvPr id="15422" name="Rectangle 95"/>
                <p:cNvSpPr>
                  <a:spLocks noChangeArrowheads="1"/>
                </p:cNvSpPr>
                <p:nvPr/>
              </p:nvSpPr>
              <p:spPr bwMode="auto">
                <a:xfrm>
                  <a:off x="2781" y="2102"/>
                  <a:ext cx="192" cy="96"/>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5423" name="Text Box 96"/>
                <p:cNvSpPr txBox="1">
                  <a:spLocks noChangeArrowheads="1"/>
                </p:cNvSpPr>
                <p:nvPr/>
              </p:nvSpPr>
              <p:spPr bwMode="auto">
                <a:xfrm>
                  <a:off x="2736"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15424" name="Line 97"/>
                <p:cNvSpPr>
                  <a:spLocks noChangeShapeType="1"/>
                </p:cNvSpPr>
                <p:nvPr/>
              </p:nvSpPr>
              <p:spPr bwMode="auto">
                <a:xfrm rot="5400000">
                  <a:off x="2854" y="2240"/>
                  <a:ext cx="48" cy="0"/>
                </a:xfrm>
                <a:prstGeom prst="line">
                  <a:avLst/>
                </a:prstGeom>
                <a:noFill/>
                <a:ln w="9525">
                  <a:solidFill>
                    <a:schemeClr val="tx1"/>
                  </a:solidFill>
                  <a:round/>
                  <a:headEnd/>
                  <a:tailEnd type="triangle" w="med" len="med"/>
                </a:ln>
              </p:spPr>
              <p:txBody>
                <a:bodyPr/>
                <a:lstStyle/>
                <a:p>
                  <a:endParaRPr lang="es-ES"/>
                </a:p>
              </p:txBody>
            </p:sp>
          </p:grpSp>
          <p:sp>
            <p:nvSpPr>
              <p:cNvPr id="15418" name="Line 98"/>
              <p:cNvSpPr>
                <a:spLocks noChangeShapeType="1"/>
              </p:cNvSpPr>
              <p:nvPr/>
            </p:nvSpPr>
            <p:spPr bwMode="auto">
              <a:xfrm flipH="1">
                <a:off x="2289" y="1920"/>
                <a:ext cx="480" cy="192"/>
              </a:xfrm>
              <a:prstGeom prst="line">
                <a:avLst/>
              </a:prstGeom>
              <a:noFill/>
              <a:ln w="9525">
                <a:solidFill>
                  <a:schemeClr val="tx1"/>
                </a:solidFill>
                <a:round/>
                <a:headEnd/>
                <a:tailEnd type="triangle" w="med" len="med"/>
              </a:ln>
            </p:spPr>
            <p:txBody>
              <a:bodyPr/>
              <a:lstStyle/>
              <a:p>
                <a:endParaRPr lang="es-ES"/>
              </a:p>
            </p:txBody>
          </p:sp>
          <p:sp>
            <p:nvSpPr>
              <p:cNvPr id="15419" name="Text Box 99"/>
              <p:cNvSpPr txBox="1">
                <a:spLocks noChangeArrowheads="1"/>
              </p:cNvSpPr>
              <p:nvPr/>
            </p:nvSpPr>
            <p:spPr bwMode="auto">
              <a:xfrm>
                <a:off x="2402" y="1728"/>
                <a:ext cx="1133" cy="192"/>
              </a:xfrm>
              <a:prstGeom prst="rect">
                <a:avLst/>
              </a:prstGeom>
              <a:noFill/>
              <a:ln w="9525">
                <a:noFill/>
                <a:miter lim="800000"/>
                <a:headEnd/>
                <a:tailEnd/>
              </a:ln>
            </p:spPr>
            <p:txBody>
              <a:bodyPr wrap="none">
                <a:spAutoFit/>
              </a:bodyPr>
              <a:lstStyle/>
              <a:p>
                <a:pPr algn="ctr"/>
                <a:r>
                  <a:rPr lang="es-ES" sz="1400" b="1">
                    <a:latin typeface="Arial" charset="0"/>
                  </a:rPr>
                  <a:t>D.D.: 0100.5E00.0001</a:t>
                </a:r>
              </a:p>
            </p:txBody>
          </p:sp>
          <p:sp>
            <p:nvSpPr>
              <p:cNvPr id="15420" name="Text Box 100"/>
              <p:cNvSpPr txBox="1">
                <a:spLocks noChangeArrowheads="1"/>
              </p:cNvSpPr>
              <p:nvPr/>
            </p:nvSpPr>
            <p:spPr bwMode="auto">
              <a:xfrm>
                <a:off x="432" y="866"/>
                <a:ext cx="1463" cy="192"/>
              </a:xfrm>
              <a:prstGeom prst="rect">
                <a:avLst/>
              </a:prstGeom>
              <a:noFill/>
              <a:ln w="9525">
                <a:noFill/>
                <a:miter lim="800000"/>
                <a:headEnd/>
                <a:tailEnd/>
              </a:ln>
            </p:spPr>
            <p:txBody>
              <a:bodyPr wrap="none">
                <a:spAutoFit/>
              </a:bodyPr>
              <a:lstStyle/>
              <a:p>
                <a:r>
                  <a:rPr lang="es-ES" sz="1400" b="1">
                    <a:latin typeface="Arial" charset="0"/>
                  </a:rPr>
                  <a:t>Grupo Multicast 224.128.0.1</a:t>
                </a:r>
              </a:p>
            </p:txBody>
          </p:sp>
          <p:sp>
            <p:nvSpPr>
              <p:cNvPr id="15421" name="Rectangle 101"/>
              <p:cNvSpPr>
                <a:spLocks noChangeArrowheads="1"/>
              </p:cNvSpPr>
              <p:nvPr/>
            </p:nvSpPr>
            <p:spPr bwMode="auto">
              <a:xfrm>
                <a:off x="2016" y="912"/>
                <a:ext cx="192" cy="96"/>
              </a:xfrm>
              <a:prstGeom prst="rect">
                <a:avLst/>
              </a:prstGeom>
              <a:solidFill>
                <a:schemeClr val="accent1"/>
              </a:solidFill>
              <a:ln w="9525">
                <a:solidFill>
                  <a:schemeClr val="tx1"/>
                </a:solidFill>
                <a:miter lim="800000"/>
                <a:headEnd/>
                <a:tailEnd/>
              </a:ln>
            </p:spPr>
            <p:txBody>
              <a:bodyPr wrap="none" anchor="ctr"/>
              <a:lstStyle/>
              <a:p>
                <a:endParaRPr lang="es-ES"/>
              </a:p>
            </p:txBody>
          </p:sp>
        </p:grpSp>
        <p:sp>
          <p:nvSpPr>
            <p:cNvPr id="15415" name="Line 102"/>
            <p:cNvSpPr>
              <a:spLocks noChangeShapeType="1"/>
            </p:cNvSpPr>
            <p:nvPr/>
          </p:nvSpPr>
          <p:spPr bwMode="auto">
            <a:xfrm>
              <a:off x="1440" y="1056"/>
              <a:ext cx="0" cy="432"/>
            </a:xfrm>
            <a:prstGeom prst="line">
              <a:avLst/>
            </a:prstGeom>
            <a:noFill/>
            <a:ln w="9525">
              <a:solidFill>
                <a:schemeClr val="tx1"/>
              </a:solidFill>
              <a:round/>
              <a:headEnd/>
              <a:tailEnd type="triangle" w="med" len="med"/>
            </a:ln>
          </p:spPr>
          <p:txBody>
            <a:bodyPr/>
            <a:lstStyle/>
            <a:p>
              <a:endParaRPr lang="es-ES"/>
            </a:p>
          </p:txBody>
        </p:sp>
      </p:grpSp>
      <p:grpSp>
        <p:nvGrpSpPr>
          <p:cNvPr id="17" name="Group 103"/>
          <p:cNvGrpSpPr>
            <a:grpSpLocks/>
          </p:cNvGrpSpPr>
          <p:nvPr/>
        </p:nvGrpSpPr>
        <p:grpSpPr bwMode="auto">
          <a:xfrm>
            <a:off x="5005388" y="1236663"/>
            <a:ext cx="3757612" cy="2219325"/>
            <a:chOff x="3153" y="866"/>
            <a:chExt cx="2367" cy="1398"/>
          </a:xfrm>
        </p:grpSpPr>
        <p:sp>
          <p:nvSpPr>
            <p:cNvPr id="15405" name="Text Box 104"/>
            <p:cNvSpPr txBox="1">
              <a:spLocks noChangeArrowheads="1"/>
            </p:cNvSpPr>
            <p:nvPr/>
          </p:nvSpPr>
          <p:spPr bwMode="auto">
            <a:xfrm>
              <a:off x="3595" y="866"/>
              <a:ext cx="1349" cy="192"/>
            </a:xfrm>
            <a:prstGeom prst="rect">
              <a:avLst/>
            </a:prstGeom>
            <a:noFill/>
            <a:ln w="9525">
              <a:noFill/>
              <a:miter lim="800000"/>
              <a:headEnd/>
              <a:tailEnd/>
            </a:ln>
          </p:spPr>
          <p:txBody>
            <a:bodyPr wrap="none">
              <a:spAutoFit/>
            </a:bodyPr>
            <a:lstStyle/>
            <a:p>
              <a:r>
                <a:rPr lang="es-ES" sz="1400" b="1">
                  <a:latin typeface="Arial" charset="0"/>
                </a:rPr>
                <a:t>Grupo Multicast 225.0.0.1</a:t>
              </a:r>
            </a:p>
          </p:txBody>
        </p:sp>
        <p:grpSp>
          <p:nvGrpSpPr>
            <p:cNvPr id="15406" name="Group 105"/>
            <p:cNvGrpSpPr>
              <a:grpSpLocks/>
            </p:cNvGrpSpPr>
            <p:nvPr/>
          </p:nvGrpSpPr>
          <p:grpSpPr bwMode="auto">
            <a:xfrm>
              <a:off x="3681" y="2064"/>
              <a:ext cx="237" cy="200"/>
              <a:chOff x="3648" y="2064"/>
              <a:chExt cx="237" cy="200"/>
            </a:xfrm>
          </p:grpSpPr>
          <p:sp>
            <p:nvSpPr>
              <p:cNvPr id="15411" name="Rectangle 106"/>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15412" name="Text Box 107"/>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15413" name="Line 108"/>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sp>
          <p:nvSpPr>
            <p:cNvPr id="15407" name="Line 109"/>
            <p:cNvSpPr>
              <a:spLocks noChangeShapeType="1"/>
            </p:cNvSpPr>
            <p:nvPr/>
          </p:nvSpPr>
          <p:spPr bwMode="auto">
            <a:xfrm>
              <a:off x="3153" y="1920"/>
              <a:ext cx="528" cy="144"/>
            </a:xfrm>
            <a:prstGeom prst="line">
              <a:avLst/>
            </a:prstGeom>
            <a:noFill/>
            <a:ln w="9525">
              <a:solidFill>
                <a:schemeClr val="tx1"/>
              </a:solidFill>
              <a:round/>
              <a:headEnd/>
              <a:tailEnd type="triangle" w="med" len="med"/>
            </a:ln>
          </p:spPr>
          <p:txBody>
            <a:bodyPr/>
            <a:lstStyle/>
            <a:p>
              <a:endParaRPr lang="es-ES"/>
            </a:p>
          </p:txBody>
        </p:sp>
        <p:pic>
          <p:nvPicPr>
            <p:cNvPr id="15408" name="Picture 110"/>
            <p:cNvPicPr>
              <a:picLocks noChangeArrowheads="1"/>
            </p:cNvPicPr>
            <p:nvPr/>
          </p:nvPicPr>
          <p:blipFill>
            <a:blip r:embed="rId8" cstate="print"/>
            <a:srcRect/>
            <a:stretch>
              <a:fillRect/>
            </a:stretch>
          </p:blipFill>
          <p:spPr bwMode="auto">
            <a:xfrm>
              <a:off x="5217" y="1200"/>
              <a:ext cx="303" cy="1040"/>
            </a:xfrm>
            <a:prstGeom prst="rect">
              <a:avLst/>
            </a:prstGeom>
            <a:noFill/>
            <a:ln w="9525">
              <a:noFill/>
              <a:miter lim="800000"/>
              <a:headEnd/>
              <a:tailEnd/>
            </a:ln>
          </p:spPr>
        </p:pic>
        <p:sp>
          <p:nvSpPr>
            <p:cNvPr id="15409" name="Rectangle 111"/>
            <p:cNvSpPr>
              <a:spLocks noChangeArrowheads="1"/>
            </p:cNvSpPr>
            <p:nvPr/>
          </p:nvSpPr>
          <p:spPr bwMode="auto">
            <a:xfrm>
              <a:off x="5040" y="91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15410" name="Line 112"/>
            <p:cNvSpPr>
              <a:spLocks noChangeShapeType="1"/>
            </p:cNvSpPr>
            <p:nvPr/>
          </p:nvSpPr>
          <p:spPr bwMode="auto">
            <a:xfrm>
              <a:off x="4608" y="1056"/>
              <a:ext cx="0" cy="432"/>
            </a:xfrm>
            <a:prstGeom prst="line">
              <a:avLst/>
            </a:prstGeom>
            <a:noFill/>
            <a:ln w="9525">
              <a:solidFill>
                <a:schemeClr val="tx1"/>
              </a:solidFill>
              <a:round/>
              <a:headEnd/>
              <a:tailEnd type="triangle" w="med" len="med"/>
            </a:ln>
          </p:spPr>
          <p:txBody>
            <a:bodyPr/>
            <a:lstStyle/>
            <a:p>
              <a:endParaRPr lang="es-ES"/>
            </a:p>
          </p:txBody>
        </p:sp>
      </p:grpSp>
      <p:sp>
        <p:nvSpPr>
          <p:cNvPr id="1006705" name="Text Box 113"/>
          <p:cNvSpPr txBox="1">
            <a:spLocks noChangeArrowheads="1"/>
          </p:cNvSpPr>
          <p:nvPr/>
        </p:nvSpPr>
        <p:spPr bwMode="auto">
          <a:xfrm>
            <a:off x="1128713" y="4433888"/>
            <a:ext cx="1041400"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Join</a:t>
            </a:r>
          </a:p>
          <a:p>
            <a:pPr algn="ctr"/>
            <a:r>
              <a:rPr lang="es-ES" sz="1400" b="1">
                <a:latin typeface="Arial" charset="0"/>
              </a:rPr>
              <a:t>224.128.0.1</a:t>
            </a:r>
          </a:p>
        </p:txBody>
      </p:sp>
      <p:sp>
        <p:nvSpPr>
          <p:cNvPr id="1006706" name="Text Box 114"/>
          <p:cNvSpPr txBox="1">
            <a:spLocks noChangeArrowheads="1"/>
          </p:cNvSpPr>
          <p:nvPr/>
        </p:nvSpPr>
        <p:spPr bwMode="auto">
          <a:xfrm>
            <a:off x="3471863" y="4433888"/>
            <a:ext cx="1041400"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Join</a:t>
            </a:r>
          </a:p>
          <a:p>
            <a:pPr algn="ctr"/>
            <a:r>
              <a:rPr lang="es-ES" sz="1400" b="1">
                <a:latin typeface="Arial" charset="0"/>
              </a:rPr>
              <a:t>224.128.0.1</a:t>
            </a:r>
          </a:p>
        </p:txBody>
      </p:sp>
      <p:sp>
        <p:nvSpPr>
          <p:cNvPr id="1006707" name="Text Box 115"/>
          <p:cNvSpPr txBox="1">
            <a:spLocks noChangeArrowheads="1"/>
          </p:cNvSpPr>
          <p:nvPr/>
        </p:nvSpPr>
        <p:spPr bwMode="auto">
          <a:xfrm>
            <a:off x="5995988" y="4433888"/>
            <a:ext cx="860425"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Join</a:t>
            </a:r>
          </a:p>
          <a:p>
            <a:pPr algn="ctr"/>
            <a:r>
              <a:rPr lang="es-ES" sz="1400" b="1">
                <a:latin typeface="Arial" charset="0"/>
              </a:rPr>
              <a:t>225.0.0.1</a:t>
            </a:r>
          </a:p>
        </p:txBody>
      </p:sp>
      <p:sp>
        <p:nvSpPr>
          <p:cNvPr id="15400" name="Text Box 116"/>
          <p:cNvSpPr txBox="1">
            <a:spLocks noChangeArrowheads="1"/>
          </p:cNvSpPr>
          <p:nvPr/>
        </p:nvSpPr>
        <p:spPr bwMode="auto">
          <a:xfrm>
            <a:off x="1905000" y="5805488"/>
            <a:ext cx="1457325" cy="304800"/>
          </a:xfrm>
          <a:prstGeom prst="rect">
            <a:avLst/>
          </a:prstGeom>
          <a:noFill/>
          <a:ln w="9525">
            <a:noFill/>
            <a:miter lim="800000"/>
            <a:headEnd/>
            <a:tailEnd/>
          </a:ln>
        </p:spPr>
        <p:txBody>
          <a:bodyPr wrap="none">
            <a:spAutoFit/>
          </a:bodyPr>
          <a:lstStyle/>
          <a:p>
            <a:r>
              <a:rPr lang="es-ES" sz="1400" b="1">
                <a:latin typeface="Arial" charset="0"/>
              </a:rPr>
              <a:t>FFFF.FFFF.FFFF</a:t>
            </a:r>
          </a:p>
        </p:txBody>
      </p:sp>
      <p:sp>
        <p:nvSpPr>
          <p:cNvPr id="15401" name="Text Box 117"/>
          <p:cNvSpPr txBox="1">
            <a:spLocks noChangeArrowheads="1"/>
          </p:cNvSpPr>
          <p:nvPr/>
        </p:nvSpPr>
        <p:spPr bwMode="auto">
          <a:xfrm>
            <a:off x="4114800" y="5805488"/>
            <a:ext cx="1457325" cy="304800"/>
          </a:xfrm>
          <a:prstGeom prst="rect">
            <a:avLst/>
          </a:prstGeom>
          <a:noFill/>
          <a:ln w="9525">
            <a:noFill/>
            <a:miter lim="800000"/>
            <a:headEnd/>
            <a:tailEnd/>
          </a:ln>
        </p:spPr>
        <p:txBody>
          <a:bodyPr wrap="none">
            <a:spAutoFit/>
          </a:bodyPr>
          <a:lstStyle/>
          <a:p>
            <a:r>
              <a:rPr lang="es-ES" sz="1400" b="1">
                <a:latin typeface="Arial" charset="0"/>
              </a:rPr>
              <a:t>FFFF.FFFF.FFFF</a:t>
            </a:r>
          </a:p>
        </p:txBody>
      </p:sp>
      <p:sp>
        <p:nvSpPr>
          <p:cNvPr id="15402" name="Text Box 118"/>
          <p:cNvSpPr txBox="1">
            <a:spLocks noChangeArrowheads="1"/>
          </p:cNvSpPr>
          <p:nvPr/>
        </p:nvSpPr>
        <p:spPr bwMode="auto">
          <a:xfrm>
            <a:off x="6477000" y="5805488"/>
            <a:ext cx="1457325" cy="304800"/>
          </a:xfrm>
          <a:prstGeom prst="rect">
            <a:avLst/>
          </a:prstGeom>
          <a:noFill/>
          <a:ln w="9525">
            <a:noFill/>
            <a:miter lim="800000"/>
            <a:headEnd/>
            <a:tailEnd/>
          </a:ln>
        </p:spPr>
        <p:txBody>
          <a:bodyPr wrap="none">
            <a:spAutoFit/>
          </a:bodyPr>
          <a:lstStyle/>
          <a:p>
            <a:r>
              <a:rPr lang="es-ES" sz="1400" b="1">
                <a:latin typeface="Arial" charset="0"/>
              </a:rPr>
              <a:t>FFFF.FFFF.FFFF</a:t>
            </a:r>
          </a:p>
        </p:txBody>
      </p:sp>
      <p:sp>
        <p:nvSpPr>
          <p:cNvPr id="15403" name="Line 22"/>
          <p:cNvSpPr>
            <a:spLocks noChangeShapeType="1"/>
          </p:cNvSpPr>
          <p:nvPr/>
        </p:nvSpPr>
        <p:spPr bwMode="auto">
          <a:xfrm rot="5400000">
            <a:off x="4739482" y="1970881"/>
            <a:ext cx="0" cy="3144837"/>
          </a:xfrm>
          <a:prstGeom prst="line">
            <a:avLst/>
          </a:prstGeom>
          <a:noFill/>
          <a:ln w="25400">
            <a:solidFill>
              <a:schemeClr val="accent2"/>
            </a:solidFill>
            <a:round/>
            <a:headEnd/>
            <a:tailEnd/>
          </a:ln>
        </p:spPr>
        <p:txBody>
          <a:bodyPr/>
          <a:lstStyle/>
          <a:p>
            <a:endParaRPr lang="es-ES"/>
          </a:p>
        </p:txBody>
      </p:sp>
      <p:pic>
        <p:nvPicPr>
          <p:cNvPr id="15404" name="Picture 35"/>
          <p:cNvPicPr>
            <a:picLocks noChangeArrowheads="1"/>
          </p:cNvPicPr>
          <p:nvPr/>
        </p:nvPicPr>
        <p:blipFill>
          <a:blip r:embed="rId9" cstate="print"/>
          <a:srcRect/>
          <a:stretch>
            <a:fillRect/>
          </a:stretch>
        </p:blipFill>
        <p:spPr bwMode="auto">
          <a:xfrm>
            <a:off x="4356100" y="3403600"/>
            <a:ext cx="1066800" cy="457200"/>
          </a:xfrm>
          <a:prstGeom prst="rect">
            <a:avLst/>
          </a:prstGeom>
          <a:noFill/>
          <a:ln w="12700">
            <a:noFill/>
            <a:miter lim="800000"/>
            <a:headEnd/>
            <a:tailEnd/>
          </a:ln>
        </p:spPr>
      </p:pic>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0670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066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10066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06706"/>
                                        </p:tgtEl>
                                        <p:attrNameLst>
                                          <p:attrName>style.visibility</p:attrName>
                                        </p:attrNameLst>
                                      </p:cBhvr>
                                      <p:to>
                                        <p:strVal val="visible"/>
                                      </p:to>
                                    </p:se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499"/>
                                          </p:stCondLst>
                                        </p:cTn>
                                        <p:tgtEl>
                                          <p:spTgt spid="1006619"/>
                                        </p:tgtEl>
                                        <p:attrNameLst>
                                          <p:attrName>style.visibility</p:attrName>
                                        </p:attrNameLst>
                                      </p:cBhvr>
                                      <p:to>
                                        <p:strVal val="visible"/>
                                      </p:to>
                                    </p:set>
                                  </p:childTnLst>
                                </p:cTn>
                              </p:par>
                            </p:childTnLst>
                          </p:cTn>
                        </p:par>
                        <p:par>
                          <p:cTn id="34" fill="hold">
                            <p:stCondLst>
                              <p:cond delay="1000"/>
                            </p:stCondLst>
                            <p:childTnLst>
                              <p:par>
                                <p:cTn id="35" presetID="1" presetClass="entr" presetSubtype="0" fill="hold" nodeType="afterEffect">
                                  <p:stCondLst>
                                    <p:cond delay="0"/>
                                  </p:stCondLst>
                                  <p:childTnLst>
                                    <p:set>
                                      <p:cBhvr>
                                        <p:cTn id="36" dur="1" fill="hold">
                                          <p:stCondLst>
                                            <p:cond delay="499"/>
                                          </p:stCondLst>
                                        </p:cTn>
                                        <p:tgtEl>
                                          <p:spTgt spid="8"/>
                                        </p:tgtEl>
                                        <p:attrNameLst>
                                          <p:attrName>style.visibility</p:attrName>
                                        </p:attrNameLst>
                                      </p:cBhvr>
                                      <p:to>
                                        <p:strVal val="visible"/>
                                      </p:to>
                                    </p:set>
                                  </p:childTnLst>
                                </p:cTn>
                              </p:par>
                            </p:childTnLst>
                          </p:cTn>
                        </p:par>
                        <p:par>
                          <p:cTn id="37" fill="hold">
                            <p:stCondLst>
                              <p:cond delay="1500"/>
                            </p:stCondLst>
                            <p:childTnLst>
                              <p:par>
                                <p:cTn id="38" presetID="1" presetClass="entr" presetSubtype="0" fill="hold" nodeType="afterEffect">
                                  <p:stCondLst>
                                    <p:cond delay="0"/>
                                  </p:stCondLst>
                                  <p:childTnLst>
                                    <p:set>
                                      <p:cBhvr>
                                        <p:cTn id="39" dur="1" fill="hold">
                                          <p:stCondLst>
                                            <p:cond delay="499"/>
                                          </p:stCondLst>
                                        </p:cTn>
                                        <p:tgtEl>
                                          <p:spTgt spid="100661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100670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499"/>
                                          </p:stCondLst>
                                        </p:cTn>
                                        <p:tgtEl>
                                          <p:spTgt spid="1006655"/>
                                        </p:tgtEl>
                                        <p:attrNameLst>
                                          <p:attrName>style.visibility</p:attrName>
                                        </p:attrNameLst>
                                      </p:cBhvr>
                                      <p:to>
                                        <p:strVal val="visible"/>
                                      </p:to>
                                    </p:set>
                                  </p:childTnLst>
                                </p:cTn>
                              </p:par>
                            </p:childTnLst>
                          </p:cTn>
                        </p:par>
                        <p:par>
                          <p:cTn id="48" fill="hold">
                            <p:stCondLst>
                              <p:cond delay="500"/>
                            </p:stCondLst>
                            <p:childTnLst>
                              <p:par>
                                <p:cTn id="49" presetID="1" presetClass="entr" presetSubtype="0" fill="hold" nodeType="afterEffect">
                                  <p:stCondLst>
                                    <p:cond delay="0"/>
                                  </p:stCondLst>
                                  <p:childTnLst>
                                    <p:set>
                                      <p:cBhvr>
                                        <p:cTn id="50" dur="1" fill="hold">
                                          <p:stCondLst>
                                            <p:cond delay="499"/>
                                          </p:stCondLst>
                                        </p:cTn>
                                        <p:tgtEl>
                                          <p:spTgt spid="11"/>
                                        </p:tgtEl>
                                        <p:attrNameLst>
                                          <p:attrName>style.visibility</p:attrName>
                                        </p:attrNameLst>
                                      </p:cBhvr>
                                      <p:to>
                                        <p:strVal val="visible"/>
                                      </p:to>
                                    </p:set>
                                  </p:childTnLst>
                                </p:cTn>
                              </p:par>
                            </p:childTnLst>
                          </p:cTn>
                        </p:par>
                        <p:par>
                          <p:cTn id="51" fill="hold">
                            <p:stCondLst>
                              <p:cond delay="1000"/>
                            </p:stCondLst>
                            <p:childTnLst>
                              <p:par>
                                <p:cTn id="52" presetID="1" presetClass="entr" presetSubtype="0" fill="hold" nodeType="afterEffect">
                                  <p:stCondLst>
                                    <p:cond delay="0"/>
                                  </p:stCondLst>
                                  <p:childTnLst>
                                    <p:set>
                                      <p:cBhvr>
                                        <p:cTn id="53"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6618" grpId="0" autoUpdateAnimBg="0"/>
      <p:bldP spid="1006619" grpId="0" autoUpdateAnimBg="0"/>
      <p:bldP spid="1006655" grpId="0" autoUpdateAnimBg="0"/>
      <p:bldP spid="1006705" grpId="0" animBg="1" autoUpdateAnimBg="0"/>
      <p:bldP spid="1006706" grpId="0" animBg="1" autoUpdateAnimBg="0"/>
      <p:bldP spid="1006707"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3 Marcador de número de diapositiva"/>
          <p:cNvSpPr>
            <a:spLocks noGrp="1"/>
          </p:cNvSpPr>
          <p:nvPr>
            <p:ph type="sldNum" sz="quarter" idx="10"/>
          </p:nvPr>
        </p:nvSpPr>
        <p:spPr>
          <a:noFill/>
        </p:spPr>
        <p:txBody>
          <a:bodyPr/>
          <a:lstStyle/>
          <a:p>
            <a:r>
              <a:rPr lang="es-ES" smtClean="0">
                <a:latin typeface="Arial" charset="0"/>
                <a:cs typeface="Arial" charset="0"/>
              </a:rPr>
              <a:t>Ampliación Redes 1-</a:t>
            </a:r>
            <a:fld id="{26733AE1-394A-44C3-BD85-2AFCA3AA2BEA}" type="slidenum">
              <a:rPr lang="es-ES" smtClean="0">
                <a:latin typeface="Arial" charset="0"/>
                <a:cs typeface="Arial" charset="0"/>
              </a:rPr>
              <a:pPr/>
              <a:t>15</a:t>
            </a:fld>
            <a:endParaRPr lang="es-ES" smtClean="0">
              <a:latin typeface="Arial" charset="0"/>
              <a:cs typeface="Arial" charset="0"/>
            </a:endParaRPr>
          </a:p>
        </p:txBody>
      </p:sp>
      <p:sp>
        <p:nvSpPr>
          <p:cNvPr id="16387" name="Rectangle 2"/>
          <p:cNvSpPr>
            <a:spLocks noGrp="1" noChangeArrowheads="1"/>
          </p:cNvSpPr>
          <p:nvPr>
            <p:ph type="title"/>
          </p:nvPr>
        </p:nvSpPr>
        <p:spPr>
          <a:xfrm>
            <a:off x="900113" y="304800"/>
            <a:ext cx="7343775" cy="1143000"/>
          </a:xfrm>
        </p:spPr>
        <p:txBody>
          <a:bodyPr/>
          <a:lstStyle/>
          <a:p>
            <a:pPr eaLnBrk="1" hangingPunct="1"/>
            <a:r>
              <a:rPr lang="es-ES" sz="3200" smtClean="0">
                <a:latin typeface="Arial" charset="0"/>
                <a:cs typeface="Arial" charset="0"/>
              </a:rPr>
              <a:t>Rangos de direcciones multicast IPv4</a:t>
            </a:r>
            <a:br>
              <a:rPr lang="es-ES" sz="3200" smtClean="0">
                <a:latin typeface="Arial" charset="0"/>
                <a:cs typeface="Arial" charset="0"/>
              </a:rPr>
            </a:br>
            <a:r>
              <a:rPr lang="es-ES" sz="3200" smtClean="0">
                <a:latin typeface="Arial" charset="0"/>
                <a:cs typeface="Arial" charset="0"/>
              </a:rPr>
              <a:t>reservadas o especiales</a:t>
            </a:r>
          </a:p>
        </p:txBody>
      </p:sp>
      <p:graphicFrame>
        <p:nvGraphicFramePr>
          <p:cNvPr id="760946" name="Group 114"/>
          <p:cNvGraphicFramePr>
            <a:graphicFrameLocks noGrp="1"/>
          </p:cNvGraphicFramePr>
          <p:nvPr/>
        </p:nvGraphicFramePr>
        <p:xfrm>
          <a:off x="1093788" y="1446213"/>
          <a:ext cx="6790903" cy="4214686"/>
        </p:xfrm>
        <a:graphic>
          <a:graphicData uri="http://schemas.openxmlformats.org/drawingml/2006/table">
            <a:tbl>
              <a:tblPr/>
              <a:tblGrid>
                <a:gridCol w="2557463"/>
                <a:gridCol w="4233440"/>
              </a:tblGrid>
              <a:tr h="212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rPr>
                        <a:t>Rango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Uso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224.0.0.0/24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charset="0"/>
                        </a:rPr>
                        <a:t>Direcciones locales asignadas por la IANA. No propagadas por los </a:t>
                      </a:r>
                      <a:r>
                        <a:rPr kumimoji="0" lang="es-ES" sz="1600" b="0" i="0" u="none" strike="noStrike" cap="none" normalizeH="0" baseline="0" dirty="0" err="1" smtClean="0">
                          <a:ln>
                            <a:noFill/>
                          </a:ln>
                          <a:solidFill>
                            <a:schemeClr val="tx1"/>
                          </a:solidFill>
                          <a:effectLst/>
                          <a:latin typeface="Arial" charset="0"/>
                        </a:rPr>
                        <a:t>routers</a:t>
                      </a:r>
                      <a:r>
                        <a:rPr kumimoji="0" lang="es-ES" sz="1600" b="0" i="0" u="none" strike="noStrike" cap="none" normalizeH="0" baseline="0" dirty="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224.0.1.0/24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charset="0"/>
                        </a:rPr>
                        <a:t>Direcciones globales asignadas por la IANA. Propagadas por los </a:t>
                      </a:r>
                      <a:r>
                        <a:rPr kumimoji="0" lang="es-ES" sz="1600" b="0" i="0" u="none" strike="noStrike" cap="none" normalizeH="0" baseline="0" dirty="0" err="1" smtClean="0">
                          <a:ln>
                            <a:noFill/>
                          </a:ln>
                          <a:solidFill>
                            <a:schemeClr val="tx1"/>
                          </a:solidFill>
                          <a:effectLst/>
                          <a:latin typeface="Arial" charset="0"/>
                        </a:rPr>
                        <a:t>routers</a:t>
                      </a:r>
                      <a:endParaRPr kumimoji="0" lang="es-E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charset="0"/>
                        </a:rPr>
                        <a:t>224.0.2.0/24 – 224.0.255.0/24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charset="0"/>
                        </a:rPr>
                        <a:t>Bloque para asignaciones ad-hoc.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charset="0"/>
                        </a:rPr>
                        <a:t>Probablemente el más utilizado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224.1.0.0/16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charset="0"/>
                        </a:rPr>
                        <a:t>Grupos </a:t>
                      </a:r>
                      <a:r>
                        <a:rPr kumimoji="0" lang="es-ES" sz="1600" b="0" i="0" u="none" strike="noStrike" cap="none" normalizeH="0" baseline="0" dirty="0" err="1" smtClean="0">
                          <a:ln>
                            <a:noFill/>
                          </a:ln>
                          <a:solidFill>
                            <a:schemeClr val="tx1"/>
                          </a:solidFill>
                          <a:effectLst/>
                          <a:latin typeface="Arial" charset="0"/>
                        </a:rPr>
                        <a:t>multicast</a:t>
                      </a:r>
                      <a:r>
                        <a:rPr kumimoji="0" lang="es-ES" sz="1600" b="0" i="0" u="none" strike="noStrike" cap="none" normalizeH="0" baseline="0" dirty="0" smtClean="0">
                          <a:ln>
                            <a:noFill/>
                          </a:ln>
                          <a:solidFill>
                            <a:schemeClr val="tx1"/>
                          </a:solidFill>
                          <a:effectLst/>
                          <a:latin typeface="Arial" charset="0"/>
                        </a:rPr>
                        <a:t> para </a:t>
                      </a:r>
                      <a:r>
                        <a:rPr kumimoji="0" lang="es-ES" sz="1600" b="0" i="0" u="none" strike="noStrike" cap="none" normalizeH="0" baseline="0" dirty="0" err="1" smtClean="0">
                          <a:ln>
                            <a:noFill/>
                          </a:ln>
                          <a:solidFill>
                            <a:schemeClr val="tx1"/>
                          </a:solidFill>
                          <a:effectLst/>
                          <a:latin typeface="Arial" charset="0"/>
                        </a:rPr>
                        <a:t>Stream</a:t>
                      </a:r>
                      <a:r>
                        <a:rPr kumimoji="0" lang="es-ES" sz="1600" b="0" i="0" u="none" strike="noStrike" cap="none" normalizeH="0" baseline="0" dirty="0" smtClean="0">
                          <a:ln>
                            <a:noFill/>
                          </a:ln>
                          <a:solidFill>
                            <a:schemeClr val="tx1"/>
                          </a:solidFill>
                          <a:effectLst/>
                          <a:latin typeface="Arial" charset="0"/>
                        </a:rPr>
                        <a:t> </a:t>
                      </a:r>
                      <a:r>
                        <a:rPr kumimoji="0" lang="es-ES" sz="1600" b="0" i="0" u="none" strike="noStrike" cap="none" normalizeH="0" baseline="0" dirty="0" err="1" smtClean="0">
                          <a:ln>
                            <a:noFill/>
                          </a:ln>
                          <a:solidFill>
                            <a:schemeClr val="tx1"/>
                          </a:solidFill>
                          <a:effectLst/>
                          <a:latin typeface="Arial" charset="0"/>
                        </a:rPr>
                        <a:t>Protocol</a:t>
                      </a:r>
                      <a:endParaRPr kumimoji="0" lang="es-E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224.2.0.0/16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Bloque SAP/SDP (MBone)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232.0.0.0/8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Multicast específico de la fuente (SSM)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233.0.0.0/8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Reservado para ‘glop addressing’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239.0.0.0/8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Multicast con ámbito limitado por la dirección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255.255.255.255/32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err="1" smtClean="0">
                          <a:ln>
                            <a:noFill/>
                          </a:ln>
                          <a:solidFill>
                            <a:schemeClr val="tx1"/>
                          </a:solidFill>
                          <a:effectLst/>
                          <a:latin typeface="Arial" charset="0"/>
                        </a:rPr>
                        <a:t>Broadcast</a:t>
                      </a:r>
                      <a:r>
                        <a:rPr kumimoji="0" lang="es-ES" sz="1600" b="0" i="0" u="none" strike="noStrike" cap="none" normalizeH="0" baseline="0" dirty="0" smtClean="0">
                          <a:ln>
                            <a:noFill/>
                          </a:ln>
                          <a:solidFill>
                            <a:schemeClr val="tx1"/>
                          </a:solidFill>
                          <a:effectLst/>
                          <a:latin typeface="Arial" charset="0"/>
                        </a:rPr>
                        <a:t> confinado a la LAN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23" name="Text Box 115"/>
          <p:cNvSpPr txBox="1">
            <a:spLocks noChangeArrowheads="1"/>
          </p:cNvSpPr>
          <p:nvPr/>
        </p:nvSpPr>
        <p:spPr bwMode="auto">
          <a:xfrm>
            <a:off x="1189038" y="5732463"/>
            <a:ext cx="6911975" cy="585787"/>
          </a:xfrm>
          <a:prstGeom prst="rect">
            <a:avLst/>
          </a:prstGeom>
          <a:noFill/>
          <a:ln w="9525">
            <a:noFill/>
            <a:miter lim="800000"/>
            <a:headEnd/>
            <a:tailEnd/>
          </a:ln>
        </p:spPr>
        <p:txBody>
          <a:bodyPr>
            <a:spAutoFit/>
          </a:bodyPr>
          <a:lstStyle/>
          <a:p>
            <a:pPr algn="ctr"/>
            <a:r>
              <a:rPr lang="es-ES" sz="1600">
                <a:latin typeface="Arial" charset="0"/>
              </a:rPr>
              <a:t>Los rangos no incluidos en esta tabla están reservados por la IANA (Internet Assignment Numbers Authority) y no deberían utilizarse</a:t>
            </a:r>
          </a:p>
        </p:txBody>
      </p:sp>
    </p:spTree>
  </p:cSld>
  <p:clrMapOvr>
    <a:masterClrMapping/>
  </p:clrMapOvr>
  <p:transition spd="med">
    <p:cover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3 Marcador de número de diapositiva"/>
          <p:cNvSpPr>
            <a:spLocks noGrp="1"/>
          </p:cNvSpPr>
          <p:nvPr>
            <p:ph type="sldNum" sz="quarter" idx="10"/>
          </p:nvPr>
        </p:nvSpPr>
        <p:spPr>
          <a:noFill/>
        </p:spPr>
        <p:txBody>
          <a:bodyPr/>
          <a:lstStyle/>
          <a:p>
            <a:r>
              <a:rPr lang="es-ES" smtClean="0">
                <a:latin typeface="Arial" charset="0"/>
                <a:cs typeface="Arial" charset="0"/>
              </a:rPr>
              <a:t>Ampliación Redes 1-</a:t>
            </a:r>
            <a:fld id="{B3827C56-2136-4840-9E0D-0459582AB12A}" type="slidenum">
              <a:rPr lang="es-ES" smtClean="0">
                <a:latin typeface="Arial" charset="0"/>
                <a:cs typeface="Arial" charset="0"/>
              </a:rPr>
              <a:pPr/>
              <a:t>16</a:t>
            </a:fld>
            <a:endParaRPr lang="es-ES" smtClean="0">
              <a:latin typeface="Arial" charset="0"/>
              <a:cs typeface="Arial" charset="0"/>
            </a:endParaRPr>
          </a:p>
        </p:txBody>
      </p:sp>
      <p:sp>
        <p:nvSpPr>
          <p:cNvPr id="17411" name="Rectangle 2"/>
          <p:cNvSpPr>
            <a:spLocks noGrp="1" noChangeArrowheads="1"/>
          </p:cNvSpPr>
          <p:nvPr>
            <p:ph type="title"/>
          </p:nvPr>
        </p:nvSpPr>
        <p:spPr>
          <a:xfrm>
            <a:off x="7938" y="79375"/>
            <a:ext cx="9172575" cy="685800"/>
          </a:xfrm>
        </p:spPr>
        <p:txBody>
          <a:bodyPr/>
          <a:lstStyle/>
          <a:p>
            <a:pPr eaLnBrk="1" hangingPunct="1"/>
            <a:r>
              <a:rPr lang="es-ES" sz="3200" smtClean="0">
                <a:latin typeface="Arial" charset="0"/>
                <a:cs typeface="Arial" charset="0"/>
              </a:rPr>
              <a:t>Algunas direcciones IPv4 multicast reservadas</a:t>
            </a:r>
          </a:p>
        </p:txBody>
      </p:sp>
      <p:graphicFrame>
        <p:nvGraphicFramePr>
          <p:cNvPr id="759104" name="Group 320"/>
          <p:cNvGraphicFramePr>
            <a:graphicFrameLocks noGrp="1"/>
          </p:cNvGraphicFramePr>
          <p:nvPr/>
        </p:nvGraphicFramePr>
        <p:xfrm>
          <a:off x="392113" y="1162050"/>
          <a:ext cx="4467225" cy="4572000"/>
        </p:xfrm>
        <a:graphic>
          <a:graphicData uri="http://schemas.openxmlformats.org/drawingml/2006/table">
            <a:tbl>
              <a:tblPr/>
              <a:tblGrid>
                <a:gridCol w="1512888"/>
                <a:gridCol w="2954337"/>
              </a:tblGrid>
              <a:tr h="2628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Dirección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Uso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628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Reservada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8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Hosts con soporte multicast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8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Routers con soporte multicast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8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Routers DVMRP (routing multicast)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8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224.0.0.5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Routers OSPF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8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Routers OSPF designados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8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Routers RIP v2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8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Routers IGRP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8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Agentes móviles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8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Agentes DHCP server/relay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8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Routers PIMv2 (routing multicast)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Routers CBT (routing multicast)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Routers IGMP v3 (Memb. Report)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8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255.255.255.255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Todos los hosts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62" name="Text Box 138"/>
          <p:cNvSpPr txBox="1">
            <a:spLocks noChangeArrowheads="1"/>
          </p:cNvSpPr>
          <p:nvPr/>
        </p:nvSpPr>
        <p:spPr bwMode="auto">
          <a:xfrm>
            <a:off x="1443038" y="704850"/>
            <a:ext cx="1069975" cy="400050"/>
          </a:xfrm>
          <a:prstGeom prst="rect">
            <a:avLst/>
          </a:prstGeom>
          <a:noFill/>
          <a:ln w="9525">
            <a:noFill/>
            <a:miter lim="800000"/>
            <a:headEnd/>
            <a:tailEnd/>
          </a:ln>
        </p:spPr>
        <p:txBody>
          <a:bodyPr wrap="none">
            <a:spAutoFit/>
          </a:bodyPr>
          <a:lstStyle/>
          <a:p>
            <a:r>
              <a:rPr lang="es-ES" sz="2000">
                <a:latin typeface="Arial" charset="0"/>
              </a:rPr>
              <a:t>Locales</a:t>
            </a:r>
          </a:p>
        </p:txBody>
      </p:sp>
      <p:sp>
        <p:nvSpPr>
          <p:cNvPr id="17463" name="Text Box 140"/>
          <p:cNvSpPr txBox="1">
            <a:spLocks noChangeArrowheads="1"/>
          </p:cNvSpPr>
          <p:nvPr/>
        </p:nvSpPr>
        <p:spPr bwMode="auto">
          <a:xfrm>
            <a:off x="6200775" y="704850"/>
            <a:ext cx="1196975" cy="400050"/>
          </a:xfrm>
          <a:prstGeom prst="rect">
            <a:avLst/>
          </a:prstGeom>
          <a:noFill/>
          <a:ln w="9525">
            <a:noFill/>
            <a:miter lim="800000"/>
            <a:headEnd/>
            <a:tailEnd/>
          </a:ln>
        </p:spPr>
        <p:txBody>
          <a:bodyPr wrap="none">
            <a:spAutoFit/>
          </a:bodyPr>
          <a:lstStyle/>
          <a:p>
            <a:r>
              <a:rPr lang="es-ES" sz="2000">
                <a:latin typeface="Arial" charset="0"/>
              </a:rPr>
              <a:t>Globales</a:t>
            </a:r>
          </a:p>
        </p:txBody>
      </p:sp>
      <p:graphicFrame>
        <p:nvGraphicFramePr>
          <p:cNvPr id="759099" name="Group 315"/>
          <p:cNvGraphicFramePr>
            <a:graphicFrameLocks noGrp="1"/>
          </p:cNvGraphicFramePr>
          <p:nvPr/>
        </p:nvGraphicFramePr>
        <p:xfrm>
          <a:off x="5076825" y="1162050"/>
          <a:ext cx="3614738" cy="4001619"/>
        </p:xfrm>
        <a:graphic>
          <a:graphicData uri="http://schemas.openxmlformats.org/drawingml/2006/table">
            <a:tbl>
              <a:tblPr/>
              <a:tblGrid>
                <a:gridCol w="1482725"/>
                <a:gridCol w="2132013"/>
              </a:tblGrid>
              <a:tr h="277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rPr>
                        <a:t>Dirección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Uso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711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NTP – Network Time Protocol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045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Audio News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045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224.0.1.12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IETF-1-Video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045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224.0.1.16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Music-Service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045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224.0.1.39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RP Announce (PIM)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045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224.0.1.40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RP Discovery (PIM)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77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224.0.1.41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Gatekeepers (H.323)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68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224.0.1.52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Directorio VCR de MBone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5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224.0.1.68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Protocolo MADCAP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1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224.2.127.254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Anuncio de sesiones SAP (SDR)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502" name="Text Box 321"/>
          <p:cNvSpPr txBox="1">
            <a:spLocks noChangeArrowheads="1"/>
          </p:cNvSpPr>
          <p:nvPr/>
        </p:nvSpPr>
        <p:spPr bwMode="auto">
          <a:xfrm>
            <a:off x="395288" y="5864225"/>
            <a:ext cx="7272337" cy="584200"/>
          </a:xfrm>
          <a:prstGeom prst="rect">
            <a:avLst/>
          </a:prstGeom>
          <a:noFill/>
          <a:ln w="9525">
            <a:noFill/>
            <a:miter lim="800000"/>
            <a:headEnd/>
            <a:tailEnd/>
          </a:ln>
        </p:spPr>
        <p:txBody>
          <a:bodyPr>
            <a:spAutoFit/>
          </a:bodyPr>
          <a:lstStyle/>
          <a:p>
            <a:r>
              <a:rPr lang="es-ES" sz="1600">
                <a:latin typeface="Arial" charset="0"/>
              </a:rPr>
              <a:t>Las direcciones multicast reservadas se resuelven al nombre correspondiente en el dominio mcast.net, p. ej. 224.0.1.7 es </a:t>
            </a:r>
            <a:r>
              <a:rPr lang="es-ES" sz="1600" i="1">
                <a:latin typeface="Arial" charset="0"/>
              </a:rPr>
              <a:t>audionews.mcast.net</a:t>
            </a:r>
          </a:p>
        </p:txBody>
      </p:sp>
    </p:spTree>
  </p:cSld>
  <p:clrMapOvr>
    <a:masterClrMapping/>
  </p:clrMapOvr>
  <p:transition spd="med">
    <p:cover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3 Marcador de número de diapositiva"/>
          <p:cNvSpPr>
            <a:spLocks noGrp="1"/>
          </p:cNvSpPr>
          <p:nvPr>
            <p:ph type="sldNum" sz="quarter" idx="10"/>
          </p:nvPr>
        </p:nvSpPr>
        <p:spPr>
          <a:noFill/>
        </p:spPr>
        <p:txBody>
          <a:bodyPr/>
          <a:lstStyle/>
          <a:p>
            <a:r>
              <a:rPr lang="es-ES" smtClean="0"/>
              <a:t>Ampliación Redes 1-</a:t>
            </a:r>
            <a:fld id="{9A819C95-FE02-4835-B299-AB3926B495BC}" type="slidenum">
              <a:rPr lang="es-ES" smtClean="0"/>
              <a:pPr/>
              <a:t>17</a:t>
            </a:fld>
            <a:endParaRPr lang="es-ES" smtClean="0"/>
          </a:p>
        </p:txBody>
      </p:sp>
      <p:sp>
        <p:nvSpPr>
          <p:cNvPr id="18435" name="Rectangle 2"/>
          <p:cNvSpPr>
            <a:spLocks noGrp="1" noChangeArrowheads="1"/>
          </p:cNvSpPr>
          <p:nvPr>
            <p:ph type="title"/>
          </p:nvPr>
        </p:nvSpPr>
        <p:spPr/>
        <p:txBody>
          <a:bodyPr/>
          <a:lstStyle/>
          <a:p>
            <a:pPr eaLnBrk="1" hangingPunct="1"/>
            <a:r>
              <a:rPr lang="es-ES" smtClean="0"/>
              <a:t>Envíos broadcast en Internet</a:t>
            </a:r>
          </a:p>
        </p:txBody>
      </p:sp>
      <p:sp>
        <p:nvSpPr>
          <p:cNvPr id="18436" name="Rectangle 3"/>
          <p:cNvSpPr>
            <a:spLocks noGrp="1" noChangeArrowheads="1"/>
          </p:cNvSpPr>
          <p:nvPr>
            <p:ph type="body" idx="1"/>
          </p:nvPr>
        </p:nvSpPr>
        <p:spPr/>
        <p:txBody>
          <a:bodyPr/>
          <a:lstStyle/>
          <a:p>
            <a:pPr eaLnBrk="1" hangingPunct="1">
              <a:lnSpc>
                <a:spcPct val="90000"/>
              </a:lnSpc>
            </a:pPr>
            <a:r>
              <a:rPr lang="es-ES" sz="2800" smtClean="0"/>
              <a:t>En Internet no es posible hacer un envío broadcast. Si utilizamos la dirección 255.255.255.255 el envío se difunde en la red local únicamente, no pasa más allá.</a:t>
            </a:r>
          </a:p>
          <a:p>
            <a:pPr eaLnBrk="1" hangingPunct="1">
              <a:lnSpc>
                <a:spcPct val="90000"/>
              </a:lnSpc>
            </a:pPr>
            <a:r>
              <a:rPr lang="es-ES" sz="2800" smtClean="0"/>
              <a:t>Dicho de otro modo, el paquete broadcast es tratado como si tuviera TTL=1, cualquiera que sea el valor de TTL que realmente tenga</a:t>
            </a:r>
          </a:p>
          <a:p>
            <a:pPr eaLnBrk="1" hangingPunct="1">
              <a:lnSpc>
                <a:spcPct val="90000"/>
              </a:lnSpc>
            </a:pPr>
            <a:r>
              <a:rPr lang="es-ES" sz="2800" smtClean="0"/>
              <a:t>Esto se hace para preservar la ‘salud’ de la red. De lo contrario cualquier usuario desaprensivo o despistado podría saturar la red</a:t>
            </a:r>
          </a:p>
        </p:txBody>
      </p:sp>
    </p:spTree>
  </p:cSld>
  <p:clrMapOvr>
    <a:masterClrMapping/>
  </p:clrMapOvr>
  <p:transition spd="med">
    <p:cover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Marcador de número de diapositiva"/>
          <p:cNvSpPr>
            <a:spLocks noGrp="1"/>
          </p:cNvSpPr>
          <p:nvPr>
            <p:ph type="sldNum" sz="quarter" idx="10"/>
          </p:nvPr>
        </p:nvSpPr>
        <p:spPr>
          <a:noFill/>
        </p:spPr>
        <p:txBody>
          <a:bodyPr/>
          <a:lstStyle/>
          <a:p>
            <a:r>
              <a:rPr lang="es-ES" smtClean="0"/>
              <a:t>Ampliación Redes 1-</a:t>
            </a:r>
            <a:fld id="{A75755C6-2AFD-4438-8E78-83AE17D14782}" type="slidenum">
              <a:rPr lang="es-ES" smtClean="0"/>
              <a:pPr/>
              <a:t>18</a:t>
            </a:fld>
            <a:endParaRPr lang="es-ES" smtClean="0"/>
          </a:p>
        </p:txBody>
      </p:sp>
      <p:sp>
        <p:nvSpPr>
          <p:cNvPr id="19459" name="Rectangle 2"/>
          <p:cNvSpPr>
            <a:spLocks noGrp="1" noChangeArrowheads="1"/>
          </p:cNvSpPr>
          <p:nvPr>
            <p:ph type="title"/>
          </p:nvPr>
        </p:nvSpPr>
        <p:spPr>
          <a:xfrm>
            <a:off x="228600" y="457200"/>
            <a:ext cx="8686800" cy="838200"/>
          </a:xfrm>
        </p:spPr>
        <p:txBody>
          <a:bodyPr/>
          <a:lstStyle/>
          <a:p>
            <a:pPr eaLnBrk="1" hangingPunct="1"/>
            <a:r>
              <a:rPr lang="es-ES" sz="3200" smtClean="0">
                <a:latin typeface="Arial" charset="0"/>
              </a:rPr>
              <a:t>Diferencia entre envíos a </a:t>
            </a:r>
            <a:br>
              <a:rPr lang="es-ES" sz="3200" smtClean="0">
                <a:latin typeface="Arial" charset="0"/>
              </a:rPr>
            </a:br>
            <a:r>
              <a:rPr lang="es-ES" sz="3200" smtClean="0">
                <a:latin typeface="Arial" charset="0"/>
              </a:rPr>
              <a:t>255.255.255.255 y a 224.0.0.1</a:t>
            </a:r>
          </a:p>
        </p:txBody>
      </p:sp>
      <p:sp>
        <p:nvSpPr>
          <p:cNvPr id="19460" name="Line 3"/>
          <p:cNvSpPr>
            <a:spLocks noChangeShapeType="1"/>
          </p:cNvSpPr>
          <p:nvPr/>
        </p:nvSpPr>
        <p:spPr bwMode="auto">
          <a:xfrm rot="5400000">
            <a:off x="3563938" y="4419600"/>
            <a:ext cx="914400" cy="0"/>
          </a:xfrm>
          <a:prstGeom prst="line">
            <a:avLst/>
          </a:prstGeom>
          <a:noFill/>
          <a:ln w="25400">
            <a:solidFill>
              <a:schemeClr val="accent2"/>
            </a:solidFill>
            <a:round/>
            <a:headEnd/>
            <a:tailEnd/>
          </a:ln>
        </p:spPr>
        <p:txBody>
          <a:bodyPr/>
          <a:lstStyle/>
          <a:p>
            <a:endParaRPr lang="es-ES"/>
          </a:p>
        </p:txBody>
      </p:sp>
      <p:sp>
        <p:nvSpPr>
          <p:cNvPr id="19461" name="Line 4"/>
          <p:cNvSpPr>
            <a:spLocks noChangeShapeType="1"/>
          </p:cNvSpPr>
          <p:nvPr/>
        </p:nvSpPr>
        <p:spPr bwMode="auto">
          <a:xfrm>
            <a:off x="5562600" y="3962400"/>
            <a:ext cx="0" cy="762000"/>
          </a:xfrm>
          <a:prstGeom prst="line">
            <a:avLst/>
          </a:prstGeom>
          <a:noFill/>
          <a:ln w="25400">
            <a:solidFill>
              <a:schemeClr val="accent2"/>
            </a:solidFill>
            <a:round/>
            <a:headEnd/>
            <a:tailEnd/>
          </a:ln>
        </p:spPr>
        <p:txBody>
          <a:bodyPr/>
          <a:lstStyle/>
          <a:p>
            <a:endParaRPr lang="es-ES"/>
          </a:p>
        </p:txBody>
      </p:sp>
      <p:sp>
        <p:nvSpPr>
          <p:cNvPr id="19462" name="Line 5"/>
          <p:cNvSpPr>
            <a:spLocks noChangeShapeType="1"/>
          </p:cNvSpPr>
          <p:nvPr/>
        </p:nvSpPr>
        <p:spPr bwMode="auto">
          <a:xfrm>
            <a:off x="1828800" y="3962400"/>
            <a:ext cx="0" cy="762000"/>
          </a:xfrm>
          <a:prstGeom prst="line">
            <a:avLst/>
          </a:prstGeom>
          <a:noFill/>
          <a:ln w="25400">
            <a:solidFill>
              <a:schemeClr val="accent2"/>
            </a:solidFill>
            <a:round/>
            <a:headEnd/>
            <a:tailEnd/>
          </a:ln>
        </p:spPr>
        <p:txBody>
          <a:bodyPr/>
          <a:lstStyle/>
          <a:p>
            <a:endParaRPr lang="es-ES"/>
          </a:p>
        </p:txBody>
      </p:sp>
      <p:sp>
        <p:nvSpPr>
          <p:cNvPr id="19463" name="Line 6"/>
          <p:cNvSpPr>
            <a:spLocks noChangeShapeType="1"/>
          </p:cNvSpPr>
          <p:nvPr/>
        </p:nvSpPr>
        <p:spPr bwMode="auto">
          <a:xfrm rot="5400000">
            <a:off x="3200400" y="3505200"/>
            <a:ext cx="914400" cy="0"/>
          </a:xfrm>
          <a:prstGeom prst="line">
            <a:avLst/>
          </a:prstGeom>
          <a:noFill/>
          <a:ln w="25400">
            <a:solidFill>
              <a:schemeClr val="accent2"/>
            </a:solidFill>
            <a:round/>
            <a:headEnd/>
            <a:tailEnd/>
          </a:ln>
        </p:spPr>
        <p:txBody>
          <a:bodyPr/>
          <a:lstStyle/>
          <a:p>
            <a:endParaRPr lang="es-ES"/>
          </a:p>
        </p:txBody>
      </p:sp>
      <p:pic>
        <p:nvPicPr>
          <p:cNvPr id="19464" name="Picture 8"/>
          <p:cNvPicPr>
            <a:picLocks noChangeArrowheads="1"/>
          </p:cNvPicPr>
          <p:nvPr/>
        </p:nvPicPr>
        <p:blipFill>
          <a:blip r:embed="rId3" cstate="print"/>
          <a:srcRect/>
          <a:stretch>
            <a:fillRect/>
          </a:stretch>
        </p:blipFill>
        <p:spPr bwMode="auto">
          <a:xfrm>
            <a:off x="3716338" y="4495800"/>
            <a:ext cx="685800" cy="762000"/>
          </a:xfrm>
          <a:prstGeom prst="rect">
            <a:avLst/>
          </a:prstGeom>
          <a:noFill/>
          <a:ln w="12700">
            <a:noFill/>
            <a:miter lim="800000"/>
            <a:headEnd/>
            <a:tailEnd/>
          </a:ln>
        </p:spPr>
      </p:pic>
      <p:pic>
        <p:nvPicPr>
          <p:cNvPr id="19465" name="Picture 9"/>
          <p:cNvPicPr>
            <a:picLocks noChangeArrowheads="1"/>
          </p:cNvPicPr>
          <p:nvPr/>
        </p:nvPicPr>
        <p:blipFill>
          <a:blip r:embed="rId3" cstate="print"/>
          <a:srcRect/>
          <a:stretch>
            <a:fillRect/>
          </a:stretch>
        </p:blipFill>
        <p:spPr bwMode="auto">
          <a:xfrm>
            <a:off x="5257800" y="4495800"/>
            <a:ext cx="685800" cy="762000"/>
          </a:xfrm>
          <a:prstGeom prst="rect">
            <a:avLst/>
          </a:prstGeom>
          <a:noFill/>
          <a:ln w="12700">
            <a:noFill/>
            <a:miter lim="800000"/>
            <a:headEnd/>
            <a:tailEnd/>
          </a:ln>
        </p:spPr>
      </p:pic>
      <p:pic>
        <p:nvPicPr>
          <p:cNvPr id="19466" name="Picture 10"/>
          <p:cNvPicPr>
            <a:picLocks noChangeArrowheads="1"/>
          </p:cNvPicPr>
          <p:nvPr/>
        </p:nvPicPr>
        <p:blipFill>
          <a:blip r:embed="rId3" cstate="print"/>
          <a:srcRect/>
          <a:stretch>
            <a:fillRect/>
          </a:stretch>
        </p:blipFill>
        <p:spPr bwMode="auto">
          <a:xfrm>
            <a:off x="1524000" y="4495800"/>
            <a:ext cx="685800" cy="762000"/>
          </a:xfrm>
          <a:prstGeom prst="rect">
            <a:avLst/>
          </a:prstGeom>
          <a:noFill/>
          <a:ln w="12700">
            <a:noFill/>
            <a:miter lim="800000"/>
            <a:headEnd/>
            <a:tailEnd/>
          </a:ln>
        </p:spPr>
      </p:pic>
      <p:sp>
        <p:nvSpPr>
          <p:cNvPr id="19467" name="Text Box 11"/>
          <p:cNvSpPr txBox="1">
            <a:spLocks noChangeArrowheads="1"/>
          </p:cNvSpPr>
          <p:nvPr/>
        </p:nvSpPr>
        <p:spPr bwMode="auto">
          <a:xfrm>
            <a:off x="3722688" y="5226050"/>
            <a:ext cx="679450" cy="336550"/>
          </a:xfrm>
          <a:prstGeom prst="rect">
            <a:avLst/>
          </a:prstGeom>
          <a:noFill/>
          <a:ln w="9525">
            <a:noFill/>
            <a:miter lim="800000"/>
            <a:headEnd/>
            <a:tailEnd/>
          </a:ln>
        </p:spPr>
        <p:txBody>
          <a:bodyPr wrap="none">
            <a:spAutoFit/>
          </a:bodyPr>
          <a:lstStyle/>
          <a:p>
            <a:r>
              <a:rPr lang="es-ES_tradnl" sz="1600" b="1">
                <a:latin typeface="Arial" charset="0"/>
              </a:rPr>
              <a:t>Rosa</a:t>
            </a:r>
            <a:endParaRPr lang="es-ES" sz="1600" b="1">
              <a:latin typeface="Arial" charset="0"/>
            </a:endParaRPr>
          </a:p>
        </p:txBody>
      </p:sp>
      <p:sp>
        <p:nvSpPr>
          <p:cNvPr id="19468" name="Text Box 12"/>
          <p:cNvSpPr txBox="1">
            <a:spLocks noChangeArrowheads="1"/>
          </p:cNvSpPr>
          <p:nvPr/>
        </p:nvSpPr>
        <p:spPr bwMode="auto">
          <a:xfrm>
            <a:off x="1524000" y="5226050"/>
            <a:ext cx="657225" cy="336550"/>
          </a:xfrm>
          <a:prstGeom prst="rect">
            <a:avLst/>
          </a:prstGeom>
          <a:noFill/>
          <a:ln w="9525">
            <a:noFill/>
            <a:miter lim="800000"/>
            <a:headEnd/>
            <a:tailEnd/>
          </a:ln>
        </p:spPr>
        <p:txBody>
          <a:bodyPr wrap="none">
            <a:spAutoFit/>
          </a:bodyPr>
          <a:lstStyle/>
          <a:p>
            <a:r>
              <a:rPr lang="es-ES_tradnl" sz="1600" b="1">
                <a:latin typeface="Arial" charset="0"/>
              </a:rPr>
              <a:t>Juan</a:t>
            </a:r>
            <a:endParaRPr lang="es-ES" sz="1600" b="1">
              <a:latin typeface="Arial" charset="0"/>
            </a:endParaRPr>
          </a:p>
        </p:txBody>
      </p:sp>
      <p:sp>
        <p:nvSpPr>
          <p:cNvPr id="19469" name="Text Box 13"/>
          <p:cNvSpPr txBox="1">
            <a:spLocks noChangeArrowheads="1"/>
          </p:cNvSpPr>
          <p:nvPr/>
        </p:nvSpPr>
        <p:spPr bwMode="auto">
          <a:xfrm>
            <a:off x="5334000" y="5226050"/>
            <a:ext cx="601663" cy="336550"/>
          </a:xfrm>
          <a:prstGeom prst="rect">
            <a:avLst/>
          </a:prstGeom>
          <a:noFill/>
          <a:ln w="9525">
            <a:noFill/>
            <a:miter lim="800000"/>
            <a:headEnd/>
            <a:tailEnd/>
          </a:ln>
        </p:spPr>
        <p:txBody>
          <a:bodyPr wrap="none">
            <a:spAutoFit/>
          </a:bodyPr>
          <a:lstStyle/>
          <a:p>
            <a:r>
              <a:rPr lang="es-ES_tradnl" sz="1600" b="1">
                <a:latin typeface="Arial" charset="0"/>
              </a:rPr>
              <a:t>Luis</a:t>
            </a:r>
            <a:endParaRPr lang="es-ES" sz="1600" b="1">
              <a:latin typeface="Arial" charset="0"/>
            </a:endParaRPr>
          </a:p>
        </p:txBody>
      </p:sp>
      <p:pic>
        <p:nvPicPr>
          <p:cNvPr id="19470" name="Picture 18"/>
          <p:cNvPicPr>
            <a:picLocks noChangeArrowheads="1"/>
          </p:cNvPicPr>
          <p:nvPr/>
        </p:nvPicPr>
        <p:blipFill>
          <a:blip r:embed="rId4" cstate="print"/>
          <a:srcRect/>
          <a:stretch>
            <a:fillRect/>
          </a:stretch>
        </p:blipFill>
        <p:spPr bwMode="auto">
          <a:xfrm>
            <a:off x="3355975" y="2286000"/>
            <a:ext cx="682625" cy="952500"/>
          </a:xfrm>
          <a:prstGeom prst="rect">
            <a:avLst/>
          </a:prstGeom>
          <a:noFill/>
          <a:ln w="12700">
            <a:noFill/>
            <a:miter lim="800000"/>
            <a:headEnd/>
            <a:tailEnd/>
          </a:ln>
        </p:spPr>
      </p:pic>
      <p:sp>
        <p:nvSpPr>
          <p:cNvPr id="19471" name="Line 21"/>
          <p:cNvSpPr>
            <a:spLocks noChangeShapeType="1"/>
          </p:cNvSpPr>
          <p:nvPr/>
        </p:nvSpPr>
        <p:spPr bwMode="auto">
          <a:xfrm rot="5400000">
            <a:off x="3695700" y="1104900"/>
            <a:ext cx="0" cy="5715000"/>
          </a:xfrm>
          <a:prstGeom prst="line">
            <a:avLst/>
          </a:prstGeom>
          <a:noFill/>
          <a:ln w="25400">
            <a:solidFill>
              <a:schemeClr val="accent2"/>
            </a:solidFill>
            <a:round/>
            <a:headEnd/>
            <a:tailEnd/>
          </a:ln>
        </p:spPr>
        <p:txBody>
          <a:bodyPr/>
          <a:lstStyle/>
          <a:p>
            <a:endParaRPr lang="es-ES"/>
          </a:p>
        </p:txBody>
      </p:sp>
      <p:sp>
        <p:nvSpPr>
          <p:cNvPr id="19472" name="Text Box 63"/>
          <p:cNvSpPr txBox="1">
            <a:spLocks noChangeArrowheads="1"/>
          </p:cNvSpPr>
          <p:nvPr/>
        </p:nvSpPr>
        <p:spPr bwMode="auto">
          <a:xfrm>
            <a:off x="1541463" y="4906963"/>
            <a:ext cx="666750" cy="274637"/>
          </a:xfrm>
          <a:prstGeom prst="rect">
            <a:avLst/>
          </a:prstGeom>
          <a:noFill/>
          <a:ln w="9525">
            <a:noFill/>
            <a:miter lim="800000"/>
            <a:headEnd/>
            <a:tailEnd/>
          </a:ln>
        </p:spPr>
        <p:txBody>
          <a:bodyPr wrap="none">
            <a:spAutoFit/>
          </a:bodyPr>
          <a:lstStyle/>
          <a:p>
            <a:pPr algn="ctr"/>
            <a:r>
              <a:rPr lang="es-ES" sz="1200" b="1">
                <a:latin typeface="Arial" charset="0"/>
              </a:rPr>
              <a:t>W 3.11</a:t>
            </a:r>
          </a:p>
        </p:txBody>
      </p:sp>
      <p:sp>
        <p:nvSpPr>
          <p:cNvPr id="19473" name="Text Box 64"/>
          <p:cNvSpPr txBox="1">
            <a:spLocks noChangeArrowheads="1"/>
          </p:cNvSpPr>
          <p:nvPr/>
        </p:nvSpPr>
        <p:spPr bwMode="auto">
          <a:xfrm>
            <a:off x="1693863" y="4602163"/>
            <a:ext cx="328612" cy="274637"/>
          </a:xfrm>
          <a:prstGeom prst="rect">
            <a:avLst/>
          </a:prstGeom>
          <a:noFill/>
          <a:ln w="9525">
            <a:noFill/>
            <a:miter lim="800000"/>
            <a:headEnd/>
            <a:tailEnd/>
          </a:ln>
        </p:spPr>
        <p:txBody>
          <a:bodyPr wrap="none">
            <a:spAutoFit/>
          </a:bodyPr>
          <a:lstStyle/>
          <a:p>
            <a:pPr algn="ctr"/>
            <a:r>
              <a:rPr lang="es-ES" sz="1200" b="1">
                <a:latin typeface="Arial" charset="0"/>
              </a:rPr>
              <a:t>IP</a:t>
            </a:r>
          </a:p>
        </p:txBody>
      </p:sp>
      <p:sp>
        <p:nvSpPr>
          <p:cNvPr id="19474" name="Text Box 65"/>
          <p:cNvSpPr txBox="1">
            <a:spLocks noChangeArrowheads="1"/>
          </p:cNvSpPr>
          <p:nvPr/>
        </p:nvSpPr>
        <p:spPr bwMode="auto">
          <a:xfrm>
            <a:off x="3795713" y="4906963"/>
            <a:ext cx="539750" cy="274637"/>
          </a:xfrm>
          <a:prstGeom prst="rect">
            <a:avLst/>
          </a:prstGeom>
          <a:noFill/>
          <a:ln w="9525">
            <a:noFill/>
            <a:miter lim="800000"/>
            <a:headEnd/>
            <a:tailEnd/>
          </a:ln>
        </p:spPr>
        <p:txBody>
          <a:bodyPr wrap="none">
            <a:spAutoFit/>
          </a:bodyPr>
          <a:lstStyle/>
          <a:p>
            <a:pPr algn="ctr"/>
            <a:r>
              <a:rPr lang="es-ES" sz="1200" b="1">
                <a:latin typeface="Arial" charset="0"/>
              </a:rPr>
              <a:t>W 95</a:t>
            </a:r>
          </a:p>
        </p:txBody>
      </p:sp>
      <p:sp>
        <p:nvSpPr>
          <p:cNvPr id="19475" name="Text Box 66"/>
          <p:cNvSpPr txBox="1">
            <a:spLocks noChangeArrowheads="1"/>
          </p:cNvSpPr>
          <p:nvPr/>
        </p:nvSpPr>
        <p:spPr bwMode="auto">
          <a:xfrm>
            <a:off x="3886200" y="4602163"/>
            <a:ext cx="328613" cy="274637"/>
          </a:xfrm>
          <a:prstGeom prst="rect">
            <a:avLst/>
          </a:prstGeom>
          <a:noFill/>
          <a:ln w="9525">
            <a:noFill/>
            <a:miter lim="800000"/>
            <a:headEnd/>
            <a:tailEnd/>
          </a:ln>
        </p:spPr>
        <p:txBody>
          <a:bodyPr wrap="none">
            <a:spAutoFit/>
          </a:bodyPr>
          <a:lstStyle/>
          <a:p>
            <a:pPr algn="ctr"/>
            <a:r>
              <a:rPr lang="es-ES" sz="1200" b="1">
                <a:latin typeface="Arial" charset="0"/>
              </a:rPr>
              <a:t>IP</a:t>
            </a:r>
          </a:p>
        </p:txBody>
      </p:sp>
      <p:sp>
        <p:nvSpPr>
          <p:cNvPr id="19476" name="Text Box 67"/>
          <p:cNvSpPr txBox="1">
            <a:spLocks noChangeArrowheads="1"/>
          </p:cNvSpPr>
          <p:nvPr/>
        </p:nvSpPr>
        <p:spPr bwMode="auto">
          <a:xfrm>
            <a:off x="5330825" y="4906963"/>
            <a:ext cx="592138" cy="274637"/>
          </a:xfrm>
          <a:prstGeom prst="rect">
            <a:avLst/>
          </a:prstGeom>
          <a:noFill/>
          <a:ln w="9525">
            <a:noFill/>
            <a:miter lim="800000"/>
            <a:headEnd/>
            <a:tailEnd/>
          </a:ln>
        </p:spPr>
        <p:txBody>
          <a:bodyPr wrap="none">
            <a:spAutoFit/>
          </a:bodyPr>
          <a:lstStyle/>
          <a:p>
            <a:pPr algn="ctr"/>
            <a:r>
              <a:rPr lang="es-ES" sz="1200" b="1">
                <a:latin typeface="Arial" charset="0"/>
              </a:rPr>
              <a:t>Linux</a:t>
            </a:r>
          </a:p>
        </p:txBody>
      </p:sp>
      <p:sp>
        <p:nvSpPr>
          <p:cNvPr id="19477" name="Text Box 68"/>
          <p:cNvSpPr txBox="1">
            <a:spLocks noChangeArrowheads="1"/>
          </p:cNvSpPr>
          <p:nvPr/>
        </p:nvSpPr>
        <p:spPr bwMode="auto">
          <a:xfrm>
            <a:off x="5395913" y="4602163"/>
            <a:ext cx="430212" cy="274637"/>
          </a:xfrm>
          <a:prstGeom prst="rect">
            <a:avLst/>
          </a:prstGeom>
          <a:noFill/>
          <a:ln w="9525">
            <a:noFill/>
            <a:miter lim="800000"/>
            <a:headEnd/>
            <a:tailEnd/>
          </a:ln>
        </p:spPr>
        <p:txBody>
          <a:bodyPr wrap="none">
            <a:spAutoFit/>
          </a:bodyPr>
          <a:lstStyle/>
          <a:p>
            <a:pPr algn="ctr"/>
            <a:r>
              <a:rPr lang="es-ES" sz="1200" b="1">
                <a:latin typeface="Arial" charset="0"/>
              </a:rPr>
              <a:t>IPX</a:t>
            </a:r>
          </a:p>
        </p:txBody>
      </p:sp>
      <p:grpSp>
        <p:nvGrpSpPr>
          <p:cNvPr id="2" name="Group 74"/>
          <p:cNvGrpSpPr>
            <a:grpSpLocks/>
          </p:cNvGrpSpPr>
          <p:nvPr/>
        </p:nvGrpSpPr>
        <p:grpSpPr bwMode="auto">
          <a:xfrm>
            <a:off x="2335213" y="3276600"/>
            <a:ext cx="1322387" cy="322263"/>
            <a:chOff x="1008" y="2063"/>
            <a:chExt cx="833" cy="203"/>
          </a:xfrm>
        </p:grpSpPr>
        <p:grpSp>
          <p:nvGrpSpPr>
            <p:cNvPr id="19521" name="Group 73"/>
            <p:cNvGrpSpPr>
              <a:grpSpLocks/>
            </p:cNvGrpSpPr>
            <p:nvPr/>
          </p:nvGrpSpPr>
          <p:grpSpPr bwMode="auto">
            <a:xfrm>
              <a:off x="1008" y="2063"/>
              <a:ext cx="833" cy="173"/>
              <a:chOff x="1006" y="2063"/>
              <a:chExt cx="833" cy="173"/>
            </a:xfrm>
          </p:grpSpPr>
          <p:sp>
            <p:nvSpPr>
              <p:cNvPr id="19523" name="Rectangle 70"/>
              <p:cNvSpPr>
                <a:spLocks noChangeArrowheads="1"/>
              </p:cNvSpPr>
              <p:nvPr/>
            </p:nvSpPr>
            <p:spPr bwMode="auto">
              <a:xfrm>
                <a:off x="1056" y="2102"/>
                <a:ext cx="731" cy="102"/>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19524" name="Text Box 71"/>
              <p:cNvSpPr txBox="1">
                <a:spLocks noChangeArrowheads="1"/>
              </p:cNvSpPr>
              <p:nvPr/>
            </p:nvSpPr>
            <p:spPr bwMode="auto">
              <a:xfrm>
                <a:off x="1006" y="2063"/>
                <a:ext cx="833" cy="173"/>
              </a:xfrm>
              <a:prstGeom prst="rect">
                <a:avLst/>
              </a:prstGeom>
              <a:noFill/>
              <a:ln w="9525">
                <a:noFill/>
                <a:miter lim="800000"/>
                <a:headEnd/>
                <a:tailEnd/>
              </a:ln>
            </p:spPr>
            <p:txBody>
              <a:bodyPr wrap="none">
                <a:spAutoFit/>
              </a:bodyPr>
              <a:lstStyle/>
              <a:p>
                <a:r>
                  <a:rPr lang="es-ES" sz="1200" b="1">
                    <a:latin typeface="Arial" charset="0"/>
                  </a:rPr>
                  <a:t>255.255.255.255</a:t>
                </a:r>
              </a:p>
            </p:txBody>
          </p:sp>
        </p:grpSp>
        <p:sp>
          <p:nvSpPr>
            <p:cNvPr id="19522" name="Line 72"/>
            <p:cNvSpPr>
              <a:spLocks noChangeShapeType="1"/>
            </p:cNvSpPr>
            <p:nvPr/>
          </p:nvSpPr>
          <p:spPr bwMode="auto">
            <a:xfrm rot="5400000">
              <a:off x="1404" y="2242"/>
              <a:ext cx="48" cy="0"/>
            </a:xfrm>
            <a:prstGeom prst="line">
              <a:avLst/>
            </a:prstGeom>
            <a:noFill/>
            <a:ln w="9525">
              <a:solidFill>
                <a:schemeClr val="tx1"/>
              </a:solidFill>
              <a:round/>
              <a:headEnd/>
              <a:tailEnd type="triangle" w="med" len="med"/>
            </a:ln>
          </p:spPr>
          <p:txBody>
            <a:bodyPr/>
            <a:lstStyle/>
            <a:p>
              <a:endParaRPr lang="es-ES"/>
            </a:p>
          </p:txBody>
        </p:sp>
      </p:grpSp>
      <p:grpSp>
        <p:nvGrpSpPr>
          <p:cNvPr id="4" name="Group 90"/>
          <p:cNvGrpSpPr>
            <a:grpSpLocks/>
          </p:cNvGrpSpPr>
          <p:nvPr/>
        </p:nvGrpSpPr>
        <p:grpSpPr bwMode="auto">
          <a:xfrm>
            <a:off x="3678238" y="3276600"/>
            <a:ext cx="817562" cy="311150"/>
            <a:chOff x="2917" y="2167"/>
            <a:chExt cx="515" cy="196"/>
          </a:xfrm>
        </p:grpSpPr>
        <p:sp>
          <p:nvSpPr>
            <p:cNvPr id="19518" name="Rectangle 87"/>
            <p:cNvSpPr>
              <a:spLocks noChangeArrowheads="1"/>
            </p:cNvSpPr>
            <p:nvPr/>
          </p:nvSpPr>
          <p:spPr bwMode="auto">
            <a:xfrm>
              <a:off x="2961" y="2199"/>
              <a:ext cx="415" cy="102"/>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19519" name="Text Box 88"/>
            <p:cNvSpPr txBox="1">
              <a:spLocks noChangeArrowheads="1"/>
            </p:cNvSpPr>
            <p:nvPr/>
          </p:nvSpPr>
          <p:spPr bwMode="auto">
            <a:xfrm>
              <a:off x="2917" y="2167"/>
              <a:ext cx="515" cy="173"/>
            </a:xfrm>
            <a:prstGeom prst="rect">
              <a:avLst/>
            </a:prstGeom>
            <a:noFill/>
            <a:ln w="9525">
              <a:noFill/>
              <a:miter lim="800000"/>
              <a:headEnd/>
              <a:tailEnd/>
            </a:ln>
          </p:spPr>
          <p:txBody>
            <a:bodyPr wrap="none">
              <a:spAutoFit/>
            </a:bodyPr>
            <a:lstStyle/>
            <a:p>
              <a:r>
                <a:rPr lang="es-ES" sz="1200" b="1">
                  <a:latin typeface="Arial" charset="0"/>
                </a:rPr>
                <a:t>224.0.0.1</a:t>
              </a:r>
            </a:p>
          </p:txBody>
        </p:sp>
        <p:sp>
          <p:nvSpPr>
            <p:cNvPr id="19520" name="Line 89"/>
            <p:cNvSpPr>
              <a:spLocks noChangeShapeType="1"/>
            </p:cNvSpPr>
            <p:nvPr/>
          </p:nvSpPr>
          <p:spPr bwMode="auto">
            <a:xfrm rot="5400000">
              <a:off x="3144" y="2339"/>
              <a:ext cx="48" cy="0"/>
            </a:xfrm>
            <a:prstGeom prst="line">
              <a:avLst/>
            </a:prstGeom>
            <a:noFill/>
            <a:ln w="9525">
              <a:solidFill>
                <a:schemeClr val="tx1"/>
              </a:solidFill>
              <a:round/>
              <a:headEnd/>
              <a:tailEnd type="triangle" w="med" len="med"/>
            </a:ln>
          </p:spPr>
          <p:txBody>
            <a:bodyPr/>
            <a:lstStyle/>
            <a:p>
              <a:endParaRPr lang="es-ES"/>
            </a:p>
          </p:txBody>
        </p:sp>
      </p:grpSp>
      <p:sp>
        <p:nvSpPr>
          <p:cNvPr id="19480" name="Line 98"/>
          <p:cNvSpPr>
            <a:spLocks noChangeShapeType="1"/>
          </p:cNvSpPr>
          <p:nvPr/>
        </p:nvSpPr>
        <p:spPr bwMode="auto">
          <a:xfrm>
            <a:off x="5943600" y="3200400"/>
            <a:ext cx="0" cy="762000"/>
          </a:xfrm>
          <a:prstGeom prst="line">
            <a:avLst/>
          </a:prstGeom>
          <a:noFill/>
          <a:ln w="25400">
            <a:solidFill>
              <a:schemeClr val="accent2"/>
            </a:solidFill>
            <a:round/>
            <a:headEnd/>
            <a:tailEnd/>
          </a:ln>
        </p:spPr>
        <p:txBody>
          <a:bodyPr/>
          <a:lstStyle/>
          <a:p>
            <a:endParaRPr lang="es-ES"/>
          </a:p>
        </p:txBody>
      </p:sp>
      <p:sp>
        <p:nvSpPr>
          <p:cNvPr id="19481" name="Text Box 99"/>
          <p:cNvSpPr txBox="1">
            <a:spLocks noChangeArrowheads="1"/>
          </p:cNvSpPr>
          <p:nvPr/>
        </p:nvSpPr>
        <p:spPr bwMode="auto">
          <a:xfrm>
            <a:off x="4953000" y="2514600"/>
            <a:ext cx="1905000" cy="487363"/>
          </a:xfrm>
          <a:prstGeom prst="rect">
            <a:avLst/>
          </a:prstGeom>
          <a:noFill/>
          <a:ln w="9525">
            <a:noFill/>
            <a:miter lim="800000"/>
            <a:headEnd/>
            <a:tailEnd/>
          </a:ln>
        </p:spPr>
        <p:txBody>
          <a:bodyPr>
            <a:spAutoFit/>
          </a:bodyPr>
          <a:lstStyle/>
          <a:p>
            <a:pPr algn="ctr"/>
            <a:r>
              <a:rPr lang="es-ES_tradnl" sz="1400" b="1">
                <a:latin typeface="Arial" charset="0"/>
              </a:rPr>
              <a:t>Router IP </a:t>
            </a:r>
          </a:p>
          <a:p>
            <a:pPr algn="ctr"/>
            <a:r>
              <a:rPr lang="es-ES_tradnl" sz="1200" b="1">
                <a:latin typeface="Arial" charset="0"/>
              </a:rPr>
              <a:t>(con soporte multicast)</a:t>
            </a:r>
            <a:endParaRPr lang="es-ES" sz="1200" b="1">
              <a:latin typeface="Arial" charset="0"/>
            </a:endParaRPr>
          </a:p>
        </p:txBody>
      </p:sp>
      <p:grpSp>
        <p:nvGrpSpPr>
          <p:cNvPr id="5" name="Group 114"/>
          <p:cNvGrpSpPr>
            <a:grpSpLocks/>
          </p:cNvGrpSpPr>
          <p:nvPr/>
        </p:nvGrpSpPr>
        <p:grpSpPr bwMode="auto">
          <a:xfrm>
            <a:off x="533400" y="3429000"/>
            <a:ext cx="5410200" cy="914400"/>
            <a:chOff x="528" y="2160"/>
            <a:chExt cx="3408" cy="576"/>
          </a:xfrm>
        </p:grpSpPr>
        <p:grpSp>
          <p:nvGrpSpPr>
            <p:cNvPr id="19502" name="Group 96"/>
            <p:cNvGrpSpPr>
              <a:grpSpLocks/>
            </p:cNvGrpSpPr>
            <p:nvPr/>
          </p:nvGrpSpPr>
          <p:grpSpPr bwMode="auto">
            <a:xfrm>
              <a:off x="528" y="2533"/>
              <a:ext cx="2208" cy="203"/>
              <a:chOff x="528" y="2533"/>
              <a:chExt cx="2208" cy="203"/>
            </a:xfrm>
          </p:grpSpPr>
          <p:grpSp>
            <p:nvGrpSpPr>
              <p:cNvPr id="19508" name="Group 75"/>
              <p:cNvGrpSpPr>
                <a:grpSpLocks/>
              </p:cNvGrpSpPr>
              <p:nvPr/>
            </p:nvGrpSpPr>
            <p:grpSpPr bwMode="auto">
              <a:xfrm>
                <a:off x="1903" y="2533"/>
                <a:ext cx="833" cy="203"/>
                <a:chOff x="1008" y="2063"/>
                <a:chExt cx="833" cy="203"/>
              </a:xfrm>
            </p:grpSpPr>
            <p:grpSp>
              <p:nvGrpSpPr>
                <p:cNvPr id="19514" name="Group 76"/>
                <p:cNvGrpSpPr>
                  <a:grpSpLocks/>
                </p:cNvGrpSpPr>
                <p:nvPr/>
              </p:nvGrpSpPr>
              <p:grpSpPr bwMode="auto">
                <a:xfrm>
                  <a:off x="1008" y="2063"/>
                  <a:ext cx="833" cy="173"/>
                  <a:chOff x="1006" y="2063"/>
                  <a:chExt cx="833" cy="173"/>
                </a:xfrm>
              </p:grpSpPr>
              <p:sp>
                <p:nvSpPr>
                  <p:cNvPr id="19516" name="Rectangle 77"/>
                  <p:cNvSpPr>
                    <a:spLocks noChangeArrowheads="1"/>
                  </p:cNvSpPr>
                  <p:nvPr/>
                </p:nvSpPr>
                <p:spPr bwMode="auto">
                  <a:xfrm>
                    <a:off x="1056" y="2102"/>
                    <a:ext cx="731" cy="102"/>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19517" name="Text Box 78"/>
                  <p:cNvSpPr txBox="1">
                    <a:spLocks noChangeArrowheads="1"/>
                  </p:cNvSpPr>
                  <p:nvPr/>
                </p:nvSpPr>
                <p:spPr bwMode="auto">
                  <a:xfrm>
                    <a:off x="1006" y="2063"/>
                    <a:ext cx="833" cy="173"/>
                  </a:xfrm>
                  <a:prstGeom prst="rect">
                    <a:avLst/>
                  </a:prstGeom>
                  <a:noFill/>
                  <a:ln w="9525">
                    <a:noFill/>
                    <a:miter lim="800000"/>
                    <a:headEnd/>
                    <a:tailEnd/>
                  </a:ln>
                </p:spPr>
                <p:txBody>
                  <a:bodyPr wrap="none">
                    <a:spAutoFit/>
                  </a:bodyPr>
                  <a:lstStyle/>
                  <a:p>
                    <a:r>
                      <a:rPr lang="es-ES" sz="1200" b="1">
                        <a:latin typeface="Arial" charset="0"/>
                      </a:rPr>
                      <a:t>255.255.255.255</a:t>
                    </a:r>
                  </a:p>
                </p:txBody>
              </p:sp>
            </p:grpSp>
            <p:sp>
              <p:nvSpPr>
                <p:cNvPr id="19515" name="Line 79"/>
                <p:cNvSpPr>
                  <a:spLocks noChangeShapeType="1"/>
                </p:cNvSpPr>
                <p:nvPr/>
              </p:nvSpPr>
              <p:spPr bwMode="auto">
                <a:xfrm rot="5400000">
                  <a:off x="1404" y="2242"/>
                  <a:ext cx="48" cy="0"/>
                </a:xfrm>
                <a:prstGeom prst="line">
                  <a:avLst/>
                </a:prstGeom>
                <a:noFill/>
                <a:ln w="9525">
                  <a:solidFill>
                    <a:schemeClr val="tx1"/>
                  </a:solidFill>
                  <a:round/>
                  <a:headEnd/>
                  <a:tailEnd type="triangle" w="med" len="med"/>
                </a:ln>
              </p:spPr>
              <p:txBody>
                <a:bodyPr/>
                <a:lstStyle/>
                <a:p>
                  <a:endParaRPr lang="es-ES"/>
                </a:p>
              </p:txBody>
            </p:sp>
          </p:grpSp>
          <p:grpSp>
            <p:nvGrpSpPr>
              <p:cNvPr id="19509" name="Group 80"/>
              <p:cNvGrpSpPr>
                <a:grpSpLocks/>
              </p:cNvGrpSpPr>
              <p:nvPr/>
            </p:nvGrpSpPr>
            <p:grpSpPr bwMode="auto">
              <a:xfrm>
                <a:off x="528" y="2533"/>
                <a:ext cx="833" cy="203"/>
                <a:chOff x="1008" y="2063"/>
                <a:chExt cx="833" cy="203"/>
              </a:xfrm>
            </p:grpSpPr>
            <p:grpSp>
              <p:nvGrpSpPr>
                <p:cNvPr id="19510" name="Group 81"/>
                <p:cNvGrpSpPr>
                  <a:grpSpLocks/>
                </p:cNvGrpSpPr>
                <p:nvPr/>
              </p:nvGrpSpPr>
              <p:grpSpPr bwMode="auto">
                <a:xfrm>
                  <a:off x="1008" y="2063"/>
                  <a:ext cx="833" cy="173"/>
                  <a:chOff x="1006" y="2063"/>
                  <a:chExt cx="833" cy="173"/>
                </a:xfrm>
              </p:grpSpPr>
              <p:sp>
                <p:nvSpPr>
                  <p:cNvPr id="19512" name="Rectangle 82"/>
                  <p:cNvSpPr>
                    <a:spLocks noChangeArrowheads="1"/>
                  </p:cNvSpPr>
                  <p:nvPr/>
                </p:nvSpPr>
                <p:spPr bwMode="auto">
                  <a:xfrm>
                    <a:off x="1056" y="2102"/>
                    <a:ext cx="731" cy="102"/>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19513" name="Text Box 83"/>
                  <p:cNvSpPr txBox="1">
                    <a:spLocks noChangeArrowheads="1"/>
                  </p:cNvSpPr>
                  <p:nvPr/>
                </p:nvSpPr>
                <p:spPr bwMode="auto">
                  <a:xfrm>
                    <a:off x="1006" y="2063"/>
                    <a:ext cx="833" cy="173"/>
                  </a:xfrm>
                  <a:prstGeom prst="rect">
                    <a:avLst/>
                  </a:prstGeom>
                  <a:noFill/>
                  <a:ln w="9525">
                    <a:noFill/>
                    <a:miter lim="800000"/>
                    <a:headEnd/>
                    <a:tailEnd/>
                  </a:ln>
                </p:spPr>
                <p:txBody>
                  <a:bodyPr wrap="none">
                    <a:spAutoFit/>
                  </a:bodyPr>
                  <a:lstStyle/>
                  <a:p>
                    <a:r>
                      <a:rPr lang="es-ES" sz="1200" b="1">
                        <a:latin typeface="Arial" charset="0"/>
                      </a:rPr>
                      <a:t>255.255.255.255</a:t>
                    </a:r>
                  </a:p>
                </p:txBody>
              </p:sp>
            </p:grpSp>
            <p:sp>
              <p:nvSpPr>
                <p:cNvPr id="19511" name="Line 84"/>
                <p:cNvSpPr>
                  <a:spLocks noChangeShapeType="1"/>
                </p:cNvSpPr>
                <p:nvPr/>
              </p:nvSpPr>
              <p:spPr bwMode="auto">
                <a:xfrm rot="5400000">
                  <a:off x="1404" y="2242"/>
                  <a:ext cx="48" cy="0"/>
                </a:xfrm>
                <a:prstGeom prst="line">
                  <a:avLst/>
                </a:prstGeom>
                <a:noFill/>
                <a:ln w="9525">
                  <a:solidFill>
                    <a:schemeClr val="tx1"/>
                  </a:solidFill>
                  <a:round/>
                  <a:headEnd/>
                  <a:tailEnd type="triangle" w="med" len="med"/>
                </a:ln>
              </p:spPr>
              <p:txBody>
                <a:bodyPr/>
                <a:lstStyle/>
                <a:p>
                  <a:endParaRPr lang="es-ES"/>
                </a:p>
              </p:txBody>
            </p:sp>
          </p:grpSp>
        </p:grpSp>
        <p:grpSp>
          <p:nvGrpSpPr>
            <p:cNvPr id="19503" name="Group 110"/>
            <p:cNvGrpSpPr>
              <a:grpSpLocks/>
            </p:cNvGrpSpPr>
            <p:nvPr/>
          </p:nvGrpSpPr>
          <p:grpSpPr bwMode="auto">
            <a:xfrm>
              <a:off x="3103" y="2160"/>
              <a:ext cx="833" cy="195"/>
              <a:chOff x="3103" y="2186"/>
              <a:chExt cx="833" cy="195"/>
            </a:xfrm>
          </p:grpSpPr>
          <p:grpSp>
            <p:nvGrpSpPr>
              <p:cNvPr id="19504" name="Group 101"/>
              <p:cNvGrpSpPr>
                <a:grpSpLocks/>
              </p:cNvGrpSpPr>
              <p:nvPr/>
            </p:nvGrpSpPr>
            <p:grpSpPr bwMode="auto">
              <a:xfrm>
                <a:off x="3103" y="2208"/>
                <a:ext cx="833" cy="173"/>
                <a:chOff x="1006" y="2063"/>
                <a:chExt cx="833" cy="173"/>
              </a:xfrm>
            </p:grpSpPr>
            <p:sp>
              <p:nvSpPr>
                <p:cNvPr id="19506" name="Rectangle 102"/>
                <p:cNvSpPr>
                  <a:spLocks noChangeArrowheads="1"/>
                </p:cNvSpPr>
                <p:nvPr/>
              </p:nvSpPr>
              <p:spPr bwMode="auto">
                <a:xfrm>
                  <a:off x="1056" y="2102"/>
                  <a:ext cx="731" cy="102"/>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19507" name="Text Box 103"/>
                <p:cNvSpPr txBox="1">
                  <a:spLocks noChangeArrowheads="1"/>
                </p:cNvSpPr>
                <p:nvPr/>
              </p:nvSpPr>
              <p:spPr bwMode="auto">
                <a:xfrm>
                  <a:off x="1006" y="2063"/>
                  <a:ext cx="833" cy="173"/>
                </a:xfrm>
                <a:prstGeom prst="rect">
                  <a:avLst/>
                </a:prstGeom>
                <a:noFill/>
                <a:ln w="9525">
                  <a:noFill/>
                  <a:miter lim="800000"/>
                  <a:headEnd/>
                  <a:tailEnd/>
                </a:ln>
              </p:spPr>
              <p:txBody>
                <a:bodyPr wrap="none">
                  <a:spAutoFit/>
                </a:bodyPr>
                <a:lstStyle/>
                <a:p>
                  <a:r>
                    <a:rPr lang="es-ES" sz="1200" b="1">
                      <a:latin typeface="Arial" charset="0"/>
                    </a:rPr>
                    <a:t>255.255.255.255</a:t>
                  </a:r>
                </a:p>
              </p:txBody>
            </p:sp>
          </p:grpSp>
          <p:sp>
            <p:nvSpPr>
              <p:cNvPr id="19505" name="Line 104"/>
              <p:cNvSpPr>
                <a:spLocks noChangeShapeType="1"/>
              </p:cNvSpPr>
              <p:nvPr/>
            </p:nvSpPr>
            <p:spPr bwMode="auto">
              <a:xfrm rot="-5400000">
                <a:off x="3499" y="2210"/>
                <a:ext cx="48" cy="0"/>
              </a:xfrm>
              <a:prstGeom prst="line">
                <a:avLst/>
              </a:prstGeom>
              <a:noFill/>
              <a:ln w="9525">
                <a:solidFill>
                  <a:schemeClr val="tx1"/>
                </a:solidFill>
                <a:round/>
                <a:headEnd/>
                <a:tailEnd type="triangle" w="med" len="med"/>
              </a:ln>
            </p:spPr>
            <p:txBody>
              <a:bodyPr/>
              <a:lstStyle/>
              <a:p>
                <a:endParaRPr lang="es-ES"/>
              </a:p>
            </p:txBody>
          </p:sp>
        </p:grpSp>
      </p:grpSp>
      <p:grpSp>
        <p:nvGrpSpPr>
          <p:cNvPr id="13" name="Group 115"/>
          <p:cNvGrpSpPr>
            <a:grpSpLocks/>
          </p:cNvGrpSpPr>
          <p:nvPr/>
        </p:nvGrpSpPr>
        <p:grpSpPr bwMode="auto">
          <a:xfrm>
            <a:off x="4038600" y="3409950"/>
            <a:ext cx="2743200" cy="933450"/>
            <a:chOff x="2736" y="2148"/>
            <a:chExt cx="1728" cy="588"/>
          </a:xfrm>
        </p:grpSpPr>
        <p:grpSp>
          <p:nvGrpSpPr>
            <p:cNvPr id="19493" name="Group 91"/>
            <p:cNvGrpSpPr>
              <a:grpSpLocks/>
            </p:cNvGrpSpPr>
            <p:nvPr/>
          </p:nvGrpSpPr>
          <p:grpSpPr bwMode="auto">
            <a:xfrm>
              <a:off x="2736" y="2540"/>
              <a:ext cx="515" cy="196"/>
              <a:chOff x="2917" y="2167"/>
              <a:chExt cx="515" cy="196"/>
            </a:xfrm>
          </p:grpSpPr>
          <p:sp>
            <p:nvSpPr>
              <p:cNvPr id="19499" name="Rectangle 92"/>
              <p:cNvSpPr>
                <a:spLocks noChangeArrowheads="1"/>
              </p:cNvSpPr>
              <p:nvPr/>
            </p:nvSpPr>
            <p:spPr bwMode="auto">
              <a:xfrm>
                <a:off x="2961" y="2199"/>
                <a:ext cx="415" cy="102"/>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19500" name="Text Box 93"/>
              <p:cNvSpPr txBox="1">
                <a:spLocks noChangeArrowheads="1"/>
              </p:cNvSpPr>
              <p:nvPr/>
            </p:nvSpPr>
            <p:spPr bwMode="auto">
              <a:xfrm>
                <a:off x="2917" y="2167"/>
                <a:ext cx="515" cy="173"/>
              </a:xfrm>
              <a:prstGeom prst="rect">
                <a:avLst/>
              </a:prstGeom>
              <a:noFill/>
              <a:ln w="9525">
                <a:noFill/>
                <a:miter lim="800000"/>
                <a:headEnd/>
                <a:tailEnd/>
              </a:ln>
            </p:spPr>
            <p:txBody>
              <a:bodyPr wrap="none">
                <a:spAutoFit/>
              </a:bodyPr>
              <a:lstStyle/>
              <a:p>
                <a:r>
                  <a:rPr lang="es-ES" sz="1200" b="1">
                    <a:latin typeface="Arial" charset="0"/>
                  </a:rPr>
                  <a:t>224.0.0.1</a:t>
                </a:r>
              </a:p>
            </p:txBody>
          </p:sp>
          <p:sp>
            <p:nvSpPr>
              <p:cNvPr id="19501" name="Line 94"/>
              <p:cNvSpPr>
                <a:spLocks noChangeShapeType="1"/>
              </p:cNvSpPr>
              <p:nvPr/>
            </p:nvSpPr>
            <p:spPr bwMode="auto">
              <a:xfrm rot="5400000">
                <a:off x="3144" y="2339"/>
                <a:ext cx="48" cy="0"/>
              </a:xfrm>
              <a:prstGeom prst="line">
                <a:avLst/>
              </a:prstGeom>
              <a:noFill/>
              <a:ln w="9525">
                <a:solidFill>
                  <a:schemeClr val="tx1"/>
                </a:solidFill>
                <a:round/>
                <a:headEnd/>
                <a:tailEnd type="triangle" w="med" len="med"/>
              </a:ln>
            </p:spPr>
            <p:txBody>
              <a:bodyPr/>
              <a:lstStyle/>
              <a:p>
                <a:endParaRPr lang="es-ES"/>
              </a:p>
            </p:txBody>
          </p:sp>
        </p:grpSp>
        <p:grpSp>
          <p:nvGrpSpPr>
            <p:cNvPr id="19494" name="Group 112"/>
            <p:cNvGrpSpPr>
              <a:grpSpLocks/>
            </p:cNvGrpSpPr>
            <p:nvPr/>
          </p:nvGrpSpPr>
          <p:grpSpPr bwMode="auto">
            <a:xfrm>
              <a:off x="3949" y="2148"/>
              <a:ext cx="515" cy="204"/>
              <a:chOff x="3949" y="2160"/>
              <a:chExt cx="515" cy="204"/>
            </a:xfrm>
          </p:grpSpPr>
          <p:sp>
            <p:nvSpPr>
              <p:cNvPr id="19495" name="Rectangle 106"/>
              <p:cNvSpPr>
                <a:spLocks noChangeArrowheads="1"/>
              </p:cNvSpPr>
              <p:nvPr/>
            </p:nvSpPr>
            <p:spPr bwMode="auto">
              <a:xfrm>
                <a:off x="3993" y="2229"/>
                <a:ext cx="415" cy="102"/>
              </a:xfrm>
              <a:prstGeom prst="rect">
                <a:avLst/>
              </a:prstGeom>
              <a:solidFill>
                <a:srgbClr val="00FF00"/>
              </a:solidFill>
              <a:ln w="9525">
                <a:solidFill>
                  <a:schemeClr val="tx1"/>
                </a:solidFill>
                <a:miter lim="800000"/>
                <a:headEnd/>
                <a:tailEnd/>
              </a:ln>
            </p:spPr>
            <p:txBody>
              <a:bodyPr wrap="none" anchor="ctr"/>
              <a:lstStyle/>
              <a:p>
                <a:endParaRPr lang="es-ES"/>
              </a:p>
            </p:txBody>
          </p:sp>
          <p:grpSp>
            <p:nvGrpSpPr>
              <p:cNvPr id="19496" name="Group 111"/>
              <p:cNvGrpSpPr>
                <a:grpSpLocks/>
              </p:cNvGrpSpPr>
              <p:nvPr/>
            </p:nvGrpSpPr>
            <p:grpSpPr bwMode="auto">
              <a:xfrm>
                <a:off x="3949" y="2160"/>
                <a:ext cx="515" cy="204"/>
                <a:chOff x="3949" y="2166"/>
                <a:chExt cx="515" cy="204"/>
              </a:xfrm>
            </p:grpSpPr>
            <p:sp>
              <p:nvSpPr>
                <p:cNvPr id="19497" name="Text Box 107"/>
                <p:cNvSpPr txBox="1">
                  <a:spLocks noChangeArrowheads="1"/>
                </p:cNvSpPr>
                <p:nvPr/>
              </p:nvSpPr>
              <p:spPr bwMode="auto">
                <a:xfrm>
                  <a:off x="3949" y="2197"/>
                  <a:ext cx="515" cy="173"/>
                </a:xfrm>
                <a:prstGeom prst="rect">
                  <a:avLst/>
                </a:prstGeom>
                <a:noFill/>
                <a:ln w="9525">
                  <a:noFill/>
                  <a:miter lim="800000"/>
                  <a:headEnd/>
                  <a:tailEnd/>
                </a:ln>
              </p:spPr>
              <p:txBody>
                <a:bodyPr wrap="none">
                  <a:spAutoFit/>
                </a:bodyPr>
                <a:lstStyle/>
                <a:p>
                  <a:r>
                    <a:rPr lang="es-ES" sz="1200" b="1">
                      <a:latin typeface="Arial" charset="0"/>
                    </a:rPr>
                    <a:t>224.0.0.1</a:t>
                  </a:r>
                </a:p>
              </p:txBody>
            </p:sp>
            <p:sp>
              <p:nvSpPr>
                <p:cNvPr id="19498" name="Line 109"/>
                <p:cNvSpPr>
                  <a:spLocks noChangeShapeType="1"/>
                </p:cNvSpPr>
                <p:nvPr/>
              </p:nvSpPr>
              <p:spPr bwMode="auto">
                <a:xfrm rot="-5400000">
                  <a:off x="4167" y="2190"/>
                  <a:ext cx="48" cy="0"/>
                </a:xfrm>
                <a:prstGeom prst="line">
                  <a:avLst/>
                </a:prstGeom>
                <a:noFill/>
                <a:ln w="9525">
                  <a:solidFill>
                    <a:schemeClr val="tx1"/>
                  </a:solidFill>
                  <a:round/>
                  <a:headEnd/>
                  <a:tailEnd type="triangle" w="med" len="med"/>
                </a:ln>
              </p:spPr>
              <p:txBody>
                <a:bodyPr/>
                <a:lstStyle/>
                <a:p>
                  <a:endParaRPr lang="es-ES"/>
                </a:p>
              </p:txBody>
            </p:sp>
          </p:grpSp>
        </p:grpSp>
      </p:grpSp>
      <p:grpSp>
        <p:nvGrpSpPr>
          <p:cNvPr id="17" name="Group 118"/>
          <p:cNvGrpSpPr>
            <a:grpSpLocks/>
          </p:cNvGrpSpPr>
          <p:nvPr/>
        </p:nvGrpSpPr>
        <p:grpSpPr bwMode="auto">
          <a:xfrm>
            <a:off x="6877050" y="3284538"/>
            <a:ext cx="1979613" cy="2117725"/>
            <a:chOff x="4560" y="2064"/>
            <a:chExt cx="1104" cy="1334"/>
          </a:xfrm>
        </p:grpSpPr>
        <p:sp>
          <p:nvSpPr>
            <p:cNvPr id="19491" name="Text Box 116"/>
            <p:cNvSpPr txBox="1">
              <a:spLocks noChangeArrowheads="1"/>
            </p:cNvSpPr>
            <p:nvPr/>
          </p:nvSpPr>
          <p:spPr bwMode="auto">
            <a:xfrm>
              <a:off x="4560" y="2670"/>
              <a:ext cx="1104" cy="728"/>
            </a:xfrm>
            <a:prstGeom prst="rect">
              <a:avLst/>
            </a:prstGeom>
            <a:noFill/>
            <a:ln w="9525">
              <a:noFill/>
              <a:miter lim="800000"/>
              <a:headEnd/>
              <a:tailEnd/>
            </a:ln>
          </p:spPr>
          <p:txBody>
            <a:bodyPr>
              <a:spAutoFit/>
            </a:bodyPr>
            <a:lstStyle/>
            <a:p>
              <a:pPr algn="ctr"/>
              <a:r>
                <a:rPr lang="es-ES" sz="1400" b="1">
                  <a:latin typeface="Arial" charset="0"/>
                </a:rPr>
                <a:t>Ninguno de los dos datagramas se transmite al exterior (independientemente de cual sea su TTL)</a:t>
              </a:r>
            </a:p>
          </p:txBody>
        </p:sp>
        <p:sp>
          <p:nvSpPr>
            <p:cNvPr id="19492" name="Line 117"/>
            <p:cNvSpPr>
              <a:spLocks noChangeShapeType="1"/>
            </p:cNvSpPr>
            <p:nvPr/>
          </p:nvSpPr>
          <p:spPr bwMode="auto">
            <a:xfrm flipV="1">
              <a:off x="4944" y="2064"/>
              <a:ext cx="0" cy="576"/>
            </a:xfrm>
            <a:prstGeom prst="line">
              <a:avLst/>
            </a:prstGeom>
            <a:noFill/>
            <a:ln w="9525">
              <a:solidFill>
                <a:schemeClr val="tx1"/>
              </a:solidFill>
              <a:round/>
              <a:headEnd/>
              <a:tailEnd type="triangle" w="med" len="med"/>
            </a:ln>
          </p:spPr>
          <p:txBody>
            <a:bodyPr/>
            <a:lstStyle/>
            <a:p>
              <a:endParaRPr lang="es-ES"/>
            </a:p>
          </p:txBody>
        </p:sp>
      </p:grpSp>
      <p:sp>
        <p:nvSpPr>
          <p:cNvPr id="19485" name="Line 122"/>
          <p:cNvSpPr>
            <a:spLocks noChangeShapeType="1"/>
          </p:cNvSpPr>
          <p:nvPr/>
        </p:nvSpPr>
        <p:spPr bwMode="auto">
          <a:xfrm rot="5400000">
            <a:off x="6553200" y="2514600"/>
            <a:ext cx="0" cy="1219200"/>
          </a:xfrm>
          <a:prstGeom prst="line">
            <a:avLst/>
          </a:prstGeom>
          <a:noFill/>
          <a:ln w="25400">
            <a:solidFill>
              <a:schemeClr val="accent2"/>
            </a:solidFill>
            <a:round/>
            <a:headEnd/>
            <a:tailEnd/>
          </a:ln>
        </p:spPr>
        <p:txBody>
          <a:bodyPr/>
          <a:lstStyle/>
          <a:p>
            <a:endParaRPr lang="es-ES"/>
          </a:p>
        </p:txBody>
      </p:sp>
      <p:sp>
        <p:nvSpPr>
          <p:cNvPr id="19486" name="Line 123"/>
          <p:cNvSpPr>
            <a:spLocks noChangeShapeType="1"/>
          </p:cNvSpPr>
          <p:nvPr/>
        </p:nvSpPr>
        <p:spPr bwMode="auto">
          <a:xfrm flipH="1">
            <a:off x="7162800" y="1916113"/>
            <a:ext cx="1588" cy="1589087"/>
          </a:xfrm>
          <a:prstGeom prst="line">
            <a:avLst/>
          </a:prstGeom>
          <a:noFill/>
          <a:ln w="25400">
            <a:solidFill>
              <a:schemeClr val="accent2"/>
            </a:solidFill>
            <a:round/>
            <a:headEnd/>
            <a:tailEnd/>
          </a:ln>
        </p:spPr>
        <p:txBody>
          <a:bodyPr/>
          <a:lstStyle/>
          <a:p>
            <a:endParaRPr lang="es-ES"/>
          </a:p>
        </p:txBody>
      </p:sp>
      <p:pic>
        <p:nvPicPr>
          <p:cNvPr id="19487" name="Picture 97"/>
          <p:cNvPicPr>
            <a:picLocks noChangeArrowheads="1"/>
          </p:cNvPicPr>
          <p:nvPr/>
        </p:nvPicPr>
        <p:blipFill>
          <a:blip r:embed="rId5" cstate="print"/>
          <a:srcRect/>
          <a:stretch>
            <a:fillRect/>
          </a:stretch>
        </p:blipFill>
        <p:spPr bwMode="auto">
          <a:xfrm>
            <a:off x="5583238" y="2974975"/>
            <a:ext cx="665162" cy="454025"/>
          </a:xfrm>
          <a:prstGeom prst="rect">
            <a:avLst/>
          </a:prstGeom>
          <a:noFill/>
          <a:ln w="12700">
            <a:noFill/>
            <a:miter lim="800000"/>
            <a:headEnd/>
            <a:tailEnd/>
          </a:ln>
        </p:spPr>
      </p:pic>
      <p:sp>
        <p:nvSpPr>
          <p:cNvPr id="19488" name="Line 125"/>
          <p:cNvSpPr>
            <a:spLocks noChangeShapeType="1"/>
          </p:cNvSpPr>
          <p:nvPr/>
        </p:nvSpPr>
        <p:spPr bwMode="auto">
          <a:xfrm rot="5400000">
            <a:off x="7505700" y="2400300"/>
            <a:ext cx="0" cy="685800"/>
          </a:xfrm>
          <a:prstGeom prst="line">
            <a:avLst/>
          </a:prstGeom>
          <a:noFill/>
          <a:ln w="25400">
            <a:solidFill>
              <a:schemeClr val="accent2"/>
            </a:solidFill>
            <a:round/>
            <a:headEnd/>
            <a:tailEnd/>
          </a:ln>
        </p:spPr>
        <p:txBody>
          <a:bodyPr/>
          <a:lstStyle/>
          <a:p>
            <a:endParaRPr lang="es-ES"/>
          </a:p>
        </p:txBody>
      </p:sp>
      <p:pic>
        <p:nvPicPr>
          <p:cNvPr id="19489" name="Picture 124"/>
          <p:cNvPicPr>
            <a:picLocks noChangeArrowheads="1"/>
          </p:cNvPicPr>
          <p:nvPr/>
        </p:nvPicPr>
        <p:blipFill>
          <a:blip r:embed="rId3" cstate="print"/>
          <a:srcRect/>
          <a:stretch>
            <a:fillRect/>
          </a:stretch>
        </p:blipFill>
        <p:spPr bwMode="auto">
          <a:xfrm>
            <a:off x="7467600" y="2209800"/>
            <a:ext cx="685800" cy="762000"/>
          </a:xfrm>
          <a:prstGeom prst="rect">
            <a:avLst/>
          </a:prstGeom>
          <a:noFill/>
          <a:ln w="12700">
            <a:noFill/>
            <a:miter lim="800000"/>
            <a:headEnd/>
            <a:tailEnd/>
          </a:ln>
        </p:spPr>
      </p:pic>
      <p:sp>
        <p:nvSpPr>
          <p:cNvPr id="19490" name="Text Box 126"/>
          <p:cNvSpPr txBox="1">
            <a:spLocks noChangeArrowheads="1"/>
          </p:cNvSpPr>
          <p:nvPr/>
        </p:nvSpPr>
        <p:spPr bwMode="auto">
          <a:xfrm>
            <a:off x="755650" y="5589588"/>
            <a:ext cx="2232025" cy="457200"/>
          </a:xfrm>
          <a:prstGeom prst="rect">
            <a:avLst/>
          </a:prstGeom>
          <a:noFill/>
          <a:ln w="9525">
            <a:noFill/>
            <a:miter lim="800000"/>
            <a:headEnd/>
            <a:tailEnd/>
          </a:ln>
        </p:spPr>
        <p:txBody>
          <a:bodyPr>
            <a:spAutoFit/>
          </a:bodyPr>
          <a:lstStyle/>
          <a:p>
            <a:r>
              <a:rPr lang="es-ES_tradnl" sz="1200" b="1">
                <a:latin typeface="Arial" charset="0"/>
              </a:rPr>
              <a:t>El kernel de Windows 3.11 no tiene soporte multicast</a:t>
            </a:r>
            <a:endParaRPr lang="es-ES" sz="1200" b="1">
              <a:latin typeface="Arial" charset="0"/>
            </a:endParaRP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3 Marcador de número de diapositiva"/>
          <p:cNvSpPr>
            <a:spLocks noGrp="1"/>
          </p:cNvSpPr>
          <p:nvPr>
            <p:ph type="sldNum" sz="quarter" idx="10"/>
          </p:nvPr>
        </p:nvSpPr>
        <p:spPr>
          <a:noFill/>
        </p:spPr>
        <p:txBody>
          <a:bodyPr/>
          <a:lstStyle/>
          <a:p>
            <a:r>
              <a:rPr lang="es-ES" smtClean="0"/>
              <a:t>Ampliación Redes 1-</a:t>
            </a:r>
            <a:fld id="{77B8BD65-EADB-46BE-B011-D4255303377A}" type="slidenum">
              <a:rPr lang="es-ES" smtClean="0"/>
              <a:pPr/>
              <a:t>19</a:t>
            </a:fld>
            <a:endParaRPr lang="es-ES" smtClean="0"/>
          </a:p>
        </p:txBody>
      </p:sp>
      <p:sp>
        <p:nvSpPr>
          <p:cNvPr id="20483" name="Rectangle 2"/>
          <p:cNvSpPr>
            <a:spLocks noGrp="1" noChangeArrowheads="1"/>
          </p:cNvSpPr>
          <p:nvPr>
            <p:ph type="title"/>
          </p:nvPr>
        </p:nvSpPr>
        <p:spPr/>
        <p:txBody>
          <a:bodyPr/>
          <a:lstStyle/>
          <a:p>
            <a:pPr eaLnBrk="1" hangingPunct="1"/>
            <a:r>
              <a:rPr lang="es-ES" smtClean="0"/>
              <a:t>Broadcast ‘dirigido’</a:t>
            </a:r>
          </a:p>
        </p:txBody>
      </p:sp>
      <p:sp>
        <p:nvSpPr>
          <p:cNvPr id="20484" name="Rectangle 3"/>
          <p:cNvSpPr>
            <a:spLocks noGrp="1" noChangeArrowheads="1"/>
          </p:cNvSpPr>
          <p:nvPr>
            <p:ph type="body" idx="1"/>
          </p:nvPr>
        </p:nvSpPr>
        <p:spPr/>
        <p:txBody>
          <a:bodyPr/>
          <a:lstStyle/>
          <a:p>
            <a:pPr eaLnBrk="1" hangingPunct="1">
              <a:lnSpc>
                <a:spcPct val="90000"/>
              </a:lnSpc>
            </a:pPr>
            <a:r>
              <a:rPr lang="es-ES" sz="2800" smtClean="0"/>
              <a:t>En Internet cuando se define una red automáticamente se define una dirección broadcast en dicha red. Dicha dirección es la más alta existente en esa red (parte host toda a unos).</a:t>
            </a:r>
          </a:p>
          <a:p>
            <a:pPr eaLnBrk="1" hangingPunct="1">
              <a:lnSpc>
                <a:spcPct val="90000"/>
              </a:lnSpc>
            </a:pPr>
            <a:r>
              <a:rPr lang="es-ES" sz="2800" smtClean="0"/>
              <a:t>Por ejemplo si definimos la red 130.206.4.0/23 su dirección de broadcast es 130.206.5.255</a:t>
            </a:r>
          </a:p>
          <a:p>
            <a:pPr eaLnBrk="1" hangingPunct="1">
              <a:lnSpc>
                <a:spcPct val="90000"/>
              </a:lnSpc>
            </a:pPr>
            <a:r>
              <a:rPr lang="es-ES" sz="2800" smtClean="0"/>
              <a:t>En principio cualquier host puede hacer un envío broadcast a una red remota utilizando dicha dirección; esto se conoce como ‘broadcast dirigido’</a:t>
            </a:r>
          </a:p>
        </p:txBody>
      </p:sp>
    </p:spTree>
  </p:cSld>
  <p:clrMapOvr>
    <a:masterClrMapping/>
  </p:clrMapOvr>
  <p:transition spd="med">
    <p:cover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3 Marcador de número de diapositiva"/>
          <p:cNvSpPr>
            <a:spLocks noGrp="1"/>
          </p:cNvSpPr>
          <p:nvPr>
            <p:ph type="sldNum" sz="quarter" idx="10"/>
          </p:nvPr>
        </p:nvSpPr>
        <p:spPr>
          <a:noFill/>
        </p:spPr>
        <p:txBody>
          <a:bodyPr/>
          <a:lstStyle/>
          <a:p>
            <a:r>
              <a:rPr lang="es-ES" smtClean="0"/>
              <a:t>Ampliación Redes 1-</a:t>
            </a:r>
            <a:fld id="{4C8DE5EC-2478-47D4-92E2-C79D0C5E4F66}" type="slidenum">
              <a:rPr lang="es-ES" smtClean="0"/>
              <a:pPr/>
              <a:t>2</a:t>
            </a:fld>
            <a:endParaRPr lang="es-ES" smtClean="0"/>
          </a:p>
        </p:txBody>
      </p:sp>
      <p:sp>
        <p:nvSpPr>
          <p:cNvPr id="3075" name="Rectangle 2"/>
          <p:cNvSpPr>
            <a:spLocks noGrp="1" noChangeArrowheads="1"/>
          </p:cNvSpPr>
          <p:nvPr>
            <p:ph type="title"/>
          </p:nvPr>
        </p:nvSpPr>
        <p:spPr/>
        <p:txBody>
          <a:bodyPr/>
          <a:lstStyle/>
          <a:p>
            <a:pPr eaLnBrk="1" hangingPunct="1"/>
            <a:r>
              <a:rPr lang="es-ES" smtClean="0"/>
              <a:t>Sumario</a:t>
            </a:r>
          </a:p>
        </p:txBody>
      </p:sp>
      <p:sp>
        <p:nvSpPr>
          <p:cNvPr id="3076" name="Rectangle 3"/>
          <p:cNvSpPr>
            <a:spLocks noGrp="1" noChangeArrowheads="1"/>
          </p:cNvSpPr>
          <p:nvPr>
            <p:ph type="body" idx="1"/>
          </p:nvPr>
        </p:nvSpPr>
        <p:spPr/>
        <p:txBody>
          <a:bodyPr/>
          <a:lstStyle/>
          <a:p>
            <a:pPr eaLnBrk="1" hangingPunct="1"/>
            <a:r>
              <a:rPr lang="es-ES" b="1" smtClean="0">
                <a:solidFill>
                  <a:srgbClr val="FF0000"/>
                </a:solidFill>
              </a:rPr>
              <a:t>Introducción. Aspectos generales</a:t>
            </a:r>
          </a:p>
          <a:p>
            <a:pPr eaLnBrk="1" hangingPunct="1"/>
            <a:r>
              <a:rPr lang="es-ES" smtClean="0"/>
              <a:t>IGMP</a:t>
            </a:r>
          </a:p>
          <a:p>
            <a:pPr eaLnBrk="1" hangingPunct="1"/>
            <a:r>
              <a:rPr lang="es-ES" smtClean="0"/>
              <a:t>Routing Multicast</a:t>
            </a:r>
          </a:p>
        </p:txBody>
      </p:sp>
    </p:spTree>
  </p:cSld>
  <p:clrMapOvr>
    <a:masterClrMapping/>
  </p:clrMapOvr>
  <p:transition spd="med">
    <p:cover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Marcador de número de diapositiva"/>
          <p:cNvSpPr>
            <a:spLocks noGrp="1"/>
          </p:cNvSpPr>
          <p:nvPr>
            <p:ph type="sldNum" sz="quarter" idx="10"/>
          </p:nvPr>
        </p:nvSpPr>
        <p:spPr>
          <a:noFill/>
        </p:spPr>
        <p:txBody>
          <a:bodyPr/>
          <a:lstStyle/>
          <a:p>
            <a:r>
              <a:rPr lang="es-ES" smtClean="0"/>
              <a:t>Ampliación Redes 1-</a:t>
            </a:r>
            <a:fld id="{2707867D-E79E-4907-A2AB-EF9A88DCE4F7}" type="slidenum">
              <a:rPr lang="es-ES" smtClean="0"/>
              <a:pPr/>
              <a:t>20</a:t>
            </a:fld>
            <a:endParaRPr lang="es-ES" smtClean="0"/>
          </a:p>
        </p:txBody>
      </p:sp>
      <p:sp>
        <p:nvSpPr>
          <p:cNvPr id="21507" name="Rectangle 2"/>
          <p:cNvSpPr>
            <a:spLocks noGrp="1" noChangeArrowheads="1"/>
          </p:cNvSpPr>
          <p:nvPr>
            <p:ph type="title"/>
          </p:nvPr>
        </p:nvSpPr>
        <p:spPr/>
        <p:txBody>
          <a:bodyPr/>
          <a:lstStyle/>
          <a:p>
            <a:pPr eaLnBrk="1" hangingPunct="1"/>
            <a:r>
              <a:rPr lang="es-ES" smtClean="0"/>
              <a:t>Ataques con broadcast dirigido</a:t>
            </a:r>
          </a:p>
        </p:txBody>
      </p:sp>
      <p:sp>
        <p:nvSpPr>
          <p:cNvPr id="21508" name="Rectangle 3"/>
          <p:cNvSpPr>
            <a:spLocks noGrp="1" noChangeArrowheads="1"/>
          </p:cNvSpPr>
          <p:nvPr>
            <p:ph type="body" idx="1"/>
          </p:nvPr>
        </p:nvSpPr>
        <p:spPr/>
        <p:txBody>
          <a:bodyPr/>
          <a:lstStyle/>
          <a:p>
            <a:pPr eaLnBrk="1" hangingPunct="1">
              <a:lnSpc>
                <a:spcPct val="80000"/>
              </a:lnSpc>
            </a:pPr>
            <a:r>
              <a:rPr lang="es-ES" sz="2400" smtClean="0"/>
              <a:t>A finales de los 90 se produjeron diversos ataques utilizando broadcast dirigido. La técnica consistía en enviar un paquete a la dirección broadcast de una red grande poniendo una dirección de origen falsa (la del host a atacar). Cuando ese host recibía las respuestas de los pings su consumo de CPU crecía enormemente</a:t>
            </a:r>
          </a:p>
          <a:p>
            <a:pPr eaLnBrk="1" hangingPunct="1">
              <a:lnSpc>
                <a:spcPct val="80000"/>
              </a:lnSpc>
            </a:pPr>
            <a:r>
              <a:rPr lang="es-ES" sz="2400" smtClean="0"/>
              <a:t>Como consecuencia hoy en día es normal no permitir el broadcast dirigido. Si se recibe un ping broadcast dirigido solo lo responde el router que da acceso a esa red</a:t>
            </a:r>
          </a:p>
          <a:p>
            <a:pPr eaLnBrk="1" hangingPunct="1">
              <a:lnSpc>
                <a:spcPct val="80000"/>
              </a:lnSpc>
            </a:pPr>
            <a:r>
              <a:rPr lang="es-ES_tradnl" sz="2400" smtClean="0"/>
              <a:t>En los routers cisco el broadcast dirigido se controla con el comando </a:t>
            </a:r>
            <a:r>
              <a:rPr lang="es-ES_tradnl" sz="2400" b="1" smtClean="0">
                <a:latin typeface="Courier New" pitchFamily="49" charset="0"/>
              </a:rPr>
              <a:t>‘ip directed-broadcast</a:t>
            </a:r>
            <a:r>
              <a:rPr lang="es-ES_tradnl" sz="2400" smtClean="0"/>
              <a:t>’ a nivel de interfaz. Por defecto este comando está puesto a </a:t>
            </a:r>
            <a:r>
              <a:rPr lang="es-ES_tradnl" sz="2400" b="1" smtClean="0">
                <a:latin typeface="Courier New" pitchFamily="49" charset="0"/>
              </a:rPr>
              <a:t>‘no’</a:t>
            </a:r>
            <a:r>
              <a:rPr lang="es-ES_tradnl" sz="2400" smtClean="0"/>
              <a:t> en todas las interfaces (por tanto por defecto no se permite)</a:t>
            </a:r>
            <a:endParaRPr lang="es-ES" sz="2400" smtClean="0"/>
          </a:p>
        </p:txBody>
      </p:sp>
    </p:spTree>
  </p:cSld>
  <p:clrMapOvr>
    <a:masterClrMapping/>
  </p:clrMapOvr>
  <p:transition spd="med">
    <p:cover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número de diapositiva"/>
          <p:cNvSpPr>
            <a:spLocks noGrp="1"/>
          </p:cNvSpPr>
          <p:nvPr>
            <p:ph type="sldNum" sz="quarter" idx="10"/>
          </p:nvPr>
        </p:nvSpPr>
        <p:spPr>
          <a:noFill/>
        </p:spPr>
        <p:txBody>
          <a:bodyPr/>
          <a:lstStyle/>
          <a:p>
            <a:r>
              <a:rPr lang="es-ES" smtClean="0"/>
              <a:t>Ampliación Redes 1-</a:t>
            </a:r>
            <a:fld id="{8641F308-C509-4FC2-9604-1D54AB901F81}" type="slidenum">
              <a:rPr lang="es-ES" smtClean="0"/>
              <a:pPr/>
              <a:t>21</a:t>
            </a:fld>
            <a:endParaRPr lang="es-ES" smtClean="0"/>
          </a:p>
        </p:txBody>
      </p:sp>
      <p:sp>
        <p:nvSpPr>
          <p:cNvPr id="22531" name="Freeform 2"/>
          <p:cNvSpPr>
            <a:spLocks/>
          </p:cNvSpPr>
          <p:nvPr/>
        </p:nvSpPr>
        <p:spPr bwMode="auto">
          <a:xfrm rot="-1800000">
            <a:off x="5397500" y="2289175"/>
            <a:ext cx="2270125" cy="79375"/>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chemeClr val="accent2"/>
            </a:solidFill>
            <a:prstDash val="solid"/>
            <a:round/>
            <a:headEnd type="none" w="med" len="med"/>
            <a:tailEnd type="none" w="med" len="med"/>
          </a:ln>
        </p:spPr>
        <p:txBody>
          <a:bodyPr/>
          <a:lstStyle/>
          <a:p>
            <a:endParaRPr lang="es-ES"/>
          </a:p>
        </p:txBody>
      </p:sp>
      <p:sp>
        <p:nvSpPr>
          <p:cNvPr id="22532" name="Line 3"/>
          <p:cNvSpPr>
            <a:spLocks noChangeShapeType="1"/>
          </p:cNvSpPr>
          <p:nvPr/>
        </p:nvSpPr>
        <p:spPr bwMode="auto">
          <a:xfrm rot="5400000">
            <a:off x="4038600" y="2679700"/>
            <a:ext cx="923925" cy="1584325"/>
          </a:xfrm>
          <a:prstGeom prst="line">
            <a:avLst/>
          </a:prstGeom>
          <a:noFill/>
          <a:ln w="25400">
            <a:solidFill>
              <a:schemeClr val="accent2"/>
            </a:solidFill>
            <a:round/>
            <a:headEnd/>
            <a:tailEnd/>
          </a:ln>
        </p:spPr>
        <p:txBody>
          <a:bodyPr/>
          <a:lstStyle/>
          <a:p>
            <a:endParaRPr lang="es-ES"/>
          </a:p>
        </p:txBody>
      </p:sp>
      <p:sp>
        <p:nvSpPr>
          <p:cNvPr id="22533" name="Line 4"/>
          <p:cNvSpPr>
            <a:spLocks noChangeShapeType="1"/>
          </p:cNvSpPr>
          <p:nvPr/>
        </p:nvSpPr>
        <p:spPr bwMode="auto">
          <a:xfrm>
            <a:off x="1600200" y="5091113"/>
            <a:ext cx="595313" cy="6350"/>
          </a:xfrm>
          <a:prstGeom prst="line">
            <a:avLst/>
          </a:prstGeom>
          <a:noFill/>
          <a:ln w="25400">
            <a:solidFill>
              <a:schemeClr val="accent2"/>
            </a:solidFill>
            <a:round/>
            <a:headEnd/>
            <a:tailEnd/>
          </a:ln>
        </p:spPr>
        <p:txBody>
          <a:bodyPr/>
          <a:lstStyle/>
          <a:p>
            <a:endParaRPr lang="es-ES"/>
          </a:p>
        </p:txBody>
      </p:sp>
      <p:sp>
        <p:nvSpPr>
          <p:cNvPr id="22534" name="Line 5"/>
          <p:cNvSpPr>
            <a:spLocks noChangeShapeType="1"/>
          </p:cNvSpPr>
          <p:nvPr/>
        </p:nvSpPr>
        <p:spPr bwMode="auto">
          <a:xfrm>
            <a:off x="1600200" y="2043113"/>
            <a:ext cx="577850" cy="0"/>
          </a:xfrm>
          <a:prstGeom prst="line">
            <a:avLst/>
          </a:prstGeom>
          <a:noFill/>
          <a:ln w="25400">
            <a:solidFill>
              <a:schemeClr val="accent2"/>
            </a:solidFill>
            <a:round/>
            <a:headEnd/>
            <a:tailEnd/>
          </a:ln>
        </p:spPr>
        <p:txBody>
          <a:bodyPr/>
          <a:lstStyle/>
          <a:p>
            <a:endParaRPr lang="es-ES"/>
          </a:p>
        </p:txBody>
      </p:sp>
      <p:sp>
        <p:nvSpPr>
          <p:cNvPr id="22535" name="Line 6"/>
          <p:cNvSpPr>
            <a:spLocks noChangeShapeType="1"/>
          </p:cNvSpPr>
          <p:nvPr/>
        </p:nvSpPr>
        <p:spPr bwMode="auto">
          <a:xfrm rot="16200000" flipH="1">
            <a:off x="7669213" y="2290763"/>
            <a:ext cx="431800" cy="0"/>
          </a:xfrm>
          <a:prstGeom prst="line">
            <a:avLst/>
          </a:prstGeom>
          <a:noFill/>
          <a:ln w="25400">
            <a:solidFill>
              <a:schemeClr val="accent2"/>
            </a:solidFill>
            <a:round/>
            <a:headEnd/>
            <a:tailEnd/>
          </a:ln>
        </p:spPr>
        <p:txBody>
          <a:bodyPr/>
          <a:lstStyle/>
          <a:p>
            <a:endParaRPr lang="es-ES"/>
          </a:p>
        </p:txBody>
      </p:sp>
      <p:sp>
        <p:nvSpPr>
          <p:cNvPr id="22536" name="Line 7"/>
          <p:cNvSpPr>
            <a:spLocks noChangeShapeType="1"/>
          </p:cNvSpPr>
          <p:nvPr/>
        </p:nvSpPr>
        <p:spPr bwMode="auto">
          <a:xfrm rot="5400000">
            <a:off x="3070225" y="4557713"/>
            <a:ext cx="936625" cy="0"/>
          </a:xfrm>
          <a:prstGeom prst="line">
            <a:avLst/>
          </a:prstGeom>
          <a:noFill/>
          <a:ln w="25400">
            <a:solidFill>
              <a:schemeClr val="accent2"/>
            </a:solidFill>
            <a:round/>
            <a:headEnd/>
            <a:tailEnd/>
          </a:ln>
        </p:spPr>
        <p:txBody>
          <a:bodyPr/>
          <a:lstStyle/>
          <a:p>
            <a:endParaRPr lang="es-ES"/>
          </a:p>
        </p:txBody>
      </p:sp>
      <p:pic>
        <p:nvPicPr>
          <p:cNvPr id="22537" name="Picture 8"/>
          <p:cNvPicPr>
            <a:picLocks noChangeArrowheads="1"/>
          </p:cNvPicPr>
          <p:nvPr/>
        </p:nvPicPr>
        <p:blipFill>
          <a:blip r:embed="rId3" cstate="print"/>
          <a:srcRect/>
          <a:stretch>
            <a:fillRect/>
          </a:stretch>
        </p:blipFill>
        <p:spPr bwMode="auto">
          <a:xfrm>
            <a:off x="7019925" y="1138238"/>
            <a:ext cx="1566863" cy="1077912"/>
          </a:xfrm>
          <a:prstGeom prst="rect">
            <a:avLst/>
          </a:prstGeom>
          <a:noFill/>
          <a:ln w="12700">
            <a:noFill/>
            <a:miter lim="800000"/>
            <a:headEnd/>
            <a:tailEnd/>
          </a:ln>
        </p:spPr>
      </p:pic>
      <p:sp>
        <p:nvSpPr>
          <p:cNvPr id="22538" name="Line 9"/>
          <p:cNvSpPr>
            <a:spLocks noChangeShapeType="1"/>
          </p:cNvSpPr>
          <p:nvPr/>
        </p:nvSpPr>
        <p:spPr bwMode="auto">
          <a:xfrm rot="5400000">
            <a:off x="1474787" y="3802063"/>
            <a:ext cx="1152525" cy="0"/>
          </a:xfrm>
          <a:prstGeom prst="line">
            <a:avLst/>
          </a:prstGeom>
          <a:noFill/>
          <a:ln w="25400">
            <a:solidFill>
              <a:schemeClr val="accent2"/>
            </a:solidFill>
            <a:round/>
            <a:headEnd/>
            <a:tailEnd/>
          </a:ln>
        </p:spPr>
        <p:txBody>
          <a:bodyPr/>
          <a:lstStyle/>
          <a:p>
            <a:endParaRPr lang="es-ES"/>
          </a:p>
        </p:txBody>
      </p:sp>
      <p:pic>
        <p:nvPicPr>
          <p:cNvPr id="22539" name="Picture 10"/>
          <p:cNvPicPr>
            <a:picLocks noChangeArrowheads="1"/>
          </p:cNvPicPr>
          <p:nvPr/>
        </p:nvPicPr>
        <p:blipFill>
          <a:blip r:embed="rId4" cstate="print"/>
          <a:srcRect/>
          <a:stretch>
            <a:fillRect/>
          </a:stretch>
        </p:blipFill>
        <p:spPr bwMode="auto">
          <a:xfrm>
            <a:off x="938213" y="1498600"/>
            <a:ext cx="706437" cy="749300"/>
          </a:xfrm>
          <a:prstGeom prst="rect">
            <a:avLst/>
          </a:prstGeom>
          <a:noFill/>
          <a:ln w="12700">
            <a:noFill/>
            <a:miter lim="800000"/>
            <a:headEnd/>
            <a:tailEnd/>
          </a:ln>
        </p:spPr>
      </p:pic>
      <p:pic>
        <p:nvPicPr>
          <p:cNvPr id="22540" name="Picture 11"/>
          <p:cNvPicPr>
            <a:picLocks noChangeArrowheads="1"/>
          </p:cNvPicPr>
          <p:nvPr/>
        </p:nvPicPr>
        <p:blipFill>
          <a:blip r:embed="rId4" cstate="print"/>
          <a:srcRect/>
          <a:stretch>
            <a:fillRect/>
          </a:stretch>
        </p:blipFill>
        <p:spPr bwMode="auto">
          <a:xfrm>
            <a:off x="938213" y="4546600"/>
            <a:ext cx="706437" cy="749300"/>
          </a:xfrm>
          <a:prstGeom prst="rect">
            <a:avLst/>
          </a:prstGeom>
          <a:noFill/>
          <a:ln w="12700">
            <a:noFill/>
            <a:miter lim="800000"/>
            <a:headEnd/>
            <a:tailEnd/>
          </a:ln>
        </p:spPr>
      </p:pic>
      <p:sp>
        <p:nvSpPr>
          <p:cNvPr id="22541" name="Line 12"/>
          <p:cNvSpPr>
            <a:spLocks noChangeShapeType="1"/>
          </p:cNvSpPr>
          <p:nvPr/>
        </p:nvSpPr>
        <p:spPr bwMode="auto">
          <a:xfrm>
            <a:off x="1600200" y="3225800"/>
            <a:ext cx="457200" cy="0"/>
          </a:xfrm>
          <a:prstGeom prst="line">
            <a:avLst/>
          </a:prstGeom>
          <a:noFill/>
          <a:ln w="25400">
            <a:solidFill>
              <a:schemeClr val="accent2"/>
            </a:solidFill>
            <a:round/>
            <a:headEnd/>
            <a:tailEnd/>
          </a:ln>
        </p:spPr>
        <p:txBody>
          <a:bodyPr/>
          <a:lstStyle/>
          <a:p>
            <a:endParaRPr lang="es-ES"/>
          </a:p>
        </p:txBody>
      </p:sp>
      <p:sp>
        <p:nvSpPr>
          <p:cNvPr id="22542" name="Line 13"/>
          <p:cNvSpPr>
            <a:spLocks noChangeShapeType="1"/>
          </p:cNvSpPr>
          <p:nvPr/>
        </p:nvSpPr>
        <p:spPr bwMode="auto">
          <a:xfrm flipV="1">
            <a:off x="2057400" y="4017963"/>
            <a:ext cx="1651000" cy="12700"/>
          </a:xfrm>
          <a:prstGeom prst="line">
            <a:avLst/>
          </a:prstGeom>
          <a:noFill/>
          <a:ln w="25400">
            <a:solidFill>
              <a:schemeClr val="accent2"/>
            </a:solidFill>
            <a:round/>
            <a:headEnd/>
            <a:tailEnd/>
          </a:ln>
        </p:spPr>
        <p:txBody>
          <a:bodyPr/>
          <a:lstStyle/>
          <a:p>
            <a:endParaRPr lang="es-ES"/>
          </a:p>
        </p:txBody>
      </p:sp>
      <p:sp>
        <p:nvSpPr>
          <p:cNvPr id="22543" name="Text Box 14"/>
          <p:cNvSpPr txBox="1">
            <a:spLocks noChangeArrowheads="1"/>
          </p:cNvSpPr>
          <p:nvPr/>
        </p:nvSpPr>
        <p:spPr bwMode="auto">
          <a:xfrm>
            <a:off x="7235825" y="1498600"/>
            <a:ext cx="1066800" cy="366713"/>
          </a:xfrm>
          <a:prstGeom prst="rect">
            <a:avLst/>
          </a:prstGeom>
          <a:noFill/>
          <a:ln w="9525">
            <a:noFill/>
            <a:miter lim="800000"/>
            <a:headEnd/>
            <a:tailEnd/>
          </a:ln>
        </p:spPr>
        <p:txBody>
          <a:bodyPr>
            <a:spAutoFit/>
          </a:bodyPr>
          <a:lstStyle/>
          <a:p>
            <a:pPr>
              <a:spcBef>
                <a:spcPct val="50000"/>
              </a:spcBef>
            </a:pPr>
            <a:r>
              <a:rPr lang="es-ES_tradnl" sz="1800" b="1">
                <a:latin typeface="Arial" charset="0"/>
              </a:rPr>
              <a:t>Internet</a:t>
            </a:r>
            <a:endParaRPr lang="es-ES" sz="1800" b="1">
              <a:latin typeface="Arial" charset="0"/>
            </a:endParaRPr>
          </a:p>
        </p:txBody>
      </p:sp>
      <p:sp>
        <p:nvSpPr>
          <p:cNvPr id="22544" name="Text Box 15"/>
          <p:cNvSpPr txBox="1">
            <a:spLocks noChangeArrowheads="1"/>
          </p:cNvSpPr>
          <p:nvPr/>
        </p:nvSpPr>
        <p:spPr bwMode="auto">
          <a:xfrm>
            <a:off x="2700338" y="207963"/>
            <a:ext cx="3463925" cy="641350"/>
          </a:xfrm>
          <a:prstGeom prst="rect">
            <a:avLst/>
          </a:prstGeom>
          <a:noFill/>
          <a:ln w="9525">
            <a:noFill/>
            <a:miter lim="800000"/>
            <a:headEnd/>
            <a:tailEnd/>
          </a:ln>
        </p:spPr>
        <p:txBody>
          <a:bodyPr>
            <a:spAutoFit/>
          </a:bodyPr>
          <a:lstStyle/>
          <a:p>
            <a:pPr>
              <a:spcBef>
                <a:spcPct val="50000"/>
              </a:spcBef>
            </a:pPr>
            <a:r>
              <a:rPr lang="es-ES_tradnl" sz="3600">
                <a:latin typeface="Arial" charset="0"/>
              </a:rPr>
              <a:t>Broadcast en IP</a:t>
            </a:r>
            <a:endParaRPr lang="es-ES" sz="3600">
              <a:latin typeface="Arial" charset="0"/>
            </a:endParaRPr>
          </a:p>
        </p:txBody>
      </p:sp>
      <p:sp>
        <p:nvSpPr>
          <p:cNvPr id="22545" name="Text Box 16"/>
          <p:cNvSpPr txBox="1">
            <a:spLocks noChangeArrowheads="1"/>
          </p:cNvSpPr>
          <p:nvPr/>
        </p:nvSpPr>
        <p:spPr bwMode="auto">
          <a:xfrm>
            <a:off x="684213" y="2232025"/>
            <a:ext cx="1196975" cy="274638"/>
          </a:xfrm>
          <a:prstGeom prst="rect">
            <a:avLst/>
          </a:prstGeom>
          <a:noFill/>
          <a:ln w="9525">
            <a:noFill/>
            <a:miter lim="800000"/>
            <a:headEnd/>
            <a:tailEnd/>
          </a:ln>
        </p:spPr>
        <p:txBody>
          <a:bodyPr wrap="none">
            <a:spAutoFit/>
          </a:bodyPr>
          <a:lstStyle/>
          <a:p>
            <a:r>
              <a:rPr lang="es-ES" sz="1200" b="1">
                <a:latin typeface="Arial" charset="0"/>
              </a:rPr>
              <a:t>147.156.1.2/24</a:t>
            </a:r>
          </a:p>
        </p:txBody>
      </p:sp>
      <p:sp>
        <p:nvSpPr>
          <p:cNvPr id="22546" name="Text Box 17"/>
          <p:cNvSpPr txBox="1">
            <a:spLocks noChangeArrowheads="1"/>
          </p:cNvSpPr>
          <p:nvPr/>
        </p:nvSpPr>
        <p:spPr bwMode="auto">
          <a:xfrm>
            <a:off x="684213" y="3486150"/>
            <a:ext cx="1196975" cy="274638"/>
          </a:xfrm>
          <a:prstGeom prst="rect">
            <a:avLst/>
          </a:prstGeom>
          <a:noFill/>
          <a:ln w="9525">
            <a:noFill/>
            <a:miter lim="800000"/>
            <a:headEnd/>
            <a:tailEnd/>
          </a:ln>
        </p:spPr>
        <p:txBody>
          <a:bodyPr wrap="none">
            <a:spAutoFit/>
          </a:bodyPr>
          <a:lstStyle/>
          <a:p>
            <a:r>
              <a:rPr lang="es-ES" sz="1200" b="1">
                <a:latin typeface="Arial" charset="0"/>
              </a:rPr>
              <a:t>147.156.1.3/24</a:t>
            </a:r>
          </a:p>
        </p:txBody>
      </p:sp>
      <p:sp>
        <p:nvSpPr>
          <p:cNvPr id="22547" name="Text Box 18"/>
          <p:cNvSpPr txBox="1">
            <a:spLocks noChangeArrowheads="1"/>
          </p:cNvSpPr>
          <p:nvPr/>
        </p:nvSpPr>
        <p:spPr bwMode="auto">
          <a:xfrm>
            <a:off x="614363" y="5314950"/>
            <a:ext cx="1365250" cy="274638"/>
          </a:xfrm>
          <a:prstGeom prst="rect">
            <a:avLst/>
          </a:prstGeom>
          <a:noFill/>
          <a:ln w="9525">
            <a:noFill/>
            <a:miter lim="800000"/>
            <a:headEnd/>
            <a:tailEnd/>
          </a:ln>
        </p:spPr>
        <p:txBody>
          <a:bodyPr wrap="none">
            <a:spAutoFit/>
          </a:bodyPr>
          <a:lstStyle/>
          <a:p>
            <a:r>
              <a:rPr lang="es-ES" sz="1200" b="1">
                <a:latin typeface="Arial" charset="0"/>
              </a:rPr>
              <a:t>147.156.1.200/24</a:t>
            </a:r>
          </a:p>
        </p:txBody>
      </p:sp>
      <p:sp>
        <p:nvSpPr>
          <p:cNvPr id="22548" name="Text Box 19"/>
          <p:cNvSpPr txBox="1">
            <a:spLocks noChangeArrowheads="1"/>
          </p:cNvSpPr>
          <p:nvPr/>
        </p:nvSpPr>
        <p:spPr bwMode="auto">
          <a:xfrm>
            <a:off x="1116013" y="3638550"/>
            <a:ext cx="387350" cy="825500"/>
          </a:xfrm>
          <a:prstGeom prst="rect">
            <a:avLst/>
          </a:prstGeom>
          <a:noFill/>
          <a:ln w="9525">
            <a:noFill/>
            <a:miter lim="800000"/>
            <a:headEnd/>
            <a:tailEnd/>
          </a:ln>
        </p:spPr>
        <p:txBody>
          <a:bodyPr wrap="none">
            <a:spAutoFit/>
          </a:bodyPr>
          <a:lstStyle/>
          <a:p>
            <a:r>
              <a:rPr lang="es-ES" sz="1600" b="1">
                <a:latin typeface="Arial" charset="0"/>
              </a:rPr>
              <a:t>…</a:t>
            </a:r>
          </a:p>
          <a:p>
            <a:r>
              <a:rPr lang="es-ES" sz="1600" b="1">
                <a:latin typeface="Arial" charset="0"/>
              </a:rPr>
              <a:t>…</a:t>
            </a:r>
          </a:p>
          <a:p>
            <a:r>
              <a:rPr lang="es-ES" sz="1600" b="1">
                <a:latin typeface="Arial" charset="0"/>
              </a:rPr>
              <a:t>…</a:t>
            </a:r>
          </a:p>
        </p:txBody>
      </p:sp>
      <p:sp>
        <p:nvSpPr>
          <p:cNvPr id="22549" name="Line 20"/>
          <p:cNvSpPr>
            <a:spLocks noChangeShapeType="1"/>
          </p:cNvSpPr>
          <p:nvPr/>
        </p:nvSpPr>
        <p:spPr bwMode="auto">
          <a:xfrm rot="5400000">
            <a:off x="666750" y="3568701"/>
            <a:ext cx="3057525" cy="0"/>
          </a:xfrm>
          <a:prstGeom prst="line">
            <a:avLst/>
          </a:prstGeom>
          <a:noFill/>
          <a:ln w="25400">
            <a:solidFill>
              <a:schemeClr val="accent2"/>
            </a:solidFill>
            <a:round/>
            <a:headEnd/>
            <a:tailEnd/>
          </a:ln>
        </p:spPr>
        <p:txBody>
          <a:bodyPr/>
          <a:lstStyle/>
          <a:p>
            <a:endParaRPr lang="es-ES"/>
          </a:p>
        </p:txBody>
      </p:sp>
      <p:pic>
        <p:nvPicPr>
          <p:cNvPr id="22550" name="Picture 21"/>
          <p:cNvPicPr>
            <a:picLocks noChangeArrowheads="1"/>
          </p:cNvPicPr>
          <p:nvPr/>
        </p:nvPicPr>
        <p:blipFill>
          <a:blip r:embed="rId5" cstate="print"/>
          <a:srcRect/>
          <a:stretch>
            <a:fillRect/>
          </a:stretch>
        </p:blipFill>
        <p:spPr bwMode="auto">
          <a:xfrm>
            <a:off x="1692275" y="3932238"/>
            <a:ext cx="819150" cy="517525"/>
          </a:xfrm>
          <a:prstGeom prst="rect">
            <a:avLst/>
          </a:prstGeom>
          <a:noFill/>
          <a:ln w="12700">
            <a:noFill/>
            <a:miter lim="800000"/>
            <a:headEnd/>
            <a:tailEnd/>
          </a:ln>
        </p:spPr>
      </p:pic>
      <p:pic>
        <p:nvPicPr>
          <p:cNvPr id="22551" name="Picture 22"/>
          <p:cNvPicPr>
            <a:picLocks noChangeArrowheads="1"/>
          </p:cNvPicPr>
          <p:nvPr/>
        </p:nvPicPr>
        <p:blipFill>
          <a:blip r:embed="rId4" cstate="print"/>
          <a:srcRect/>
          <a:stretch>
            <a:fillRect/>
          </a:stretch>
        </p:blipFill>
        <p:spPr bwMode="auto">
          <a:xfrm>
            <a:off x="938213" y="2703513"/>
            <a:ext cx="706437" cy="749300"/>
          </a:xfrm>
          <a:prstGeom prst="rect">
            <a:avLst/>
          </a:prstGeom>
          <a:noFill/>
          <a:ln w="12700">
            <a:noFill/>
            <a:miter lim="800000"/>
            <a:headEnd/>
            <a:tailEnd/>
          </a:ln>
        </p:spPr>
      </p:pic>
      <p:pic>
        <p:nvPicPr>
          <p:cNvPr id="22552" name="Picture 23"/>
          <p:cNvPicPr>
            <a:picLocks noChangeArrowheads="1"/>
          </p:cNvPicPr>
          <p:nvPr/>
        </p:nvPicPr>
        <p:blipFill>
          <a:blip r:embed="rId6" cstate="print"/>
          <a:srcRect/>
          <a:stretch>
            <a:fillRect/>
          </a:stretch>
        </p:blipFill>
        <p:spPr bwMode="auto">
          <a:xfrm>
            <a:off x="2974975" y="3702050"/>
            <a:ext cx="1066800" cy="747713"/>
          </a:xfrm>
          <a:prstGeom prst="rect">
            <a:avLst/>
          </a:prstGeom>
          <a:noFill/>
          <a:ln w="12700">
            <a:noFill/>
            <a:miter lim="800000"/>
            <a:headEnd/>
            <a:tailEnd/>
          </a:ln>
        </p:spPr>
      </p:pic>
      <p:sp>
        <p:nvSpPr>
          <p:cNvPr id="22553" name="Line 24"/>
          <p:cNvSpPr>
            <a:spLocks noChangeShapeType="1"/>
          </p:cNvSpPr>
          <p:nvPr/>
        </p:nvSpPr>
        <p:spPr bwMode="auto">
          <a:xfrm>
            <a:off x="3373438" y="5084763"/>
            <a:ext cx="1008062" cy="12700"/>
          </a:xfrm>
          <a:prstGeom prst="line">
            <a:avLst/>
          </a:prstGeom>
          <a:noFill/>
          <a:ln w="25400">
            <a:solidFill>
              <a:schemeClr val="accent2"/>
            </a:solidFill>
            <a:round/>
            <a:headEnd/>
            <a:tailEnd/>
          </a:ln>
        </p:spPr>
        <p:txBody>
          <a:bodyPr/>
          <a:lstStyle/>
          <a:p>
            <a:endParaRPr lang="es-ES"/>
          </a:p>
        </p:txBody>
      </p:sp>
      <p:pic>
        <p:nvPicPr>
          <p:cNvPr id="22554" name="Picture 25"/>
          <p:cNvPicPr>
            <a:picLocks noChangeArrowheads="1"/>
          </p:cNvPicPr>
          <p:nvPr/>
        </p:nvPicPr>
        <p:blipFill>
          <a:blip r:embed="rId5" cstate="print"/>
          <a:srcRect/>
          <a:stretch>
            <a:fillRect/>
          </a:stretch>
        </p:blipFill>
        <p:spPr bwMode="auto">
          <a:xfrm>
            <a:off x="3059113" y="4856163"/>
            <a:ext cx="819150" cy="517525"/>
          </a:xfrm>
          <a:prstGeom prst="rect">
            <a:avLst/>
          </a:prstGeom>
          <a:noFill/>
          <a:ln w="12700">
            <a:noFill/>
            <a:miter lim="800000"/>
            <a:headEnd/>
            <a:tailEnd/>
          </a:ln>
        </p:spPr>
      </p:pic>
      <p:pic>
        <p:nvPicPr>
          <p:cNvPr id="22555" name="Picture 26"/>
          <p:cNvPicPr>
            <a:picLocks noChangeArrowheads="1"/>
          </p:cNvPicPr>
          <p:nvPr/>
        </p:nvPicPr>
        <p:blipFill>
          <a:blip r:embed="rId4" cstate="print"/>
          <a:srcRect/>
          <a:stretch>
            <a:fillRect/>
          </a:stretch>
        </p:blipFill>
        <p:spPr bwMode="auto">
          <a:xfrm>
            <a:off x="4148138" y="4583113"/>
            <a:ext cx="706437" cy="749300"/>
          </a:xfrm>
          <a:prstGeom prst="rect">
            <a:avLst/>
          </a:prstGeom>
          <a:noFill/>
          <a:ln w="12700">
            <a:noFill/>
            <a:miter lim="800000"/>
            <a:headEnd/>
            <a:tailEnd/>
          </a:ln>
        </p:spPr>
      </p:pic>
      <p:sp>
        <p:nvSpPr>
          <p:cNvPr id="22556" name="Text Box 27"/>
          <p:cNvSpPr txBox="1">
            <a:spLocks noChangeArrowheads="1"/>
          </p:cNvSpPr>
          <p:nvPr/>
        </p:nvSpPr>
        <p:spPr bwMode="auto">
          <a:xfrm>
            <a:off x="3846513" y="5375275"/>
            <a:ext cx="1365250" cy="274638"/>
          </a:xfrm>
          <a:prstGeom prst="rect">
            <a:avLst/>
          </a:prstGeom>
          <a:noFill/>
          <a:ln w="9525">
            <a:noFill/>
            <a:miter lim="800000"/>
            <a:headEnd/>
            <a:tailEnd/>
          </a:ln>
        </p:spPr>
        <p:txBody>
          <a:bodyPr wrap="none">
            <a:spAutoFit/>
          </a:bodyPr>
          <a:lstStyle/>
          <a:p>
            <a:r>
              <a:rPr lang="es-ES" sz="1200" b="1">
                <a:latin typeface="Arial" charset="0"/>
              </a:rPr>
              <a:t>147.156.255.2/24</a:t>
            </a:r>
          </a:p>
        </p:txBody>
      </p:sp>
      <p:pic>
        <p:nvPicPr>
          <p:cNvPr id="22557" name="Picture 28"/>
          <p:cNvPicPr>
            <a:picLocks noChangeArrowheads="1"/>
          </p:cNvPicPr>
          <p:nvPr/>
        </p:nvPicPr>
        <p:blipFill>
          <a:blip r:embed="rId4" cstate="print"/>
          <a:srcRect/>
          <a:stretch>
            <a:fillRect/>
          </a:stretch>
        </p:blipFill>
        <p:spPr bwMode="auto">
          <a:xfrm>
            <a:off x="7537450" y="2433638"/>
            <a:ext cx="706438" cy="749300"/>
          </a:xfrm>
          <a:prstGeom prst="rect">
            <a:avLst/>
          </a:prstGeom>
          <a:noFill/>
          <a:ln w="12700">
            <a:noFill/>
            <a:miter lim="800000"/>
            <a:headEnd/>
            <a:tailEnd/>
          </a:ln>
        </p:spPr>
      </p:pic>
      <p:sp>
        <p:nvSpPr>
          <p:cNvPr id="1050653" name="Text Box 29"/>
          <p:cNvSpPr txBox="1">
            <a:spLocks noChangeArrowheads="1"/>
          </p:cNvSpPr>
          <p:nvPr/>
        </p:nvSpPr>
        <p:spPr bwMode="auto">
          <a:xfrm>
            <a:off x="1574800" y="1585913"/>
            <a:ext cx="1851025" cy="284162"/>
          </a:xfrm>
          <a:prstGeom prst="rect">
            <a:avLst/>
          </a:prstGeom>
          <a:noFill/>
          <a:ln w="9525">
            <a:solidFill>
              <a:schemeClr val="tx1"/>
            </a:solidFill>
            <a:miter lim="800000"/>
            <a:headEnd/>
            <a:tailEnd/>
          </a:ln>
        </p:spPr>
        <p:txBody>
          <a:bodyPr wrap="none">
            <a:spAutoFit/>
          </a:bodyPr>
          <a:lstStyle/>
          <a:p>
            <a:r>
              <a:rPr lang="es-ES" sz="1200" b="1">
                <a:latin typeface="Courier New" pitchFamily="49" charset="0"/>
              </a:rPr>
              <a:t>ping 147.156.1.255</a:t>
            </a:r>
          </a:p>
        </p:txBody>
      </p:sp>
      <p:sp>
        <p:nvSpPr>
          <p:cNvPr id="1050654" name="Text Box 30"/>
          <p:cNvSpPr txBox="1">
            <a:spLocks noChangeArrowheads="1"/>
          </p:cNvSpPr>
          <p:nvPr/>
        </p:nvSpPr>
        <p:spPr bwMode="auto">
          <a:xfrm>
            <a:off x="2195513" y="1871663"/>
            <a:ext cx="1370012" cy="457200"/>
          </a:xfrm>
          <a:prstGeom prst="rect">
            <a:avLst/>
          </a:prstGeom>
          <a:noFill/>
          <a:ln w="9525">
            <a:noFill/>
            <a:miter lim="800000"/>
            <a:headEnd/>
            <a:tailEnd/>
          </a:ln>
        </p:spPr>
        <p:txBody>
          <a:bodyPr wrap="none">
            <a:spAutoFit/>
          </a:bodyPr>
          <a:lstStyle/>
          <a:p>
            <a:pPr algn="ctr"/>
            <a:r>
              <a:rPr lang="es-ES" sz="1200" b="1">
                <a:latin typeface="Arial" charset="0"/>
              </a:rPr>
              <a:t>A recibe 199</a:t>
            </a:r>
          </a:p>
          <a:p>
            <a:pPr algn="ctr"/>
            <a:r>
              <a:rPr lang="es-ES" sz="1200" b="1">
                <a:latin typeface="Arial" charset="0"/>
              </a:rPr>
              <a:t>ICMP echo reply</a:t>
            </a:r>
          </a:p>
        </p:txBody>
      </p:sp>
      <p:sp>
        <p:nvSpPr>
          <p:cNvPr id="1050655" name="Text Box 31"/>
          <p:cNvSpPr txBox="1">
            <a:spLocks noChangeArrowheads="1"/>
          </p:cNvSpPr>
          <p:nvPr/>
        </p:nvSpPr>
        <p:spPr bwMode="auto">
          <a:xfrm>
            <a:off x="4854575" y="4654550"/>
            <a:ext cx="1851025" cy="284163"/>
          </a:xfrm>
          <a:prstGeom prst="rect">
            <a:avLst/>
          </a:prstGeom>
          <a:noFill/>
          <a:ln w="9525">
            <a:solidFill>
              <a:schemeClr val="tx1"/>
            </a:solidFill>
            <a:miter lim="800000"/>
            <a:headEnd/>
            <a:tailEnd/>
          </a:ln>
        </p:spPr>
        <p:txBody>
          <a:bodyPr wrap="none">
            <a:spAutoFit/>
          </a:bodyPr>
          <a:lstStyle/>
          <a:p>
            <a:r>
              <a:rPr lang="es-ES" sz="1200" b="1">
                <a:latin typeface="Courier New" pitchFamily="49" charset="0"/>
              </a:rPr>
              <a:t>ping 147.156.1.255</a:t>
            </a:r>
          </a:p>
        </p:txBody>
      </p:sp>
      <p:sp>
        <p:nvSpPr>
          <p:cNvPr id="1050656" name="Text Box 32"/>
          <p:cNvSpPr txBox="1">
            <a:spLocks noChangeArrowheads="1"/>
          </p:cNvSpPr>
          <p:nvPr/>
        </p:nvSpPr>
        <p:spPr bwMode="auto">
          <a:xfrm>
            <a:off x="5319713" y="5014913"/>
            <a:ext cx="1438275" cy="457200"/>
          </a:xfrm>
          <a:prstGeom prst="rect">
            <a:avLst/>
          </a:prstGeom>
          <a:noFill/>
          <a:ln w="9525">
            <a:noFill/>
            <a:miter lim="800000"/>
            <a:headEnd/>
            <a:tailEnd/>
          </a:ln>
        </p:spPr>
        <p:txBody>
          <a:bodyPr wrap="none">
            <a:spAutoFit/>
          </a:bodyPr>
          <a:lstStyle/>
          <a:p>
            <a:pPr algn="ctr"/>
            <a:r>
              <a:rPr lang="es-ES" sz="1200" b="1">
                <a:latin typeface="Arial" charset="0"/>
              </a:rPr>
              <a:t>B recibe un ICMP</a:t>
            </a:r>
          </a:p>
          <a:p>
            <a:pPr algn="ctr"/>
            <a:r>
              <a:rPr lang="es-ES" sz="1200" b="1">
                <a:latin typeface="Arial" charset="0"/>
              </a:rPr>
              <a:t>echo reply (de X)</a:t>
            </a:r>
          </a:p>
        </p:txBody>
      </p:sp>
      <p:sp>
        <p:nvSpPr>
          <p:cNvPr id="22562" name="Text Box 33"/>
          <p:cNvSpPr txBox="1">
            <a:spLocks noChangeArrowheads="1"/>
          </p:cNvSpPr>
          <p:nvPr/>
        </p:nvSpPr>
        <p:spPr bwMode="auto">
          <a:xfrm>
            <a:off x="2339975" y="3297238"/>
            <a:ext cx="1196975" cy="274637"/>
          </a:xfrm>
          <a:prstGeom prst="rect">
            <a:avLst/>
          </a:prstGeom>
          <a:noFill/>
          <a:ln w="9525">
            <a:noFill/>
            <a:miter lim="800000"/>
            <a:headEnd/>
            <a:tailEnd/>
          </a:ln>
        </p:spPr>
        <p:txBody>
          <a:bodyPr wrap="none">
            <a:spAutoFit/>
          </a:bodyPr>
          <a:lstStyle/>
          <a:p>
            <a:r>
              <a:rPr lang="es-ES" sz="1200" b="1">
                <a:latin typeface="Arial" charset="0"/>
              </a:rPr>
              <a:t>147.156.1.1/24</a:t>
            </a:r>
          </a:p>
        </p:txBody>
      </p:sp>
      <p:sp>
        <p:nvSpPr>
          <p:cNvPr id="22563" name="Line 34"/>
          <p:cNvSpPr>
            <a:spLocks noChangeShapeType="1"/>
          </p:cNvSpPr>
          <p:nvPr/>
        </p:nvSpPr>
        <p:spPr bwMode="auto">
          <a:xfrm>
            <a:off x="2889250" y="3586163"/>
            <a:ext cx="0" cy="360362"/>
          </a:xfrm>
          <a:prstGeom prst="line">
            <a:avLst/>
          </a:prstGeom>
          <a:noFill/>
          <a:ln w="9525">
            <a:solidFill>
              <a:schemeClr val="tx1"/>
            </a:solidFill>
            <a:round/>
            <a:headEnd/>
            <a:tailEnd type="triangle" w="med" len="med"/>
          </a:ln>
        </p:spPr>
        <p:txBody>
          <a:bodyPr/>
          <a:lstStyle/>
          <a:p>
            <a:endParaRPr lang="es-ES"/>
          </a:p>
        </p:txBody>
      </p:sp>
      <p:sp>
        <p:nvSpPr>
          <p:cNvPr id="1050659" name="Text Box 35"/>
          <p:cNvSpPr txBox="1">
            <a:spLocks noChangeArrowheads="1"/>
          </p:cNvSpPr>
          <p:nvPr/>
        </p:nvSpPr>
        <p:spPr bwMode="auto">
          <a:xfrm>
            <a:off x="1547813" y="5851525"/>
            <a:ext cx="5903912" cy="457200"/>
          </a:xfrm>
          <a:prstGeom prst="rect">
            <a:avLst/>
          </a:prstGeom>
          <a:noFill/>
          <a:ln w="9525">
            <a:noFill/>
            <a:miter lim="800000"/>
            <a:headEnd/>
            <a:tailEnd/>
          </a:ln>
        </p:spPr>
        <p:txBody>
          <a:bodyPr>
            <a:spAutoFit/>
          </a:bodyPr>
          <a:lstStyle/>
          <a:p>
            <a:pPr algn="ctr"/>
            <a:r>
              <a:rPr lang="es-ES" sz="1200" b="1">
                <a:latin typeface="Arial" charset="0"/>
              </a:rPr>
              <a:t>Se supone que los routers X e Y tienen todas sus interfaces con la configuración por defecto, es decir con </a:t>
            </a:r>
            <a:r>
              <a:rPr lang="es-ES" sz="1200" b="1">
                <a:latin typeface="Courier New" pitchFamily="49" charset="0"/>
              </a:rPr>
              <a:t>‘no ip directed-broadcast</a:t>
            </a:r>
            <a:r>
              <a:rPr lang="es-ES" sz="1200" b="1">
                <a:latin typeface="Arial" charset="0"/>
              </a:rPr>
              <a:t>’</a:t>
            </a:r>
          </a:p>
        </p:txBody>
      </p:sp>
      <p:sp>
        <p:nvSpPr>
          <p:cNvPr id="1050660" name="Line 36"/>
          <p:cNvSpPr>
            <a:spLocks noChangeShapeType="1"/>
          </p:cNvSpPr>
          <p:nvPr/>
        </p:nvSpPr>
        <p:spPr bwMode="auto">
          <a:xfrm flipH="1">
            <a:off x="3708400" y="4437063"/>
            <a:ext cx="360363" cy="0"/>
          </a:xfrm>
          <a:prstGeom prst="line">
            <a:avLst/>
          </a:prstGeom>
          <a:noFill/>
          <a:ln w="9525">
            <a:solidFill>
              <a:schemeClr val="tx1"/>
            </a:solidFill>
            <a:round/>
            <a:headEnd/>
            <a:tailEnd type="triangle" w="med" len="med"/>
          </a:ln>
        </p:spPr>
        <p:txBody>
          <a:bodyPr/>
          <a:lstStyle/>
          <a:p>
            <a:endParaRPr lang="es-ES"/>
          </a:p>
        </p:txBody>
      </p:sp>
      <p:sp>
        <p:nvSpPr>
          <p:cNvPr id="1050661" name="Text Box 37"/>
          <p:cNvSpPr txBox="1">
            <a:spLocks noChangeArrowheads="1"/>
          </p:cNvSpPr>
          <p:nvPr/>
        </p:nvSpPr>
        <p:spPr bwMode="auto">
          <a:xfrm>
            <a:off x="6929438" y="4289425"/>
            <a:ext cx="2035175" cy="284163"/>
          </a:xfrm>
          <a:prstGeom prst="rect">
            <a:avLst/>
          </a:prstGeom>
          <a:noFill/>
          <a:ln w="9525">
            <a:solidFill>
              <a:schemeClr val="tx1"/>
            </a:solidFill>
            <a:miter lim="800000"/>
            <a:headEnd/>
            <a:tailEnd/>
          </a:ln>
        </p:spPr>
        <p:txBody>
          <a:bodyPr wrap="none">
            <a:spAutoFit/>
          </a:bodyPr>
          <a:lstStyle/>
          <a:p>
            <a:r>
              <a:rPr lang="es-ES" sz="1200" b="1">
                <a:latin typeface="Courier New" pitchFamily="49" charset="0"/>
              </a:rPr>
              <a:t>ping 147.156.255.255</a:t>
            </a:r>
          </a:p>
        </p:txBody>
      </p:sp>
      <p:sp>
        <p:nvSpPr>
          <p:cNvPr id="22567" name="Text Box 38"/>
          <p:cNvSpPr txBox="1">
            <a:spLocks noChangeArrowheads="1"/>
          </p:cNvSpPr>
          <p:nvPr/>
        </p:nvSpPr>
        <p:spPr bwMode="auto">
          <a:xfrm>
            <a:off x="1116013" y="1582738"/>
            <a:ext cx="293687" cy="274637"/>
          </a:xfrm>
          <a:prstGeom prst="rect">
            <a:avLst/>
          </a:prstGeom>
          <a:noFill/>
          <a:ln w="9525">
            <a:noFill/>
            <a:miter lim="800000"/>
            <a:headEnd/>
            <a:tailEnd/>
          </a:ln>
        </p:spPr>
        <p:txBody>
          <a:bodyPr wrap="none">
            <a:spAutoFit/>
          </a:bodyPr>
          <a:lstStyle/>
          <a:p>
            <a:r>
              <a:rPr lang="es-ES" sz="1200" b="1">
                <a:latin typeface="Arial" charset="0"/>
              </a:rPr>
              <a:t>A</a:t>
            </a:r>
          </a:p>
        </p:txBody>
      </p:sp>
      <p:sp>
        <p:nvSpPr>
          <p:cNvPr id="22568" name="Text Box 39"/>
          <p:cNvSpPr txBox="1">
            <a:spLocks noChangeArrowheads="1"/>
          </p:cNvSpPr>
          <p:nvPr/>
        </p:nvSpPr>
        <p:spPr bwMode="auto">
          <a:xfrm>
            <a:off x="4349750" y="4654550"/>
            <a:ext cx="293688" cy="274638"/>
          </a:xfrm>
          <a:prstGeom prst="rect">
            <a:avLst/>
          </a:prstGeom>
          <a:noFill/>
          <a:ln w="9525">
            <a:noFill/>
            <a:miter lim="800000"/>
            <a:headEnd/>
            <a:tailEnd/>
          </a:ln>
        </p:spPr>
        <p:txBody>
          <a:bodyPr wrap="none">
            <a:spAutoFit/>
          </a:bodyPr>
          <a:lstStyle/>
          <a:p>
            <a:r>
              <a:rPr lang="es-ES" sz="1200" b="1">
                <a:latin typeface="Arial" charset="0"/>
              </a:rPr>
              <a:t>B</a:t>
            </a:r>
          </a:p>
        </p:txBody>
      </p:sp>
      <p:sp>
        <p:nvSpPr>
          <p:cNvPr id="22569" name="Text Box 40"/>
          <p:cNvSpPr txBox="1">
            <a:spLocks noChangeArrowheads="1"/>
          </p:cNvSpPr>
          <p:nvPr/>
        </p:nvSpPr>
        <p:spPr bwMode="auto">
          <a:xfrm>
            <a:off x="7734300" y="2506663"/>
            <a:ext cx="293688" cy="274637"/>
          </a:xfrm>
          <a:prstGeom prst="rect">
            <a:avLst/>
          </a:prstGeom>
          <a:noFill/>
          <a:ln w="9525">
            <a:noFill/>
            <a:miter lim="800000"/>
            <a:headEnd/>
            <a:tailEnd/>
          </a:ln>
        </p:spPr>
        <p:txBody>
          <a:bodyPr wrap="none">
            <a:spAutoFit/>
          </a:bodyPr>
          <a:lstStyle/>
          <a:p>
            <a:r>
              <a:rPr lang="es-ES" sz="1200" b="1">
                <a:latin typeface="Arial" charset="0"/>
              </a:rPr>
              <a:t>D</a:t>
            </a:r>
          </a:p>
        </p:txBody>
      </p:sp>
      <p:sp>
        <p:nvSpPr>
          <p:cNvPr id="1050665" name="Text Box 41"/>
          <p:cNvSpPr txBox="1">
            <a:spLocks noChangeArrowheads="1"/>
          </p:cNvSpPr>
          <p:nvPr/>
        </p:nvSpPr>
        <p:spPr bwMode="auto">
          <a:xfrm>
            <a:off x="7194550" y="4619625"/>
            <a:ext cx="1481138" cy="457200"/>
          </a:xfrm>
          <a:prstGeom prst="rect">
            <a:avLst/>
          </a:prstGeom>
          <a:noFill/>
          <a:ln w="9525">
            <a:noFill/>
            <a:miter lim="800000"/>
            <a:headEnd/>
            <a:tailEnd/>
          </a:ln>
        </p:spPr>
        <p:txBody>
          <a:bodyPr wrap="none">
            <a:spAutoFit/>
          </a:bodyPr>
          <a:lstStyle/>
          <a:p>
            <a:pPr algn="ctr"/>
            <a:r>
              <a:rPr lang="es-ES" sz="1200" b="1">
                <a:latin typeface="Arial" charset="0"/>
              </a:rPr>
              <a:t>D recibe un ICMP </a:t>
            </a:r>
          </a:p>
          <a:p>
            <a:pPr algn="ctr"/>
            <a:r>
              <a:rPr lang="es-ES" sz="1200" b="1">
                <a:latin typeface="Arial" charset="0"/>
              </a:rPr>
              <a:t>echo reply (de X)</a:t>
            </a:r>
          </a:p>
        </p:txBody>
      </p:sp>
      <p:sp>
        <p:nvSpPr>
          <p:cNvPr id="22571" name="Text Box 42"/>
          <p:cNvSpPr txBox="1">
            <a:spLocks noChangeArrowheads="1"/>
          </p:cNvSpPr>
          <p:nvPr/>
        </p:nvSpPr>
        <p:spPr bwMode="auto">
          <a:xfrm>
            <a:off x="3400425" y="3873500"/>
            <a:ext cx="209550" cy="227013"/>
          </a:xfrm>
          <a:prstGeom prst="rect">
            <a:avLst/>
          </a:prstGeom>
          <a:solidFill>
            <a:schemeClr val="bg1"/>
          </a:solidFill>
          <a:ln w="9525">
            <a:noFill/>
            <a:miter lim="800000"/>
            <a:headEnd/>
            <a:tailEnd/>
          </a:ln>
        </p:spPr>
        <p:txBody>
          <a:bodyPr wrap="none" lIns="54000" tIns="21600" rIns="54000" bIns="21600">
            <a:spAutoFit/>
          </a:bodyPr>
          <a:lstStyle/>
          <a:p>
            <a:r>
              <a:rPr lang="es-ES" sz="1200" b="1">
                <a:latin typeface="Arial" charset="0"/>
              </a:rPr>
              <a:t>X</a:t>
            </a:r>
          </a:p>
        </p:txBody>
      </p:sp>
      <p:sp>
        <p:nvSpPr>
          <p:cNvPr id="22572" name="Line 43"/>
          <p:cNvSpPr>
            <a:spLocks noChangeShapeType="1"/>
          </p:cNvSpPr>
          <p:nvPr/>
        </p:nvSpPr>
        <p:spPr bwMode="auto">
          <a:xfrm rot="5400000">
            <a:off x="4895850" y="2470151"/>
            <a:ext cx="936625" cy="0"/>
          </a:xfrm>
          <a:prstGeom prst="line">
            <a:avLst/>
          </a:prstGeom>
          <a:noFill/>
          <a:ln w="25400">
            <a:solidFill>
              <a:schemeClr val="accent2"/>
            </a:solidFill>
            <a:round/>
            <a:headEnd/>
            <a:tailEnd/>
          </a:ln>
        </p:spPr>
        <p:txBody>
          <a:bodyPr/>
          <a:lstStyle/>
          <a:p>
            <a:endParaRPr lang="es-ES"/>
          </a:p>
        </p:txBody>
      </p:sp>
      <p:sp>
        <p:nvSpPr>
          <p:cNvPr id="22573" name="Line 44"/>
          <p:cNvSpPr>
            <a:spLocks noChangeShapeType="1"/>
          </p:cNvSpPr>
          <p:nvPr/>
        </p:nvSpPr>
        <p:spPr bwMode="auto">
          <a:xfrm>
            <a:off x="4624388" y="2001838"/>
            <a:ext cx="595312" cy="6350"/>
          </a:xfrm>
          <a:prstGeom prst="line">
            <a:avLst/>
          </a:prstGeom>
          <a:noFill/>
          <a:ln w="25400">
            <a:solidFill>
              <a:schemeClr val="accent2"/>
            </a:solidFill>
            <a:round/>
            <a:headEnd/>
            <a:tailEnd/>
          </a:ln>
        </p:spPr>
        <p:txBody>
          <a:bodyPr/>
          <a:lstStyle/>
          <a:p>
            <a:endParaRPr lang="es-ES"/>
          </a:p>
        </p:txBody>
      </p:sp>
      <p:pic>
        <p:nvPicPr>
          <p:cNvPr id="22574" name="Picture 45"/>
          <p:cNvPicPr>
            <a:picLocks noChangeArrowheads="1"/>
          </p:cNvPicPr>
          <p:nvPr/>
        </p:nvPicPr>
        <p:blipFill>
          <a:blip r:embed="rId6" cstate="print"/>
          <a:srcRect/>
          <a:stretch>
            <a:fillRect/>
          </a:stretch>
        </p:blipFill>
        <p:spPr bwMode="auto">
          <a:xfrm>
            <a:off x="4873625" y="2649538"/>
            <a:ext cx="1066800" cy="747712"/>
          </a:xfrm>
          <a:prstGeom prst="rect">
            <a:avLst/>
          </a:prstGeom>
          <a:noFill/>
          <a:ln w="12700">
            <a:noFill/>
            <a:miter lim="800000"/>
            <a:headEnd/>
            <a:tailEnd/>
          </a:ln>
        </p:spPr>
      </p:pic>
      <p:sp>
        <p:nvSpPr>
          <p:cNvPr id="22575" name="Text Box 46"/>
          <p:cNvSpPr txBox="1">
            <a:spLocks noChangeArrowheads="1"/>
          </p:cNvSpPr>
          <p:nvPr/>
        </p:nvSpPr>
        <p:spPr bwMode="auto">
          <a:xfrm>
            <a:off x="5292725" y="2794000"/>
            <a:ext cx="209550" cy="227013"/>
          </a:xfrm>
          <a:prstGeom prst="rect">
            <a:avLst/>
          </a:prstGeom>
          <a:solidFill>
            <a:schemeClr val="bg1"/>
          </a:solidFill>
          <a:ln w="9525">
            <a:noFill/>
            <a:miter lim="800000"/>
            <a:headEnd/>
            <a:tailEnd/>
          </a:ln>
        </p:spPr>
        <p:txBody>
          <a:bodyPr wrap="none" lIns="54000" tIns="21600" rIns="54000" bIns="21600">
            <a:spAutoFit/>
          </a:bodyPr>
          <a:lstStyle/>
          <a:p>
            <a:r>
              <a:rPr lang="es-ES" sz="1200" b="1">
                <a:latin typeface="Arial" charset="0"/>
              </a:rPr>
              <a:t>Y</a:t>
            </a:r>
          </a:p>
        </p:txBody>
      </p:sp>
      <p:pic>
        <p:nvPicPr>
          <p:cNvPr id="22576" name="Picture 47"/>
          <p:cNvPicPr>
            <a:picLocks noChangeArrowheads="1"/>
          </p:cNvPicPr>
          <p:nvPr/>
        </p:nvPicPr>
        <p:blipFill>
          <a:blip r:embed="rId5" cstate="print"/>
          <a:srcRect/>
          <a:stretch>
            <a:fillRect/>
          </a:stretch>
        </p:blipFill>
        <p:spPr bwMode="auto">
          <a:xfrm>
            <a:off x="5075238" y="1857375"/>
            <a:ext cx="576262" cy="363538"/>
          </a:xfrm>
          <a:prstGeom prst="rect">
            <a:avLst/>
          </a:prstGeom>
          <a:noFill/>
          <a:ln w="12700">
            <a:noFill/>
            <a:miter lim="800000"/>
            <a:headEnd/>
            <a:tailEnd/>
          </a:ln>
        </p:spPr>
      </p:pic>
      <p:pic>
        <p:nvPicPr>
          <p:cNvPr id="22577" name="Picture 48"/>
          <p:cNvPicPr>
            <a:picLocks noChangeArrowheads="1"/>
          </p:cNvPicPr>
          <p:nvPr/>
        </p:nvPicPr>
        <p:blipFill>
          <a:blip r:embed="rId4" cstate="print"/>
          <a:srcRect/>
          <a:stretch>
            <a:fillRect/>
          </a:stretch>
        </p:blipFill>
        <p:spPr bwMode="auto">
          <a:xfrm>
            <a:off x="4244975" y="1570038"/>
            <a:ext cx="542925" cy="576262"/>
          </a:xfrm>
          <a:prstGeom prst="rect">
            <a:avLst/>
          </a:prstGeom>
          <a:noFill/>
          <a:ln w="12700">
            <a:noFill/>
            <a:miter lim="800000"/>
            <a:headEnd/>
            <a:tailEnd/>
          </a:ln>
        </p:spPr>
      </p:pic>
      <p:sp>
        <p:nvSpPr>
          <p:cNvPr id="22578" name="Text Box 49"/>
          <p:cNvSpPr txBox="1">
            <a:spLocks noChangeArrowheads="1"/>
          </p:cNvSpPr>
          <p:nvPr/>
        </p:nvSpPr>
        <p:spPr bwMode="auto">
          <a:xfrm>
            <a:off x="3779838" y="2146300"/>
            <a:ext cx="1196975" cy="274638"/>
          </a:xfrm>
          <a:prstGeom prst="rect">
            <a:avLst/>
          </a:prstGeom>
          <a:noFill/>
          <a:ln w="9525">
            <a:noFill/>
            <a:miter lim="800000"/>
            <a:headEnd/>
            <a:tailEnd/>
          </a:ln>
        </p:spPr>
        <p:txBody>
          <a:bodyPr wrap="none">
            <a:spAutoFit/>
          </a:bodyPr>
          <a:lstStyle/>
          <a:p>
            <a:r>
              <a:rPr lang="es-ES" sz="1200" b="1">
                <a:latin typeface="Arial" charset="0"/>
              </a:rPr>
              <a:t>147.156.2.2/24</a:t>
            </a:r>
          </a:p>
        </p:txBody>
      </p:sp>
      <p:sp>
        <p:nvSpPr>
          <p:cNvPr id="22579" name="Text Box 50"/>
          <p:cNvSpPr txBox="1">
            <a:spLocks noChangeArrowheads="1"/>
          </p:cNvSpPr>
          <p:nvPr/>
        </p:nvSpPr>
        <p:spPr bwMode="auto">
          <a:xfrm>
            <a:off x="4349750" y="1641475"/>
            <a:ext cx="293688" cy="274638"/>
          </a:xfrm>
          <a:prstGeom prst="rect">
            <a:avLst/>
          </a:prstGeom>
          <a:noFill/>
          <a:ln w="9525">
            <a:noFill/>
            <a:miter lim="800000"/>
            <a:headEnd/>
            <a:tailEnd/>
          </a:ln>
        </p:spPr>
        <p:txBody>
          <a:bodyPr wrap="none">
            <a:spAutoFit/>
          </a:bodyPr>
          <a:lstStyle/>
          <a:p>
            <a:r>
              <a:rPr lang="es-ES" sz="1200" b="1">
                <a:latin typeface="Arial" charset="0"/>
              </a:rPr>
              <a:t>C</a:t>
            </a:r>
          </a:p>
        </p:txBody>
      </p:sp>
      <p:sp>
        <p:nvSpPr>
          <p:cNvPr id="1050675" name="Text Box 51"/>
          <p:cNvSpPr txBox="1">
            <a:spLocks noChangeArrowheads="1"/>
          </p:cNvSpPr>
          <p:nvPr/>
        </p:nvSpPr>
        <p:spPr bwMode="auto">
          <a:xfrm>
            <a:off x="4665663" y="981075"/>
            <a:ext cx="1851025" cy="284163"/>
          </a:xfrm>
          <a:prstGeom prst="rect">
            <a:avLst/>
          </a:prstGeom>
          <a:noFill/>
          <a:ln w="9525">
            <a:solidFill>
              <a:schemeClr val="tx1"/>
            </a:solidFill>
            <a:miter lim="800000"/>
            <a:headEnd/>
            <a:tailEnd/>
          </a:ln>
        </p:spPr>
        <p:txBody>
          <a:bodyPr wrap="none">
            <a:spAutoFit/>
          </a:bodyPr>
          <a:lstStyle/>
          <a:p>
            <a:r>
              <a:rPr lang="es-ES" sz="1200" b="1">
                <a:latin typeface="Courier New" pitchFamily="49" charset="0"/>
              </a:rPr>
              <a:t>ping 147.156.1.255</a:t>
            </a:r>
          </a:p>
        </p:txBody>
      </p:sp>
      <p:sp>
        <p:nvSpPr>
          <p:cNvPr id="1050676" name="Text Box 52"/>
          <p:cNvSpPr txBox="1">
            <a:spLocks noChangeArrowheads="1"/>
          </p:cNvSpPr>
          <p:nvPr/>
        </p:nvSpPr>
        <p:spPr bwMode="auto">
          <a:xfrm>
            <a:off x="4954588" y="1268413"/>
            <a:ext cx="1438275" cy="457200"/>
          </a:xfrm>
          <a:prstGeom prst="rect">
            <a:avLst/>
          </a:prstGeom>
          <a:noFill/>
          <a:ln w="9525">
            <a:noFill/>
            <a:miter lim="800000"/>
            <a:headEnd/>
            <a:tailEnd/>
          </a:ln>
        </p:spPr>
        <p:txBody>
          <a:bodyPr wrap="none">
            <a:spAutoFit/>
          </a:bodyPr>
          <a:lstStyle/>
          <a:p>
            <a:pPr algn="ctr"/>
            <a:r>
              <a:rPr lang="es-ES" sz="1200" b="1">
                <a:latin typeface="Arial" charset="0"/>
              </a:rPr>
              <a:t>C recibe un ICMP</a:t>
            </a:r>
          </a:p>
          <a:p>
            <a:pPr algn="ctr"/>
            <a:r>
              <a:rPr lang="es-ES" sz="1200" b="1">
                <a:latin typeface="Arial" charset="0"/>
              </a:rPr>
              <a:t>echo reply (de X)</a:t>
            </a:r>
          </a:p>
        </p:txBody>
      </p:sp>
      <p:sp>
        <p:nvSpPr>
          <p:cNvPr id="1050677" name="Text Box 53"/>
          <p:cNvSpPr txBox="1">
            <a:spLocks noChangeArrowheads="1"/>
          </p:cNvSpPr>
          <p:nvPr/>
        </p:nvSpPr>
        <p:spPr bwMode="auto">
          <a:xfrm>
            <a:off x="6948488" y="3357563"/>
            <a:ext cx="1851025" cy="284162"/>
          </a:xfrm>
          <a:prstGeom prst="rect">
            <a:avLst/>
          </a:prstGeom>
          <a:noFill/>
          <a:ln w="9525">
            <a:solidFill>
              <a:schemeClr val="tx1"/>
            </a:solidFill>
            <a:miter lim="800000"/>
            <a:headEnd/>
            <a:tailEnd/>
          </a:ln>
        </p:spPr>
        <p:txBody>
          <a:bodyPr wrap="none">
            <a:spAutoFit/>
          </a:bodyPr>
          <a:lstStyle/>
          <a:p>
            <a:r>
              <a:rPr lang="es-ES" sz="1200" b="1">
                <a:latin typeface="Courier New" pitchFamily="49" charset="0"/>
              </a:rPr>
              <a:t>ping 147.156.2.255</a:t>
            </a:r>
          </a:p>
        </p:txBody>
      </p:sp>
      <p:sp>
        <p:nvSpPr>
          <p:cNvPr id="1050678" name="Text Box 54"/>
          <p:cNvSpPr txBox="1">
            <a:spLocks noChangeArrowheads="1"/>
          </p:cNvSpPr>
          <p:nvPr/>
        </p:nvSpPr>
        <p:spPr bwMode="auto">
          <a:xfrm>
            <a:off x="7213600" y="3687763"/>
            <a:ext cx="1481138" cy="457200"/>
          </a:xfrm>
          <a:prstGeom prst="rect">
            <a:avLst/>
          </a:prstGeom>
          <a:noFill/>
          <a:ln w="9525">
            <a:noFill/>
            <a:miter lim="800000"/>
            <a:headEnd/>
            <a:tailEnd/>
          </a:ln>
        </p:spPr>
        <p:txBody>
          <a:bodyPr wrap="none">
            <a:spAutoFit/>
          </a:bodyPr>
          <a:lstStyle/>
          <a:p>
            <a:pPr algn="ctr"/>
            <a:r>
              <a:rPr lang="es-ES" sz="1200" b="1">
                <a:latin typeface="Arial" charset="0"/>
              </a:rPr>
              <a:t>D recibe un ICMP </a:t>
            </a:r>
          </a:p>
          <a:p>
            <a:pPr algn="ctr"/>
            <a:r>
              <a:rPr lang="es-ES" sz="1200" b="1">
                <a:latin typeface="Arial" charset="0"/>
              </a:rPr>
              <a:t>echo reply (de Y)</a:t>
            </a:r>
          </a:p>
        </p:txBody>
      </p:sp>
      <p:sp>
        <p:nvSpPr>
          <p:cNvPr id="22584" name="Text Box 56"/>
          <p:cNvSpPr txBox="1">
            <a:spLocks noChangeArrowheads="1"/>
          </p:cNvSpPr>
          <p:nvPr/>
        </p:nvSpPr>
        <p:spPr bwMode="auto">
          <a:xfrm>
            <a:off x="3662363" y="2492375"/>
            <a:ext cx="1196975" cy="274638"/>
          </a:xfrm>
          <a:prstGeom prst="rect">
            <a:avLst/>
          </a:prstGeom>
          <a:noFill/>
          <a:ln w="9525">
            <a:noFill/>
            <a:miter lim="800000"/>
            <a:headEnd/>
            <a:tailEnd/>
          </a:ln>
        </p:spPr>
        <p:txBody>
          <a:bodyPr wrap="none">
            <a:spAutoFit/>
          </a:bodyPr>
          <a:lstStyle/>
          <a:p>
            <a:r>
              <a:rPr lang="es-ES" sz="1200" b="1">
                <a:latin typeface="Arial" charset="0"/>
              </a:rPr>
              <a:t>147.156.2.1/24</a:t>
            </a:r>
          </a:p>
        </p:txBody>
      </p:sp>
      <p:sp>
        <p:nvSpPr>
          <p:cNvPr id="22585" name="Line 57"/>
          <p:cNvSpPr>
            <a:spLocks noChangeShapeType="1"/>
          </p:cNvSpPr>
          <p:nvPr/>
        </p:nvSpPr>
        <p:spPr bwMode="auto">
          <a:xfrm>
            <a:off x="4859338" y="2622550"/>
            <a:ext cx="360362" cy="0"/>
          </a:xfrm>
          <a:prstGeom prst="line">
            <a:avLst/>
          </a:prstGeom>
          <a:noFill/>
          <a:ln w="9525">
            <a:solidFill>
              <a:schemeClr val="tx1"/>
            </a:solidFill>
            <a:round/>
            <a:headEnd/>
            <a:tailEnd type="triangle" w="med" len="med"/>
          </a:ln>
        </p:spPr>
        <p:txBody>
          <a:bodyPr/>
          <a:lstStyle/>
          <a:p>
            <a:endParaRPr lang="es-ES"/>
          </a:p>
        </p:txBody>
      </p:sp>
      <p:sp>
        <p:nvSpPr>
          <p:cNvPr id="22586" name="Text Box 58"/>
          <p:cNvSpPr txBox="1">
            <a:spLocks noChangeArrowheads="1"/>
          </p:cNvSpPr>
          <p:nvPr/>
        </p:nvSpPr>
        <p:spPr bwMode="auto">
          <a:xfrm>
            <a:off x="4022725" y="4306888"/>
            <a:ext cx="1365250" cy="274637"/>
          </a:xfrm>
          <a:prstGeom prst="rect">
            <a:avLst/>
          </a:prstGeom>
          <a:noFill/>
          <a:ln w="9525">
            <a:noFill/>
            <a:miter lim="800000"/>
            <a:headEnd/>
            <a:tailEnd/>
          </a:ln>
        </p:spPr>
        <p:txBody>
          <a:bodyPr wrap="none">
            <a:spAutoFit/>
          </a:bodyPr>
          <a:lstStyle/>
          <a:p>
            <a:r>
              <a:rPr lang="es-ES" sz="1200" b="1">
                <a:latin typeface="Arial" charset="0"/>
              </a:rPr>
              <a:t>147.156.255.1/24</a:t>
            </a: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06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5065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506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5065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5065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5065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5067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5067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5067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5067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5066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506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0653" grpId="0" animBg="1"/>
      <p:bldP spid="1050654" grpId="0"/>
      <p:bldP spid="1050655" grpId="0" animBg="1"/>
      <p:bldP spid="1050656" grpId="0"/>
      <p:bldP spid="1050659" grpId="0"/>
      <p:bldP spid="1050660" grpId="0" animBg="1"/>
      <p:bldP spid="1050661" grpId="0" animBg="1"/>
      <p:bldP spid="1050665" grpId="0"/>
      <p:bldP spid="1050675" grpId="0" animBg="1"/>
      <p:bldP spid="1050676" grpId="0"/>
      <p:bldP spid="1050677" grpId="0" animBg="1"/>
      <p:bldP spid="105067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3 Marcador de número de diapositiva"/>
          <p:cNvSpPr>
            <a:spLocks noGrp="1"/>
          </p:cNvSpPr>
          <p:nvPr>
            <p:ph type="sldNum" sz="quarter" idx="10"/>
          </p:nvPr>
        </p:nvSpPr>
        <p:spPr>
          <a:noFill/>
        </p:spPr>
        <p:txBody>
          <a:bodyPr/>
          <a:lstStyle/>
          <a:p>
            <a:r>
              <a:rPr lang="es-ES" smtClean="0"/>
              <a:t>Ampliación Redes 1-</a:t>
            </a:r>
            <a:fld id="{AAFA8494-1D17-4499-8719-01652799C002}" type="slidenum">
              <a:rPr lang="es-ES" smtClean="0"/>
              <a:pPr/>
              <a:t>22</a:t>
            </a:fld>
            <a:endParaRPr lang="es-ES" smtClean="0"/>
          </a:p>
        </p:txBody>
      </p:sp>
      <p:sp>
        <p:nvSpPr>
          <p:cNvPr id="23555" name="Rectangle 2"/>
          <p:cNvSpPr>
            <a:spLocks noGrp="1" noChangeArrowheads="1"/>
          </p:cNvSpPr>
          <p:nvPr>
            <p:ph type="title"/>
          </p:nvPr>
        </p:nvSpPr>
        <p:spPr>
          <a:xfrm>
            <a:off x="685800" y="476250"/>
            <a:ext cx="7772400" cy="1143000"/>
          </a:xfrm>
        </p:spPr>
        <p:txBody>
          <a:bodyPr/>
          <a:lstStyle/>
          <a:p>
            <a:pPr eaLnBrk="1" hangingPunct="1"/>
            <a:r>
              <a:rPr lang="es-ES" sz="4000" smtClean="0"/>
              <a:t>Ámbito de una emisión multicast</a:t>
            </a:r>
          </a:p>
        </p:txBody>
      </p:sp>
      <p:sp>
        <p:nvSpPr>
          <p:cNvPr id="23556" name="Rectangle 3"/>
          <p:cNvSpPr>
            <a:spLocks noGrp="1" noChangeArrowheads="1"/>
          </p:cNvSpPr>
          <p:nvPr>
            <p:ph type="body" idx="1"/>
          </p:nvPr>
        </p:nvSpPr>
        <p:spPr>
          <a:xfrm>
            <a:off x="609600" y="1847850"/>
            <a:ext cx="7848600" cy="4038600"/>
          </a:xfrm>
        </p:spPr>
        <p:txBody>
          <a:bodyPr/>
          <a:lstStyle/>
          <a:p>
            <a:pPr eaLnBrk="1" hangingPunct="1">
              <a:lnSpc>
                <a:spcPct val="90000"/>
              </a:lnSpc>
            </a:pPr>
            <a:r>
              <a:rPr lang="es-ES" smtClean="0"/>
              <a:t>En multicast es fundamental disponer de mecanismos que permitan limitar el ámbito de difusión de los grupos multicast. Esto puede conseguirse de tres formas:</a:t>
            </a:r>
          </a:p>
          <a:p>
            <a:pPr lvl="1" eaLnBrk="1" hangingPunct="1">
              <a:lnSpc>
                <a:spcPct val="90000"/>
              </a:lnSpc>
            </a:pPr>
            <a:r>
              <a:rPr lang="es-ES" smtClean="0"/>
              <a:t>Ajustando el valor del TTL (obsoleto)</a:t>
            </a:r>
          </a:p>
          <a:p>
            <a:pPr lvl="1" eaLnBrk="1" hangingPunct="1">
              <a:lnSpc>
                <a:spcPct val="90000"/>
              </a:lnSpc>
            </a:pPr>
            <a:r>
              <a:rPr lang="es-ES" smtClean="0"/>
              <a:t>Asignando rangos de direcciones a determinados ámbitos</a:t>
            </a:r>
          </a:p>
          <a:p>
            <a:pPr lvl="1" eaLnBrk="1" hangingPunct="1">
              <a:lnSpc>
                <a:spcPct val="90000"/>
              </a:lnSpc>
            </a:pPr>
            <a:r>
              <a:rPr lang="es-ES" smtClean="0"/>
              <a:t>Utilizando el protocolo de anuncio de ámbitos MZAP (Multicast Zone Announcement Protocol, RFC 2776). Poco extendido.</a:t>
            </a:r>
          </a:p>
        </p:txBody>
      </p:sp>
      <p:sp>
        <p:nvSpPr>
          <p:cNvPr id="5" name="4 Rectángulo"/>
          <p:cNvSpPr/>
          <p:nvPr/>
        </p:nvSpPr>
        <p:spPr>
          <a:xfrm>
            <a:off x="971550" y="4149725"/>
            <a:ext cx="5832475" cy="863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Tree>
  </p:cSld>
  <p:clrMapOvr>
    <a:masterClrMapping/>
  </p:clrMapOvr>
  <p:transition spd="med">
    <p:cover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3 Marcador de número de diapositiva"/>
          <p:cNvSpPr>
            <a:spLocks noGrp="1"/>
          </p:cNvSpPr>
          <p:nvPr>
            <p:ph type="sldNum" sz="quarter" idx="10"/>
          </p:nvPr>
        </p:nvSpPr>
        <p:spPr>
          <a:noFill/>
        </p:spPr>
        <p:txBody>
          <a:bodyPr/>
          <a:lstStyle/>
          <a:p>
            <a:r>
              <a:rPr lang="es-ES" smtClean="0"/>
              <a:t>Ampliación Redes 1-</a:t>
            </a:r>
            <a:fld id="{28065D20-C9E4-4A7D-9975-8F4AFCDB536C}" type="slidenum">
              <a:rPr lang="es-ES" smtClean="0"/>
              <a:pPr/>
              <a:t>23</a:t>
            </a:fld>
            <a:endParaRPr lang="es-ES" smtClean="0"/>
          </a:p>
        </p:txBody>
      </p:sp>
      <p:sp>
        <p:nvSpPr>
          <p:cNvPr id="24579" name="Rectangle 2"/>
          <p:cNvSpPr>
            <a:spLocks noGrp="1" noChangeArrowheads="1"/>
          </p:cNvSpPr>
          <p:nvPr>
            <p:ph type="title"/>
          </p:nvPr>
        </p:nvSpPr>
        <p:spPr>
          <a:xfrm>
            <a:off x="288925" y="115888"/>
            <a:ext cx="8604250" cy="1143000"/>
          </a:xfrm>
        </p:spPr>
        <p:txBody>
          <a:bodyPr/>
          <a:lstStyle/>
          <a:p>
            <a:pPr eaLnBrk="1" hangingPunct="1"/>
            <a:r>
              <a:rPr lang="es-ES" sz="3200" smtClean="0"/>
              <a:t>Delimitación de Ámbito por dirección (RFC 2365)</a:t>
            </a:r>
          </a:p>
        </p:txBody>
      </p:sp>
      <p:graphicFrame>
        <p:nvGraphicFramePr>
          <p:cNvPr id="775242" name="Group 74"/>
          <p:cNvGraphicFramePr>
            <a:graphicFrameLocks noGrp="1"/>
          </p:cNvGraphicFramePr>
          <p:nvPr/>
        </p:nvGraphicFramePr>
        <p:xfrm>
          <a:off x="1898650" y="3341688"/>
          <a:ext cx="5842000" cy="2906459"/>
        </p:xfrm>
        <a:graphic>
          <a:graphicData uri="http://schemas.openxmlformats.org/drawingml/2006/table">
            <a:tbl>
              <a:tblPr/>
              <a:tblGrid>
                <a:gridCol w="3048000"/>
                <a:gridCol w="2794000"/>
              </a:tblGrid>
              <a:tr h="2762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Rango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Ámbito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224.0.0.0/24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(224.0.0.0-224.0.0.255)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Nivel de enlace (LAN)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224.0.1.0-238.255.255.255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Global.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239.0.0.0 – 239.191.255.255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Reservado para usos futuros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239.192.0.0/14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(239.192.0.0-239.195.255.255)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Organización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239.196.0.0 – 239.254.255.255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Reservado para usos futuros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239.255.0.0/16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(239.255.0.0-239.255.255.255)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Nivel de enlace (LAN)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06" name="Rectangle 62"/>
          <p:cNvSpPr>
            <a:spLocks noGrp="1" noChangeArrowheads="1"/>
          </p:cNvSpPr>
          <p:nvPr>
            <p:ph type="body" idx="1"/>
          </p:nvPr>
        </p:nvSpPr>
        <p:spPr>
          <a:xfrm>
            <a:off x="1042988" y="1363663"/>
            <a:ext cx="7632700" cy="1417637"/>
          </a:xfrm>
        </p:spPr>
        <p:txBody>
          <a:bodyPr/>
          <a:lstStyle/>
          <a:p>
            <a:pPr eaLnBrk="1" hangingPunct="1">
              <a:lnSpc>
                <a:spcPct val="90000"/>
              </a:lnSpc>
            </a:pPr>
            <a:r>
              <a:rPr lang="es-ES" sz="2000" smtClean="0"/>
              <a:t>Se asigna un significado especial a determinados rangos de direcciones multicast.</a:t>
            </a:r>
          </a:p>
          <a:p>
            <a:pPr eaLnBrk="1" hangingPunct="1">
              <a:lnSpc>
                <a:spcPct val="90000"/>
              </a:lnSpc>
            </a:pPr>
            <a:r>
              <a:rPr lang="es-ES" sz="2000" smtClean="0"/>
              <a:t>El router, mediante ACLs, realiza un filtrado de los paquetes multicast que no deben salir (este filtrado es independiente del descarte por TTL=0</a:t>
            </a:r>
          </a:p>
          <a:p>
            <a:pPr eaLnBrk="1" hangingPunct="1">
              <a:lnSpc>
                <a:spcPct val="90000"/>
              </a:lnSpc>
              <a:buFontTx/>
              <a:buNone/>
            </a:pPr>
            <a:endParaRPr lang="es-ES" sz="2000" smtClean="0"/>
          </a:p>
        </p:txBody>
      </p:sp>
    </p:spTree>
  </p:cSld>
  <p:clrMapOvr>
    <a:masterClrMapping/>
  </p:clrMapOvr>
  <p:transition spd="med">
    <p:cover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número de diapositiva"/>
          <p:cNvSpPr>
            <a:spLocks noGrp="1"/>
          </p:cNvSpPr>
          <p:nvPr>
            <p:ph type="sldNum" sz="quarter" idx="10"/>
          </p:nvPr>
        </p:nvSpPr>
        <p:spPr>
          <a:noFill/>
        </p:spPr>
        <p:txBody>
          <a:bodyPr/>
          <a:lstStyle/>
          <a:p>
            <a:r>
              <a:rPr lang="es-ES" smtClean="0"/>
              <a:t>Ampliación Redes 1-</a:t>
            </a:r>
            <a:fld id="{4277E55B-72F6-4394-A06A-58E23D39C0B4}" type="slidenum">
              <a:rPr lang="es-ES" smtClean="0"/>
              <a:pPr/>
              <a:t>24</a:t>
            </a:fld>
            <a:endParaRPr lang="es-ES" smtClean="0"/>
          </a:p>
        </p:txBody>
      </p:sp>
      <p:sp>
        <p:nvSpPr>
          <p:cNvPr id="25603" name="Line 74"/>
          <p:cNvSpPr>
            <a:spLocks noChangeShapeType="1"/>
          </p:cNvSpPr>
          <p:nvPr/>
        </p:nvSpPr>
        <p:spPr bwMode="auto">
          <a:xfrm>
            <a:off x="3200400" y="4624388"/>
            <a:ext cx="0" cy="1219200"/>
          </a:xfrm>
          <a:prstGeom prst="line">
            <a:avLst/>
          </a:prstGeom>
          <a:noFill/>
          <a:ln w="25400">
            <a:solidFill>
              <a:schemeClr val="accent2"/>
            </a:solidFill>
            <a:round/>
            <a:headEnd/>
            <a:tailEnd/>
          </a:ln>
        </p:spPr>
        <p:txBody>
          <a:bodyPr/>
          <a:lstStyle/>
          <a:p>
            <a:endParaRPr lang="es-ES"/>
          </a:p>
        </p:txBody>
      </p:sp>
      <p:sp>
        <p:nvSpPr>
          <p:cNvPr id="25604" name="Freeform 73"/>
          <p:cNvSpPr>
            <a:spLocks/>
          </p:cNvSpPr>
          <p:nvPr/>
        </p:nvSpPr>
        <p:spPr bwMode="auto">
          <a:xfrm>
            <a:off x="2522538" y="2490788"/>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chemeClr val="accent2"/>
            </a:solidFill>
            <a:prstDash val="solid"/>
            <a:round/>
            <a:headEnd type="none" w="med" len="med"/>
            <a:tailEnd type="none" w="med" len="med"/>
          </a:ln>
        </p:spPr>
        <p:txBody>
          <a:bodyPr/>
          <a:lstStyle/>
          <a:p>
            <a:endParaRPr lang="es-ES"/>
          </a:p>
        </p:txBody>
      </p:sp>
      <p:sp>
        <p:nvSpPr>
          <p:cNvPr id="25605" name="Line 66"/>
          <p:cNvSpPr>
            <a:spLocks noChangeShapeType="1"/>
          </p:cNvSpPr>
          <p:nvPr/>
        </p:nvSpPr>
        <p:spPr bwMode="auto">
          <a:xfrm flipV="1">
            <a:off x="5029200" y="4395788"/>
            <a:ext cx="1219200" cy="0"/>
          </a:xfrm>
          <a:prstGeom prst="line">
            <a:avLst/>
          </a:prstGeom>
          <a:noFill/>
          <a:ln w="25400">
            <a:solidFill>
              <a:schemeClr val="accent2"/>
            </a:solidFill>
            <a:round/>
            <a:headEnd/>
            <a:tailEnd/>
          </a:ln>
        </p:spPr>
        <p:txBody>
          <a:bodyPr/>
          <a:lstStyle/>
          <a:p>
            <a:endParaRPr lang="es-ES"/>
          </a:p>
        </p:txBody>
      </p:sp>
      <p:sp>
        <p:nvSpPr>
          <p:cNvPr id="25606" name="Freeform 2"/>
          <p:cNvSpPr>
            <a:spLocks/>
          </p:cNvSpPr>
          <p:nvPr/>
        </p:nvSpPr>
        <p:spPr bwMode="auto">
          <a:xfrm rot="5400000">
            <a:off x="3543300" y="347503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chemeClr val="accent2"/>
            </a:solidFill>
            <a:prstDash val="solid"/>
            <a:round/>
            <a:headEnd type="none" w="med" len="med"/>
            <a:tailEnd type="none" w="med" len="med"/>
          </a:ln>
        </p:spPr>
        <p:txBody>
          <a:bodyPr/>
          <a:lstStyle/>
          <a:p>
            <a:endParaRPr lang="es-ES"/>
          </a:p>
        </p:txBody>
      </p:sp>
      <p:sp>
        <p:nvSpPr>
          <p:cNvPr id="25607" name="Freeform 3"/>
          <p:cNvSpPr>
            <a:spLocks/>
          </p:cNvSpPr>
          <p:nvPr/>
        </p:nvSpPr>
        <p:spPr bwMode="auto">
          <a:xfrm>
            <a:off x="4740275" y="2446338"/>
            <a:ext cx="2346325" cy="76200"/>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chemeClr val="accent2"/>
            </a:solidFill>
            <a:prstDash val="solid"/>
            <a:round/>
            <a:headEnd type="none" w="med" len="med"/>
            <a:tailEnd type="none" w="med" len="med"/>
          </a:ln>
        </p:spPr>
        <p:txBody>
          <a:bodyPr/>
          <a:lstStyle/>
          <a:p>
            <a:endParaRPr lang="es-ES"/>
          </a:p>
        </p:txBody>
      </p:sp>
      <p:pic>
        <p:nvPicPr>
          <p:cNvPr id="25608" name="Picture 5"/>
          <p:cNvPicPr>
            <a:picLocks noChangeArrowheads="1"/>
          </p:cNvPicPr>
          <p:nvPr/>
        </p:nvPicPr>
        <p:blipFill>
          <a:blip r:embed="rId3" cstate="print"/>
          <a:srcRect/>
          <a:stretch>
            <a:fillRect/>
          </a:stretch>
        </p:blipFill>
        <p:spPr bwMode="auto">
          <a:xfrm>
            <a:off x="2819400" y="3821113"/>
            <a:ext cx="2514600" cy="1063625"/>
          </a:xfrm>
          <a:prstGeom prst="rect">
            <a:avLst/>
          </a:prstGeom>
          <a:noFill/>
          <a:ln w="9525">
            <a:noFill/>
            <a:miter lim="800000"/>
            <a:headEnd/>
            <a:tailEnd/>
          </a:ln>
        </p:spPr>
      </p:pic>
      <p:pic>
        <p:nvPicPr>
          <p:cNvPr id="25609" name="Picture 6"/>
          <p:cNvPicPr>
            <a:picLocks noChangeArrowheads="1"/>
          </p:cNvPicPr>
          <p:nvPr/>
        </p:nvPicPr>
        <p:blipFill>
          <a:blip r:embed="rId4" cstate="print"/>
          <a:srcRect/>
          <a:stretch>
            <a:fillRect/>
          </a:stretch>
        </p:blipFill>
        <p:spPr bwMode="auto">
          <a:xfrm>
            <a:off x="3886200" y="3744913"/>
            <a:ext cx="665163" cy="454025"/>
          </a:xfrm>
          <a:prstGeom prst="rect">
            <a:avLst/>
          </a:prstGeom>
          <a:noFill/>
          <a:ln w="12700">
            <a:noFill/>
            <a:miter lim="800000"/>
            <a:headEnd/>
            <a:tailEnd/>
          </a:ln>
        </p:spPr>
      </p:pic>
      <p:pic>
        <p:nvPicPr>
          <p:cNvPr id="25610" name="Picture 7"/>
          <p:cNvPicPr>
            <a:picLocks noChangeArrowheads="1"/>
          </p:cNvPicPr>
          <p:nvPr/>
        </p:nvPicPr>
        <p:blipFill>
          <a:blip r:embed="rId3" cstate="print"/>
          <a:srcRect/>
          <a:stretch>
            <a:fillRect/>
          </a:stretch>
        </p:blipFill>
        <p:spPr bwMode="auto">
          <a:xfrm>
            <a:off x="3505200" y="1836738"/>
            <a:ext cx="2057400" cy="1368425"/>
          </a:xfrm>
          <a:prstGeom prst="rect">
            <a:avLst/>
          </a:prstGeom>
          <a:noFill/>
          <a:ln w="9525">
            <a:noFill/>
            <a:miter lim="800000"/>
            <a:headEnd/>
            <a:tailEnd/>
          </a:ln>
        </p:spPr>
      </p:pic>
      <p:pic>
        <p:nvPicPr>
          <p:cNvPr id="25611" name="Picture 9"/>
          <p:cNvPicPr>
            <a:picLocks noChangeArrowheads="1"/>
          </p:cNvPicPr>
          <p:nvPr/>
        </p:nvPicPr>
        <p:blipFill>
          <a:blip r:embed="rId4" cstate="print"/>
          <a:srcRect/>
          <a:stretch>
            <a:fillRect/>
          </a:stretch>
        </p:blipFill>
        <p:spPr bwMode="auto">
          <a:xfrm>
            <a:off x="5029200" y="2297113"/>
            <a:ext cx="665163" cy="454025"/>
          </a:xfrm>
          <a:prstGeom prst="rect">
            <a:avLst/>
          </a:prstGeom>
          <a:noFill/>
          <a:ln w="12700">
            <a:noFill/>
            <a:miter lim="800000"/>
            <a:headEnd/>
            <a:tailEnd/>
          </a:ln>
        </p:spPr>
      </p:pic>
      <p:sp>
        <p:nvSpPr>
          <p:cNvPr id="25612" name="Text Box 12"/>
          <p:cNvSpPr txBox="1">
            <a:spLocks noChangeArrowheads="1"/>
          </p:cNvSpPr>
          <p:nvPr/>
        </p:nvSpPr>
        <p:spPr bwMode="auto">
          <a:xfrm>
            <a:off x="3352800" y="4183063"/>
            <a:ext cx="1676400" cy="517525"/>
          </a:xfrm>
          <a:prstGeom prst="rect">
            <a:avLst/>
          </a:prstGeom>
          <a:noFill/>
          <a:ln w="9525">
            <a:noFill/>
            <a:miter lim="800000"/>
            <a:headEnd/>
            <a:tailEnd/>
          </a:ln>
        </p:spPr>
        <p:txBody>
          <a:bodyPr>
            <a:spAutoFit/>
          </a:bodyPr>
          <a:lstStyle/>
          <a:p>
            <a:pPr algn="ctr"/>
            <a:r>
              <a:rPr lang="es-ES" sz="1400" b="1">
                <a:latin typeface="Arial" charset="0"/>
              </a:rPr>
              <a:t>Red de la Univ. de Valencia</a:t>
            </a:r>
          </a:p>
        </p:txBody>
      </p:sp>
      <p:pic>
        <p:nvPicPr>
          <p:cNvPr id="25613" name="Picture 13"/>
          <p:cNvPicPr>
            <a:picLocks noChangeArrowheads="1"/>
          </p:cNvPicPr>
          <p:nvPr/>
        </p:nvPicPr>
        <p:blipFill>
          <a:blip r:embed="rId4" cstate="print"/>
          <a:srcRect/>
          <a:stretch>
            <a:fillRect/>
          </a:stretch>
        </p:blipFill>
        <p:spPr bwMode="auto">
          <a:xfrm>
            <a:off x="3886200" y="2903538"/>
            <a:ext cx="665163" cy="454025"/>
          </a:xfrm>
          <a:prstGeom prst="rect">
            <a:avLst/>
          </a:prstGeom>
          <a:noFill/>
          <a:ln w="12700">
            <a:noFill/>
            <a:miter lim="800000"/>
            <a:headEnd/>
            <a:tailEnd/>
          </a:ln>
        </p:spPr>
      </p:pic>
      <p:sp>
        <p:nvSpPr>
          <p:cNvPr id="25614" name="Text Box 14"/>
          <p:cNvSpPr txBox="1">
            <a:spLocks noChangeArrowheads="1"/>
          </p:cNvSpPr>
          <p:nvPr/>
        </p:nvSpPr>
        <p:spPr bwMode="auto">
          <a:xfrm>
            <a:off x="4114800" y="2370138"/>
            <a:ext cx="990600" cy="304800"/>
          </a:xfrm>
          <a:prstGeom prst="rect">
            <a:avLst/>
          </a:prstGeom>
          <a:noFill/>
          <a:ln w="9525">
            <a:noFill/>
            <a:miter lim="800000"/>
            <a:headEnd/>
            <a:tailEnd/>
          </a:ln>
        </p:spPr>
        <p:txBody>
          <a:bodyPr>
            <a:spAutoFit/>
          </a:bodyPr>
          <a:lstStyle/>
          <a:p>
            <a:pPr algn="ctr"/>
            <a:r>
              <a:rPr lang="es-ES" sz="1400" b="1">
                <a:latin typeface="Arial" charset="0"/>
              </a:rPr>
              <a:t>RedIRIS</a:t>
            </a:r>
          </a:p>
        </p:txBody>
      </p:sp>
      <p:sp>
        <p:nvSpPr>
          <p:cNvPr id="25615" name="Text Box 30"/>
          <p:cNvSpPr txBox="1">
            <a:spLocks noChangeArrowheads="1"/>
          </p:cNvSpPr>
          <p:nvPr/>
        </p:nvSpPr>
        <p:spPr bwMode="auto">
          <a:xfrm>
            <a:off x="3657600" y="5538788"/>
            <a:ext cx="1981200" cy="304800"/>
          </a:xfrm>
          <a:prstGeom prst="rect">
            <a:avLst/>
          </a:prstGeom>
          <a:noFill/>
          <a:ln w="9525">
            <a:noFill/>
            <a:miter lim="800000"/>
            <a:headEnd/>
            <a:tailEnd/>
          </a:ln>
        </p:spPr>
        <p:txBody>
          <a:bodyPr>
            <a:spAutoFit/>
          </a:bodyPr>
          <a:lstStyle/>
          <a:p>
            <a:pPr algn="ctr"/>
            <a:r>
              <a:rPr lang="es-ES" sz="1400" b="1">
                <a:latin typeface="Arial" charset="0"/>
              </a:rPr>
              <a:t>239.255.0.0/16</a:t>
            </a:r>
          </a:p>
        </p:txBody>
      </p:sp>
      <p:sp>
        <p:nvSpPr>
          <p:cNvPr id="25616" name="Text Box 57"/>
          <p:cNvSpPr txBox="1">
            <a:spLocks noChangeArrowheads="1"/>
          </p:cNvSpPr>
          <p:nvPr/>
        </p:nvSpPr>
        <p:spPr bwMode="auto">
          <a:xfrm>
            <a:off x="998538" y="57150"/>
            <a:ext cx="6815137" cy="1066800"/>
          </a:xfrm>
          <a:prstGeom prst="rect">
            <a:avLst/>
          </a:prstGeom>
          <a:noFill/>
          <a:ln w="9525">
            <a:noFill/>
            <a:miter lim="800000"/>
            <a:headEnd/>
            <a:tailEnd/>
          </a:ln>
        </p:spPr>
        <p:txBody>
          <a:bodyPr wrap="none">
            <a:spAutoFit/>
          </a:bodyPr>
          <a:lstStyle/>
          <a:p>
            <a:pPr algn="ctr"/>
            <a:r>
              <a:rPr lang="es-ES" sz="3200">
                <a:latin typeface="Arial" charset="0"/>
              </a:rPr>
              <a:t>Delimitación del ámbito por dirección</a:t>
            </a:r>
          </a:p>
          <a:p>
            <a:pPr algn="ctr"/>
            <a:r>
              <a:rPr lang="es-ES" sz="3200">
                <a:latin typeface="Arial" charset="0"/>
              </a:rPr>
              <a:t>(RFC 2365, 7/1998)</a:t>
            </a:r>
          </a:p>
        </p:txBody>
      </p:sp>
      <p:sp>
        <p:nvSpPr>
          <p:cNvPr id="25617" name="Oval 58"/>
          <p:cNvSpPr>
            <a:spLocks noChangeArrowheads="1"/>
          </p:cNvSpPr>
          <p:nvPr/>
        </p:nvSpPr>
        <p:spPr bwMode="auto">
          <a:xfrm>
            <a:off x="1600200" y="4776788"/>
            <a:ext cx="2057400" cy="1250950"/>
          </a:xfrm>
          <a:prstGeom prst="ellipse">
            <a:avLst/>
          </a:prstGeom>
          <a:noFill/>
          <a:ln w="9525">
            <a:solidFill>
              <a:schemeClr val="tx1"/>
            </a:solidFill>
            <a:round/>
            <a:headEnd/>
            <a:tailEnd/>
          </a:ln>
        </p:spPr>
        <p:txBody>
          <a:bodyPr wrap="none" anchor="ctr"/>
          <a:lstStyle/>
          <a:p>
            <a:endParaRPr lang="es-ES"/>
          </a:p>
        </p:txBody>
      </p:sp>
      <p:sp>
        <p:nvSpPr>
          <p:cNvPr id="25618" name="Oval 59"/>
          <p:cNvSpPr>
            <a:spLocks noChangeArrowheads="1"/>
          </p:cNvSpPr>
          <p:nvPr/>
        </p:nvSpPr>
        <p:spPr bwMode="auto">
          <a:xfrm>
            <a:off x="1066800" y="3665538"/>
            <a:ext cx="6019800" cy="2667000"/>
          </a:xfrm>
          <a:prstGeom prst="ellipse">
            <a:avLst/>
          </a:prstGeom>
          <a:noFill/>
          <a:ln w="9525">
            <a:solidFill>
              <a:schemeClr val="tx1"/>
            </a:solidFill>
            <a:round/>
            <a:headEnd/>
            <a:tailEnd/>
          </a:ln>
        </p:spPr>
        <p:txBody>
          <a:bodyPr wrap="none" anchor="ctr"/>
          <a:lstStyle/>
          <a:p>
            <a:endParaRPr lang="es-ES"/>
          </a:p>
        </p:txBody>
      </p:sp>
      <p:sp>
        <p:nvSpPr>
          <p:cNvPr id="25619" name="Text Box 60"/>
          <p:cNvSpPr txBox="1">
            <a:spLocks noChangeArrowheads="1"/>
          </p:cNvSpPr>
          <p:nvPr/>
        </p:nvSpPr>
        <p:spPr bwMode="auto">
          <a:xfrm>
            <a:off x="7086600" y="4776788"/>
            <a:ext cx="1981200" cy="304800"/>
          </a:xfrm>
          <a:prstGeom prst="rect">
            <a:avLst/>
          </a:prstGeom>
          <a:noFill/>
          <a:ln w="9525">
            <a:noFill/>
            <a:miter lim="800000"/>
            <a:headEnd/>
            <a:tailEnd/>
          </a:ln>
        </p:spPr>
        <p:txBody>
          <a:bodyPr>
            <a:spAutoFit/>
          </a:bodyPr>
          <a:lstStyle/>
          <a:p>
            <a:pPr algn="ctr"/>
            <a:r>
              <a:rPr lang="es-ES" sz="1400" b="1">
                <a:latin typeface="Arial" charset="0"/>
              </a:rPr>
              <a:t>239.192.0.0/14</a:t>
            </a:r>
          </a:p>
        </p:txBody>
      </p:sp>
      <p:sp>
        <p:nvSpPr>
          <p:cNvPr id="25620" name="Oval 61"/>
          <p:cNvSpPr>
            <a:spLocks noChangeArrowheads="1"/>
          </p:cNvSpPr>
          <p:nvPr/>
        </p:nvSpPr>
        <p:spPr bwMode="auto">
          <a:xfrm>
            <a:off x="0" y="1500188"/>
            <a:ext cx="9144000" cy="4953000"/>
          </a:xfrm>
          <a:prstGeom prst="ellipse">
            <a:avLst/>
          </a:prstGeom>
          <a:noFill/>
          <a:ln w="9525">
            <a:solidFill>
              <a:schemeClr val="tx1"/>
            </a:solidFill>
            <a:round/>
            <a:headEnd/>
            <a:tailEnd/>
          </a:ln>
        </p:spPr>
        <p:txBody>
          <a:bodyPr wrap="none" anchor="ctr"/>
          <a:lstStyle/>
          <a:p>
            <a:endParaRPr lang="es-ES"/>
          </a:p>
        </p:txBody>
      </p:sp>
      <p:sp>
        <p:nvSpPr>
          <p:cNvPr id="25621" name="Text Box 62"/>
          <p:cNvSpPr txBox="1">
            <a:spLocks noChangeArrowheads="1"/>
          </p:cNvSpPr>
          <p:nvPr/>
        </p:nvSpPr>
        <p:spPr bwMode="auto">
          <a:xfrm>
            <a:off x="6629400" y="1119188"/>
            <a:ext cx="2362200" cy="304800"/>
          </a:xfrm>
          <a:prstGeom prst="rect">
            <a:avLst/>
          </a:prstGeom>
          <a:noFill/>
          <a:ln w="9525">
            <a:noFill/>
            <a:miter lim="800000"/>
            <a:headEnd/>
            <a:tailEnd/>
          </a:ln>
        </p:spPr>
        <p:txBody>
          <a:bodyPr>
            <a:spAutoFit/>
          </a:bodyPr>
          <a:lstStyle/>
          <a:p>
            <a:pPr algn="ctr"/>
            <a:r>
              <a:rPr lang="es-ES" sz="1400" b="1">
                <a:latin typeface="Arial" charset="0"/>
              </a:rPr>
              <a:t>224.0.1.0-238.255.255.255</a:t>
            </a:r>
          </a:p>
        </p:txBody>
      </p:sp>
      <p:sp>
        <p:nvSpPr>
          <p:cNvPr id="25622" name="Line 63"/>
          <p:cNvSpPr>
            <a:spLocks noChangeShapeType="1"/>
          </p:cNvSpPr>
          <p:nvPr/>
        </p:nvSpPr>
        <p:spPr bwMode="auto">
          <a:xfrm flipV="1">
            <a:off x="6248400" y="4243388"/>
            <a:ext cx="0" cy="1066800"/>
          </a:xfrm>
          <a:prstGeom prst="line">
            <a:avLst/>
          </a:prstGeom>
          <a:noFill/>
          <a:ln w="25400">
            <a:solidFill>
              <a:schemeClr val="accent2"/>
            </a:solidFill>
            <a:round/>
            <a:headEnd/>
            <a:tailEnd/>
          </a:ln>
        </p:spPr>
        <p:txBody>
          <a:bodyPr/>
          <a:lstStyle/>
          <a:p>
            <a:endParaRPr lang="es-ES"/>
          </a:p>
        </p:txBody>
      </p:sp>
      <p:pic>
        <p:nvPicPr>
          <p:cNvPr id="25623" name="Picture 64"/>
          <p:cNvPicPr>
            <a:picLocks noChangeArrowheads="1"/>
          </p:cNvPicPr>
          <p:nvPr/>
        </p:nvPicPr>
        <p:blipFill>
          <a:blip r:embed="rId4" cstate="print"/>
          <a:srcRect/>
          <a:stretch>
            <a:fillRect/>
          </a:stretch>
        </p:blipFill>
        <p:spPr bwMode="auto">
          <a:xfrm>
            <a:off x="5430838" y="4170363"/>
            <a:ext cx="665162" cy="454025"/>
          </a:xfrm>
          <a:prstGeom prst="rect">
            <a:avLst/>
          </a:prstGeom>
          <a:noFill/>
          <a:ln w="12700">
            <a:noFill/>
            <a:miter lim="800000"/>
            <a:headEnd/>
            <a:tailEnd/>
          </a:ln>
        </p:spPr>
      </p:pic>
      <p:sp>
        <p:nvSpPr>
          <p:cNvPr id="25624" name="Line 68"/>
          <p:cNvSpPr>
            <a:spLocks noChangeShapeType="1"/>
          </p:cNvSpPr>
          <p:nvPr/>
        </p:nvSpPr>
        <p:spPr bwMode="auto">
          <a:xfrm flipV="1">
            <a:off x="5715000" y="5233988"/>
            <a:ext cx="533400" cy="0"/>
          </a:xfrm>
          <a:prstGeom prst="line">
            <a:avLst/>
          </a:prstGeom>
          <a:noFill/>
          <a:ln w="25400">
            <a:solidFill>
              <a:schemeClr val="accent2"/>
            </a:solidFill>
            <a:round/>
            <a:headEnd/>
            <a:tailEnd/>
          </a:ln>
        </p:spPr>
        <p:txBody>
          <a:bodyPr/>
          <a:lstStyle/>
          <a:p>
            <a:endParaRPr lang="es-ES"/>
          </a:p>
        </p:txBody>
      </p:sp>
      <p:pic>
        <p:nvPicPr>
          <p:cNvPr id="25625" name="Picture 67"/>
          <p:cNvPicPr>
            <a:picLocks noChangeArrowheads="1"/>
          </p:cNvPicPr>
          <p:nvPr/>
        </p:nvPicPr>
        <p:blipFill>
          <a:blip r:embed="rId5" cstate="print"/>
          <a:srcRect/>
          <a:stretch>
            <a:fillRect/>
          </a:stretch>
        </p:blipFill>
        <p:spPr bwMode="auto">
          <a:xfrm>
            <a:off x="5562600" y="4852988"/>
            <a:ext cx="533400" cy="533400"/>
          </a:xfrm>
          <a:prstGeom prst="rect">
            <a:avLst/>
          </a:prstGeom>
          <a:noFill/>
          <a:ln w="12700">
            <a:noFill/>
            <a:miter lim="800000"/>
            <a:headEnd/>
            <a:tailEnd/>
          </a:ln>
        </p:spPr>
      </p:pic>
      <p:pic>
        <p:nvPicPr>
          <p:cNvPr id="25626" name="Picture 69"/>
          <p:cNvPicPr>
            <a:picLocks noChangeArrowheads="1"/>
          </p:cNvPicPr>
          <p:nvPr/>
        </p:nvPicPr>
        <p:blipFill>
          <a:blip r:embed="rId3" cstate="print"/>
          <a:srcRect/>
          <a:stretch>
            <a:fillRect/>
          </a:stretch>
        </p:blipFill>
        <p:spPr bwMode="auto">
          <a:xfrm>
            <a:off x="838200" y="2033588"/>
            <a:ext cx="2133600" cy="1063625"/>
          </a:xfrm>
          <a:prstGeom prst="rect">
            <a:avLst/>
          </a:prstGeom>
          <a:noFill/>
          <a:ln w="9525">
            <a:noFill/>
            <a:miter lim="800000"/>
            <a:headEnd/>
            <a:tailEnd/>
          </a:ln>
        </p:spPr>
      </p:pic>
      <p:sp>
        <p:nvSpPr>
          <p:cNvPr id="25627" name="Text Box 70"/>
          <p:cNvSpPr txBox="1">
            <a:spLocks noChangeArrowheads="1"/>
          </p:cNvSpPr>
          <p:nvPr/>
        </p:nvSpPr>
        <p:spPr bwMode="auto">
          <a:xfrm>
            <a:off x="914400" y="2338388"/>
            <a:ext cx="1600200" cy="517525"/>
          </a:xfrm>
          <a:prstGeom prst="rect">
            <a:avLst/>
          </a:prstGeom>
          <a:noFill/>
          <a:ln w="9525">
            <a:noFill/>
            <a:miter lim="800000"/>
            <a:headEnd/>
            <a:tailEnd/>
          </a:ln>
        </p:spPr>
        <p:txBody>
          <a:bodyPr>
            <a:spAutoFit/>
          </a:bodyPr>
          <a:lstStyle/>
          <a:p>
            <a:pPr algn="ctr"/>
            <a:r>
              <a:rPr lang="es-ES" sz="1400" b="1">
                <a:latin typeface="Arial" charset="0"/>
              </a:rPr>
              <a:t>Red de la Univ. de Murcia</a:t>
            </a:r>
          </a:p>
        </p:txBody>
      </p:sp>
      <p:pic>
        <p:nvPicPr>
          <p:cNvPr id="25628" name="Picture 71"/>
          <p:cNvPicPr>
            <a:picLocks noChangeArrowheads="1"/>
          </p:cNvPicPr>
          <p:nvPr/>
        </p:nvPicPr>
        <p:blipFill>
          <a:blip r:embed="rId4" cstate="print"/>
          <a:srcRect/>
          <a:stretch>
            <a:fillRect/>
          </a:stretch>
        </p:blipFill>
        <p:spPr bwMode="auto">
          <a:xfrm>
            <a:off x="2362200" y="2341563"/>
            <a:ext cx="665163" cy="454025"/>
          </a:xfrm>
          <a:prstGeom prst="rect">
            <a:avLst/>
          </a:prstGeom>
          <a:noFill/>
          <a:ln w="12700">
            <a:noFill/>
            <a:miter lim="800000"/>
            <a:headEnd/>
            <a:tailEnd/>
          </a:ln>
        </p:spPr>
      </p:pic>
      <p:pic>
        <p:nvPicPr>
          <p:cNvPr id="25629" name="Picture 72"/>
          <p:cNvPicPr>
            <a:picLocks noChangeArrowheads="1"/>
          </p:cNvPicPr>
          <p:nvPr/>
        </p:nvPicPr>
        <p:blipFill>
          <a:blip r:embed="rId4" cstate="print"/>
          <a:srcRect/>
          <a:stretch>
            <a:fillRect/>
          </a:stretch>
        </p:blipFill>
        <p:spPr bwMode="auto">
          <a:xfrm>
            <a:off x="3429000" y="2338388"/>
            <a:ext cx="665163" cy="454025"/>
          </a:xfrm>
          <a:prstGeom prst="rect">
            <a:avLst/>
          </a:prstGeom>
          <a:noFill/>
          <a:ln w="12700">
            <a:noFill/>
            <a:miter lim="800000"/>
            <a:headEnd/>
            <a:tailEnd/>
          </a:ln>
        </p:spPr>
      </p:pic>
      <p:sp>
        <p:nvSpPr>
          <p:cNvPr id="25630" name="Line 75"/>
          <p:cNvSpPr>
            <a:spLocks noChangeShapeType="1"/>
          </p:cNvSpPr>
          <p:nvPr/>
        </p:nvSpPr>
        <p:spPr bwMode="auto">
          <a:xfrm>
            <a:off x="1905000" y="5843588"/>
            <a:ext cx="1676400" cy="0"/>
          </a:xfrm>
          <a:prstGeom prst="line">
            <a:avLst/>
          </a:prstGeom>
          <a:noFill/>
          <a:ln w="25400">
            <a:solidFill>
              <a:schemeClr val="accent2"/>
            </a:solidFill>
            <a:round/>
            <a:headEnd/>
            <a:tailEnd/>
          </a:ln>
        </p:spPr>
        <p:txBody>
          <a:bodyPr/>
          <a:lstStyle/>
          <a:p>
            <a:endParaRPr lang="es-ES"/>
          </a:p>
        </p:txBody>
      </p:sp>
      <p:pic>
        <p:nvPicPr>
          <p:cNvPr id="25631" name="Picture 76"/>
          <p:cNvPicPr>
            <a:picLocks noChangeArrowheads="1"/>
          </p:cNvPicPr>
          <p:nvPr/>
        </p:nvPicPr>
        <p:blipFill>
          <a:blip r:embed="rId4" cstate="print"/>
          <a:srcRect/>
          <a:stretch>
            <a:fillRect/>
          </a:stretch>
        </p:blipFill>
        <p:spPr bwMode="auto">
          <a:xfrm>
            <a:off x="2895600" y="5237163"/>
            <a:ext cx="665163" cy="454025"/>
          </a:xfrm>
          <a:prstGeom prst="rect">
            <a:avLst/>
          </a:prstGeom>
          <a:noFill/>
          <a:ln w="12700">
            <a:noFill/>
            <a:miter lim="800000"/>
            <a:headEnd/>
            <a:tailEnd/>
          </a:ln>
        </p:spPr>
      </p:pic>
      <p:sp>
        <p:nvSpPr>
          <p:cNvPr id="25632" name="Line 78"/>
          <p:cNvSpPr>
            <a:spLocks noChangeShapeType="1"/>
          </p:cNvSpPr>
          <p:nvPr/>
        </p:nvSpPr>
        <p:spPr bwMode="auto">
          <a:xfrm rot="5400000">
            <a:off x="2197893" y="5555457"/>
            <a:ext cx="576263" cy="0"/>
          </a:xfrm>
          <a:prstGeom prst="line">
            <a:avLst/>
          </a:prstGeom>
          <a:noFill/>
          <a:ln w="25400">
            <a:solidFill>
              <a:schemeClr val="accent2"/>
            </a:solidFill>
            <a:round/>
            <a:headEnd/>
            <a:tailEnd/>
          </a:ln>
        </p:spPr>
        <p:txBody>
          <a:bodyPr/>
          <a:lstStyle/>
          <a:p>
            <a:endParaRPr lang="es-ES"/>
          </a:p>
        </p:txBody>
      </p:sp>
      <p:grpSp>
        <p:nvGrpSpPr>
          <p:cNvPr id="25633" name="Group 79"/>
          <p:cNvGrpSpPr>
            <a:grpSpLocks/>
          </p:cNvGrpSpPr>
          <p:nvPr/>
        </p:nvGrpSpPr>
        <p:grpSpPr bwMode="auto">
          <a:xfrm>
            <a:off x="1557338" y="4932363"/>
            <a:ext cx="876300" cy="365125"/>
            <a:chOff x="1728" y="1584"/>
            <a:chExt cx="816" cy="366"/>
          </a:xfrm>
        </p:grpSpPr>
        <p:sp>
          <p:nvSpPr>
            <p:cNvPr id="25651" name="Line 80"/>
            <p:cNvSpPr>
              <a:spLocks noChangeShapeType="1"/>
            </p:cNvSpPr>
            <p:nvPr/>
          </p:nvSpPr>
          <p:spPr bwMode="auto">
            <a:xfrm>
              <a:off x="2064" y="1776"/>
              <a:ext cx="480" cy="0"/>
            </a:xfrm>
            <a:prstGeom prst="line">
              <a:avLst/>
            </a:prstGeom>
            <a:noFill/>
            <a:ln w="9525">
              <a:solidFill>
                <a:schemeClr val="tx1"/>
              </a:solidFill>
              <a:round/>
              <a:headEnd/>
              <a:tailEnd/>
            </a:ln>
          </p:spPr>
          <p:txBody>
            <a:bodyPr/>
            <a:lstStyle/>
            <a:p>
              <a:endParaRPr lang="es-ES"/>
            </a:p>
          </p:txBody>
        </p:sp>
        <p:pic>
          <p:nvPicPr>
            <p:cNvPr id="25652" name="Picture 81"/>
            <p:cNvPicPr>
              <a:picLocks noChangeArrowheads="1"/>
            </p:cNvPicPr>
            <p:nvPr/>
          </p:nvPicPr>
          <p:blipFill>
            <a:blip r:embed="rId6" cstate="print"/>
            <a:srcRect/>
            <a:stretch>
              <a:fillRect/>
            </a:stretch>
          </p:blipFill>
          <p:spPr bwMode="auto">
            <a:xfrm>
              <a:off x="1728" y="1584"/>
              <a:ext cx="506" cy="366"/>
            </a:xfrm>
            <a:prstGeom prst="rect">
              <a:avLst/>
            </a:prstGeom>
            <a:noFill/>
            <a:ln w="12700">
              <a:noFill/>
              <a:miter lim="800000"/>
              <a:headEnd/>
              <a:tailEnd/>
            </a:ln>
          </p:spPr>
        </p:pic>
      </p:grpSp>
      <p:pic>
        <p:nvPicPr>
          <p:cNvPr id="25634" name="Picture 82" descr="Woman"/>
          <p:cNvPicPr>
            <a:picLocks noChangeAspect="1" noChangeArrowheads="1"/>
          </p:cNvPicPr>
          <p:nvPr/>
        </p:nvPicPr>
        <p:blipFill>
          <a:blip r:embed="rId7" cstate="print"/>
          <a:srcRect/>
          <a:stretch>
            <a:fillRect/>
          </a:stretch>
        </p:blipFill>
        <p:spPr bwMode="auto">
          <a:xfrm>
            <a:off x="1123950" y="4548188"/>
            <a:ext cx="323850" cy="1055687"/>
          </a:xfrm>
          <a:prstGeom prst="rect">
            <a:avLst/>
          </a:prstGeom>
          <a:noFill/>
          <a:ln w="9525">
            <a:noFill/>
            <a:miter lim="800000"/>
            <a:headEnd/>
            <a:tailEnd/>
          </a:ln>
        </p:spPr>
      </p:pic>
      <p:pic>
        <p:nvPicPr>
          <p:cNvPr id="25635" name="Picture 83"/>
          <p:cNvPicPr>
            <a:picLocks noChangeArrowheads="1"/>
          </p:cNvPicPr>
          <p:nvPr/>
        </p:nvPicPr>
        <p:blipFill>
          <a:blip r:embed="rId8" cstate="print"/>
          <a:srcRect/>
          <a:stretch>
            <a:fillRect/>
          </a:stretch>
        </p:blipFill>
        <p:spPr bwMode="auto">
          <a:xfrm>
            <a:off x="2281238" y="4787900"/>
            <a:ext cx="461962" cy="600075"/>
          </a:xfrm>
          <a:prstGeom prst="rect">
            <a:avLst/>
          </a:prstGeom>
          <a:noFill/>
          <a:ln w="12700">
            <a:noFill/>
            <a:miter lim="800000"/>
            <a:headEnd/>
            <a:tailEnd/>
          </a:ln>
        </p:spPr>
      </p:pic>
      <p:sp>
        <p:nvSpPr>
          <p:cNvPr id="25636" name="Freeform 84"/>
          <p:cNvSpPr>
            <a:spLocks/>
          </p:cNvSpPr>
          <p:nvPr/>
        </p:nvSpPr>
        <p:spPr bwMode="auto">
          <a:xfrm rot="-7800000">
            <a:off x="7554912" y="3244851"/>
            <a:ext cx="987425" cy="95250"/>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chemeClr val="accent2"/>
            </a:solidFill>
            <a:prstDash val="solid"/>
            <a:round/>
            <a:headEnd type="none" w="med" len="med"/>
            <a:tailEnd type="none" w="med" len="med"/>
          </a:ln>
        </p:spPr>
        <p:txBody>
          <a:bodyPr/>
          <a:lstStyle/>
          <a:p>
            <a:endParaRPr lang="es-ES"/>
          </a:p>
        </p:txBody>
      </p:sp>
      <p:pic>
        <p:nvPicPr>
          <p:cNvPr id="25637" name="Picture 85"/>
          <p:cNvPicPr>
            <a:picLocks noChangeArrowheads="1"/>
          </p:cNvPicPr>
          <p:nvPr/>
        </p:nvPicPr>
        <p:blipFill>
          <a:blip r:embed="rId3" cstate="print"/>
          <a:srcRect/>
          <a:stretch>
            <a:fillRect/>
          </a:stretch>
        </p:blipFill>
        <p:spPr bwMode="auto">
          <a:xfrm>
            <a:off x="5919788" y="2341563"/>
            <a:ext cx="2133600" cy="1063625"/>
          </a:xfrm>
          <a:prstGeom prst="rect">
            <a:avLst/>
          </a:prstGeom>
          <a:noFill/>
          <a:ln w="9525">
            <a:noFill/>
            <a:miter lim="800000"/>
            <a:headEnd/>
            <a:tailEnd/>
          </a:ln>
        </p:spPr>
      </p:pic>
      <p:sp>
        <p:nvSpPr>
          <p:cNvPr id="25638" name="Text Box 86"/>
          <p:cNvSpPr txBox="1">
            <a:spLocks noChangeArrowheads="1"/>
          </p:cNvSpPr>
          <p:nvPr/>
        </p:nvSpPr>
        <p:spPr bwMode="auto">
          <a:xfrm>
            <a:off x="6553200" y="2795588"/>
            <a:ext cx="990600" cy="304800"/>
          </a:xfrm>
          <a:prstGeom prst="rect">
            <a:avLst/>
          </a:prstGeom>
          <a:noFill/>
          <a:ln w="9525">
            <a:noFill/>
            <a:miter lim="800000"/>
            <a:headEnd/>
            <a:tailEnd/>
          </a:ln>
        </p:spPr>
        <p:txBody>
          <a:bodyPr>
            <a:spAutoFit/>
          </a:bodyPr>
          <a:lstStyle/>
          <a:p>
            <a:pPr algn="ctr"/>
            <a:r>
              <a:rPr lang="es-ES" sz="1400" b="1">
                <a:latin typeface="Arial" charset="0"/>
              </a:rPr>
              <a:t>Europa</a:t>
            </a:r>
          </a:p>
        </p:txBody>
      </p:sp>
      <p:pic>
        <p:nvPicPr>
          <p:cNvPr id="25639" name="Picture 87"/>
          <p:cNvPicPr>
            <a:picLocks noChangeArrowheads="1"/>
          </p:cNvPicPr>
          <p:nvPr/>
        </p:nvPicPr>
        <p:blipFill>
          <a:blip r:embed="rId3" cstate="print"/>
          <a:srcRect/>
          <a:stretch>
            <a:fillRect/>
          </a:stretch>
        </p:blipFill>
        <p:spPr bwMode="auto">
          <a:xfrm>
            <a:off x="7543800" y="3557588"/>
            <a:ext cx="1600200" cy="1066800"/>
          </a:xfrm>
          <a:prstGeom prst="rect">
            <a:avLst/>
          </a:prstGeom>
          <a:noFill/>
          <a:ln w="9525">
            <a:noFill/>
            <a:miter lim="800000"/>
            <a:headEnd/>
            <a:tailEnd/>
          </a:ln>
        </p:spPr>
      </p:pic>
      <p:sp>
        <p:nvSpPr>
          <p:cNvPr id="25640" name="Text Box 88"/>
          <p:cNvSpPr txBox="1">
            <a:spLocks noChangeArrowheads="1"/>
          </p:cNvSpPr>
          <p:nvPr/>
        </p:nvSpPr>
        <p:spPr bwMode="auto">
          <a:xfrm>
            <a:off x="7977188" y="3938588"/>
            <a:ext cx="990600" cy="304800"/>
          </a:xfrm>
          <a:prstGeom prst="rect">
            <a:avLst/>
          </a:prstGeom>
          <a:noFill/>
          <a:ln w="9525">
            <a:noFill/>
            <a:miter lim="800000"/>
            <a:headEnd/>
            <a:tailEnd/>
          </a:ln>
        </p:spPr>
        <p:txBody>
          <a:bodyPr>
            <a:spAutoFit/>
          </a:bodyPr>
          <a:lstStyle/>
          <a:p>
            <a:pPr algn="ctr"/>
            <a:r>
              <a:rPr lang="es-ES" sz="1400" b="1">
                <a:latin typeface="Arial" charset="0"/>
              </a:rPr>
              <a:t>Mundo</a:t>
            </a:r>
          </a:p>
        </p:txBody>
      </p:sp>
      <p:pic>
        <p:nvPicPr>
          <p:cNvPr id="25641" name="Picture 89"/>
          <p:cNvPicPr>
            <a:picLocks noChangeArrowheads="1"/>
          </p:cNvPicPr>
          <p:nvPr/>
        </p:nvPicPr>
        <p:blipFill>
          <a:blip r:embed="rId4" cstate="print"/>
          <a:srcRect/>
          <a:stretch>
            <a:fillRect/>
          </a:stretch>
        </p:blipFill>
        <p:spPr bwMode="auto">
          <a:xfrm>
            <a:off x="7467600" y="2795588"/>
            <a:ext cx="665163" cy="454025"/>
          </a:xfrm>
          <a:prstGeom prst="rect">
            <a:avLst/>
          </a:prstGeom>
          <a:noFill/>
          <a:ln w="12700">
            <a:noFill/>
            <a:miter lim="800000"/>
            <a:headEnd/>
            <a:tailEnd/>
          </a:ln>
        </p:spPr>
      </p:pic>
      <p:pic>
        <p:nvPicPr>
          <p:cNvPr id="25642" name="Picture 90"/>
          <p:cNvPicPr>
            <a:picLocks noChangeArrowheads="1"/>
          </p:cNvPicPr>
          <p:nvPr/>
        </p:nvPicPr>
        <p:blipFill>
          <a:blip r:embed="rId4" cstate="print"/>
          <a:srcRect/>
          <a:stretch>
            <a:fillRect/>
          </a:stretch>
        </p:blipFill>
        <p:spPr bwMode="auto">
          <a:xfrm>
            <a:off x="7924800" y="3405188"/>
            <a:ext cx="665163" cy="454025"/>
          </a:xfrm>
          <a:prstGeom prst="rect">
            <a:avLst/>
          </a:prstGeom>
          <a:noFill/>
          <a:ln w="12700">
            <a:noFill/>
            <a:miter lim="800000"/>
            <a:headEnd/>
            <a:tailEnd/>
          </a:ln>
        </p:spPr>
      </p:pic>
      <p:pic>
        <p:nvPicPr>
          <p:cNvPr id="25643" name="Picture 16"/>
          <p:cNvPicPr>
            <a:picLocks noChangeArrowheads="1"/>
          </p:cNvPicPr>
          <p:nvPr/>
        </p:nvPicPr>
        <p:blipFill>
          <a:blip r:embed="rId4" cstate="print"/>
          <a:srcRect/>
          <a:stretch>
            <a:fillRect/>
          </a:stretch>
        </p:blipFill>
        <p:spPr bwMode="auto">
          <a:xfrm>
            <a:off x="6172200" y="2220913"/>
            <a:ext cx="665163" cy="454025"/>
          </a:xfrm>
          <a:prstGeom prst="rect">
            <a:avLst/>
          </a:prstGeom>
          <a:noFill/>
          <a:ln w="12700">
            <a:noFill/>
            <a:miter lim="800000"/>
            <a:headEnd/>
            <a:tailEnd/>
          </a:ln>
        </p:spPr>
      </p:pic>
      <p:sp>
        <p:nvSpPr>
          <p:cNvPr id="25644" name="Text Box 91"/>
          <p:cNvSpPr txBox="1">
            <a:spLocks noChangeArrowheads="1"/>
          </p:cNvSpPr>
          <p:nvPr/>
        </p:nvSpPr>
        <p:spPr bwMode="auto">
          <a:xfrm>
            <a:off x="1676400" y="3405188"/>
            <a:ext cx="1981200" cy="304800"/>
          </a:xfrm>
          <a:prstGeom prst="rect">
            <a:avLst/>
          </a:prstGeom>
          <a:noFill/>
          <a:ln w="9525">
            <a:noFill/>
            <a:miter lim="800000"/>
            <a:headEnd/>
            <a:tailEnd/>
          </a:ln>
        </p:spPr>
        <p:txBody>
          <a:bodyPr>
            <a:spAutoFit/>
          </a:bodyPr>
          <a:lstStyle/>
          <a:p>
            <a:pPr algn="ctr"/>
            <a:r>
              <a:rPr lang="es-ES" sz="1400" b="1">
                <a:latin typeface="Arial" charset="0"/>
              </a:rPr>
              <a:t>Filtra 239.192.0.0/14</a:t>
            </a:r>
          </a:p>
        </p:txBody>
      </p:sp>
      <p:sp>
        <p:nvSpPr>
          <p:cNvPr id="25645" name="Line 92"/>
          <p:cNvSpPr>
            <a:spLocks noChangeShapeType="1"/>
          </p:cNvSpPr>
          <p:nvPr/>
        </p:nvSpPr>
        <p:spPr bwMode="auto">
          <a:xfrm>
            <a:off x="3581400" y="3557588"/>
            <a:ext cx="533400" cy="0"/>
          </a:xfrm>
          <a:prstGeom prst="line">
            <a:avLst/>
          </a:prstGeom>
          <a:noFill/>
          <a:ln w="9525">
            <a:solidFill>
              <a:schemeClr val="tx1"/>
            </a:solidFill>
            <a:round/>
            <a:headEnd/>
            <a:tailEnd type="triangle" w="med" len="med"/>
          </a:ln>
        </p:spPr>
        <p:txBody>
          <a:bodyPr/>
          <a:lstStyle/>
          <a:p>
            <a:endParaRPr lang="es-ES"/>
          </a:p>
        </p:txBody>
      </p:sp>
      <p:sp>
        <p:nvSpPr>
          <p:cNvPr id="25646" name="Text Box 93"/>
          <p:cNvSpPr txBox="1">
            <a:spLocks noChangeArrowheads="1"/>
          </p:cNvSpPr>
          <p:nvPr/>
        </p:nvSpPr>
        <p:spPr bwMode="auto">
          <a:xfrm>
            <a:off x="3505200" y="4929188"/>
            <a:ext cx="1981200" cy="304800"/>
          </a:xfrm>
          <a:prstGeom prst="rect">
            <a:avLst/>
          </a:prstGeom>
          <a:noFill/>
          <a:ln w="9525">
            <a:noFill/>
            <a:miter lim="800000"/>
            <a:headEnd/>
            <a:tailEnd/>
          </a:ln>
        </p:spPr>
        <p:txBody>
          <a:bodyPr>
            <a:spAutoFit/>
          </a:bodyPr>
          <a:lstStyle/>
          <a:p>
            <a:pPr algn="ctr"/>
            <a:r>
              <a:rPr lang="es-ES" sz="1400" b="1">
                <a:latin typeface="Arial" charset="0"/>
              </a:rPr>
              <a:t>Filtra 239.255.0.0/16</a:t>
            </a:r>
          </a:p>
        </p:txBody>
      </p:sp>
      <p:sp>
        <p:nvSpPr>
          <p:cNvPr id="25647" name="Line 94"/>
          <p:cNvSpPr>
            <a:spLocks noChangeShapeType="1"/>
          </p:cNvSpPr>
          <p:nvPr/>
        </p:nvSpPr>
        <p:spPr bwMode="auto">
          <a:xfrm flipH="1">
            <a:off x="3276600" y="5081588"/>
            <a:ext cx="304800" cy="0"/>
          </a:xfrm>
          <a:prstGeom prst="line">
            <a:avLst/>
          </a:prstGeom>
          <a:noFill/>
          <a:ln w="9525">
            <a:solidFill>
              <a:schemeClr val="tx1"/>
            </a:solidFill>
            <a:round/>
            <a:headEnd/>
            <a:tailEnd type="triangle" w="med" len="med"/>
          </a:ln>
        </p:spPr>
        <p:txBody>
          <a:bodyPr/>
          <a:lstStyle/>
          <a:p>
            <a:endParaRPr lang="es-ES"/>
          </a:p>
        </p:txBody>
      </p:sp>
      <p:sp>
        <p:nvSpPr>
          <p:cNvPr id="25648" name="Line 95"/>
          <p:cNvSpPr>
            <a:spLocks noChangeShapeType="1"/>
          </p:cNvSpPr>
          <p:nvPr/>
        </p:nvSpPr>
        <p:spPr bwMode="auto">
          <a:xfrm flipH="1" flipV="1">
            <a:off x="3657600" y="5538788"/>
            <a:ext cx="304800" cy="76200"/>
          </a:xfrm>
          <a:prstGeom prst="line">
            <a:avLst/>
          </a:prstGeom>
          <a:noFill/>
          <a:ln w="9525">
            <a:solidFill>
              <a:schemeClr val="tx1"/>
            </a:solidFill>
            <a:round/>
            <a:headEnd/>
            <a:tailEnd type="triangle" w="med" len="med"/>
          </a:ln>
        </p:spPr>
        <p:txBody>
          <a:bodyPr/>
          <a:lstStyle/>
          <a:p>
            <a:endParaRPr lang="es-ES"/>
          </a:p>
        </p:txBody>
      </p:sp>
      <p:sp>
        <p:nvSpPr>
          <p:cNvPr id="25649" name="Line 96"/>
          <p:cNvSpPr>
            <a:spLocks noChangeShapeType="1"/>
          </p:cNvSpPr>
          <p:nvPr/>
        </p:nvSpPr>
        <p:spPr bwMode="auto">
          <a:xfrm flipH="1">
            <a:off x="7086600" y="4929188"/>
            <a:ext cx="304800" cy="0"/>
          </a:xfrm>
          <a:prstGeom prst="line">
            <a:avLst/>
          </a:prstGeom>
          <a:noFill/>
          <a:ln w="9525">
            <a:solidFill>
              <a:schemeClr val="tx1"/>
            </a:solidFill>
            <a:round/>
            <a:headEnd/>
            <a:tailEnd type="triangle" w="med" len="med"/>
          </a:ln>
        </p:spPr>
        <p:txBody>
          <a:bodyPr/>
          <a:lstStyle/>
          <a:p>
            <a:endParaRPr lang="es-ES"/>
          </a:p>
        </p:txBody>
      </p:sp>
      <p:sp>
        <p:nvSpPr>
          <p:cNvPr id="25650" name="Line 97"/>
          <p:cNvSpPr>
            <a:spLocks noChangeShapeType="1"/>
          </p:cNvSpPr>
          <p:nvPr/>
        </p:nvSpPr>
        <p:spPr bwMode="auto">
          <a:xfrm flipH="1">
            <a:off x="6477000" y="1347788"/>
            <a:ext cx="228600" cy="304800"/>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spd="med">
    <p:cover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3 Marcador de número de diapositiva"/>
          <p:cNvSpPr>
            <a:spLocks noGrp="1"/>
          </p:cNvSpPr>
          <p:nvPr>
            <p:ph type="sldNum" sz="quarter" idx="10"/>
          </p:nvPr>
        </p:nvSpPr>
        <p:spPr>
          <a:noFill/>
        </p:spPr>
        <p:txBody>
          <a:bodyPr/>
          <a:lstStyle/>
          <a:p>
            <a:r>
              <a:rPr lang="es-ES" smtClean="0"/>
              <a:t>Ampliación Redes 1-</a:t>
            </a:r>
            <a:fld id="{5EF66218-4B9A-4F35-BF39-A25BD1BFE553}" type="slidenum">
              <a:rPr lang="es-ES" smtClean="0"/>
              <a:pPr/>
              <a:t>25</a:t>
            </a:fld>
            <a:endParaRPr lang="es-ES" smtClean="0"/>
          </a:p>
        </p:txBody>
      </p:sp>
      <p:sp>
        <p:nvSpPr>
          <p:cNvPr id="26627" name="Rectangle 2"/>
          <p:cNvSpPr>
            <a:spLocks noGrp="1" noChangeArrowheads="1"/>
          </p:cNvSpPr>
          <p:nvPr>
            <p:ph type="title"/>
          </p:nvPr>
        </p:nvSpPr>
        <p:spPr>
          <a:xfrm>
            <a:off x="685800" y="609600"/>
            <a:ext cx="7772400" cy="838200"/>
          </a:xfrm>
        </p:spPr>
        <p:txBody>
          <a:bodyPr/>
          <a:lstStyle/>
          <a:p>
            <a:pPr eaLnBrk="1" hangingPunct="1"/>
            <a:r>
              <a:rPr lang="es-ES" sz="3600" smtClean="0"/>
              <a:t>Delimitación de ambito multicast por dirección en IPv6</a:t>
            </a:r>
          </a:p>
        </p:txBody>
      </p:sp>
      <p:sp>
        <p:nvSpPr>
          <p:cNvPr id="26628" name="Rectangle 3"/>
          <p:cNvSpPr>
            <a:spLocks noGrp="1" noChangeArrowheads="1"/>
          </p:cNvSpPr>
          <p:nvPr>
            <p:ph type="body" idx="1"/>
          </p:nvPr>
        </p:nvSpPr>
        <p:spPr>
          <a:xfrm>
            <a:off x="685800" y="1752600"/>
            <a:ext cx="6172200" cy="533400"/>
          </a:xfrm>
        </p:spPr>
        <p:txBody>
          <a:bodyPr/>
          <a:lstStyle/>
          <a:p>
            <a:pPr eaLnBrk="1" hangingPunct="1">
              <a:buFontTx/>
              <a:buNone/>
            </a:pPr>
            <a:r>
              <a:rPr lang="es-ES" sz="2400" smtClean="0">
                <a:latin typeface="Arial" charset="0"/>
              </a:rPr>
              <a:t>Formato de las direcciones IPv6 multicast:</a:t>
            </a:r>
          </a:p>
        </p:txBody>
      </p:sp>
      <p:graphicFrame>
        <p:nvGraphicFramePr>
          <p:cNvPr id="841769" name="Group 41"/>
          <p:cNvGraphicFramePr>
            <a:graphicFrameLocks noGrp="1"/>
          </p:cNvGraphicFramePr>
          <p:nvPr/>
        </p:nvGraphicFramePr>
        <p:xfrm>
          <a:off x="762000" y="2743200"/>
          <a:ext cx="8161338" cy="431800"/>
        </p:xfrm>
        <a:graphic>
          <a:graphicData uri="http://schemas.openxmlformats.org/drawingml/2006/table">
            <a:tbl>
              <a:tblPr/>
              <a:tblGrid>
                <a:gridCol w="1047750"/>
                <a:gridCol w="625475"/>
                <a:gridCol w="806450"/>
                <a:gridCol w="5681663"/>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Times New Roman" pitchFamily="18" charset="0"/>
                        </a:rPr>
                        <a:t>1111 1111</a:t>
                      </a:r>
                      <a:endParaRPr kumimoji="0" lang="es-ES"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rPr>
                        <a:t>Flags</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Times New Roman" pitchFamily="18" charset="0"/>
                        </a:rPr>
                        <a:t>Scope</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Times New Roman" pitchFamily="18" charset="0"/>
                        </a:rPr>
                        <a:t>Grupo Multicast</a:t>
                      </a:r>
                      <a:endParaRPr kumimoji="0" lang="es-ES" sz="1600" b="0" i="0" u="none" strike="noStrike" cap="none" normalizeH="0" baseline="0" smtClean="0">
                        <a:ln>
                          <a:noFill/>
                        </a:ln>
                        <a:solidFill>
                          <a:schemeClr val="tx1"/>
                        </a:solidFill>
                        <a:effectLst/>
                        <a:latin typeface="Times New Roman" pitchFamily="18" charset="0"/>
                      </a:endParaRPr>
                    </a:p>
                  </a:txBody>
                  <a:tcP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41" name="Rectangle 24"/>
          <p:cNvSpPr>
            <a:spLocks noChangeArrowheads="1"/>
          </p:cNvSpPr>
          <p:nvPr/>
        </p:nvSpPr>
        <p:spPr bwMode="auto">
          <a:xfrm>
            <a:off x="457200" y="3581400"/>
            <a:ext cx="2895600" cy="533400"/>
          </a:xfrm>
          <a:prstGeom prst="rect">
            <a:avLst/>
          </a:prstGeom>
          <a:noFill/>
          <a:ln w="9525">
            <a:noFill/>
            <a:miter lim="800000"/>
            <a:headEnd/>
            <a:tailEnd/>
          </a:ln>
        </p:spPr>
        <p:txBody>
          <a:bodyPr/>
          <a:lstStyle/>
          <a:p>
            <a:pPr marL="342900" indent="-342900">
              <a:spcBef>
                <a:spcPct val="20000"/>
              </a:spcBef>
            </a:pPr>
            <a:r>
              <a:rPr lang="es-ES" sz="1800">
                <a:latin typeface="Arial" charset="0"/>
              </a:rPr>
              <a:t>Flags: 000T, donde:</a:t>
            </a:r>
          </a:p>
        </p:txBody>
      </p:sp>
      <p:sp>
        <p:nvSpPr>
          <p:cNvPr id="26642" name="Text Box 25"/>
          <p:cNvSpPr txBox="1">
            <a:spLocks noChangeArrowheads="1"/>
          </p:cNvSpPr>
          <p:nvPr/>
        </p:nvSpPr>
        <p:spPr bwMode="auto">
          <a:xfrm>
            <a:off x="517525" y="2098675"/>
            <a:ext cx="184150" cy="457200"/>
          </a:xfrm>
          <a:prstGeom prst="rect">
            <a:avLst/>
          </a:prstGeom>
          <a:noFill/>
          <a:ln w="9525">
            <a:noFill/>
            <a:miter lim="800000"/>
            <a:headEnd/>
            <a:tailEnd/>
          </a:ln>
        </p:spPr>
        <p:txBody>
          <a:bodyPr wrap="none">
            <a:spAutoFit/>
          </a:bodyPr>
          <a:lstStyle/>
          <a:p>
            <a:endParaRPr lang="es-ES"/>
          </a:p>
        </p:txBody>
      </p:sp>
      <p:sp>
        <p:nvSpPr>
          <p:cNvPr id="26643" name="Text Box 26"/>
          <p:cNvSpPr txBox="1">
            <a:spLocks noChangeArrowheads="1"/>
          </p:cNvSpPr>
          <p:nvPr/>
        </p:nvSpPr>
        <p:spPr bwMode="auto">
          <a:xfrm>
            <a:off x="1165225" y="2362200"/>
            <a:ext cx="282575" cy="304800"/>
          </a:xfrm>
          <a:prstGeom prst="rect">
            <a:avLst/>
          </a:prstGeom>
          <a:noFill/>
          <a:ln w="9525">
            <a:noFill/>
            <a:miter lim="800000"/>
            <a:headEnd/>
            <a:tailEnd/>
          </a:ln>
        </p:spPr>
        <p:txBody>
          <a:bodyPr wrap="none">
            <a:spAutoFit/>
          </a:bodyPr>
          <a:lstStyle/>
          <a:p>
            <a:r>
              <a:rPr lang="es-ES" sz="1400" b="1">
                <a:latin typeface="Arial" charset="0"/>
              </a:rPr>
              <a:t>8</a:t>
            </a:r>
          </a:p>
        </p:txBody>
      </p:sp>
      <p:sp>
        <p:nvSpPr>
          <p:cNvPr id="26644" name="Text Box 27"/>
          <p:cNvSpPr txBox="1">
            <a:spLocks noChangeArrowheads="1"/>
          </p:cNvSpPr>
          <p:nvPr/>
        </p:nvSpPr>
        <p:spPr bwMode="auto">
          <a:xfrm>
            <a:off x="1981200" y="2362200"/>
            <a:ext cx="282575" cy="304800"/>
          </a:xfrm>
          <a:prstGeom prst="rect">
            <a:avLst/>
          </a:prstGeom>
          <a:noFill/>
          <a:ln w="9525">
            <a:noFill/>
            <a:miter lim="800000"/>
            <a:headEnd/>
            <a:tailEnd/>
          </a:ln>
        </p:spPr>
        <p:txBody>
          <a:bodyPr wrap="none">
            <a:spAutoFit/>
          </a:bodyPr>
          <a:lstStyle/>
          <a:p>
            <a:r>
              <a:rPr lang="es-ES" sz="1400" b="1">
                <a:latin typeface="Arial" charset="0"/>
              </a:rPr>
              <a:t>4</a:t>
            </a:r>
          </a:p>
        </p:txBody>
      </p:sp>
      <p:sp>
        <p:nvSpPr>
          <p:cNvPr id="26645" name="Text Box 28"/>
          <p:cNvSpPr txBox="1">
            <a:spLocks noChangeArrowheads="1"/>
          </p:cNvSpPr>
          <p:nvPr/>
        </p:nvSpPr>
        <p:spPr bwMode="auto">
          <a:xfrm>
            <a:off x="152400" y="2359025"/>
            <a:ext cx="744538" cy="304800"/>
          </a:xfrm>
          <a:prstGeom prst="rect">
            <a:avLst/>
          </a:prstGeom>
          <a:noFill/>
          <a:ln w="9525">
            <a:noFill/>
            <a:miter lim="800000"/>
            <a:headEnd/>
            <a:tailEnd/>
          </a:ln>
        </p:spPr>
        <p:txBody>
          <a:bodyPr wrap="none">
            <a:spAutoFit/>
          </a:bodyPr>
          <a:lstStyle/>
          <a:p>
            <a:r>
              <a:rPr lang="es-ES" sz="1400" b="1">
                <a:latin typeface="Arial" charset="0"/>
              </a:rPr>
              <a:t>Bits </a:t>
            </a:r>
            <a:r>
              <a:rPr lang="es-ES" sz="1400" b="1">
                <a:latin typeface="Arial" charset="0"/>
                <a:sym typeface="Symbol" pitchFamily="18" charset="2"/>
              </a:rPr>
              <a:t></a:t>
            </a:r>
            <a:endParaRPr lang="es-ES" sz="1400" b="1">
              <a:latin typeface="Arial" charset="0"/>
            </a:endParaRPr>
          </a:p>
        </p:txBody>
      </p:sp>
      <p:sp>
        <p:nvSpPr>
          <p:cNvPr id="26646" name="Text Box 34"/>
          <p:cNvSpPr txBox="1">
            <a:spLocks noChangeArrowheads="1"/>
          </p:cNvSpPr>
          <p:nvPr/>
        </p:nvSpPr>
        <p:spPr bwMode="auto">
          <a:xfrm>
            <a:off x="2689225" y="2362200"/>
            <a:ext cx="282575" cy="304800"/>
          </a:xfrm>
          <a:prstGeom prst="rect">
            <a:avLst/>
          </a:prstGeom>
          <a:noFill/>
          <a:ln w="9525">
            <a:noFill/>
            <a:miter lim="800000"/>
            <a:headEnd/>
            <a:tailEnd/>
          </a:ln>
        </p:spPr>
        <p:txBody>
          <a:bodyPr wrap="none">
            <a:spAutoFit/>
          </a:bodyPr>
          <a:lstStyle/>
          <a:p>
            <a:r>
              <a:rPr lang="es-ES" sz="1400" b="1">
                <a:latin typeface="Arial" charset="0"/>
              </a:rPr>
              <a:t>4</a:t>
            </a:r>
          </a:p>
        </p:txBody>
      </p:sp>
      <p:sp>
        <p:nvSpPr>
          <p:cNvPr id="26647" name="Text Box 35"/>
          <p:cNvSpPr txBox="1">
            <a:spLocks noChangeArrowheads="1"/>
          </p:cNvSpPr>
          <p:nvPr/>
        </p:nvSpPr>
        <p:spPr bwMode="auto">
          <a:xfrm>
            <a:off x="5432425" y="2362200"/>
            <a:ext cx="479425" cy="304800"/>
          </a:xfrm>
          <a:prstGeom prst="rect">
            <a:avLst/>
          </a:prstGeom>
          <a:noFill/>
          <a:ln w="9525">
            <a:noFill/>
            <a:miter lim="800000"/>
            <a:headEnd/>
            <a:tailEnd/>
          </a:ln>
        </p:spPr>
        <p:txBody>
          <a:bodyPr wrap="none">
            <a:spAutoFit/>
          </a:bodyPr>
          <a:lstStyle/>
          <a:p>
            <a:r>
              <a:rPr lang="es-ES" sz="1400" b="1">
                <a:latin typeface="Arial" charset="0"/>
              </a:rPr>
              <a:t>112</a:t>
            </a:r>
          </a:p>
        </p:txBody>
      </p:sp>
      <p:sp>
        <p:nvSpPr>
          <p:cNvPr id="26648" name="Text Box 36"/>
          <p:cNvSpPr txBox="1">
            <a:spLocks noChangeArrowheads="1"/>
          </p:cNvSpPr>
          <p:nvPr/>
        </p:nvSpPr>
        <p:spPr bwMode="auto">
          <a:xfrm>
            <a:off x="1371600" y="4216400"/>
            <a:ext cx="6591300" cy="641350"/>
          </a:xfrm>
          <a:prstGeom prst="rect">
            <a:avLst/>
          </a:prstGeom>
          <a:noFill/>
          <a:ln w="9525">
            <a:noFill/>
            <a:miter lim="800000"/>
            <a:headEnd/>
            <a:tailEnd/>
          </a:ln>
        </p:spPr>
        <p:txBody>
          <a:bodyPr wrap="none">
            <a:spAutoFit/>
          </a:bodyPr>
          <a:lstStyle/>
          <a:p>
            <a:r>
              <a:rPr lang="es-ES" sz="1800">
                <a:latin typeface="Arial" charset="0"/>
              </a:rPr>
              <a:t>T = 0: dirección asignada de forma global y permanente (IANA)</a:t>
            </a:r>
          </a:p>
          <a:p>
            <a:r>
              <a:rPr lang="es-ES" sz="1800">
                <a:latin typeface="Arial" charset="0"/>
              </a:rPr>
              <a:t>T = 1: dirección asignada de forma local y temporal</a:t>
            </a:r>
          </a:p>
        </p:txBody>
      </p:sp>
      <p:sp>
        <p:nvSpPr>
          <p:cNvPr id="26649" name="Rectangle 37"/>
          <p:cNvSpPr>
            <a:spLocks noChangeArrowheads="1"/>
          </p:cNvSpPr>
          <p:nvPr/>
        </p:nvSpPr>
        <p:spPr bwMode="auto">
          <a:xfrm>
            <a:off x="457200" y="5181600"/>
            <a:ext cx="7848600" cy="533400"/>
          </a:xfrm>
          <a:prstGeom prst="rect">
            <a:avLst/>
          </a:prstGeom>
          <a:noFill/>
          <a:ln w="9525">
            <a:noFill/>
            <a:miter lim="800000"/>
            <a:headEnd/>
            <a:tailEnd/>
          </a:ln>
        </p:spPr>
        <p:txBody>
          <a:bodyPr/>
          <a:lstStyle/>
          <a:p>
            <a:pPr marL="342900" indent="-342900">
              <a:spcBef>
                <a:spcPct val="20000"/>
              </a:spcBef>
            </a:pPr>
            <a:r>
              <a:rPr lang="es-ES" sz="1800">
                <a:latin typeface="Arial" charset="0"/>
              </a:rPr>
              <a:t>Scope (0-F): valor que indica el ámbito o alcance de la emisión. Puede haber 16 ámbitos diferentes. El grupo multicast puede ser cualquiera.</a:t>
            </a:r>
          </a:p>
        </p:txBody>
      </p:sp>
    </p:spTree>
  </p:cSld>
  <p:clrMapOvr>
    <a:masterClrMapping/>
  </p:clrMapOvr>
  <p:transition spd="med">
    <p:cover dir="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3 Marcador de número de diapositiva"/>
          <p:cNvSpPr>
            <a:spLocks noGrp="1"/>
          </p:cNvSpPr>
          <p:nvPr>
            <p:ph type="sldNum" sz="quarter" idx="10"/>
          </p:nvPr>
        </p:nvSpPr>
        <p:spPr>
          <a:noFill/>
        </p:spPr>
        <p:txBody>
          <a:bodyPr/>
          <a:lstStyle/>
          <a:p>
            <a:r>
              <a:rPr lang="es-ES" smtClean="0"/>
              <a:t>Ampliación Redes 1-</a:t>
            </a:r>
            <a:fld id="{E92FBC95-7F80-49DD-9B2E-B707EF5E02A8}" type="slidenum">
              <a:rPr lang="es-ES" smtClean="0"/>
              <a:pPr/>
              <a:t>26</a:t>
            </a:fld>
            <a:endParaRPr lang="es-ES" smtClean="0"/>
          </a:p>
        </p:txBody>
      </p:sp>
      <p:sp>
        <p:nvSpPr>
          <p:cNvPr id="27651" name="Rectangle 2"/>
          <p:cNvSpPr>
            <a:spLocks noGrp="1" noChangeArrowheads="1"/>
          </p:cNvSpPr>
          <p:nvPr>
            <p:ph type="title"/>
          </p:nvPr>
        </p:nvSpPr>
        <p:spPr>
          <a:xfrm>
            <a:off x="609600" y="188913"/>
            <a:ext cx="7772400" cy="609600"/>
          </a:xfrm>
        </p:spPr>
        <p:txBody>
          <a:bodyPr/>
          <a:lstStyle/>
          <a:p>
            <a:pPr eaLnBrk="1" hangingPunct="1"/>
            <a:r>
              <a:rPr lang="es-ES" sz="3600" smtClean="0"/>
              <a:t>Equivalencia de ámbitos IPv4-IPv6</a:t>
            </a:r>
          </a:p>
        </p:txBody>
      </p:sp>
      <p:graphicFrame>
        <p:nvGraphicFramePr>
          <p:cNvPr id="840845" name="Group 141"/>
          <p:cNvGraphicFramePr>
            <a:graphicFrameLocks noGrp="1"/>
          </p:cNvGraphicFramePr>
          <p:nvPr/>
        </p:nvGraphicFramePr>
        <p:xfrm>
          <a:off x="1589088" y="1027113"/>
          <a:ext cx="5735637" cy="5394960"/>
        </p:xfrm>
        <a:graphic>
          <a:graphicData uri="http://schemas.openxmlformats.org/drawingml/2006/table">
            <a:tbl>
              <a:tblPr/>
              <a:tblGrid>
                <a:gridCol w="1130300"/>
                <a:gridCol w="2027237"/>
                <a:gridCol w="2578100"/>
              </a:tblGrid>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Scope IPv6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Ámbito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Direcciones IPv4 (RFC 2365)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Reservado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Nodo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Nivel de enlace (LAN)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224.0.0.0/24     239.255.0.0/16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(sin asignar)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(sin asignar)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Ubicación (ej. Campus)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(sin asignar)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(sin asignar)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Organización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239.192.0.0/14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9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(sin asignar)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(sin asignar)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(sin asignar)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(sin asignar)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(sin asignar)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Global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224.0.1.0-238.255.255.255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Reservado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over dir="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3 Marcador de número de diapositiva"/>
          <p:cNvSpPr>
            <a:spLocks noGrp="1"/>
          </p:cNvSpPr>
          <p:nvPr>
            <p:ph type="sldNum" sz="quarter" idx="10"/>
          </p:nvPr>
        </p:nvSpPr>
        <p:spPr>
          <a:noFill/>
        </p:spPr>
        <p:txBody>
          <a:bodyPr/>
          <a:lstStyle/>
          <a:p>
            <a:r>
              <a:rPr lang="es-ES" smtClean="0"/>
              <a:t>Ampliación Redes 1-</a:t>
            </a:r>
            <a:fld id="{C6CA4F0C-1FE1-4136-B421-A0693F8C9E4E}" type="slidenum">
              <a:rPr lang="es-ES" smtClean="0"/>
              <a:pPr/>
              <a:t>27</a:t>
            </a:fld>
            <a:endParaRPr lang="es-ES" smtClean="0"/>
          </a:p>
        </p:txBody>
      </p:sp>
      <p:sp>
        <p:nvSpPr>
          <p:cNvPr id="28675" name="Rectangle 2"/>
          <p:cNvSpPr>
            <a:spLocks noGrp="1" noChangeArrowheads="1"/>
          </p:cNvSpPr>
          <p:nvPr>
            <p:ph type="title"/>
          </p:nvPr>
        </p:nvSpPr>
        <p:spPr>
          <a:xfrm>
            <a:off x="685800" y="44450"/>
            <a:ext cx="7772400" cy="1143000"/>
          </a:xfrm>
        </p:spPr>
        <p:txBody>
          <a:bodyPr/>
          <a:lstStyle/>
          <a:p>
            <a:pPr eaLnBrk="1" hangingPunct="1"/>
            <a:r>
              <a:rPr lang="es-ES" sz="4000" smtClean="0"/>
              <a:t>Asignación de direcciones multicast</a:t>
            </a:r>
          </a:p>
        </p:txBody>
      </p:sp>
      <p:sp>
        <p:nvSpPr>
          <p:cNvPr id="28676" name="Rectangle 3"/>
          <p:cNvSpPr>
            <a:spLocks noGrp="1" noChangeArrowheads="1"/>
          </p:cNvSpPr>
          <p:nvPr>
            <p:ph type="body" idx="1"/>
          </p:nvPr>
        </p:nvSpPr>
        <p:spPr>
          <a:xfrm>
            <a:off x="685800" y="1052513"/>
            <a:ext cx="7772400" cy="4114800"/>
          </a:xfrm>
        </p:spPr>
        <p:txBody>
          <a:bodyPr/>
          <a:lstStyle/>
          <a:p>
            <a:pPr eaLnBrk="1" hangingPunct="1"/>
            <a:r>
              <a:rPr lang="es-ES" sz="2400" smtClean="0"/>
              <a:t>Actualmente en Internet las direcciones multicast se asignan normalmente mediante el protocolo SAP (Session Announcement Protocol, RFC 2974, 10/2000). El rango de direcciones que utiliza SAP es el 224.2.0.0/16.</a:t>
            </a:r>
          </a:p>
          <a:p>
            <a:pPr eaLnBrk="1" hangingPunct="1"/>
            <a:r>
              <a:rPr lang="es-ES" sz="2400" smtClean="0"/>
              <a:t>El SAP presenta varios inconvenientes:</a:t>
            </a:r>
          </a:p>
          <a:p>
            <a:pPr lvl="1" eaLnBrk="1" hangingPunct="1"/>
            <a:r>
              <a:rPr lang="es-ES" sz="2400" smtClean="0"/>
              <a:t>Tiene una estructura plana, no jerárquica. Por tanto no es escalable</a:t>
            </a:r>
          </a:p>
          <a:p>
            <a:pPr lvl="1" eaLnBrk="1" hangingPunct="1"/>
            <a:r>
              <a:rPr lang="es-ES" sz="2400" smtClean="0"/>
              <a:t>Esta pensado específicamente para aplicaciones multimedia</a:t>
            </a:r>
          </a:p>
          <a:p>
            <a:pPr lvl="1" eaLnBrk="1" hangingPunct="1"/>
            <a:r>
              <a:rPr lang="es-ES" sz="2400" smtClean="0"/>
              <a:t>La asignación se realiza dinámicamente. No es posible efectuar asignaciones estáticas (permanentes)</a:t>
            </a:r>
          </a:p>
          <a:p>
            <a:pPr eaLnBrk="1" hangingPunct="1"/>
            <a:r>
              <a:rPr lang="es-ES" sz="2400" smtClean="0"/>
              <a:t>Se han propuesto otros protocolos más avanzados pero hasta la fecha no han tenido éxito</a:t>
            </a:r>
          </a:p>
        </p:txBody>
      </p:sp>
    </p:spTree>
  </p:cSld>
  <p:clrMapOvr>
    <a:masterClrMapping/>
  </p:clrMapOvr>
  <p:transition spd="med">
    <p:cover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1-</a:t>
            </a:r>
            <a:fld id="{D391D355-50C4-4452-A546-439D604453CA}" type="slidenum">
              <a:rPr lang="es-ES"/>
              <a:pPr/>
              <a:t>28</a:t>
            </a:fld>
            <a:endParaRPr lang="es-ES"/>
          </a:p>
        </p:txBody>
      </p:sp>
      <p:sp>
        <p:nvSpPr>
          <p:cNvPr id="839682" name="Rectangle 2"/>
          <p:cNvSpPr>
            <a:spLocks noGrp="1" noChangeArrowheads="1"/>
          </p:cNvSpPr>
          <p:nvPr>
            <p:ph type="title"/>
          </p:nvPr>
        </p:nvSpPr>
        <p:spPr>
          <a:xfrm>
            <a:off x="685800" y="476250"/>
            <a:ext cx="7772400" cy="1143000"/>
          </a:xfrm>
        </p:spPr>
        <p:txBody>
          <a:bodyPr/>
          <a:lstStyle/>
          <a:p>
            <a:r>
              <a:rPr lang="es-ES" sz="4000"/>
              <a:t>Protocolos de asignación de direcciones multicast</a:t>
            </a:r>
          </a:p>
        </p:txBody>
      </p:sp>
      <p:sp>
        <p:nvSpPr>
          <p:cNvPr id="839683" name="Rectangle 3"/>
          <p:cNvSpPr>
            <a:spLocks noGrp="1" noChangeArrowheads="1"/>
          </p:cNvSpPr>
          <p:nvPr>
            <p:ph type="body" idx="1"/>
          </p:nvPr>
        </p:nvSpPr>
        <p:spPr>
          <a:xfrm>
            <a:off x="685800" y="1847850"/>
            <a:ext cx="7772400" cy="4114800"/>
          </a:xfrm>
        </p:spPr>
        <p:txBody>
          <a:bodyPr/>
          <a:lstStyle/>
          <a:p>
            <a:pPr>
              <a:lnSpc>
                <a:spcPct val="90000"/>
              </a:lnSpc>
            </a:pPr>
            <a:r>
              <a:rPr lang="es-ES" sz="2400"/>
              <a:t>Para la asignación de direcciones multicast el IETF ha definido el protocolo MADCAP (Multicast Address Dynamic Client Allocation Protocol) RFC 2730 (12/1999)</a:t>
            </a:r>
          </a:p>
          <a:p>
            <a:pPr>
              <a:lnSpc>
                <a:spcPct val="90000"/>
              </a:lnSpc>
            </a:pPr>
            <a:r>
              <a:rPr lang="es-ES" sz="2400"/>
              <a:t>MADCAP está inspirado en DHCP</a:t>
            </a:r>
          </a:p>
          <a:p>
            <a:pPr>
              <a:lnSpc>
                <a:spcPct val="90000"/>
              </a:lnSpc>
            </a:pPr>
            <a:r>
              <a:rPr lang="es-ES" sz="2400"/>
              <a:t>El servidor MADCAP necesita disponer de un rango de direcciones para repartir. </a:t>
            </a:r>
          </a:p>
          <a:p>
            <a:pPr>
              <a:lnSpc>
                <a:spcPct val="90000"/>
              </a:lnSpc>
            </a:pPr>
            <a:r>
              <a:rPr lang="es-ES" sz="2400"/>
              <a:t>Las direcciones multicast se asignan a los servidores MADCAP mediante otro protocolo, el MASC (Multicast Address Set Claim) RFC 2909 9/2000)</a:t>
            </a:r>
          </a:p>
          <a:p>
            <a:pPr>
              <a:lnSpc>
                <a:spcPct val="90000"/>
              </a:lnSpc>
            </a:pPr>
            <a:r>
              <a:rPr lang="es-ES" sz="2400"/>
              <a:t>MASC hace las funciones de los RIR (registros regionales) pero de forma dinámica. Las direcciones siguen una agregación de acuerdo al proveedor.</a:t>
            </a:r>
          </a:p>
        </p:txBody>
      </p:sp>
    </p:spTree>
    <p:extLst>
      <p:ext uri="{BB962C8B-B14F-4D97-AF65-F5344CB8AC3E}">
        <p14:creationId xmlns:p14="http://schemas.microsoft.com/office/powerpoint/2010/main" val="1758977798"/>
      </p:ext>
    </p:extLst>
  </p:cSld>
  <p:clrMapOvr>
    <a:masterClrMapping/>
  </p:clrMapOvr>
  <p:transition spd="med">
    <p:cover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2 Marcador de número de diapositiva"/>
          <p:cNvSpPr>
            <a:spLocks noGrp="1"/>
          </p:cNvSpPr>
          <p:nvPr>
            <p:ph type="sldNum" sz="quarter" idx="10"/>
          </p:nvPr>
        </p:nvSpPr>
        <p:spPr/>
        <p:txBody>
          <a:bodyPr/>
          <a:lstStyle/>
          <a:p>
            <a:r>
              <a:rPr lang="es-ES"/>
              <a:t>Ampliación Redes 1-</a:t>
            </a:r>
            <a:fld id="{31E43948-BD29-4DA9-B7AC-246316186930}" type="slidenum">
              <a:rPr lang="es-ES"/>
              <a:pPr/>
              <a:t>29</a:t>
            </a:fld>
            <a:endParaRPr lang="es-ES"/>
          </a:p>
        </p:txBody>
      </p:sp>
      <p:sp>
        <p:nvSpPr>
          <p:cNvPr id="838740" name="Line 84"/>
          <p:cNvSpPr>
            <a:spLocks noChangeShapeType="1"/>
          </p:cNvSpPr>
          <p:nvPr/>
        </p:nvSpPr>
        <p:spPr bwMode="auto">
          <a:xfrm flipH="1">
            <a:off x="1939925" y="4724400"/>
            <a:ext cx="76200" cy="685800"/>
          </a:xfrm>
          <a:prstGeom prst="line">
            <a:avLst/>
          </a:prstGeom>
          <a:noFill/>
          <a:ln w="25400">
            <a:solidFill>
              <a:srgbClr val="0000FF"/>
            </a:solidFill>
            <a:round/>
            <a:headEnd/>
            <a:tailEnd/>
          </a:ln>
          <a:effectLst/>
        </p:spPr>
        <p:txBody>
          <a:bodyPr/>
          <a:lstStyle/>
          <a:p>
            <a:endParaRPr lang="es-ES"/>
          </a:p>
        </p:txBody>
      </p:sp>
      <p:sp>
        <p:nvSpPr>
          <p:cNvPr id="838741" name="Line 85"/>
          <p:cNvSpPr>
            <a:spLocks noChangeShapeType="1"/>
          </p:cNvSpPr>
          <p:nvPr/>
        </p:nvSpPr>
        <p:spPr bwMode="auto">
          <a:xfrm>
            <a:off x="2625725" y="4724400"/>
            <a:ext cx="152400" cy="609600"/>
          </a:xfrm>
          <a:prstGeom prst="line">
            <a:avLst/>
          </a:prstGeom>
          <a:noFill/>
          <a:ln w="25400">
            <a:solidFill>
              <a:srgbClr val="0000FF"/>
            </a:solidFill>
            <a:round/>
            <a:headEnd/>
            <a:tailEnd/>
          </a:ln>
          <a:effectLst/>
        </p:spPr>
        <p:txBody>
          <a:bodyPr/>
          <a:lstStyle/>
          <a:p>
            <a:endParaRPr lang="es-ES"/>
          </a:p>
        </p:txBody>
      </p:sp>
      <p:sp>
        <p:nvSpPr>
          <p:cNvPr id="838742" name="Line 86"/>
          <p:cNvSpPr>
            <a:spLocks noChangeShapeType="1"/>
          </p:cNvSpPr>
          <p:nvPr/>
        </p:nvSpPr>
        <p:spPr bwMode="auto">
          <a:xfrm flipH="1">
            <a:off x="4759325" y="4724400"/>
            <a:ext cx="76200" cy="685800"/>
          </a:xfrm>
          <a:prstGeom prst="line">
            <a:avLst/>
          </a:prstGeom>
          <a:noFill/>
          <a:ln w="25400">
            <a:solidFill>
              <a:srgbClr val="0000FF"/>
            </a:solidFill>
            <a:round/>
            <a:headEnd/>
            <a:tailEnd/>
          </a:ln>
          <a:effectLst/>
        </p:spPr>
        <p:txBody>
          <a:bodyPr/>
          <a:lstStyle/>
          <a:p>
            <a:endParaRPr lang="es-ES"/>
          </a:p>
        </p:txBody>
      </p:sp>
      <p:sp>
        <p:nvSpPr>
          <p:cNvPr id="838743" name="Line 87"/>
          <p:cNvSpPr>
            <a:spLocks noChangeShapeType="1"/>
          </p:cNvSpPr>
          <p:nvPr/>
        </p:nvSpPr>
        <p:spPr bwMode="auto">
          <a:xfrm>
            <a:off x="5445125" y="4724400"/>
            <a:ext cx="152400" cy="609600"/>
          </a:xfrm>
          <a:prstGeom prst="line">
            <a:avLst/>
          </a:prstGeom>
          <a:noFill/>
          <a:ln w="25400">
            <a:solidFill>
              <a:srgbClr val="0000FF"/>
            </a:solidFill>
            <a:round/>
            <a:headEnd/>
            <a:tailEnd/>
          </a:ln>
          <a:effectLst/>
        </p:spPr>
        <p:txBody>
          <a:bodyPr/>
          <a:lstStyle/>
          <a:p>
            <a:endParaRPr lang="es-ES"/>
          </a:p>
        </p:txBody>
      </p:sp>
      <p:sp>
        <p:nvSpPr>
          <p:cNvPr id="838744" name="Line 88"/>
          <p:cNvSpPr>
            <a:spLocks noChangeShapeType="1"/>
          </p:cNvSpPr>
          <p:nvPr/>
        </p:nvSpPr>
        <p:spPr bwMode="auto">
          <a:xfrm flipH="1">
            <a:off x="7731125" y="4724400"/>
            <a:ext cx="76200" cy="685800"/>
          </a:xfrm>
          <a:prstGeom prst="line">
            <a:avLst/>
          </a:prstGeom>
          <a:noFill/>
          <a:ln w="25400">
            <a:solidFill>
              <a:srgbClr val="0000FF"/>
            </a:solidFill>
            <a:round/>
            <a:headEnd/>
            <a:tailEnd/>
          </a:ln>
          <a:effectLst/>
        </p:spPr>
        <p:txBody>
          <a:bodyPr/>
          <a:lstStyle/>
          <a:p>
            <a:endParaRPr lang="es-ES"/>
          </a:p>
        </p:txBody>
      </p:sp>
      <p:sp>
        <p:nvSpPr>
          <p:cNvPr id="838745" name="Line 89"/>
          <p:cNvSpPr>
            <a:spLocks noChangeShapeType="1"/>
          </p:cNvSpPr>
          <p:nvPr/>
        </p:nvSpPr>
        <p:spPr bwMode="auto">
          <a:xfrm>
            <a:off x="8416925" y="4724400"/>
            <a:ext cx="152400" cy="609600"/>
          </a:xfrm>
          <a:prstGeom prst="line">
            <a:avLst/>
          </a:prstGeom>
          <a:noFill/>
          <a:ln w="25400">
            <a:solidFill>
              <a:srgbClr val="0000FF"/>
            </a:solidFill>
            <a:round/>
            <a:headEnd/>
            <a:tailEnd/>
          </a:ln>
          <a:effectLst/>
        </p:spPr>
        <p:txBody>
          <a:bodyPr/>
          <a:lstStyle/>
          <a:p>
            <a:endParaRPr lang="es-ES"/>
          </a:p>
        </p:txBody>
      </p:sp>
      <p:sp>
        <p:nvSpPr>
          <p:cNvPr id="838734" name="Line 78"/>
          <p:cNvSpPr>
            <a:spLocks noChangeShapeType="1"/>
          </p:cNvSpPr>
          <p:nvPr/>
        </p:nvSpPr>
        <p:spPr bwMode="auto">
          <a:xfrm flipV="1">
            <a:off x="415925" y="4724400"/>
            <a:ext cx="228600" cy="1143000"/>
          </a:xfrm>
          <a:prstGeom prst="line">
            <a:avLst/>
          </a:prstGeom>
          <a:noFill/>
          <a:ln w="25400">
            <a:solidFill>
              <a:srgbClr val="0000FF"/>
            </a:solidFill>
            <a:round/>
            <a:headEnd/>
            <a:tailEnd/>
          </a:ln>
          <a:effectLst/>
        </p:spPr>
        <p:txBody>
          <a:bodyPr/>
          <a:lstStyle/>
          <a:p>
            <a:endParaRPr lang="es-ES"/>
          </a:p>
        </p:txBody>
      </p:sp>
      <p:sp>
        <p:nvSpPr>
          <p:cNvPr id="838736" name="Line 80"/>
          <p:cNvSpPr>
            <a:spLocks noChangeShapeType="1"/>
          </p:cNvSpPr>
          <p:nvPr/>
        </p:nvSpPr>
        <p:spPr bwMode="auto">
          <a:xfrm flipV="1">
            <a:off x="3463925" y="4724400"/>
            <a:ext cx="152400" cy="1143000"/>
          </a:xfrm>
          <a:prstGeom prst="line">
            <a:avLst/>
          </a:prstGeom>
          <a:noFill/>
          <a:ln w="25400">
            <a:solidFill>
              <a:srgbClr val="0000FF"/>
            </a:solidFill>
            <a:round/>
            <a:headEnd/>
            <a:tailEnd/>
          </a:ln>
          <a:effectLst/>
        </p:spPr>
        <p:txBody>
          <a:bodyPr/>
          <a:lstStyle/>
          <a:p>
            <a:endParaRPr lang="es-ES"/>
          </a:p>
        </p:txBody>
      </p:sp>
      <p:sp>
        <p:nvSpPr>
          <p:cNvPr id="838737" name="Line 81"/>
          <p:cNvSpPr>
            <a:spLocks noChangeShapeType="1"/>
          </p:cNvSpPr>
          <p:nvPr/>
        </p:nvSpPr>
        <p:spPr bwMode="auto">
          <a:xfrm flipH="1" flipV="1">
            <a:off x="4073525" y="4724400"/>
            <a:ext cx="228600" cy="1066800"/>
          </a:xfrm>
          <a:prstGeom prst="line">
            <a:avLst/>
          </a:prstGeom>
          <a:noFill/>
          <a:ln w="25400">
            <a:solidFill>
              <a:srgbClr val="0000FF"/>
            </a:solidFill>
            <a:round/>
            <a:headEnd/>
            <a:tailEnd/>
          </a:ln>
          <a:effectLst/>
        </p:spPr>
        <p:txBody>
          <a:bodyPr/>
          <a:lstStyle/>
          <a:p>
            <a:endParaRPr lang="es-ES"/>
          </a:p>
        </p:txBody>
      </p:sp>
      <p:sp>
        <p:nvSpPr>
          <p:cNvPr id="838738" name="Line 82"/>
          <p:cNvSpPr>
            <a:spLocks noChangeShapeType="1"/>
          </p:cNvSpPr>
          <p:nvPr/>
        </p:nvSpPr>
        <p:spPr bwMode="auto">
          <a:xfrm flipV="1">
            <a:off x="6359525" y="4724400"/>
            <a:ext cx="152400" cy="1143000"/>
          </a:xfrm>
          <a:prstGeom prst="line">
            <a:avLst/>
          </a:prstGeom>
          <a:noFill/>
          <a:ln w="25400">
            <a:solidFill>
              <a:srgbClr val="0000FF"/>
            </a:solidFill>
            <a:round/>
            <a:headEnd/>
            <a:tailEnd/>
          </a:ln>
          <a:effectLst/>
        </p:spPr>
        <p:txBody>
          <a:bodyPr/>
          <a:lstStyle/>
          <a:p>
            <a:endParaRPr lang="es-ES"/>
          </a:p>
        </p:txBody>
      </p:sp>
      <p:sp>
        <p:nvSpPr>
          <p:cNvPr id="838739" name="Line 83"/>
          <p:cNvSpPr>
            <a:spLocks noChangeShapeType="1"/>
          </p:cNvSpPr>
          <p:nvPr/>
        </p:nvSpPr>
        <p:spPr bwMode="auto">
          <a:xfrm flipH="1" flipV="1">
            <a:off x="6969125" y="4724400"/>
            <a:ext cx="228600" cy="1066800"/>
          </a:xfrm>
          <a:prstGeom prst="line">
            <a:avLst/>
          </a:prstGeom>
          <a:noFill/>
          <a:ln w="25400">
            <a:solidFill>
              <a:srgbClr val="0000FF"/>
            </a:solidFill>
            <a:round/>
            <a:headEnd/>
            <a:tailEnd/>
          </a:ln>
          <a:effectLst/>
        </p:spPr>
        <p:txBody>
          <a:bodyPr/>
          <a:lstStyle/>
          <a:p>
            <a:endParaRPr lang="es-ES"/>
          </a:p>
        </p:txBody>
      </p:sp>
      <p:sp>
        <p:nvSpPr>
          <p:cNvPr id="838735" name="Line 79"/>
          <p:cNvSpPr>
            <a:spLocks noChangeShapeType="1"/>
          </p:cNvSpPr>
          <p:nvPr/>
        </p:nvSpPr>
        <p:spPr bwMode="auto">
          <a:xfrm flipH="1" flipV="1">
            <a:off x="1025525" y="4724400"/>
            <a:ext cx="228600" cy="1066800"/>
          </a:xfrm>
          <a:prstGeom prst="line">
            <a:avLst/>
          </a:prstGeom>
          <a:noFill/>
          <a:ln w="25400">
            <a:solidFill>
              <a:srgbClr val="0000FF"/>
            </a:solidFill>
            <a:round/>
            <a:headEnd/>
            <a:tailEnd/>
          </a:ln>
          <a:effectLst/>
        </p:spPr>
        <p:txBody>
          <a:bodyPr/>
          <a:lstStyle/>
          <a:p>
            <a:endParaRPr lang="es-ES"/>
          </a:p>
        </p:txBody>
      </p:sp>
      <p:sp>
        <p:nvSpPr>
          <p:cNvPr id="838694" name="Line 38"/>
          <p:cNvSpPr>
            <a:spLocks noChangeShapeType="1"/>
          </p:cNvSpPr>
          <p:nvPr/>
        </p:nvSpPr>
        <p:spPr bwMode="auto">
          <a:xfrm flipH="1">
            <a:off x="873125" y="3505200"/>
            <a:ext cx="609600" cy="609600"/>
          </a:xfrm>
          <a:prstGeom prst="line">
            <a:avLst/>
          </a:prstGeom>
          <a:noFill/>
          <a:ln w="25400">
            <a:solidFill>
              <a:srgbClr val="0000FF"/>
            </a:solidFill>
            <a:round/>
            <a:headEnd/>
            <a:tailEnd/>
          </a:ln>
          <a:effectLst/>
        </p:spPr>
        <p:txBody>
          <a:bodyPr/>
          <a:lstStyle/>
          <a:p>
            <a:endParaRPr lang="es-ES"/>
          </a:p>
        </p:txBody>
      </p:sp>
      <p:sp>
        <p:nvSpPr>
          <p:cNvPr id="838695" name="Line 39"/>
          <p:cNvSpPr>
            <a:spLocks noChangeShapeType="1"/>
          </p:cNvSpPr>
          <p:nvPr/>
        </p:nvSpPr>
        <p:spPr bwMode="auto">
          <a:xfrm>
            <a:off x="1787525" y="3505200"/>
            <a:ext cx="457200" cy="609600"/>
          </a:xfrm>
          <a:prstGeom prst="line">
            <a:avLst/>
          </a:prstGeom>
          <a:noFill/>
          <a:ln w="25400">
            <a:solidFill>
              <a:srgbClr val="0000FF"/>
            </a:solidFill>
            <a:round/>
            <a:headEnd/>
            <a:tailEnd/>
          </a:ln>
          <a:effectLst/>
        </p:spPr>
        <p:txBody>
          <a:bodyPr/>
          <a:lstStyle/>
          <a:p>
            <a:endParaRPr lang="es-ES"/>
          </a:p>
        </p:txBody>
      </p:sp>
      <p:sp>
        <p:nvSpPr>
          <p:cNvPr id="838696" name="Line 40"/>
          <p:cNvSpPr>
            <a:spLocks noChangeShapeType="1"/>
          </p:cNvSpPr>
          <p:nvPr/>
        </p:nvSpPr>
        <p:spPr bwMode="auto">
          <a:xfrm flipH="1">
            <a:off x="3768725" y="3505200"/>
            <a:ext cx="457200" cy="609600"/>
          </a:xfrm>
          <a:prstGeom prst="line">
            <a:avLst/>
          </a:prstGeom>
          <a:noFill/>
          <a:ln w="25400">
            <a:solidFill>
              <a:srgbClr val="0000FF"/>
            </a:solidFill>
            <a:round/>
            <a:headEnd/>
            <a:tailEnd/>
          </a:ln>
          <a:effectLst/>
        </p:spPr>
        <p:txBody>
          <a:bodyPr/>
          <a:lstStyle/>
          <a:p>
            <a:endParaRPr lang="es-ES"/>
          </a:p>
        </p:txBody>
      </p:sp>
      <p:sp>
        <p:nvSpPr>
          <p:cNvPr id="838697" name="Line 41"/>
          <p:cNvSpPr>
            <a:spLocks noChangeShapeType="1"/>
          </p:cNvSpPr>
          <p:nvPr/>
        </p:nvSpPr>
        <p:spPr bwMode="auto">
          <a:xfrm>
            <a:off x="4759325" y="3505200"/>
            <a:ext cx="381000" cy="609600"/>
          </a:xfrm>
          <a:prstGeom prst="line">
            <a:avLst/>
          </a:prstGeom>
          <a:noFill/>
          <a:ln w="25400">
            <a:solidFill>
              <a:srgbClr val="0000FF"/>
            </a:solidFill>
            <a:round/>
            <a:headEnd/>
            <a:tailEnd/>
          </a:ln>
          <a:effectLst/>
        </p:spPr>
        <p:txBody>
          <a:bodyPr/>
          <a:lstStyle/>
          <a:p>
            <a:endParaRPr lang="es-ES"/>
          </a:p>
        </p:txBody>
      </p:sp>
      <p:sp>
        <p:nvSpPr>
          <p:cNvPr id="838698" name="Line 42"/>
          <p:cNvSpPr>
            <a:spLocks noChangeShapeType="1"/>
          </p:cNvSpPr>
          <p:nvPr/>
        </p:nvSpPr>
        <p:spPr bwMode="auto">
          <a:xfrm flipH="1">
            <a:off x="6664325" y="3505200"/>
            <a:ext cx="304800" cy="609600"/>
          </a:xfrm>
          <a:prstGeom prst="line">
            <a:avLst/>
          </a:prstGeom>
          <a:noFill/>
          <a:ln w="25400">
            <a:solidFill>
              <a:srgbClr val="0000FF"/>
            </a:solidFill>
            <a:round/>
            <a:headEnd/>
            <a:tailEnd/>
          </a:ln>
          <a:effectLst/>
        </p:spPr>
        <p:txBody>
          <a:bodyPr/>
          <a:lstStyle/>
          <a:p>
            <a:endParaRPr lang="es-ES"/>
          </a:p>
        </p:txBody>
      </p:sp>
      <p:sp>
        <p:nvSpPr>
          <p:cNvPr id="838699" name="Line 43"/>
          <p:cNvSpPr>
            <a:spLocks noChangeShapeType="1"/>
          </p:cNvSpPr>
          <p:nvPr/>
        </p:nvSpPr>
        <p:spPr bwMode="auto">
          <a:xfrm>
            <a:off x="7578725" y="3505200"/>
            <a:ext cx="457200" cy="609600"/>
          </a:xfrm>
          <a:prstGeom prst="line">
            <a:avLst/>
          </a:prstGeom>
          <a:noFill/>
          <a:ln w="25400">
            <a:solidFill>
              <a:srgbClr val="0000FF"/>
            </a:solidFill>
            <a:round/>
            <a:headEnd/>
            <a:tailEnd/>
          </a:ln>
          <a:effectLst/>
        </p:spPr>
        <p:txBody>
          <a:bodyPr/>
          <a:lstStyle/>
          <a:p>
            <a:endParaRPr lang="es-ES"/>
          </a:p>
        </p:txBody>
      </p:sp>
      <p:sp>
        <p:nvSpPr>
          <p:cNvPr id="838673" name="Line 17"/>
          <p:cNvSpPr>
            <a:spLocks noChangeShapeType="1"/>
          </p:cNvSpPr>
          <p:nvPr/>
        </p:nvSpPr>
        <p:spPr bwMode="auto">
          <a:xfrm>
            <a:off x="4454525" y="1295400"/>
            <a:ext cx="0" cy="1676400"/>
          </a:xfrm>
          <a:prstGeom prst="line">
            <a:avLst/>
          </a:prstGeom>
          <a:noFill/>
          <a:ln w="25400">
            <a:solidFill>
              <a:srgbClr val="0000FF"/>
            </a:solidFill>
            <a:round/>
            <a:headEnd/>
            <a:tailEnd/>
          </a:ln>
          <a:effectLst/>
        </p:spPr>
        <p:txBody>
          <a:bodyPr/>
          <a:lstStyle/>
          <a:p>
            <a:endParaRPr lang="es-ES"/>
          </a:p>
        </p:txBody>
      </p:sp>
      <p:sp>
        <p:nvSpPr>
          <p:cNvPr id="838674" name="Line 18"/>
          <p:cNvSpPr>
            <a:spLocks noChangeShapeType="1"/>
          </p:cNvSpPr>
          <p:nvPr/>
        </p:nvSpPr>
        <p:spPr bwMode="auto">
          <a:xfrm flipH="1">
            <a:off x="1635125" y="2209800"/>
            <a:ext cx="2438400" cy="685800"/>
          </a:xfrm>
          <a:prstGeom prst="line">
            <a:avLst/>
          </a:prstGeom>
          <a:noFill/>
          <a:ln w="25400">
            <a:solidFill>
              <a:srgbClr val="0000FF"/>
            </a:solidFill>
            <a:round/>
            <a:headEnd/>
            <a:tailEnd/>
          </a:ln>
          <a:effectLst/>
        </p:spPr>
        <p:txBody>
          <a:bodyPr/>
          <a:lstStyle/>
          <a:p>
            <a:endParaRPr lang="es-ES"/>
          </a:p>
        </p:txBody>
      </p:sp>
      <p:sp>
        <p:nvSpPr>
          <p:cNvPr id="838675" name="Line 19"/>
          <p:cNvSpPr>
            <a:spLocks noChangeShapeType="1"/>
          </p:cNvSpPr>
          <p:nvPr/>
        </p:nvSpPr>
        <p:spPr bwMode="auto">
          <a:xfrm>
            <a:off x="4987925" y="2209800"/>
            <a:ext cx="2286000" cy="685800"/>
          </a:xfrm>
          <a:prstGeom prst="line">
            <a:avLst/>
          </a:prstGeom>
          <a:noFill/>
          <a:ln w="25400">
            <a:solidFill>
              <a:srgbClr val="0000FF"/>
            </a:solidFill>
            <a:round/>
            <a:headEnd/>
            <a:tailEnd/>
          </a:ln>
          <a:effectLst/>
        </p:spPr>
        <p:txBody>
          <a:bodyPr/>
          <a:lstStyle/>
          <a:p>
            <a:endParaRPr lang="es-ES"/>
          </a:p>
        </p:txBody>
      </p:sp>
      <p:sp>
        <p:nvSpPr>
          <p:cNvPr id="838658" name="Rectangle 2"/>
          <p:cNvSpPr>
            <a:spLocks noGrp="1" noChangeArrowheads="1"/>
          </p:cNvSpPr>
          <p:nvPr>
            <p:ph type="title"/>
          </p:nvPr>
        </p:nvSpPr>
        <p:spPr>
          <a:xfrm>
            <a:off x="492125" y="152400"/>
            <a:ext cx="7772400" cy="762000"/>
          </a:xfrm>
        </p:spPr>
        <p:txBody>
          <a:bodyPr/>
          <a:lstStyle/>
          <a:p>
            <a:r>
              <a:rPr lang="es-ES" sz="3600"/>
              <a:t>Funcionamiento de MASC (Multicast Address Set Claim)</a:t>
            </a:r>
          </a:p>
        </p:txBody>
      </p:sp>
      <p:pic>
        <p:nvPicPr>
          <p:cNvPr id="838659" name="Picture 3"/>
          <p:cNvPicPr>
            <a:picLocks noChangeArrowheads="1"/>
          </p:cNvPicPr>
          <p:nvPr/>
        </p:nvPicPr>
        <p:blipFill>
          <a:blip r:embed="rId3" cstate="print"/>
          <a:srcRect/>
          <a:stretch>
            <a:fillRect/>
          </a:stretch>
        </p:blipFill>
        <p:spPr bwMode="auto">
          <a:xfrm>
            <a:off x="3692525" y="1676400"/>
            <a:ext cx="1524000" cy="914400"/>
          </a:xfrm>
          <a:prstGeom prst="rect">
            <a:avLst/>
          </a:prstGeom>
          <a:noFill/>
          <a:ln w="9525">
            <a:noFill/>
            <a:miter lim="800000"/>
            <a:headEnd/>
            <a:tailEnd/>
          </a:ln>
          <a:effectLst/>
        </p:spPr>
      </p:pic>
      <p:pic>
        <p:nvPicPr>
          <p:cNvPr id="838660" name="Picture 4"/>
          <p:cNvPicPr>
            <a:picLocks noChangeArrowheads="1"/>
          </p:cNvPicPr>
          <p:nvPr/>
        </p:nvPicPr>
        <p:blipFill>
          <a:blip r:embed="rId4" cstate="print"/>
          <a:srcRect/>
          <a:stretch>
            <a:fillRect/>
          </a:stretch>
        </p:blipFill>
        <p:spPr bwMode="auto">
          <a:xfrm>
            <a:off x="4149725" y="1143000"/>
            <a:ext cx="665163" cy="454025"/>
          </a:xfrm>
          <a:prstGeom prst="rect">
            <a:avLst/>
          </a:prstGeom>
          <a:noFill/>
          <a:ln w="12700">
            <a:noFill/>
            <a:miter lim="800000"/>
            <a:headEnd/>
            <a:tailEnd/>
          </a:ln>
          <a:effectLst/>
        </p:spPr>
      </p:pic>
      <p:pic>
        <p:nvPicPr>
          <p:cNvPr id="838661" name="Picture 5"/>
          <p:cNvPicPr>
            <a:picLocks noChangeArrowheads="1"/>
          </p:cNvPicPr>
          <p:nvPr/>
        </p:nvPicPr>
        <p:blipFill>
          <a:blip r:embed="rId3" cstate="print"/>
          <a:srcRect/>
          <a:stretch>
            <a:fillRect/>
          </a:stretch>
        </p:blipFill>
        <p:spPr bwMode="auto">
          <a:xfrm>
            <a:off x="3768725" y="3048000"/>
            <a:ext cx="1295400" cy="762000"/>
          </a:xfrm>
          <a:prstGeom prst="rect">
            <a:avLst/>
          </a:prstGeom>
          <a:noFill/>
          <a:ln w="9525">
            <a:noFill/>
            <a:miter lim="800000"/>
            <a:headEnd/>
            <a:tailEnd/>
          </a:ln>
          <a:effectLst/>
        </p:spPr>
      </p:pic>
      <p:pic>
        <p:nvPicPr>
          <p:cNvPr id="838664" name="Picture 8"/>
          <p:cNvPicPr>
            <a:picLocks noChangeArrowheads="1"/>
          </p:cNvPicPr>
          <p:nvPr/>
        </p:nvPicPr>
        <p:blipFill>
          <a:blip r:embed="rId3" cstate="print"/>
          <a:srcRect/>
          <a:stretch>
            <a:fillRect/>
          </a:stretch>
        </p:blipFill>
        <p:spPr bwMode="auto">
          <a:xfrm>
            <a:off x="6588125" y="3048000"/>
            <a:ext cx="1295400" cy="762000"/>
          </a:xfrm>
          <a:prstGeom prst="rect">
            <a:avLst/>
          </a:prstGeom>
          <a:noFill/>
          <a:ln w="9525">
            <a:noFill/>
            <a:miter lim="800000"/>
            <a:headEnd/>
            <a:tailEnd/>
          </a:ln>
          <a:effectLst/>
        </p:spPr>
      </p:pic>
      <p:pic>
        <p:nvPicPr>
          <p:cNvPr id="838665" name="Picture 9"/>
          <p:cNvPicPr>
            <a:picLocks noChangeArrowheads="1"/>
          </p:cNvPicPr>
          <p:nvPr/>
        </p:nvPicPr>
        <p:blipFill>
          <a:blip r:embed="rId3" cstate="print"/>
          <a:srcRect/>
          <a:stretch>
            <a:fillRect/>
          </a:stretch>
        </p:blipFill>
        <p:spPr bwMode="auto">
          <a:xfrm>
            <a:off x="949325" y="3048000"/>
            <a:ext cx="1295400" cy="762000"/>
          </a:xfrm>
          <a:prstGeom prst="rect">
            <a:avLst/>
          </a:prstGeom>
          <a:noFill/>
          <a:ln w="9525">
            <a:noFill/>
            <a:miter lim="800000"/>
            <a:headEnd/>
            <a:tailEnd/>
          </a:ln>
          <a:effectLst/>
        </p:spPr>
      </p:pic>
      <p:sp>
        <p:nvSpPr>
          <p:cNvPr id="838666" name="Text Box 10"/>
          <p:cNvSpPr txBox="1">
            <a:spLocks noChangeArrowheads="1"/>
          </p:cNvSpPr>
          <p:nvPr/>
        </p:nvSpPr>
        <p:spPr bwMode="auto">
          <a:xfrm>
            <a:off x="4132263" y="1954213"/>
            <a:ext cx="692150" cy="336550"/>
          </a:xfrm>
          <a:prstGeom prst="rect">
            <a:avLst/>
          </a:prstGeom>
          <a:noFill/>
          <a:ln w="9525">
            <a:noFill/>
            <a:miter lim="800000"/>
            <a:headEnd/>
            <a:tailEnd/>
          </a:ln>
          <a:effectLst/>
        </p:spPr>
        <p:txBody>
          <a:bodyPr wrap="none">
            <a:spAutoFit/>
          </a:bodyPr>
          <a:lstStyle/>
          <a:p>
            <a:r>
              <a:rPr lang="es-ES" sz="1600" b="1">
                <a:latin typeface="Arial" charset="0"/>
              </a:rPr>
              <a:t>224/4</a:t>
            </a:r>
          </a:p>
        </p:txBody>
      </p:sp>
      <p:sp>
        <p:nvSpPr>
          <p:cNvPr id="838667" name="Text Box 11"/>
          <p:cNvSpPr txBox="1">
            <a:spLocks noChangeArrowheads="1"/>
          </p:cNvSpPr>
          <p:nvPr/>
        </p:nvSpPr>
        <p:spPr bwMode="auto">
          <a:xfrm>
            <a:off x="1143000" y="3140075"/>
            <a:ext cx="873125" cy="517525"/>
          </a:xfrm>
          <a:prstGeom prst="rect">
            <a:avLst/>
          </a:prstGeom>
          <a:noFill/>
          <a:ln w="9525">
            <a:noFill/>
            <a:miter lim="800000"/>
            <a:headEnd/>
            <a:tailEnd/>
          </a:ln>
          <a:effectLst/>
        </p:spPr>
        <p:txBody>
          <a:bodyPr wrap="none">
            <a:spAutoFit/>
          </a:bodyPr>
          <a:lstStyle/>
          <a:p>
            <a:pPr algn="ctr"/>
            <a:r>
              <a:rPr lang="es-ES" sz="1400" b="1">
                <a:latin typeface="Arial" charset="0"/>
              </a:rPr>
              <a:t>ISP-A</a:t>
            </a:r>
          </a:p>
          <a:p>
            <a:pPr algn="ctr"/>
            <a:r>
              <a:rPr lang="es-ES" sz="1400" b="1">
                <a:latin typeface="Arial" charset="0"/>
              </a:rPr>
              <a:t>224.0/12</a:t>
            </a:r>
          </a:p>
        </p:txBody>
      </p:sp>
      <p:sp>
        <p:nvSpPr>
          <p:cNvPr id="838668" name="Text Box 12"/>
          <p:cNvSpPr txBox="1">
            <a:spLocks noChangeArrowheads="1"/>
          </p:cNvSpPr>
          <p:nvPr/>
        </p:nvSpPr>
        <p:spPr bwMode="auto">
          <a:xfrm>
            <a:off x="3913188" y="3140075"/>
            <a:ext cx="971550" cy="517525"/>
          </a:xfrm>
          <a:prstGeom prst="rect">
            <a:avLst/>
          </a:prstGeom>
          <a:noFill/>
          <a:ln w="9525">
            <a:noFill/>
            <a:miter lim="800000"/>
            <a:headEnd/>
            <a:tailEnd/>
          </a:ln>
          <a:effectLst/>
        </p:spPr>
        <p:txBody>
          <a:bodyPr wrap="none">
            <a:spAutoFit/>
          </a:bodyPr>
          <a:lstStyle/>
          <a:p>
            <a:pPr algn="ctr"/>
            <a:r>
              <a:rPr lang="es-ES" sz="1400" b="1">
                <a:latin typeface="Arial" charset="0"/>
              </a:rPr>
              <a:t>ISP-B</a:t>
            </a:r>
          </a:p>
          <a:p>
            <a:pPr algn="ctr"/>
            <a:r>
              <a:rPr lang="es-ES" sz="1400" b="1">
                <a:latin typeface="Arial" charset="0"/>
              </a:rPr>
              <a:t>224.16/12</a:t>
            </a:r>
          </a:p>
        </p:txBody>
      </p:sp>
      <p:sp>
        <p:nvSpPr>
          <p:cNvPr id="838669" name="Text Box 13"/>
          <p:cNvSpPr txBox="1">
            <a:spLocks noChangeArrowheads="1"/>
          </p:cNvSpPr>
          <p:nvPr/>
        </p:nvSpPr>
        <p:spPr bwMode="auto">
          <a:xfrm>
            <a:off x="6759575" y="3140075"/>
            <a:ext cx="971550" cy="517525"/>
          </a:xfrm>
          <a:prstGeom prst="rect">
            <a:avLst/>
          </a:prstGeom>
          <a:noFill/>
          <a:ln w="9525">
            <a:noFill/>
            <a:miter lim="800000"/>
            <a:headEnd/>
            <a:tailEnd/>
          </a:ln>
          <a:effectLst/>
        </p:spPr>
        <p:txBody>
          <a:bodyPr wrap="none">
            <a:spAutoFit/>
          </a:bodyPr>
          <a:lstStyle/>
          <a:p>
            <a:pPr algn="ctr"/>
            <a:r>
              <a:rPr lang="es-ES" sz="1400" b="1">
                <a:latin typeface="Arial" charset="0"/>
              </a:rPr>
              <a:t>ISP-C</a:t>
            </a:r>
          </a:p>
          <a:p>
            <a:pPr algn="ctr"/>
            <a:r>
              <a:rPr lang="es-ES" sz="1400" b="1">
                <a:latin typeface="Arial" charset="0"/>
              </a:rPr>
              <a:t>224.32/12</a:t>
            </a:r>
          </a:p>
        </p:txBody>
      </p:sp>
      <p:pic>
        <p:nvPicPr>
          <p:cNvPr id="838670" name="Picture 14"/>
          <p:cNvPicPr>
            <a:picLocks noChangeArrowheads="1"/>
          </p:cNvPicPr>
          <p:nvPr/>
        </p:nvPicPr>
        <p:blipFill>
          <a:blip r:embed="rId4" cstate="print"/>
          <a:srcRect/>
          <a:stretch>
            <a:fillRect/>
          </a:stretch>
        </p:blipFill>
        <p:spPr bwMode="auto">
          <a:xfrm>
            <a:off x="6913563" y="2746375"/>
            <a:ext cx="665162" cy="454025"/>
          </a:xfrm>
          <a:prstGeom prst="rect">
            <a:avLst/>
          </a:prstGeom>
          <a:noFill/>
          <a:ln w="12700">
            <a:noFill/>
            <a:miter lim="800000"/>
            <a:headEnd/>
            <a:tailEnd/>
          </a:ln>
          <a:effectLst/>
        </p:spPr>
      </p:pic>
      <p:pic>
        <p:nvPicPr>
          <p:cNvPr id="838671" name="Picture 15"/>
          <p:cNvPicPr>
            <a:picLocks noChangeArrowheads="1"/>
          </p:cNvPicPr>
          <p:nvPr/>
        </p:nvPicPr>
        <p:blipFill>
          <a:blip r:embed="rId4" cstate="print"/>
          <a:srcRect/>
          <a:stretch>
            <a:fillRect/>
          </a:stretch>
        </p:blipFill>
        <p:spPr bwMode="auto">
          <a:xfrm>
            <a:off x="4149725" y="2746375"/>
            <a:ext cx="665163" cy="454025"/>
          </a:xfrm>
          <a:prstGeom prst="rect">
            <a:avLst/>
          </a:prstGeom>
          <a:noFill/>
          <a:ln w="12700">
            <a:noFill/>
            <a:miter lim="800000"/>
            <a:headEnd/>
            <a:tailEnd/>
          </a:ln>
          <a:effectLst/>
        </p:spPr>
      </p:pic>
      <p:pic>
        <p:nvPicPr>
          <p:cNvPr id="838672" name="Picture 16"/>
          <p:cNvPicPr>
            <a:picLocks noChangeArrowheads="1"/>
          </p:cNvPicPr>
          <p:nvPr/>
        </p:nvPicPr>
        <p:blipFill>
          <a:blip r:embed="rId4" cstate="print"/>
          <a:srcRect/>
          <a:stretch>
            <a:fillRect/>
          </a:stretch>
        </p:blipFill>
        <p:spPr bwMode="auto">
          <a:xfrm>
            <a:off x="1350963" y="2743200"/>
            <a:ext cx="665162" cy="454025"/>
          </a:xfrm>
          <a:prstGeom prst="rect">
            <a:avLst/>
          </a:prstGeom>
          <a:noFill/>
          <a:ln w="12700">
            <a:noFill/>
            <a:miter lim="800000"/>
            <a:headEnd/>
            <a:tailEnd/>
          </a:ln>
          <a:effectLst/>
        </p:spPr>
      </p:pic>
      <p:pic>
        <p:nvPicPr>
          <p:cNvPr id="838676" name="Picture 20"/>
          <p:cNvPicPr>
            <a:picLocks noChangeArrowheads="1"/>
          </p:cNvPicPr>
          <p:nvPr/>
        </p:nvPicPr>
        <p:blipFill>
          <a:blip r:embed="rId3" cstate="print"/>
          <a:srcRect/>
          <a:stretch>
            <a:fillRect/>
          </a:stretch>
        </p:blipFill>
        <p:spPr bwMode="auto">
          <a:xfrm>
            <a:off x="187325" y="4191000"/>
            <a:ext cx="1295400" cy="762000"/>
          </a:xfrm>
          <a:prstGeom prst="rect">
            <a:avLst/>
          </a:prstGeom>
          <a:noFill/>
          <a:ln w="9525">
            <a:noFill/>
            <a:miter lim="800000"/>
            <a:headEnd/>
            <a:tailEnd/>
          </a:ln>
          <a:effectLst/>
        </p:spPr>
      </p:pic>
      <p:sp>
        <p:nvSpPr>
          <p:cNvPr id="838677" name="Text Box 21"/>
          <p:cNvSpPr txBox="1">
            <a:spLocks noChangeArrowheads="1"/>
          </p:cNvSpPr>
          <p:nvPr/>
        </p:nvSpPr>
        <p:spPr bwMode="auto">
          <a:xfrm>
            <a:off x="457200" y="4419600"/>
            <a:ext cx="873125" cy="304800"/>
          </a:xfrm>
          <a:prstGeom prst="rect">
            <a:avLst/>
          </a:prstGeom>
          <a:noFill/>
          <a:ln w="9525">
            <a:noFill/>
            <a:miter lim="800000"/>
            <a:headEnd/>
            <a:tailEnd/>
          </a:ln>
          <a:effectLst/>
        </p:spPr>
        <p:txBody>
          <a:bodyPr wrap="none">
            <a:spAutoFit/>
          </a:bodyPr>
          <a:lstStyle/>
          <a:p>
            <a:pPr algn="ctr"/>
            <a:r>
              <a:rPr lang="es-ES" sz="1400" b="1">
                <a:latin typeface="Arial" charset="0"/>
              </a:rPr>
              <a:t>224.0/16</a:t>
            </a:r>
          </a:p>
        </p:txBody>
      </p:sp>
      <p:pic>
        <p:nvPicPr>
          <p:cNvPr id="838678" name="Picture 22"/>
          <p:cNvPicPr>
            <a:picLocks noChangeArrowheads="1"/>
          </p:cNvPicPr>
          <p:nvPr/>
        </p:nvPicPr>
        <p:blipFill>
          <a:blip r:embed="rId4" cstate="print"/>
          <a:srcRect/>
          <a:stretch>
            <a:fillRect/>
          </a:stretch>
        </p:blipFill>
        <p:spPr bwMode="auto">
          <a:xfrm>
            <a:off x="568325" y="3962400"/>
            <a:ext cx="665163" cy="454025"/>
          </a:xfrm>
          <a:prstGeom prst="rect">
            <a:avLst/>
          </a:prstGeom>
          <a:noFill/>
          <a:ln w="12700">
            <a:noFill/>
            <a:miter lim="800000"/>
            <a:headEnd/>
            <a:tailEnd/>
          </a:ln>
          <a:effectLst/>
        </p:spPr>
      </p:pic>
      <p:pic>
        <p:nvPicPr>
          <p:cNvPr id="838679" name="Picture 23"/>
          <p:cNvPicPr>
            <a:picLocks noChangeArrowheads="1"/>
          </p:cNvPicPr>
          <p:nvPr/>
        </p:nvPicPr>
        <p:blipFill>
          <a:blip r:embed="rId3" cstate="print"/>
          <a:srcRect/>
          <a:stretch>
            <a:fillRect/>
          </a:stretch>
        </p:blipFill>
        <p:spPr bwMode="auto">
          <a:xfrm>
            <a:off x="1558925" y="4191000"/>
            <a:ext cx="1295400" cy="762000"/>
          </a:xfrm>
          <a:prstGeom prst="rect">
            <a:avLst/>
          </a:prstGeom>
          <a:noFill/>
          <a:ln w="9525">
            <a:noFill/>
            <a:miter lim="800000"/>
            <a:headEnd/>
            <a:tailEnd/>
          </a:ln>
          <a:effectLst/>
        </p:spPr>
      </p:pic>
      <p:sp>
        <p:nvSpPr>
          <p:cNvPr id="838680" name="Text Box 24"/>
          <p:cNvSpPr txBox="1">
            <a:spLocks noChangeArrowheads="1"/>
          </p:cNvSpPr>
          <p:nvPr/>
        </p:nvSpPr>
        <p:spPr bwMode="auto">
          <a:xfrm>
            <a:off x="1828800" y="4419600"/>
            <a:ext cx="873125" cy="304800"/>
          </a:xfrm>
          <a:prstGeom prst="rect">
            <a:avLst/>
          </a:prstGeom>
          <a:noFill/>
          <a:ln w="9525">
            <a:noFill/>
            <a:miter lim="800000"/>
            <a:headEnd/>
            <a:tailEnd/>
          </a:ln>
          <a:effectLst/>
        </p:spPr>
        <p:txBody>
          <a:bodyPr wrap="none">
            <a:spAutoFit/>
          </a:bodyPr>
          <a:lstStyle/>
          <a:p>
            <a:pPr algn="ctr"/>
            <a:r>
              <a:rPr lang="es-ES" sz="1400" b="1">
                <a:latin typeface="Arial" charset="0"/>
              </a:rPr>
              <a:t>224.1/16</a:t>
            </a:r>
          </a:p>
        </p:txBody>
      </p:sp>
      <p:pic>
        <p:nvPicPr>
          <p:cNvPr id="838681" name="Picture 25"/>
          <p:cNvPicPr>
            <a:picLocks noChangeArrowheads="1"/>
          </p:cNvPicPr>
          <p:nvPr/>
        </p:nvPicPr>
        <p:blipFill>
          <a:blip r:embed="rId4" cstate="print"/>
          <a:srcRect/>
          <a:stretch>
            <a:fillRect/>
          </a:stretch>
        </p:blipFill>
        <p:spPr bwMode="auto">
          <a:xfrm>
            <a:off x="1939925" y="3962400"/>
            <a:ext cx="665163" cy="454025"/>
          </a:xfrm>
          <a:prstGeom prst="rect">
            <a:avLst/>
          </a:prstGeom>
          <a:noFill/>
          <a:ln w="12700">
            <a:noFill/>
            <a:miter lim="800000"/>
            <a:headEnd/>
            <a:tailEnd/>
          </a:ln>
          <a:effectLst/>
        </p:spPr>
      </p:pic>
      <p:pic>
        <p:nvPicPr>
          <p:cNvPr id="838682" name="Picture 26"/>
          <p:cNvPicPr>
            <a:picLocks noChangeArrowheads="1"/>
          </p:cNvPicPr>
          <p:nvPr/>
        </p:nvPicPr>
        <p:blipFill>
          <a:blip r:embed="rId3" cstate="print"/>
          <a:srcRect/>
          <a:stretch>
            <a:fillRect/>
          </a:stretch>
        </p:blipFill>
        <p:spPr bwMode="auto">
          <a:xfrm>
            <a:off x="3082925" y="4191000"/>
            <a:ext cx="1295400" cy="762000"/>
          </a:xfrm>
          <a:prstGeom prst="rect">
            <a:avLst/>
          </a:prstGeom>
          <a:noFill/>
          <a:ln w="9525">
            <a:noFill/>
            <a:miter lim="800000"/>
            <a:headEnd/>
            <a:tailEnd/>
          </a:ln>
          <a:effectLst/>
        </p:spPr>
      </p:pic>
      <p:sp>
        <p:nvSpPr>
          <p:cNvPr id="838683" name="Text Box 27"/>
          <p:cNvSpPr txBox="1">
            <a:spLocks noChangeArrowheads="1"/>
          </p:cNvSpPr>
          <p:nvPr/>
        </p:nvSpPr>
        <p:spPr bwMode="auto">
          <a:xfrm>
            <a:off x="3303588" y="4419600"/>
            <a:ext cx="971550" cy="304800"/>
          </a:xfrm>
          <a:prstGeom prst="rect">
            <a:avLst/>
          </a:prstGeom>
          <a:noFill/>
          <a:ln w="9525">
            <a:noFill/>
            <a:miter lim="800000"/>
            <a:headEnd/>
            <a:tailEnd/>
          </a:ln>
          <a:effectLst/>
        </p:spPr>
        <p:txBody>
          <a:bodyPr wrap="none">
            <a:spAutoFit/>
          </a:bodyPr>
          <a:lstStyle/>
          <a:p>
            <a:pPr algn="ctr"/>
            <a:r>
              <a:rPr lang="es-ES" sz="1400" b="1">
                <a:latin typeface="Arial" charset="0"/>
              </a:rPr>
              <a:t>224.16/16</a:t>
            </a:r>
          </a:p>
        </p:txBody>
      </p:sp>
      <p:pic>
        <p:nvPicPr>
          <p:cNvPr id="838684" name="Picture 28"/>
          <p:cNvPicPr>
            <a:picLocks noChangeArrowheads="1"/>
          </p:cNvPicPr>
          <p:nvPr/>
        </p:nvPicPr>
        <p:blipFill>
          <a:blip r:embed="rId4" cstate="print"/>
          <a:srcRect/>
          <a:stretch>
            <a:fillRect/>
          </a:stretch>
        </p:blipFill>
        <p:spPr bwMode="auto">
          <a:xfrm>
            <a:off x="3463925" y="3962400"/>
            <a:ext cx="665163" cy="454025"/>
          </a:xfrm>
          <a:prstGeom prst="rect">
            <a:avLst/>
          </a:prstGeom>
          <a:noFill/>
          <a:ln w="12700">
            <a:noFill/>
            <a:miter lim="800000"/>
            <a:headEnd/>
            <a:tailEnd/>
          </a:ln>
          <a:effectLst/>
        </p:spPr>
      </p:pic>
      <p:pic>
        <p:nvPicPr>
          <p:cNvPr id="838685" name="Picture 29"/>
          <p:cNvPicPr>
            <a:picLocks noChangeArrowheads="1"/>
          </p:cNvPicPr>
          <p:nvPr/>
        </p:nvPicPr>
        <p:blipFill>
          <a:blip r:embed="rId3" cstate="print"/>
          <a:srcRect/>
          <a:stretch>
            <a:fillRect/>
          </a:stretch>
        </p:blipFill>
        <p:spPr bwMode="auto">
          <a:xfrm>
            <a:off x="4454525" y="4191000"/>
            <a:ext cx="1295400" cy="762000"/>
          </a:xfrm>
          <a:prstGeom prst="rect">
            <a:avLst/>
          </a:prstGeom>
          <a:noFill/>
          <a:ln w="9525">
            <a:noFill/>
            <a:miter lim="800000"/>
            <a:headEnd/>
            <a:tailEnd/>
          </a:ln>
          <a:effectLst/>
        </p:spPr>
      </p:pic>
      <p:sp>
        <p:nvSpPr>
          <p:cNvPr id="838686" name="Text Box 30"/>
          <p:cNvSpPr txBox="1">
            <a:spLocks noChangeArrowheads="1"/>
          </p:cNvSpPr>
          <p:nvPr/>
        </p:nvSpPr>
        <p:spPr bwMode="auto">
          <a:xfrm>
            <a:off x="4675188" y="4419600"/>
            <a:ext cx="971550" cy="304800"/>
          </a:xfrm>
          <a:prstGeom prst="rect">
            <a:avLst/>
          </a:prstGeom>
          <a:noFill/>
          <a:ln w="9525">
            <a:noFill/>
            <a:miter lim="800000"/>
            <a:headEnd/>
            <a:tailEnd/>
          </a:ln>
          <a:effectLst/>
        </p:spPr>
        <p:txBody>
          <a:bodyPr wrap="none">
            <a:spAutoFit/>
          </a:bodyPr>
          <a:lstStyle/>
          <a:p>
            <a:pPr algn="ctr"/>
            <a:r>
              <a:rPr lang="es-ES" sz="1400" b="1">
                <a:latin typeface="Arial" charset="0"/>
              </a:rPr>
              <a:t>224.17/16</a:t>
            </a:r>
          </a:p>
        </p:txBody>
      </p:sp>
      <p:pic>
        <p:nvPicPr>
          <p:cNvPr id="838687" name="Picture 31"/>
          <p:cNvPicPr>
            <a:picLocks noChangeArrowheads="1"/>
          </p:cNvPicPr>
          <p:nvPr/>
        </p:nvPicPr>
        <p:blipFill>
          <a:blip r:embed="rId4" cstate="print"/>
          <a:srcRect/>
          <a:stretch>
            <a:fillRect/>
          </a:stretch>
        </p:blipFill>
        <p:spPr bwMode="auto">
          <a:xfrm>
            <a:off x="4835525" y="3962400"/>
            <a:ext cx="665163" cy="454025"/>
          </a:xfrm>
          <a:prstGeom prst="rect">
            <a:avLst/>
          </a:prstGeom>
          <a:noFill/>
          <a:ln w="12700">
            <a:noFill/>
            <a:miter lim="800000"/>
            <a:headEnd/>
            <a:tailEnd/>
          </a:ln>
          <a:effectLst/>
        </p:spPr>
      </p:pic>
      <p:pic>
        <p:nvPicPr>
          <p:cNvPr id="838688" name="Picture 32"/>
          <p:cNvPicPr>
            <a:picLocks noChangeArrowheads="1"/>
          </p:cNvPicPr>
          <p:nvPr/>
        </p:nvPicPr>
        <p:blipFill>
          <a:blip r:embed="rId3" cstate="print"/>
          <a:srcRect/>
          <a:stretch>
            <a:fillRect/>
          </a:stretch>
        </p:blipFill>
        <p:spPr bwMode="auto">
          <a:xfrm>
            <a:off x="5978525" y="4191000"/>
            <a:ext cx="1295400" cy="762000"/>
          </a:xfrm>
          <a:prstGeom prst="rect">
            <a:avLst/>
          </a:prstGeom>
          <a:noFill/>
          <a:ln w="9525">
            <a:noFill/>
            <a:miter lim="800000"/>
            <a:headEnd/>
            <a:tailEnd/>
          </a:ln>
          <a:effectLst/>
        </p:spPr>
      </p:pic>
      <p:sp>
        <p:nvSpPr>
          <p:cNvPr id="838689" name="Text Box 33"/>
          <p:cNvSpPr txBox="1">
            <a:spLocks noChangeArrowheads="1"/>
          </p:cNvSpPr>
          <p:nvPr/>
        </p:nvSpPr>
        <p:spPr bwMode="auto">
          <a:xfrm>
            <a:off x="6199188" y="4419600"/>
            <a:ext cx="971550" cy="304800"/>
          </a:xfrm>
          <a:prstGeom prst="rect">
            <a:avLst/>
          </a:prstGeom>
          <a:noFill/>
          <a:ln w="9525">
            <a:noFill/>
            <a:miter lim="800000"/>
            <a:headEnd/>
            <a:tailEnd/>
          </a:ln>
          <a:effectLst/>
        </p:spPr>
        <p:txBody>
          <a:bodyPr wrap="none">
            <a:spAutoFit/>
          </a:bodyPr>
          <a:lstStyle/>
          <a:p>
            <a:pPr algn="ctr"/>
            <a:r>
              <a:rPr lang="es-ES" sz="1400" b="1">
                <a:latin typeface="Arial" charset="0"/>
              </a:rPr>
              <a:t>224.32/16</a:t>
            </a:r>
          </a:p>
        </p:txBody>
      </p:sp>
      <p:pic>
        <p:nvPicPr>
          <p:cNvPr id="838690" name="Picture 34"/>
          <p:cNvPicPr>
            <a:picLocks noChangeArrowheads="1"/>
          </p:cNvPicPr>
          <p:nvPr/>
        </p:nvPicPr>
        <p:blipFill>
          <a:blip r:embed="rId4" cstate="print"/>
          <a:srcRect/>
          <a:stretch>
            <a:fillRect/>
          </a:stretch>
        </p:blipFill>
        <p:spPr bwMode="auto">
          <a:xfrm>
            <a:off x="6359525" y="3962400"/>
            <a:ext cx="665163" cy="454025"/>
          </a:xfrm>
          <a:prstGeom prst="rect">
            <a:avLst/>
          </a:prstGeom>
          <a:noFill/>
          <a:ln w="12700">
            <a:noFill/>
            <a:miter lim="800000"/>
            <a:headEnd/>
            <a:tailEnd/>
          </a:ln>
          <a:effectLst/>
        </p:spPr>
      </p:pic>
      <p:pic>
        <p:nvPicPr>
          <p:cNvPr id="838691" name="Picture 35"/>
          <p:cNvPicPr>
            <a:picLocks noChangeArrowheads="1"/>
          </p:cNvPicPr>
          <p:nvPr/>
        </p:nvPicPr>
        <p:blipFill>
          <a:blip r:embed="rId3" cstate="print"/>
          <a:srcRect/>
          <a:stretch>
            <a:fillRect/>
          </a:stretch>
        </p:blipFill>
        <p:spPr bwMode="auto">
          <a:xfrm>
            <a:off x="7350125" y="4191000"/>
            <a:ext cx="1295400" cy="762000"/>
          </a:xfrm>
          <a:prstGeom prst="rect">
            <a:avLst/>
          </a:prstGeom>
          <a:noFill/>
          <a:ln w="9525">
            <a:noFill/>
            <a:miter lim="800000"/>
            <a:headEnd/>
            <a:tailEnd/>
          </a:ln>
          <a:effectLst/>
        </p:spPr>
      </p:pic>
      <p:sp>
        <p:nvSpPr>
          <p:cNvPr id="838692" name="Text Box 36"/>
          <p:cNvSpPr txBox="1">
            <a:spLocks noChangeArrowheads="1"/>
          </p:cNvSpPr>
          <p:nvPr/>
        </p:nvSpPr>
        <p:spPr bwMode="auto">
          <a:xfrm>
            <a:off x="7570788" y="4419600"/>
            <a:ext cx="971550" cy="304800"/>
          </a:xfrm>
          <a:prstGeom prst="rect">
            <a:avLst/>
          </a:prstGeom>
          <a:noFill/>
          <a:ln w="9525">
            <a:noFill/>
            <a:miter lim="800000"/>
            <a:headEnd/>
            <a:tailEnd/>
          </a:ln>
          <a:effectLst/>
        </p:spPr>
        <p:txBody>
          <a:bodyPr wrap="none">
            <a:spAutoFit/>
          </a:bodyPr>
          <a:lstStyle/>
          <a:p>
            <a:pPr algn="ctr"/>
            <a:r>
              <a:rPr lang="es-ES" sz="1400" b="1">
                <a:latin typeface="Arial" charset="0"/>
              </a:rPr>
              <a:t>224.33/16</a:t>
            </a:r>
          </a:p>
        </p:txBody>
      </p:sp>
      <p:pic>
        <p:nvPicPr>
          <p:cNvPr id="838693" name="Picture 37"/>
          <p:cNvPicPr>
            <a:picLocks noChangeArrowheads="1"/>
          </p:cNvPicPr>
          <p:nvPr/>
        </p:nvPicPr>
        <p:blipFill>
          <a:blip r:embed="rId4" cstate="print"/>
          <a:srcRect/>
          <a:stretch>
            <a:fillRect/>
          </a:stretch>
        </p:blipFill>
        <p:spPr bwMode="auto">
          <a:xfrm>
            <a:off x="7731125" y="3962400"/>
            <a:ext cx="665163" cy="454025"/>
          </a:xfrm>
          <a:prstGeom prst="rect">
            <a:avLst/>
          </a:prstGeom>
          <a:noFill/>
          <a:ln w="12700">
            <a:noFill/>
            <a:miter lim="800000"/>
            <a:headEnd/>
            <a:tailEnd/>
          </a:ln>
          <a:effectLst/>
        </p:spPr>
      </p:pic>
      <p:pic>
        <p:nvPicPr>
          <p:cNvPr id="838710" name="Picture 54"/>
          <p:cNvPicPr>
            <a:picLocks noChangeArrowheads="1"/>
          </p:cNvPicPr>
          <p:nvPr/>
        </p:nvPicPr>
        <p:blipFill>
          <a:blip r:embed="rId3" cstate="print"/>
          <a:srcRect/>
          <a:stretch>
            <a:fillRect/>
          </a:stretch>
        </p:blipFill>
        <p:spPr bwMode="auto">
          <a:xfrm>
            <a:off x="4378325" y="5073650"/>
            <a:ext cx="685800" cy="457200"/>
          </a:xfrm>
          <a:prstGeom prst="rect">
            <a:avLst/>
          </a:prstGeom>
          <a:noFill/>
          <a:ln w="9525">
            <a:noFill/>
            <a:miter lim="800000"/>
            <a:headEnd/>
            <a:tailEnd/>
          </a:ln>
          <a:effectLst/>
        </p:spPr>
      </p:pic>
      <p:pic>
        <p:nvPicPr>
          <p:cNvPr id="838711" name="Picture 55"/>
          <p:cNvPicPr>
            <a:picLocks noChangeArrowheads="1"/>
          </p:cNvPicPr>
          <p:nvPr/>
        </p:nvPicPr>
        <p:blipFill>
          <a:blip r:embed="rId4" cstate="print"/>
          <a:srcRect/>
          <a:stretch>
            <a:fillRect/>
          </a:stretch>
        </p:blipFill>
        <p:spPr bwMode="auto">
          <a:xfrm>
            <a:off x="4530725" y="5029200"/>
            <a:ext cx="469900" cy="273050"/>
          </a:xfrm>
          <a:prstGeom prst="rect">
            <a:avLst/>
          </a:prstGeom>
          <a:noFill/>
          <a:ln w="12700">
            <a:noFill/>
            <a:miter lim="800000"/>
            <a:headEnd/>
            <a:tailEnd/>
          </a:ln>
          <a:effectLst/>
        </p:spPr>
      </p:pic>
      <p:pic>
        <p:nvPicPr>
          <p:cNvPr id="838712" name="Picture 56"/>
          <p:cNvPicPr>
            <a:picLocks noChangeArrowheads="1"/>
          </p:cNvPicPr>
          <p:nvPr/>
        </p:nvPicPr>
        <p:blipFill>
          <a:blip r:embed="rId3" cstate="print"/>
          <a:srcRect/>
          <a:stretch>
            <a:fillRect/>
          </a:stretch>
        </p:blipFill>
        <p:spPr bwMode="auto">
          <a:xfrm>
            <a:off x="5216525" y="5073650"/>
            <a:ext cx="685800" cy="457200"/>
          </a:xfrm>
          <a:prstGeom prst="rect">
            <a:avLst/>
          </a:prstGeom>
          <a:noFill/>
          <a:ln w="9525">
            <a:noFill/>
            <a:miter lim="800000"/>
            <a:headEnd/>
            <a:tailEnd/>
          </a:ln>
          <a:effectLst/>
        </p:spPr>
      </p:pic>
      <p:pic>
        <p:nvPicPr>
          <p:cNvPr id="838713" name="Picture 57"/>
          <p:cNvPicPr>
            <a:picLocks noChangeArrowheads="1"/>
          </p:cNvPicPr>
          <p:nvPr/>
        </p:nvPicPr>
        <p:blipFill>
          <a:blip r:embed="rId4" cstate="print"/>
          <a:srcRect/>
          <a:stretch>
            <a:fillRect/>
          </a:stretch>
        </p:blipFill>
        <p:spPr bwMode="auto">
          <a:xfrm>
            <a:off x="5368925" y="5029200"/>
            <a:ext cx="469900" cy="273050"/>
          </a:xfrm>
          <a:prstGeom prst="rect">
            <a:avLst/>
          </a:prstGeom>
          <a:noFill/>
          <a:ln w="12700">
            <a:noFill/>
            <a:miter lim="800000"/>
            <a:headEnd/>
            <a:tailEnd/>
          </a:ln>
          <a:effectLst/>
        </p:spPr>
      </p:pic>
      <p:pic>
        <p:nvPicPr>
          <p:cNvPr id="838714" name="Picture 58"/>
          <p:cNvPicPr>
            <a:picLocks noChangeArrowheads="1"/>
          </p:cNvPicPr>
          <p:nvPr/>
        </p:nvPicPr>
        <p:blipFill>
          <a:blip r:embed="rId3" cstate="print"/>
          <a:srcRect/>
          <a:stretch>
            <a:fillRect/>
          </a:stretch>
        </p:blipFill>
        <p:spPr bwMode="auto">
          <a:xfrm>
            <a:off x="7350125" y="5105400"/>
            <a:ext cx="685800" cy="457200"/>
          </a:xfrm>
          <a:prstGeom prst="rect">
            <a:avLst/>
          </a:prstGeom>
          <a:noFill/>
          <a:ln w="9525">
            <a:noFill/>
            <a:miter lim="800000"/>
            <a:headEnd/>
            <a:tailEnd/>
          </a:ln>
          <a:effectLst/>
        </p:spPr>
      </p:pic>
      <p:pic>
        <p:nvPicPr>
          <p:cNvPr id="838715" name="Picture 59"/>
          <p:cNvPicPr>
            <a:picLocks noChangeArrowheads="1"/>
          </p:cNvPicPr>
          <p:nvPr/>
        </p:nvPicPr>
        <p:blipFill>
          <a:blip r:embed="rId4" cstate="print"/>
          <a:srcRect/>
          <a:stretch>
            <a:fillRect/>
          </a:stretch>
        </p:blipFill>
        <p:spPr bwMode="auto">
          <a:xfrm>
            <a:off x="7502525" y="5029200"/>
            <a:ext cx="469900" cy="273050"/>
          </a:xfrm>
          <a:prstGeom prst="rect">
            <a:avLst/>
          </a:prstGeom>
          <a:noFill/>
          <a:ln w="12700">
            <a:noFill/>
            <a:miter lim="800000"/>
            <a:headEnd/>
            <a:tailEnd/>
          </a:ln>
          <a:effectLst/>
        </p:spPr>
      </p:pic>
      <p:pic>
        <p:nvPicPr>
          <p:cNvPr id="838716" name="Picture 60"/>
          <p:cNvPicPr>
            <a:picLocks noChangeArrowheads="1"/>
          </p:cNvPicPr>
          <p:nvPr/>
        </p:nvPicPr>
        <p:blipFill>
          <a:blip r:embed="rId3" cstate="print"/>
          <a:srcRect/>
          <a:stretch>
            <a:fillRect/>
          </a:stretch>
        </p:blipFill>
        <p:spPr bwMode="auto">
          <a:xfrm>
            <a:off x="8188325" y="5105400"/>
            <a:ext cx="685800" cy="457200"/>
          </a:xfrm>
          <a:prstGeom prst="rect">
            <a:avLst/>
          </a:prstGeom>
          <a:noFill/>
          <a:ln w="9525">
            <a:noFill/>
            <a:miter lim="800000"/>
            <a:headEnd/>
            <a:tailEnd/>
          </a:ln>
          <a:effectLst/>
        </p:spPr>
      </p:pic>
      <p:pic>
        <p:nvPicPr>
          <p:cNvPr id="838717" name="Picture 61"/>
          <p:cNvPicPr>
            <a:picLocks noChangeArrowheads="1"/>
          </p:cNvPicPr>
          <p:nvPr/>
        </p:nvPicPr>
        <p:blipFill>
          <a:blip r:embed="rId4" cstate="print"/>
          <a:srcRect/>
          <a:stretch>
            <a:fillRect/>
          </a:stretch>
        </p:blipFill>
        <p:spPr bwMode="auto">
          <a:xfrm>
            <a:off x="8340725" y="5029200"/>
            <a:ext cx="469900" cy="273050"/>
          </a:xfrm>
          <a:prstGeom prst="rect">
            <a:avLst/>
          </a:prstGeom>
          <a:noFill/>
          <a:ln w="12700">
            <a:noFill/>
            <a:miter lim="800000"/>
            <a:headEnd/>
            <a:tailEnd/>
          </a:ln>
          <a:effectLst/>
        </p:spPr>
      </p:pic>
      <p:pic>
        <p:nvPicPr>
          <p:cNvPr id="838718" name="Picture 62"/>
          <p:cNvPicPr>
            <a:picLocks noChangeArrowheads="1"/>
          </p:cNvPicPr>
          <p:nvPr/>
        </p:nvPicPr>
        <p:blipFill>
          <a:blip r:embed="rId3" cstate="print"/>
          <a:srcRect/>
          <a:stretch>
            <a:fillRect/>
          </a:stretch>
        </p:blipFill>
        <p:spPr bwMode="auto">
          <a:xfrm>
            <a:off x="5978525" y="5791200"/>
            <a:ext cx="685800" cy="457200"/>
          </a:xfrm>
          <a:prstGeom prst="rect">
            <a:avLst/>
          </a:prstGeom>
          <a:noFill/>
          <a:ln w="9525">
            <a:noFill/>
            <a:miter lim="800000"/>
            <a:headEnd/>
            <a:tailEnd/>
          </a:ln>
          <a:effectLst/>
        </p:spPr>
      </p:pic>
      <p:pic>
        <p:nvPicPr>
          <p:cNvPr id="838719" name="Picture 63"/>
          <p:cNvPicPr>
            <a:picLocks noChangeArrowheads="1"/>
          </p:cNvPicPr>
          <p:nvPr/>
        </p:nvPicPr>
        <p:blipFill>
          <a:blip r:embed="rId4" cstate="print"/>
          <a:srcRect/>
          <a:stretch>
            <a:fillRect/>
          </a:stretch>
        </p:blipFill>
        <p:spPr bwMode="auto">
          <a:xfrm>
            <a:off x="6130925" y="5746750"/>
            <a:ext cx="469900" cy="273050"/>
          </a:xfrm>
          <a:prstGeom prst="rect">
            <a:avLst/>
          </a:prstGeom>
          <a:noFill/>
          <a:ln w="12700">
            <a:noFill/>
            <a:miter lim="800000"/>
            <a:headEnd/>
            <a:tailEnd/>
          </a:ln>
          <a:effectLst/>
        </p:spPr>
      </p:pic>
      <p:pic>
        <p:nvPicPr>
          <p:cNvPr id="838720" name="Picture 64"/>
          <p:cNvPicPr>
            <a:picLocks noChangeArrowheads="1"/>
          </p:cNvPicPr>
          <p:nvPr/>
        </p:nvPicPr>
        <p:blipFill>
          <a:blip r:embed="rId3" cstate="print"/>
          <a:srcRect/>
          <a:stretch>
            <a:fillRect/>
          </a:stretch>
        </p:blipFill>
        <p:spPr bwMode="auto">
          <a:xfrm>
            <a:off x="6816725" y="5791200"/>
            <a:ext cx="685800" cy="457200"/>
          </a:xfrm>
          <a:prstGeom prst="rect">
            <a:avLst/>
          </a:prstGeom>
          <a:noFill/>
          <a:ln w="9525">
            <a:noFill/>
            <a:miter lim="800000"/>
            <a:headEnd/>
            <a:tailEnd/>
          </a:ln>
          <a:effectLst/>
        </p:spPr>
      </p:pic>
      <p:pic>
        <p:nvPicPr>
          <p:cNvPr id="838721" name="Picture 65"/>
          <p:cNvPicPr>
            <a:picLocks noChangeArrowheads="1"/>
          </p:cNvPicPr>
          <p:nvPr/>
        </p:nvPicPr>
        <p:blipFill>
          <a:blip r:embed="rId4" cstate="print"/>
          <a:srcRect/>
          <a:stretch>
            <a:fillRect/>
          </a:stretch>
        </p:blipFill>
        <p:spPr bwMode="auto">
          <a:xfrm>
            <a:off x="6969125" y="5746750"/>
            <a:ext cx="469900" cy="273050"/>
          </a:xfrm>
          <a:prstGeom prst="rect">
            <a:avLst/>
          </a:prstGeom>
          <a:noFill/>
          <a:ln w="12700">
            <a:noFill/>
            <a:miter lim="800000"/>
            <a:headEnd/>
            <a:tailEnd/>
          </a:ln>
          <a:effectLst/>
        </p:spPr>
      </p:pic>
      <p:pic>
        <p:nvPicPr>
          <p:cNvPr id="838722" name="Picture 66"/>
          <p:cNvPicPr>
            <a:picLocks noChangeArrowheads="1"/>
          </p:cNvPicPr>
          <p:nvPr/>
        </p:nvPicPr>
        <p:blipFill>
          <a:blip r:embed="rId3" cstate="print"/>
          <a:srcRect/>
          <a:stretch>
            <a:fillRect/>
          </a:stretch>
        </p:blipFill>
        <p:spPr bwMode="auto">
          <a:xfrm>
            <a:off x="3082925" y="5791200"/>
            <a:ext cx="685800" cy="457200"/>
          </a:xfrm>
          <a:prstGeom prst="rect">
            <a:avLst/>
          </a:prstGeom>
          <a:noFill/>
          <a:ln w="9525">
            <a:noFill/>
            <a:miter lim="800000"/>
            <a:headEnd/>
            <a:tailEnd/>
          </a:ln>
          <a:effectLst/>
        </p:spPr>
      </p:pic>
      <p:pic>
        <p:nvPicPr>
          <p:cNvPr id="838723" name="Picture 67"/>
          <p:cNvPicPr>
            <a:picLocks noChangeArrowheads="1"/>
          </p:cNvPicPr>
          <p:nvPr/>
        </p:nvPicPr>
        <p:blipFill>
          <a:blip r:embed="rId4" cstate="print"/>
          <a:srcRect/>
          <a:stretch>
            <a:fillRect/>
          </a:stretch>
        </p:blipFill>
        <p:spPr bwMode="auto">
          <a:xfrm>
            <a:off x="3235325" y="5746750"/>
            <a:ext cx="469900" cy="273050"/>
          </a:xfrm>
          <a:prstGeom prst="rect">
            <a:avLst/>
          </a:prstGeom>
          <a:noFill/>
          <a:ln w="12700">
            <a:noFill/>
            <a:miter lim="800000"/>
            <a:headEnd/>
            <a:tailEnd/>
          </a:ln>
          <a:effectLst/>
        </p:spPr>
      </p:pic>
      <p:pic>
        <p:nvPicPr>
          <p:cNvPr id="838724" name="Picture 68"/>
          <p:cNvPicPr>
            <a:picLocks noChangeArrowheads="1"/>
          </p:cNvPicPr>
          <p:nvPr/>
        </p:nvPicPr>
        <p:blipFill>
          <a:blip r:embed="rId3" cstate="print"/>
          <a:srcRect/>
          <a:stretch>
            <a:fillRect/>
          </a:stretch>
        </p:blipFill>
        <p:spPr bwMode="auto">
          <a:xfrm>
            <a:off x="3921125" y="5791200"/>
            <a:ext cx="685800" cy="457200"/>
          </a:xfrm>
          <a:prstGeom prst="rect">
            <a:avLst/>
          </a:prstGeom>
          <a:noFill/>
          <a:ln w="9525">
            <a:noFill/>
            <a:miter lim="800000"/>
            <a:headEnd/>
            <a:tailEnd/>
          </a:ln>
          <a:effectLst/>
        </p:spPr>
      </p:pic>
      <p:pic>
        <p:nvPicPr>
          <p:cNvPr id="838725" name="Picture 69"/>
          <p:cNvPicPr>
            <a:picLocks noChangeArrowheads="1"/>
          </p:cNvPicPr>
          <p:nvPr/>
        </p:nvPicPr>
        <p:blipFill>
          <a:blip r:embed="rId4" cstate="print"/>
          <a:srcRect/>
          <a:stretch>
            <a:fillRect/>
          </a:stretch>
        </p:blipFill>
        <p:spPr bwMode="auto">
          <a:xfrm>
            <a:off x="4073525" y="5746750"/>
            <a:ext cx="469900" cy="273050"/>
          </a:xfrm>
          <a:prstGeom prst="rect">
            <a:avLst/>
          </a:prstGeom>
          <a:noFill/>
          <a:ln w="12700">
            <a:noFill/>
            <a:miter lim="800000"/>
            <a:headEnd/>
            <a:tailEnd/>
          </a:ln>
          <a:effectLst/>
        </p:spPr>
      </p:pic>
      <p:pic>
        <p:nvPicPr>
          <p:cNvPr id="838726" name="Picture 70"/>
          <p:cNvPicPr>
            <a:picLocks noChangeArrowheads="1"/>
          </p:cNvPicPr>
          <p:nvPr/>
        </p:nvPicPr>
        <p:blipFill>
          <a:blip r:embed="rId3" cstate="print"/>
          <a:srcRect/>
          <a:stretch>
            <a:fillRect/>
          </a:stretch>
        </p:blipFill>
        <p:spPr bwMode="auto">
          <a:xfrm>
            <a:off x="1558925" y="5073650"/>
            <a:ext cx="685800" cy="457200"/>
          </a:xfrm>
          <a:prstGeom prst="rect">
            <a:avLst/>
          </a:prstGeom>
          <a:noFill/>
          <a:ln w="9525">
            <a:noFill/>
            <a:miter lim="800000"/>
            <a:headEnd/>
            <a:tailEnd/>
          </a:ln>
          <a:effectLst/>
        </p:spPr>
      </p:pic>
      <p:pic>
        <p:nvPicPr>
          <p:cNvPr id="838727" name="Picture 71"/>
          <p:cNvPicPr>
            <a:picLocks noChangeArrowheads="1"/>
          </p:cNvPicPr>
          <p:nvPr/>
        </p:nvPicPr>
        <p:blipFill>
          <a:blip r:embed="rId4" cstate="print"/>
          <a:srcRect/>
          <a:stretch>
            <a:fillRect/>
          </a:stretch>
        </p:blipFill>
        <p:spPr bwMode="auto">
          <a:xfrm>
            <a:off x="1711325" y="5029200"/>
            <a:ext cx="469900" cy="273050"/>
          </a:xfrm>
          <a:prstGeom prst="rect">
            <a:avLst/>
          </a:prstGeom>
          <a:noFill/>
          <a:ln w="12700">
            <a:noFill/>
            <a:miter lim="800000"/>
            <a:headEnd/>
            <a:tailEnd/>
          </a:ln>
          <a:effectLst/>
        </p:spPr>
      </p:pic>
      <p:pic>
        <p:nvPicPr>
          <p:cNvPr id="838728" name="Picture 72"/>
          <p:cNvPicPr>
            <a:picLocks noChangeArrowheads="1"/>
          </p:cNvPicPr>
          <p:nvPr/>
        </p:nvPicPr>
        <p:blipFill>
          <a:blip r:embed="rId3" cstate="print"/>
          <a:srcRect/>
          <a:stretch>
            <a:fillRect/>
          </a:stretch>
        </p:blipFill>
        <p:spPr bwMode="auto">
          <a:xfrm>
            <a:off x="2397125" y="5073650"/>
            <a:ext cx="685800" cy="457200"/>
          </a:xfrm>
          <a:prstGeom prst="rect">
            <a:avLst/>
          </a:prstGeom>
          <a:noFill/>
          <a:ln w="9525">
            <a:noFill/>
            <a:miter lim="800000"/>
            <a:headEnd/>
            <a:tailEnd/>
          </a:ln>
          <a:effectLst/>
        </p:spPr>
      </p:pic>
      <p:pic>
        <p:nvPicPr>
          <p:cNvPr id="838729" name="Picture 73"/>
          <p:cNvPicPr>
            <a:picLocks noChangeArrowheads="1"/>
          </p:cNvPicPr>
          <p:nvPr/>
        </p:nvPicPr>
        <p:blipFill>
          <a:blip r:embed="rId4" cstate="print"/>
          <a:srcRect/>
          <a:stretch>
            <a:fillRect/>
          </a:stretch>
        </p:blipFill>
        <p:spPr bwMode="auto">
          <a:xfrm>
            <a:off x="2549525" y="5029200"/>
            <a:ext cx="469900" cy="273050"/>
          </a:xfrm>
          <a:prstGeom prst="rect">
            <a:avLst/>
          </a:prstGeom>
          <a:noFill/>
          <a:ln w="12700">
            <a:noFill/>
            <a:miter lim="800000"/>
            <a:headEnd/>
            <a:tailEnd/>
          </a:ln>
          <a:effectLst/>
        </p:spPr>
      </p:pic>
      <p:pic>
        <p:nvPicPr>
          <p:cNvPr id="838730" name="Picture 74"/>
          <p:cNvPicPr>
            <a:picLocks noChangeArrowheads="1"/>
          </p:cNvPicPr>
          <p:nvPr/>
        </p:nvPicPr>
        <p:blipFill>
          <a:blip r:embed="rId3" cstate="print"/>
          <a:srcRect/>
          <a:stretch>
            <a:fillRect/>
          </a:stretch>
        </p:blipFill>
        <p:spPr bwMode="auto">
          <a:xfrm>
            <a:off x="34925" y="5791200"/>
            <a:ext cx="685800" cy="457200"/>
          </a:xfrm>
          <a:prstGeom prst="rect">
            <a:avLst/>
          </a:prstGeom>
          <a:noFill/>
          <a:ln w="9525">
            <a:noFill/>
            <a:miter lim="800000"/>
            <a:headEnd/>
            <a:tailEnd/>
          </a:ln>
          <a:effectLst/>
        </p:spPr>
      </p:pic>
      <p:pic>
        <p:nvPicPr>
          <p:cNvPr id="838731" name="Picture 75"/>
          <p:cNvPicPr>
            <a:picLocks noChangeArrowheads="1"/>
          </p:cNvPicPr>
          <p:nvPr/>
        </p:nvPicPr>
        <p:blipFill>
          <a:blip r:embed="rId4" cstate="print"/>
          <a:srcRect/>
          <a:stretch>
            <a:fillRect/>
          </a:stretch>
        </p:blipFill>
        <p:spPr bwMode="auto">
          <a:xfrm>
            <a:off x="187325" y="5746750"/>
            <a:ext cx="469900" cy="273050"/>
          </a:xfrm>
          <a:prstGeom prst="rect">
            <a:avLst/>
          </a:prstGeom>
          <a:noFill/>
          <a:ln w="12700">
            <a:noFill/>
            <a:miter lim="800000"/>
            <a:headEnd/>
            <a:tailEnd/>
          </a:ln>
          <a:effectLst/>
        </p:spPr>
      </p:pic>
      <p:pic>
        <p:nvPicPr>
          <p:cNvPr id="838732" name="Picture 76"/>
          <p:cNvPicPr>
            <a:picLocks noChangeArrowheads="1"/>
          </p:cNvPicPr>
          <p:nvPr/>
        </p:nvPicPr>
        <p:blipFill>
          <a:blip r:embed="rId3" cstate="print"/>
          <a:srcRect/>
          <a:stretch>
            <a:fillRect/>
          </a:stretch>
        </p:blipFill>
        <p:spPr bwMode="auto">
          <a:xfrm>
            <a:off x="873125" y="5791200"/>
            <a:ext cx="685800" cy="457200"/>
          </a:xfrm>
          <a:prstGeom prst="rect">
            <a:avLst/>
          </a:prstGeom>
          <a:noFill/>
          <a:ln w="9525">
            <a:noFill/>
            <a:miter lim="800000"/>
            <a:headEnd/>
            <a:tailEnd/>
          </a:ln>
          <a:effectLst/>
        </p:spPr>
      </p:pic>
      <p:pic>
        <p:nvPicPr>
          <p:cNvPr id="838733" name="Picture 77"/>
          <p:cNvPicPr>
            <a:picLocks noChangeArrowheads="1"/>
          </p:cNvPicPr>
          <p:nvPr/>
        </p:nvPicPr>
        <p:blipFill>
          <a:blip r:embed="rId4" cstate="print"/>
          <a:srcRect/>
          <a:stretch>
            <a:fillRect/>
          </a:stretch>
        </p:blipFill>
        <p:spPr bwMode="auto">
          <a:xfrm>
            <a:off x="1025525" y="5746750"/>
            <a:ext cx="469900" cy="273050"/>
          </a:xfrm>
          <a:prstGeom prst="rect">
            <a:avLst/>
          </a:prstGeom>
          <a:noFill/>
          <a:ln w="12700">
            <a:noFill/>
            <a:miter lim="800000"/>
            <a:headEnd/>
            <a:tailEnd/>
          </a:ln>
          <a:effectLst/>
        </p:spPr>
      </p:pic>
      <p:sp>
        <p:nvSpPr>
          <p:cNvPr id="838746" name="Text Box 90"/>
          <p:cNvSpPr txBox="1">
            <a:spLocks noChangeArrowheads="1"/>
          </p:cNvSpPr>
          <p:nvPr/>
        </p:nvSpPr>
        <p:spPr bwMode="auto">
          <a:xfrm>
            <a:off x="5257800" y="1082675"/>
            <a:ext cx="1563688" cy="517525"/>
          </a:xfrm>
          <a:prstGeom prst="rect">
            <a:avLst/>
          </a:prstGeom>
          <a:noFill/>
          <a:ln w="9525">
            <a:noFill/>
            <a:miter lim="800000"/>
            <a:headEnd/>
            <a:tailEnd/>
          </a:ln>
          <a:effectLst/>
        </p:spPr>
        <p:txBody>
          <a:bodyPr wrap="none">
            <a:spAutoFit/>
          </a:bodyPr>
          <a:lstStyle/>
          <a:p>
            <a:pPr algn="ctr"/>
            <a:r>
              <a:rPr lang="es-ES" sz="1400" b="1">
                <a:latin typeface="Arial" charset="0"/>
              </a:rPr>
              <a:t>Servidor MASC</a:t>
            </a:r>
          </a:p>
          <a:p>
            <a:pPr algn="ctr"/>
            <a:r>
              <a:rPr lang="es-ES" sz="1400" b="1">
                <a:latin typeface="Arial" charset="0"/>
              </a:rPr>
              <a:t>de máximo nivel</a:t>
            </a:r>
          </a:p>
        </p:txBody>
      </p:sp>
      <p:sp>
        <p:nvSpPr>
          <p:cNvPr id="838747" name="Text Box 91"/>
          <p:cNvSpPr txBox="1">
            <a:spLocks noChangeArrowheads="1"/>
          </p:cNvSpPr>
          <p:nvPr/>
        </p:nvSpPr>
        <p:spPr bwMode="auto">
          <a:xfrm>
            <a:off x="7620000" y="2743200"/>
            <a:ext cx="1101725" cy="304800"/>
          </a:xfrm>
          <a:prstGeom prst="rect">
            <a:avLst/>
          </a:prstGeom>
          <a:noFill/>
          <a:ln w="9525">
            <a:noFill/>
            <a:miter lim="800000"/>
            <a:headEnd/>
            <a:tailEnd/>
          </a:ln>
          <a:effectLst/>
        </p:spPr>
        <p:txBody>
          <a:bodyPr wrap="none">
            <a:spAutoFit/>
          </a:bodyPr>
          <a:lstStyle/>
          <a:p>
            <a:pPr algn="ctr"/>
            <a:r>
              <a:rPr lang="es-ES" sz="1400" b="1">
                <a:latin typeface="Arial" charset="0"/>
              </a:rPr>
              <a:t>ISPs Tier-1</a:t>
            </a:r>
          </a:p>
        </p:txBody>
      </p:sp>
      <p:sp>
        <p:nvSpPr>
          <p:cNvPr id="838748" name="Text Box 92"/>
          <p:cNvSpPr txBox="1">
            <a:spLocks noChangeArrowheads="1"/>
          </p:cNvSpPr>
          <p:nvPr/>
        </p:nvSpPr>
        <p:spPr bwMode="auto">
          <a:xfrm>
            <a:off x="7924800" y="3657600"/>
            <a:ext cx="1101725" cy="304800"/>
          </a:xfrm>
          <a:prstGeom prst="rect">
            <a:avLst/>
          </a:prstGeom>
          <a:noFill/>
          <a:ln w="9525">
            <a:noFill/>
            <a:miter lim="800000"/>
            <a:headEnd/>
            <a:tailEnd/>
          </a:ln>
          <a:effectLst/>
        </p:spPr>
        <p:txBody>
          <a:bodyPr wrap="none">
            <a:spAutoFit/>
          </a:bodyPr>
          <a:lstStyle/>
          <a:p>
            <a:pPr algn="ctr"/>
            <a:r>
              <a:rPr lang="es-ES" sz="1400" b="1">
                <a:latin typeface="Arial" charset="0"/>
              </a:rPr>
              <a:t>ISPs Tier-2</a:t>
            </a:r>
          </a:p>
        </p:txBody>
      </p:sp>
      <p:sp>
        <p:nvSpPr>
          <p:cNvPr id="838749" name="Text Box 93"/>
          <p:cNvSpPr txBox="1">
            <a:spLocks noChangeArrowheads="1"/>
          </p:cNvSpPr>
          <p:nvPr/>
        </p:nvSpPr>
        <p:spPr bwMode="auto">
          <a:xfrm>
            <a:off x="4759325" y="5867400"/>
            <a:ext cx="1101725" cy="304800"/>
          </a:xfrm>
          <a:prstGeom prst="rect">
            <a:avLst/>
          </a:prstGeom>
          <a:noFill/>
          <a:ln w="9525">
            <a:noFill/>
            <a:miter lim="800000"/>
            <a:headEnd/>
            <a:tailEnd/>
          </a:ln>
          <a:effectLst/>
        </p:spPr>
        <p:txBody>
          <a:bodyPr wrap="none">
            <a:spAutoFit/>
          </a:bodyPr>
          <a:lstStyle/>
          <a:p>
            <a:pPr algn="ctr"/>
            <a:r>
              <a:rPr lang="es-ES" sz="1400" b="1">
                <a:latin typeface="Arial" charset="0"/>
              </a:rPr>
              <a:t>ISPs Tier-3</a:t>
            </a:r>
          </a:p>
        </p:txBody>
      </p:sp>
      <p:sp>
        <p:nvSpPr>
          <p:cNvPr id="838750" name="Text Box 94"/>
          <p:cNvSpPr txBox="1">
            <a:spLocks noChangeArrowheads="1"/>
          </p:cNvSpPr>
          <p:nvPr/>
        </p:nvSpPr>
        <p:spPr bwMode="auto">
          <a:xfrm>
            <a:off x="2900363" y="6194425"/>
            <a:ext cx="985837" cy="274638"/>
          </a:xfrm>
          <a:prstGeom prst="rect">
            <a:avLst/>
          </a:prstGeom>
          <a:noFill/>
          <a:ln w="9525">
            <a:noFill/>
            <a:miter lim="800000"/>
            <a:headEnd/>
            <a:tailEnd/>
          </a:ln>
          <a:effectLst/>
        </p:spPr>
        <p:txBody>
          <a:bodyPr wrap="none">
            <a:spAutoFit/>
          </a:bodyPr>
          <a:lstStyle/>
          <a:p>
            <a:pPr algn="ctr"/>
            <a:r>
              <a:rPr lang="es-ES" sz="1200" b="1">
                <a:latin typeface="Arial" charset="0"/>
              </a:rPr>
              <a:t>224.16.0/20</a:t>
            </a:r>
          </a:p>
        </p:txBody>
      </p:sp>
      <p:sp>
        <p:nvSpPr>
          <p:cNvPr id="838751" name="Text Box 95"/>
          <p:cNvSpPr txBox="1">
            <a:spLocks noChangeArrowheads="1"/>
          </p:cNvSpPr>
          <p:nvPr/>
        </p:nvSpPr>
        <p:spPr bwMode="auto">
          <a:xfrm>
            <a:off x="3886200" y="6194425"/>
            <a:ext cx="1069975" cy="274638"/>
          </a:xfrm>
          <a:prstGeom prst="rect">
            <a:avLst/>
          </a:prstGeom>
          <a:noFill/>
          <a:ln w="9525">
            <a:noFill/>
            <a:miter lim="800000"/>
            <a:headEnd/>
            <a:tailEnd/>
          </a:ln>
          <a:effectLst/>
        </p:spPr>
        <p:txBody>
          <a:bodyPr wrap="none">
            <a:spAutoFit/>
          </a:bodyPr>
          <a:lstStyle/>
          <a:p>
            <a:pPr algn="ctr"/>
            <a:r>
              <a:rPr lang="es-ES" sz="1200" b="1">
                <a:latin typeface="Arial" charset="0"/>
              </a:rPr>
              <a:t>224.16.16/20</a:t>
            </a:r>
          </a:p>
        </p:txBody>
      </p:sp>
      <p:sp>
        <p:nvSpPr>
          <p:cNvPr id="838752" name="Text Box 96"/>
          <p:cNvSpPr txBox="1">
            <a:spLocks noChangeArrowheads="1"/>
          </p:cNvSpPr>
          <p:nvPr/>
        </p:nvSpPr>
        <p:spPr bwMode="auto">
          <a:xfrm>
            <a:off x="4306888" y="5486400"/>
            <a:ext cx="985837" cy="274638"/>
          </a:xfrm>
          <a:prstGeom prst="rect">
            <a:avLst/>
          </a:prstGeom>
          <a:noFill/>
          <a:ln w="9525">
            <a:noFill/>
            <a:miter lim="800000"/>
            <a:headEnd/>
            <a:tailEnd/>
          </a:ln>
          <a:effectLst/>
        </p:spPr>
        <p:txBody>
          <a:bodyPr wrap="none">
            <a:spAutoFit/>
          </a:bodyPr>
          <a:lstStyle/>
          <a:p>
            <a:pPr algn="ctr"/>
            <a:r>
              <a:rPr lang="es-ES" sz="1200" b="1">
                <a:latin typeface="Arial" charset="0"/>
              </a:rPr>
              <a:t>224.17.0/20</a:t>
            </a:r>
          </a:p>
        </p:txBody>
      </p:sp>
      <p:sp>
        <p:nvSpPr>
          <p:cNvPr id="838753" name="Text Box 97"/>
          <p:cNvSpPr txBox="1">
            <a:spLocks noChangeArrowheads="1"/>
          </p:cNvSpPr>
          <p:nvPr/>
        </p:nvSpPr>
        <p:spPr bwMode="auto">
          <a:xfrm>
            <a:off x="5254625" y="5486400"/>
            <a:ext cx="1069975" cy="274638"/>
          </a:xfrm>
          <a:prstGeom prst="rect">
            <a:avLst/>
          </a:prstGeom>
          <a:noFill/>
          <a:ln w="9525">
            <a:noFill/>
            <a:miter lim="800000"/>
            <a:headEnd/>
            <a:tailEnd/>
          </a:ln>
          <a:effectLst/>
        </p:spPr>
        <p:txBody>
          <a:bodyPr wrap="none">
            <a:spAutoFit/>
          </a:bodyPr>
          <a:lstStyle/>
          <a:p>
            <a:pPr algn="ctr"/>
            <a:r>
              <a:rPr lang="es-ES" sz="1200" b="1">
                <a:latin typeface="Arial" charset="0"/>
              </a:rPr>
              <a:t>224.17.16/20</a:t>
            </a:r>
          </a:p>
        </p:txBody>
      </p:sp>
      <p:sp>
        <p:nvSpPr>
          <p:cNvPr id="838754" name="Text Box 98"/>
          <p:cNvSpPr txBox="1">
            <a:spLocks noChangeArrowheads="1"/>
          </p:cNvSpPr>
          <p:nvPr/>
        </p:nvSpPr>
        <p:spPr bwMode="auto">
          <a:xfrm>
            <a:off x="1371600" y="5486400"/>
            <a:ext cx="901700" cy="274638"/>
          </a:xfrm>
          <a:prstGeom prst="rect">
            <a:avLst/>
          </a:prstGeom>
          <a:noFill/>
          <a:ln w="9525">
            <a:noFill/>
            <a:miter lim="800000"/>
            <a:headEnd/>
            <a:tailEnd/>
          </a:ln>
          <a:effectLst/>
        </p:spPr>
        <p:txBody>
          <a:bodyPr wrap="none">
            <a:spAutoFit/>
          </a:bodyPr>
          <a:lstStyle/>
          <a:p>
            <a:pPr algn="ctr"/>
            <a:r>
              <a:rPr lang="es-ES" sz="1200" b="1">
                <a:latin typeface="Arial" charset="0"/>
              </a:rPr>
              <a:t>224.1.0/20</a:t>
            </a:r>
          </a:p>
        </p:txBody>
      </p:sp>
      <p:sp>
        <p:nvSpPr>
          <p:cNvPr id="838755" name="Text Box 99"/>
          <p:cNvSpPr txBox="1">
            <a:spLocks noChangeArrowheads="1"/>
          </p:cNvSpPr>
          <p:nvPr/>
        </p:nvSpPr>
        <p:spPr bwMode="auto">
          <a:xfrm>
            <a:off x="2286000" y="5486400"/>
            <a:ext cx="985838" cy="274638"/>
          </a:xfrm>
          <a:prstGeom prst="rect">
            <a:avLst/>
          </a:prstGeom>
          <a:noFill/>
          <a:ln w="9525">
            <a:noFill/>
            <a:miter lim="800000"/>
            <a:headEnd/>
            <a:tailEnd/>
          </a:ln>
          <a:effectLst/>
        </p:spPr>
        <p:txBody>
          <a:bodyPr wrap="none">
            <a:spAutoFit/>
          </a:bodyPr>
          <a:lstStyle/>
          <a:p>
            <a:pPr algn="ctr"/>
            <a:r>
              <a:rPr lang="es-ES" sz="1200" b="1">
                <a:latin typeface="Arial" charset="0"/>
              </a:rPr>
              <a:t>224.1.16/20</a:t>
            </a:r>
          </a:p>
        </p:txBody>
      </p:sp>
      <p:sp>
        <p:nvSpPr>
          <p:cNvPr id="838756" name="Text Box 100"/>
          <p:cNvSpPr txBox="1">
            <a:spLocks noChangeArrowheads="1"/>
          </p:cNvSpPr>
          <p:nvPr/>
        </p:nvSpPr>
        <p:spPr bwMode="auto">
          <a:xfrm>
            <a:off x="7167563" y="5516563"/>
            <a:ext cx="985837" cy="274637"/>
          </a:xfrm>
          <a:prstGeom prst="rect">
            <a:avLst/>
          </a:prstGeom>
          <a:noFill/>
          <a:ln w="9525">
            <a:noFill/>
            <a:miter lim="800000"/>
            <a:headEnd/>
            <a:tailEnd/>
          </a:ln>
          <a:effectLst/>
        </p:spPr>
        <p:txBody>
          <a:bodyPr wrap="none">
            <a:spAutoFit/>
          </a:bodyPr>
          <a:lstStyle/>
          <a:p>
            <a:pPr algn="ctr"/>
            <a:r>
              <a:rPr lang="es-ES" sz="1200" b="1">
                <a:latin typeface="Arial" charset="0"/>
              </a:rPr>
              <a:t>224.33.0/20</a:t>
            </a:r>
          </a:p>
        </p:txBody>
      </p:sp>
      <p:sp>
        <p:nvSpPr>
          <p:cNvPr id="838757" name="Text Box 101"/>
          <p:cNvSpPr txBox="1">
            <a:spLocks noChangeArrowheads="1"/>
          </p:cNvSpPr>
          <p:nvPr/>
        </p:nvSpPr>
        <p:spPr bwMode="auto">
          <a:xfrm>
            <a:off x="8108950" y="5516563"/>
            <a:ext cx="1069975" cy="274637"/>
          </a:xfrm>
          <a:prstGeom prst="rect">
            <a:avLst/>
          </a:prstGeom>
          <a:noFill/>
          <a:ln w="9525">
            <a:noFill/>
            <a:miter lim="800000"/>
            <a:headEnd/>
            <a:tailEnd/>
          </a:ln>
          <a:effectLst/>
        </p:spPr>
        <p:txBody>
          <a:bodyPr wrap="none">
            <a:spAutoFit/>
          </a:bodyPr>
          <a:lstStyle/>
          <a:p>
            <a:pPr algn="ctr"/>
            <a:r>
              <a:rPr lang="es-ES" sz="1200" b="1">
                <a:latin typeface="Arial" charset="0"/>
              </a:rPr>
              <a:t>224.33.16/20</a:t>
            </a:r>
          </a:p>
        </p:txBody>
      </p:sp>
      <p:sp>
        <p:nvSpPr>
          <p:cNvPr id="838758" name="Text Box 102"/>
          <p:cNvSpPr txBox="1">
            <a:spLocks noChangeArrowheads="1"/>
          </p:cNvSpPr>
          <p:nvPr/>
        </p:nvSpPr>
        <p:spPr bwMode="auto">
          <a:xfrm>
            <a:off x="-63500" y="6172200"/>
            <a:ext cx="901700" cy="274638"/>
          </a:xfrm>
          <a:prstGeom prst="rect">
            <a:avLst/>
          </a:prstGeom>
          <a:noFill/>
          <a:ln w="9525">
            <a:noFill/>
            <a:miter lim="800000"/>
            <a:headEnd/>
            <a:tailEnd/>
          </a:ln>
          <a:effectLst/>
        </p:spPr>
        <p:txBody>
          <a:bodyPr wrap="none">
            <a:spAutoFit/>
          </a:bodyPr>
          <a:lstStyle/>
          <a:p>
            <a:pPr algn="ctr"/>
            <a:r>
              <a:rPr lang="es-ES" sz="1200" b="1">
                <a:latin typeface="Arial" charset="0"/>
              </a:rPr>
              <a:t>224.0.0/20</a:t>
            </a:r>
          </a:p>
        </p:txBody>
      </p:sp>
      <p:sp>
        <p:nvSpPr>
          <p:cNvPr id="838759" name="Text Box 103"/>
          <p:cNvSpPr txBox="1">
            <a:spLocks noChangeArrowheads="1"/>
          </p:cNvSpPr>
          <p:nvPr/>
        </p:nvSpPr>
        <p:spPr bwMode="auto">
          <a:xfrm>
            <a:off x="914400" y="6172200"/>
            <a:ext cx="985838" cy="274638"/>
          </a:xfrm>
          <a:prstGeom prst="rect">
            <a:avLst/>
          </a:prstGeom>
          <a:noFill/>
          <a:ln w="9525">
            <a:noFill/>
            <a:miter lim="800000"/>
            <a:headEnd/>
            <a:tailEnd/>
          </a:ln>
          <a:effectLst/>
        </p:spPr>
        <p:txBody>
          <a:bodyPr wrap="none">
            <a:spAutoFit/>
          </a:bodyPr>
          <a:lstStyle/>
          <a:p>
            <a:pPr algn="ctr"/>
            <a:r>
              <a:rPr lang="es-ES" sz="1200" b="1">
                <a:latin typeface="Arial" charset="0"/>
              </a:rPr>
              <a:t>224.0.16/20</a:t>
            </a:r>
          </a:p>
        </p:txBody>
      </p:sp>
      <p:sp>
        <p:nvSpPr>
          <p:cNvPr id="838760" name="Text Box 104"/>
          <p:cNvSpPr txBox="1">
            <a:spLocks noChangeArrowheads="1"/>
          </p:cNvSpPr>
          <p:nvPr/>
        </p:nvSpPr>
        <p:spPr bwMode="auto">
          <a:xfrm>
            <a:off x="5795963" y="6202363"/>
            <a:ext cx="985837" cy="274637"/>
          </a:xfrm>
          <a:prstGeom prst="rect">
            <a:avLst/>
          </a:prstGeom>
          <a:noFill/>
          <a:ln w="9525">
            <a:noFill/>
            <a:miter lim="800000"/>
            <a:headEnd/>
            <a:tailEnd/>
          </a:ln>
          <a:effectLst/>
        </p:spPr>
        <p:txBody>
          <a:bodyPr wrap="none">
            <a:spAutoFit/>
          </a:bodyPr>
          <a:lstStyle/>
          <a:p>
            <a:pPr algn="ctr"/>
            <a:r>
              <a:rPr lang="es-ES" sz="1200" b="1">
                <a:latin typeface="Arial" charset="0"/>
              </a:rPr>
              <a:t>224.32.0/20</a:t>
            </a:r>
          </a:p>
        </p:txBody>
      </p:sp>
      <p:sp>
        <p:nvSpPr>
          <p:cNvPr id="838761" name="Text Box 105"/>
          <p:cNvSpPr txBox="1">
            <a:spLocks noChangeArrowheads="1"/>
          </p:cNvSpPr>
          <p:nvPr/>
        </p:nvSpPr>
        <p:spPr bwMode="auto">
          <a:xfrm>
            <a:off x="6705600" y="6202363"/>
            <a:ext cx="1069975" cy="274637"/>
          </a:xfrm>
          <a:prstGeom prst="rect">
            <a:avLst/>
          </a:prstGeom>
          <a:noFill/>
          <a:ln w="9525">
            <a:noFill/>
            <a:miter lim="800000"/>
            <a:headEnd/>
            <a:tailEnd/>
          </a:ln>
          <a:effectLst/>
        </p:spPr>
        <p:txBody>
          <a:bodyPr wrap="none">
            <a:spAutoFit/>
          </a:bodyPr>
          <a:lstStyle/>
          <a:p>
            <a:pPr algn="ctr"/>
            <a:r>
              <a:rPr lang="es-ES" sz="1200" b="1">
                <a:latin typeface="Arial" charset="0"/>
              </a:rPr>
              <a:t>224.32.16/20</a:t>
            </a:r>
          </a:p>
        </p:txBody>
      </p:sp>
      <p:sp>
        <p:nvSpPr>
          <p:cNvPr id="838762" name="Line 106"/>
          <p:cNvSpPr>
            <a:spLocks noChangeShapeType="1"/>
          </p:cNvSpPr>
          <p:nvPr/>
        </p:nvSpPr>
        <p:spPr bwMode="auto">
          <a:xfrm flipH="1">
            <a:off x="4876800" y="1295400"/>
            <a:ext cx="457200" cy="0"/>
          </a:xfrm>
          <a:prstGeom prst="line">
            <a:avLst/>
          </a:prstGeom>
          <a:noFill/>
          <a:ln w="9525">
            <a:solidFill>
              <a:schemeClr val="tx1"/>
            </a:solidFill>
            <a:round/>
            <a:headEnd/>
            <a:tailEnd type="triangle" w="med" len="med"/>
          </a:ln>
          <a:effectLst/>
        </p:spPr>
        <p:txBody>
          <a:bodyPr/>
          <a:lstStyle/>
          <a:p>
            <a:endParaRPr lang="es-ES"/>
          </a:p>
        </p:txBody>
      </p:sp>
    </p:spTree>
    <p:extLst>
      <p:ext uri="{BB962C8B-B14F-4D97-AF65-F5344CB8AC3E}">
        <p14:creationId xmlns:p14="http://schemas.microsoft.com/office/powerpoint/2010/main" val="2217563758"/>
      </p:ext>
    </p:extLst>
  </p:cSld>
  <p:clrMapOvr>
    <a:masterClrMapping/>
  </p:clrMapOvr>
  <p:transition spd="med">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3 Marcador de número de diapositiva"/>
          <p:cNvSpPr>
            <a:spLocks noGrp="1"/>
          </p:cNvSpPr>
          <p:nvPr>
            <p:ph type="sldNum" sz="quarter" idx="10"/>
          </p:nvPr>
        </p:nvSpPr>
        <p:spPr>
          <a:noFill/>
        </p:spPr>
        <p:txBody>
          <a:bodyPr/>
          <a:lstStyle/>
          <a:p>
            <a:r>
              <a:rPr lang="es-ES" smtClean="0"/>
              <a:t>Ampliación Redes 1-</a:t>
            </a:r>
            <a:fld id="{2EE17269-2A87-4FEE-B73A-A37526B16FC9}" type="slidenum">
              <a:rPr lang="es-ES" smtClean="0"/>
              <a:pPr/>
              <a:t>3</a:t>
            </a:fld>
            <a:endParaRPr lang="es-ES" smtClean="0"/>
          </a:p>
        </p:txBody>
      </p:sp>
      <p:sp>
        <p:nvSpPr>
          <p:cNvPr id="4099" name="Rectangle 2"/>
          <p:cNvSpPr>
            <a:spLocks noGrp="1" noChangeArrowheads="1"/>
          </p:cNvSpPr>
          <p:nvPr>
            <p:ph type="title"/>
          </p:nvPr>
        </p:nvSpPr>
        <p:spPr>
          <a:xfrm>
            <a:off x="685800" y="381000"/>
            <a:ext cx="7772400" cy="609600"/>
          </a:xfrm>
        </p:spPr>
        <p:txBody>
          <a:bodyPr/>
          <a:lstStyle/>
          <a:p>
            <a:pPr eaLnBrk="1" hangingPunct="1"/>
            <a:r>
              <a:rPr lang="es-ES_tradnl" sz="3600" smtClean="0"/>
              <a:t>Direcciones multicast en Ethernet:</a:t>
            </a:r>
            <a:endParaRPr lang="es-ES" sz="3600" smtClean="0"/>
          </a:p>
        </p:txBody>
      </p:sp>
      <p:sp>
        <p:nvSpPr>
          <p:cNvPr id="4100" name="Text Box 13"/>
          <p:cNvSpPr txBox="1">
            <a:spLocks noChangeArrowheads="1"/>
          </p:cNvSpPr>
          <p:nvPr/>
        </p:nvSpPr>
        <p:spPr bwMode="auto">
          <a:xfrm>
            <a:off x="4343400" y="2971800"/>
            <a:ext cx="4465638" cy="942975"/>
          </a:xfrm>
          <a:prstGeom prst="rect">
            <a:avLst/>
          </a:prstGeom>
          <a:noFill/>
          <a:ln w="9525">
            <a:noFill/>
            <a:miter lim="800000"/>
            <a:headEnd/>
            <a:tailEnd/>
          </a:ln>
        </p:spPr>
        <p:txBody>
          <a:bodyPr wrap="none">
            <a:spAutoFit/>
          </a:bodyPr>
          <a:lstStyle/>
          <a:p>
            <a:r>
              <a:rPr lang="es-ES_tradnl" sz="1400" b="1">
                <a:latin typeface="Arial" charset="0"/>
              </a:rPr>
              <a:t>I/G = 0 Dirección Individual (unicast)</a:t>
            </a:r>
          </a:p>
          <a:p>
            <a:r>
              <a:rPr lang="es-ES_tradnl" sz="1400" b="1">
                <a:latin typeface="Arial" charset="0"/>
              </a:rPr>
              <a:t>I/G = 1 Dirección de Grupo (multi./broad.)</a:t>
            </a:r>
          </a:p>
          <a:p>
            <a:r>
              <a:rPr lang="es-ES_tradnl" sz="1400" b="1">
                <a:latin typeface="Arial" charset="0"/>
              </a:rPr>
              <a:t>U/L = 0 Dir. Única (administrada globalmente IEEE)</a:t>
            </a:r>
          </a:p>
          <a:p>
            <a:r>
              <a:rPr lang="es-ES_tradnl" sz="1400" b="1">
                <a:latin typeface="Arial" charset="0"/>
              </a:rPr>
              <a:t>U/L = 1 Dir. Local (administrada localmente)</a:t>
            </a:r>
            <a:endParaRPr lang="es-ES" sz="1400" b="1">
              <a:latin typeface="Arial" charset="0"/>
            </a:endParaRPr>
          </a:p>
        </p:txBody>
      </p:sp>
      <p:graphicFrame>
        <p:nvGraphicFramePr>
          <p:cNvPr id="744574" name="Group 126"/>
          <p:cNvGraphicFramePr>
            <a:graphicFrameLocks noGrp="1"/>
          </p:cNvGraphicFramePr>
          <p:nvPr/>
        </p:nvGraphicFramePr>
        <p:xfrm>
          <a:off x="914400" y="2133600"/>
          <a:ext cx="7467600" cy="396240"/>
        </p:xfrm>
        <a:graphic>
          <a:graphicData uri="http://schemas.openxmlformats.org/drawingml/2006/table">
            <a:tbl>
              <a:tblPr/>
              <a:tblGrid>
                <a:gridCol w="1244600"/>
                <a:gridCol w="1244600"/>
                <a:gridCol w="1244600"/>
                <a:gridCol w="1244600"/>
                <a:gridCol w="1244600"/>
                <a:gridCol w="12446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rPr>
                        <a:t>    XX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rPr>
                        <a:t>    XX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rPr>
                        <a:t>    XX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rPr>
                        <a:t>    XX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rPr>
                        <a:t>    XX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rPr>
                        <a:t>    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17" name="AutoShape 75"/>
          <p:cNvSpPr>
            <a:spLocks/>
          </p:cNvSpPr>
          <p:nvPr/>
        </p:nvSpPr>
        <p:spPr bwMode="auto">
          <a:xfrm rot="5400000">
            <a:off x="2590800" y="76200"/>
            <a:ext cx="304800" cy="3657600"/>
          </a:xfrm>
          <a:prstGeom prst="leftBrace">
            <a:avLst>
              <a:gd name="adj1" fmla="val 100000"/>
              <a:gd name="adj2" fmla="val 50000"/>
            </a:avLst>
          </a:prstGeom>
          <a:noFill/>
          <a:ln w="9525">
            <a:solidFill>
              <a:schemeClr val="tx1"/>
            </a:solidFill>
            <a:round/>
            <a:headEnd/>
            <a:tailEnd/>
          </a:ln>
        </p:spPr>
        <p:txBody>
          <a:bodyPr wrap="none" anchor="ctr"/>
          <a:lstStyle/>
          <a:p>
            <a:endParaRPr lang="es-ES"/>
          </a:p>
        </p:txBody>
      </p:sp>
      <p:sp>
        <p:nvSpPr>
          <p:cNvPr id="4118" name="AutoShape 76"/>
          <p:cNvSpPr>
            <a:spLocks/>
          </p:cNvSpPr>
          <p:nvPr/>
        </p:nvSpPr>
        <p:spPr bwMode="auto">
          <a:xfrm rot="5400000">
            <a:off x="6400800" y="76200"/>
            <a:ext cx="304800" cy="3657600"/>
          </a:xfrm>
          <a:prstGeom prst="leftBrace">
            <a:avLst>
              <a:gd name="adj1" fmla="val 100000"/>
              <a:gd name="adj2" fmla="val 50000"/>
            </a:avLst>
          </a:prstGeom>
          <a:noFill/>
          <a:ln w="9525">
            <a:solidFill>
              <a:schemeClr val="tx1"/>
            </a:solidFill>
            <a:round/>
            <a:headEnd/>
            <a:tailEnd/>
          </a:ln>
        </p:spPr>
        <p:txBody>
          <a:bodyPr wrap="none" anchor="ctr"/>
          <a:lstStyle/>
          <a:p>
            <a:endParaRPr lang="es-ES"/>
          </a:p>
        </p:txBody>
      </p:sp>
      <p:sp>
        <p:nvSpPr>
          <p:cNvPr id="4119" name="Text Box 77"/>
          <p:cNvSpPr txBox="1">
            <a:spLocks noChangeArrowheads="1"/>
          </p:cNvSpPr>
          <p:nvPr/>
        </p:nvSpPr>
        <p:spPr bwMode="auto">
          <a:xfrm>
            <a:off x="2438400" y="1371600"/>
            <a:ext cx="590550" cy="366713"/>
          </a:xfrm>
          <a:prstGeom prst="rect">
            <a:avLst/>
          </a:prstGeom>
          <a:noFill/>
          <a:ln w="9525">
            <a:noFill/>
            <a:miter lim="800000"/>
            <a:headEnd/>
            <a:tailEnd/>
          </a:ln>
        </p:spPr>
        <p:txBody>
          <a:bodyPr wrap="none">
            <a:spAutoFit/>
          </a:bodyPr>
          <a:lstStyle/>
          <a:p>
            <a:r>
              <a:rPr lang="es-ES" sz="1800" b="1">
                <a:latin typeface="Arial" charset="0"/>
              </a:rPr>
              <a:t>OUI</a:t>
            </a:r>
          </a:p>
        </p:txBody>
      </p:sp>
      <p:sp>
        <p:nvSpPr>
          <p:cNvPr id="4120" name="Text Box 78"/>
          <p:cNvSpPr txBox="1">
            <a:spLocks noChangeArrowheads="1"/>
          </p:cNvSpPr>
          <p:nvPr/>
        </p:nvSpPr>
        <p:spPr bwMode="auto">
          <a:xfrm>
            <a:off x="5937250" y="1371600"/>
            <a:ext cx="1225550" cy="366713"/>
          </a:xfrm>
          <a:prstGeom prst="rect">
            <a:avLst/>
          </a:prstGeom>
          <a:noFill/>
          <a:ln w="9525">
            <a:noFill/>
            <a:miter lim="800000"/>
            <a:headEnd/>
            <a:tailEnd/>
          </a:ln>
        </p:spPr>
        <p:txBody>
          <a:bodyPr wrap="none">
            <a:spAutoFit/>
          </a:bodyPr>
          <a:lstStyle/>
          <a:p>
            <a:r>
              <a:rPr lang="es-ES" sz="1800" b="1">
                <a:latin typeface="Arial" charset="0"/>
              </a:rPr>
              <a:t>Dirección</a:t>
            </a:r>
          </a:p>
        </p:txBody>
      </p:sp>
      <p:graphicFrame>
        <p:nvGraphicFramePr>
          <p:cNvPr id="744575" name="Group 127"/>
          <p:cNvGraphicFramePr>
            <a:graphicFrameLocks noGrp="1"/>
          </p:cNvGraphicFramePr>
          <p:nvPr/>
        </p:nvGraphicFramePr>
        <p:xfrm>
          <a:off x="914400" y="3429000"/>
          <a:ext cx="2895600" cy="228600"/>
        </p:xfrm>
        <a:graphic>
          <a:graphicData uri="http://schemas.openxmlformats.org/drawingml/2006/table">
            <a:tbl>
              <a:tblPr/>
              <a:tblGrid>
                <a:gridCol w="361950"/>
                <a:gridCol w="361950"/>
                <a:gridCol w="361950"/>
                <a:gridCol w="361950"/>
                <a:gridCol w="361950"/>
                <a:gridCol w="361950"/>
                <a:gridCol w="361950"/>
                <a:gridCol w="361950"/>
              </a:tblGrid>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dirty="0" smtClean="0">
                        <a:ln>
                          <a:noFill/>
                        </a:ln>
                        <a:solidFill>
                          <a:schemeClr val="tx1"/>
                        </a:solidFill>
                        <a:effectLst/>
                        <a:latin typeface="Arial" charset="0"/>
                      </a:endParaRPr>
                    </a:p>
                  </a:txBody>
                  <a:tcPr marL="57150" marR="57150" marT="22860" marB="228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dirty="0" smtClean="0">
                        <a:ln>
                          <a:noFill/>
                        </a:ln>
                        <a:solidFill>
                          <a:schemeClr val="tx1"/>
                        </a:solidFill>
                        <a:effectLst/>
                        <a:latin typeface="Arial" charset="0"/>
                      </a:endParaRPr>
                    </a:p>
                  </a:txBody>
                  <a:tcPr marL="57150" marR="57150" marT="22860" marB="22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Arial" charset="0"/>
                      </a:endParaRPr>
                    </a:p>
                  </a:txBody>
                  <a:tcPr marL="57150" marR="57150" marT="22860" marB="22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Arial" charset="0"/>
                      </a:endParaRPr>
                    </a:p>
                  </a:txBody>
                  <a:tcPr marL="57150" marR="57150" marT="22860" marB="22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Arial" charset="0"/>
                      </a:endParaRPr>
                    </a:p>
                  </a:txBody>
                  <a:tcPr marL="57150" marR="57150" marT="22860" marB="22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Arial" charset="0"/>
                      </a:endParaRPr>
                    </a:p>
                  </a:txBody>
                  <a:tcPr marL="57150" marR="57150" marT="22860" marB="22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U/L</a:t>
                      </a:r>
                    </a:p>
                  </a:txBody>
                  <a:tcPr marL="57150" marR="57150" marT="22860" marB="228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I/G</a:t>
                      </a:r>
                    </a:p>
                  </a:txBody>
                  <a:tcPr marL="57150" marR="57150" marT="22860" marB="228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41" name="Line 114"/>
          <p:cNvSpPr>
            <a:spLocks noChangeShapeType="1"/>
          </p:cNvSpPr>
          <p:nvPr/>
        </p:nvSpPr>
        <p:spPr bwMode="auto">
          <a:xfrm>
            <a:off x="914400" y="2514600"/>
            <a:ext cx="0" cy="914400"/>
          </a:xfrm>
          <a:prstGeom prst="line">
            <a:avLst/>
          </a:prstGeom>
          <a:noFill/>
          <a:ln w="9525">
            <a:solidFill>
              <a:schemeClr val="tx1"/>
            </a:solidFill>
            <a:round/>
            <a:headEnd/>
            <a:tailEnd/>
          </a:ln>
        </p:spPr>
        <p:txBody>
          <a:bodyPr/>
          <a:lstStyle/>
          <a:p>
            <a:endParaRPr lang="es-ES"/>
          </a:p>
        </p:txBody>
      </p:sp>
      <p:sp>
        <p:nvSpPr>
          <p:cNvPr id="4142" name="Line 115"/>
          <p:cNvSpPr>
            <a:spLocks noChangeShapeType="1"/>
          </p:cNvSpPr>
          <p:nvPr/>
        </p:nvSpPr>
        <p:spPr bwMode="auto">
          <a:xfrm>
            <a:off x="2133600" y="2514600"/>
            <a:ext cx="1676400" cy="914400"/>
          </a:xfrm>
          <a:prstGeom prst="line">
            <a:avLst/>
          </a:prstGeom>
          <a:noFill/>
          <a:ln w="9525">
            <a:solidFill>
              <a:schemeClr val="tx1"/>
            </a:solidFill>
            <a:round/>
            <a:headEnd/>
            <a:tailEnd/>
          </a:ln>
        </p:spPr>
        <p:txBody>
          <a:bodyPr/>
          <a:lstStyle/>
          <a:p>
            <a:endParaRPr lang="es-ES"/>
          </a:p>
        </p:txBody>
      </p:sp>
      <p:sp>
        <p:nvSpPr>
          <p:cNvPr id="4143" name="Rectangle 122"/>
          <p:cNvSpPr>
            <a:spLocks noGrp="1" noChangeArrowheads="1"/>
          </p:cNvSpPr>
          <p:nvPr>
            <p:ph type="body" idx="1"/>
          </p:nvPr>
        </p:nvSpPr>
        <p:spPr>
          <a:xfrm>
            <a:off x="762000" y="4267200"/>
            <a:ext cx="7772400" cy="2057400"/>
          </a:xfrm>
        </p:spPr>
        <p:txBody>
          <a:bodyPr/>
          <a:lstStyle/>
          <a:p>
            <a:pPr eaLnBrk="1" hangingPunct="1">
              <a:lnSpc>
                <a:spcPct val="90000"/>
              </a:lnSpc>
            </a:pPr>
            <a:r>
              <a:rPr lang="es-ES" sz="2000" smtClean="0"/>
              <a:t>En Ethernet los bits dentro de cada byte se representan en orden inverso. Por tanto el bit I/G es el último del primer byte.</a:t>
            </a:r>
          </a:p>
          <a:p>
            <a:pPr eaLnBrk="1" hangingPunct="1">
              <a:lnSpc>
                <a:spcPct val="90000"/>
              </a:lnSpc>
            </a:pPr>
            <a:r>
              <a:rPr lang="es-ES" sz="2000" smtClean="0"/>
              <a:t>Regla:</a:t>
            </a:r>
          </a:p>
          <a:p>
            <a:pPr lvl="1" eaLnBrk="1" hangingPunct="1">
              <a:lnSpc>
                <a:spcPct val="90000"/>
              </a:lnSpc>
              <a:buFontTx/>
              <a:buNone/>
            </a:pPr>
            <a:r>
              <a:rPr lang="es-ES" sz="2000" b="1" i="1" smtClean="0"/>
              <a:t>En Ethernet una dirección es multicast si y solo si el segundo dígito hexadecimal es impar.</a:t>
            </a:r>
          </a:p>
          <a:p>
            <a:pPr lvl="1" eaLnBrk="1" hangingPunct="1">
              <a:lnSpc>
                <a:spcPct val="90000"/>
              </a:lnSpc>
              <a:buFontTx/>
              <a:buNone/>
            </a:pPr>
            <a:r>
              <a:rPr lang="es-ES" sz="2000" smtClean="0"/>
              <a:t>Ej.: la dirección AB-00-03-00-00-00 es multicast.</a:t>
            </a:r>
          </a:p>
        </p:txBody>
      </p:sp>
    </p:spTree>
  </p:cSld>
  <p:clrMapOvr>
    <a:masterClrMapping/>
  </p:clrMapOvr>
  <p:transition spd="med">
    <p:cover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3 Marcador de número de diapositiva"/>
          <p:cNvSpPr>
            <a:spLocks noGrp="1"/>
          </p:cNvSpPr>
          <p:nvPr>
            <p:ph type="sldNum" sz="quarter" idx="10"/>
          </p:nvPr>
        </p:nvSpPr>
        <p:spPr>
          <a:noFill/>
        </p:spPr>
        <p:txBody>
          <a:bodyPr/>
          <a:lstStyle/>
          <a:p>
            <a:r>
              <a:rPr lang="es-ES" smtClean="0"/>
              <a:t>Ampliación Redes 1-</a:t>
            </a:r>
            <a:fld id="{8B1FF81A-83FE-48C0-B4E2-9724FCC6ED2E}" type="slidenum">
              <a:rPr lang="es-ES" smtClean="0"/>
              <a:pPr/>
              <a:t>30</a:t>
            </a:fld>
            <a:endParaRPr lang="es-ES" smtClean="0"/>
          </a:p>
        </p:txBody>
      </p:sp>
      <p:sp>
        <p:nvSpPr>
          <p:cNvPr id="29699" name="Rectangle 2"/>
          <p:cNvSpPr>
            <a:spLocks noGrp="1" noChangeArrowheads="1"/>
          </p:cNvSpPr>
          <p:nvPr>
            <p:ph type="title"/>
          </p:nvPr>
        </p:nvSpPr>
        <p:spPr>
          <a:xfrm>
            <a:off x="685800" y="260350"/>
            <a:ext cx="7772400" cy="1143000"/>
          </a:xfrm>
        </p:spPr>
        <p:txBody>
          <a:bodyPr/>
          <a:lstStyle/>
          <a:p>
            <a:pPr eaLnBrk="1" hangingPunct="1"/>
            <a:r>
              <a:rPr lang="es-ES" smtClean="0"/>
              <a:t>‘Glop addressing’</a:t>
            </a:r>
          </a:p>
        </p:txBody>
      </p:sp>
      <p:sp>
        <p:nvSpPr>
          <p:cNvPr id="29700" name="Rectangle 3"/>
          <p:cNvSpPr>
            <a:spLocks noGrp="1" noChangeArrowheads="1"/>
          </p:cNvSpPr>
          <p:nvPr>
            <p:ph type="body" idx="1"/>
          </p:nvPr>
        </p:nvSpPr>
        <p:spPr>
          <a:xfrm>
            <a:off x="685800" y="1631950"/>
            <a:ext cx="7772400" cy="4114800"/>
          </a:xfrm>
        </p:spPr>
        <p:txBody>
          <a:bodyPr/>
          <a:lstStyle/>
          <a:p>
            <a:pPr eaLnBrk="1" hangingPunct="1">
              <a:lnSpc>
                <a:spcPct val="80000"/>
              </a:lnSpc>
            </a:pPr>
            <a:r>
              <a:rPr lang="es-ES" sz="2800" smtClean="0"/>
              <a:t>Para asignar direcciones IP multicast estáticas se utiliza actualmente el denominado ‘Glop addressing’  (RFC 3180, 9/2001), que funciona así:</a:t>
            </a:r>
          </a:p>
          <a:p>
            <a:pPr lvl="1" eaLnBrk="1" hangingPunct="1">
              <a:lnSpc>
                <a:spcPct val="80000"/>
              </a:lnSpc>
            </a:pPr>
            <a:r>
              <a:rPr lang="es-ES" sz="2400" smtClean="0"/>
              <a:t>Se utiliza el rango 233.0.0.0/8 (233.0.0.0 – 233.255.255.255)</a:t>
            </a:r>
          </a:p>
          <a:p>
            <a:pPr lvl="1" eaLnBrk="1" hangingPunct="1">
              <a:lnSpc>
                <a:spcPct val="80000"/>
              </a:lnSpc>
            </a:pPr>
            <a:r>
              <a:rPr lang="es-ES" sz="2400" smtClean="0"/>
              <a:t>Se asigna a los dos bytes centrales el valor del AS correspondiente. Ej.: a RedIRIS (AS 766) le corresponde el rango 233.2.254/24 (2.254 equivale a 766 expresado en dos bytes)</a:t>
            </a:r>
          </a:p>
          <a:p>
            <a:pPr lvl="1" eaLnBrk="1" hangingPunct="1">
              <a:lnSpc>
                <a:spcPct val="80000"/>
              </a:lnSpc>
            </a:pPr>
            <a:r>
              <a:rPr lang="es-ES" sz="2400" smtClean="0"/>
              <a:t>Dentro de cada AS el ISP asigna las direcciones como le parece. </a:t>
            </a:r>
          </a:p>
        </p:txBody>
      </p:sp>
    </p:spTree>
  </p:cSld>
  <p:clrMapOvr>
    <a:masterClrMapping/>
  </p:clrMapOvr>
  <p:transition spd="med">
    <p:cover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3 Marcador de número de diapositiva"/>
          <p:cNvSpPr>
            <a:spLocks noGrp="1"/>
          </p:cNvSpPr>
          <p:nvPr>
            <p:ph type="sldNum" sz="quarter" idx="10"/>
          </p:nvPr>
        </p:nvSpPr>
        <p:spPr>
          <a:noFill/>
        </p:spPr>
        <p:txBody>
          <a:bodyPr/>
          <a:lstStyle/>
          <a:p>
            <a:r>
              <a:rPr lang="es-ES" smtClean="0"/>
              <a:t>Ampliación Redes 1-</a:t>
            </a:r>
            <a:fld id="{F3FBFDF2-B52C-4518-9B52-61F82225B772}" type="slidenum">
              <a:rPr lang="es-ES" smtClean="0"/>
              <a:pPr/>
              <a:t>31</a:t>
            </a:fld>
            <a:endParaRPr lang="es-ES" smtClean="0"/>
          </a:p>
        </p:txBody>
      </p:sp>
      <p:sp>
        <p:nvSpPr>
          <p:cNvPr id="30723" name="Rectangle 2"/>
          <p:cNvSpPr>
            <a:spLocks noGrp="1" noChangeArrowheads="1"/>
          </p:cNvSpPr>
          <p:nvPr>
            <p:ph type="title"/>
          </p:nvPr>
        </p:nvSpPr>
        <p:spPr/>
        <p:txBody>
          <a:bodyPr/>
          <a:lstStyle/>
          <a:p>
            <a:pPr eaLnBrk="1" hangingPunct="1"/>
            <a:r>
              <a:rPr lang="es-ES" smtClean="0"/>
              <a:t>Sumario</a:t>
            </a:r>
          </a:p>
        </p:txBody>
      </p:sp>
      <p:sp>
        <p:nvSpPr>
          <p:cNvPr id="30724" name="Rectangle 3"/>
          <p:cNvSpPr>
            <a:spLocks noGrp="1" noChangeArrowheads="1"/>
          </p:cNvSpPr>
          <p:nvPr>
            <p:ph type="body" idx="1"/>
          </p:nvPr>
        </p:nvSpPr>
        <p:spPr/>
        <p:txBody>
          <a:bodyPr/>
          <a:lstStyle/>
          <a:p>
            <a:pPr eaLnBrk="1" hangingPunct="1"/>
            <a:r>
              <a:rPr lang="es-ES" smtClean="0"/>
              <a:t>Introducción. Aspectos generales</a:t>
            </a:r>
          </a:p>
          <a:p>
            <a:pPr eaLnBrk="1" hangingPunct="1"/>
            <a:r>
              <a:rPr lang="es-ES" b="1" smtClean="0">
                <a:solidFill>
                  <a:srgbClr val="FF0000"/>
                </a:solidFill>
              </a:rPr>
              <a:t>IGMP</a:t>
            </a:r>
          </a:p>
          <a:p>
            <a:pPr eaLnBrk="1" hangingPunct="1"/>
            <a:r>
              <a:rPr lang="es-ES" smtClean="0"/>
              <a:t>Routing Multicast</a:t>
            </a:r>
          </a:p>
        </p:txBody>
      </p:sp>
    </p:spTree>
  </p:cSld>
  <p:clrMapOvr>
    <a:masterClrMapping/>
  </p:clrMapOvr>
  <p:transition spd="med">
    <p:cover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3 Marcador de número de diapositiva"/>
          <p:cNvSpPr>
            <a:spLocks noGrp="1"/>
          </p:cNvSpPr>
          <p:nvPr>
            <p:ph type="sldNum" sz="quarter" idx="10"/>
          </p:nvPr>
        </p:nvSpPr>
        <p:spPr>
          <a:noFill/>
        </p:spPr>
        <p:txBody>
          <a:bodyPr/>
          <a:lstStyle/>
          <a:p>
            <a:r>
              <a:rPr lang="es-ES" smtClean="0"/>
              <a:t>Ampliación Redes 1-</a:t>
            </a:r>
            <a:fld id="{77C75EA2-A524-4E72-977B-838EDF2741E2}" type="slidenum">
              <a:rPr lang="es-ES" smtClean="0"/>
              <a:pPr/>
              <a:t>32</a:t>
            </a:fld>
            <a:endParaRPr lang="es-ES" smtClean="0"/>
          </a:p>
        </p:txBody>
      </p:sp>
      <p:sp>
        <p:nvSpPr>
          <p:cNvPr id="31747" name="Rectangle 2"/>
          <p:cNvSpPr>
            <a:spLocks noGrp="1" noChangeArrowheads="1"/>
          </p:cNvSpPr>
          <p:nvPr>
            <p:ph type="title"/>
          </p:nvPr>
        </p:nvSpPr>
        <p:spPr/>
        <p:txBody>
          <a:bodyPr/>
          <a:lstStyle/>
          <a:p>
            <a:pPr eaLnBrk="1" hangingPunct="1"/>
            <a:r>
              <a:rPr lang="es-ES" sz="4000" smtClean="0"/>
              <a:t>IGMP = Internet Group Management Protocol</a:t>
            </a:r>
          </a:p>
        </p:txBody>
      </p:sp>
      <p:sp>
        <p:nvSpPr>
          <p:cNvPr id="31748" name="Rectangle 3"/>
          <p:cNvSpPr>
            <a:spLocks noGrp="1" noChangeArrowheads="1"/>
          </p:cNvSpPr>
          <p:nvPr>
            <p:ph type="body" idx="1"/>
          </p:nvPr>
        </p:nvSpPr>
        <p:spPr>
          <a:xfrm>
            <a:off x="685800" y="2133600"/>
            <a:ext cx="7772400" cy="3962400"/>
          </a:xfrm>
        </p:spPr>
        <p:txBody>
          <a:bodyPr/>
          <a:lstStyle/>
          <a:p>
            <a:pPr eaLnBrk="1" hangingPunct="1">
              <a:lnSpc>
                <a:spcPct val="90000"/>
              </a:lnSpc>
            </a:pPr>
            <a:r>
              <a:rPr lang="es-ES" sz="2400" smtClean="0"/>
              <a:t>Objetivo: permite a los routers averiguar los grupos multicast presentes en sus interfaces LAN</a:t>
            </a:r>
          </a:p>
          <a:p>
            <a:pPr eaLnBrk="1" hangingPunct="1">
              <a:lnSpc>
                <a:spcPct val="90000"/>
              </a:lnSpc>
            </a:pPr>
            <a:r>
              <a:rPr lang="es-ES" sz="2400" smtClean="0"/>
              <a:t>Utiliza el valor 2 del campo ‘protocolo’ en la cabecera IP</a:t>
            </a:r>
          </a:p>
          <a:p>
            <a:pPr eaLnBrk="1" hangingPunct="1">
              <a:lnSpc>
                <a:spcPct val="90000"/>
              </a:lnSpc>
            </a:pPr>
            <a:r>
              <a:rPr lang="es-ES" sz="2400" smtClean="0"/>
              <a:t>Todos los mensajes IGMP se emiten con TTL=1, por lo que solo son recibidos en la LAN correspondiente a la interfaz por la que se emiten</a:t>
            </a:r>
          </a:p>
          <a:p>
            <a:pPr eaLnBrk="1" hangingPunct="1">
              <a:lnSpc>
                <a:spcPct val="90000"/>
              </a:lnSpc>
            </a:pPr>
            <a:r>
              <a:rPr lang="es-ES" sz="2400" smtClean="0"/>
              <a:t>Existen tres versiones de IGMP:</a:t>
            </a:r>
          </a:p>
          <a:p>
            <a:pPr lvl="1" eaLnBrk="1" hangingPunct="1">
              <a:lnSpc>
                <a:spcPct val="90000"/>
              </a:lnSpc>
            </a:pPr>
            <a:r>
              <a:rPr lang="es-ES" sz="2000" smtClean="0"/>
              <a:t>V1: RFC 1112 (8/1989): Ej. W95, NT 4.0 SP3</a:t>
            </a:r>
          </a:p>
          <a:p>
            <a:pPr lvl="1" eaLnBrk="1" hangingPunct="1">
              <a:lnSpc>
                <a:spcPct val="90000"/>
              </a:lnSpc>
            </a:pPr>
            <a:r>
              <a:rPr lang="es-ES" sz="2000" smtClean="0"/>
              <a:t>V2: RFC 2236 (11/1997): W98, NT 4.0 SP 4, W2000</a:t>
            </a:r>
          </a:p>
          <a:p>
            <a:pPr lvl="1" eaLnBrk="1" hangingPunct="1">
              <a:lnSpc>
                <a:spcPct val="90000"/>
              </a:lnSpc>
            </a:pPr>
            <a:r>
              <a:rPr lang="es-ES" sz="2000" smtClean="0"/>
              <a:t>V3: RFC 3376 (10/2002): XP Prof., W2003</a:t>
            </a:r>
          </a:p>
        </p:txBody>
      </p:sp>
    </p:spTree>
  </p:cSld>
  <p:clrMapOvr>
    <a:masterClrMapping/>
  </p:clrMapOvr>
  <p:transition spd="med">
    <p:cover dir="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Marcador de número de diapositiva"/>
          <p:cNvSpPr>
            <a:spLocks noGrp="1"/>
          </p:cNvSpPr>
          <p:nvPr>
            <p:ph type="sldNum" sz="quarter" idx="10"/>
          </p:nvPr>
        </p:nvSpPr>
        <p:spPr>
          <a:noFill/>
        </p:spPr>
        <p:txBody>
          <a:bodyPr/>
          <a:lstStyle/>
          <a:p>
            <a:r>
              <a:rPr lang="es-ES" smtClean="0"/>
              <a:t>Ampliación Redes 1-</a:t>
            </a:r>
            <a:fld id="{520695CD-0B93-47D6-BDE7-B42FF7500A30}" type="slidenum">
              <a:rPr lang="es-ES" smtClean="0"/>
              <a:pPr/>
              <a:t>33</a:t>
            </a:fld>
            <a:endParaRPr lang="es-ES" smtClean="0"/>
          </a:p>
        </p:txBody>
      </p:sp>
      <p:sp>
        <p:nvSpPr>
          <p:cNvPr id="32771" name="Rectangle 2"/>
          <p:cNvSpPr>
            <a:spLocks noGrp="1" noChangeArrowheads="1"/>
          </p:cNvSpPr>
          <p:nvPr>
            <p:ph type="title"/>
          </p:nvPr>
        </p:nvSpPr>
        <p:spPr>
          <a:xfrm>
            <a:off x="685800" y="381000"/>
            <a:ext cx="7772400" cy="1143000"/>
          </a:xfrm>
        </p:spPr>
        <p:txBody>
          <a:bodyPr/>
          <a:lstStyle/>
          <a:p>
            <a:pPr eaLnBrk="1" hangingPunct="1"/>
            <a:r>
              <a:rPr lang="es-ES" sz="3600" smtClean="0">
                <a:latin typeface="Arial" charset="0"/>
              </a:rPr>
              <a:t>Tipos de mensajes en IGMPv1</a:t>
            </a:r>
          </a:p>
        </p:txBody>
      </p:sp>
      <p:graphicFrame>
        <p:nvGraphicFramePr>
          <p:cNvPr id="794665" name="Group 41"/>
          <p:cNvGraphicFramePr>
            <a:graphicFrameLocks noGrp="1"/>
          </p:cNvGraphicFramePr>
          <p:nvPr/>
        </p:nvGraphicFramePr>
        <p:xfrm>
          <a:off x="685800" y="2111375"/>
          <a:ext cx="7772400" cy="2458720"/>
        </p:xfrm>
        <a:graphic>
          <a:graphicData uri="http://schemas.openxmlformats.org/drawingml/2006/table">
            <a:tbl>
              <a:tblPr/>
              <a:tblGrid>
                <a:gridCol w="2438400"/>
                <a:gridCol w="990600"/>
                <a:gridCol w="3124200"/>
                <a:gridCol w="1219200"/>
              </a:tblGrid>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Tipo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Emitido por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Función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Dirección de destino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Consulta de miembros (Membership Query)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Routers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Preguntar a los hosts si están interesados en algún grupo multicast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224.0.0.1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Informe de Pertenencia (Membership 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Hosts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Informar a los routers que el host está interesado en un determinado grupo multicast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La del grupo en cuestión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over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Marcador de número de diapositiva"/>
          <p:cNvSpPr>
            <a:spLocks noGrp="1"/>
          </p:cNvSpPr>
          <p:nvPr>
            <p:ph type="sldNum" sz="quarter" idx="10"/>
          </p:nvPr>
        </p:nvSpPr>
        <p:spPr>
          <a:noFill/>
        </p:spPr>
        <p:txBody>
          <a:bodyPr/>
          <a:lstStyle/>
          <a:p>
            <a:r>
              <a:rPr lang="es-ES" smtClean="0"/>
              <a:t>Ampliación Redes 1-</a:t>
            </a:r>
            <a:fld id="{6F9BEBC2-51E0-4B19-AAA8-0D4C5C266557}" type="slidenum">
              <a:rPr lang="es-ES" smtClean="0"/>
              <a:pPr/>
              <a:t>34</a:t>
            </a:fld>
            <a:endParaRPr lang="es-ES" smtClean="0"/>
          </a:p>
        </p:txBody>
      </p:sp>
      <p:sp>
        <p:nvSpPr>
          <p:cNvPr id="33795" name="Rectangle 2"/>
          <p:cNvSpPr>
            <a:spLocks noGrp="1" noChangeArrowheads="1"/>
          </p:cNvSpPr>
          <p:nvPr>
            <p:ph type="title"/>
          </p:nvPr>
        </p:nvSpPr>
        <p:spPr>
          <a:xfrm>
            <a:off x="609600" y="188913"/>
            <a:ext cx="7772400" cy="1143000"/>
          </a:xfrm>
        </p:spPr>
        <p:txBody>
          <a:bodyPr/>
          <a:lstStyle/>
          <a:p>
            <a:pPr eaLnBrk="1" hangingPunct="1"/>
            <a:r>
              <a:rPr lang="es-ES" sz="4000" smtClean="0"/>
              <a:t>Proceso ‘presentarse’ de IGMPv1</a:t>
            </a:r>
          </a:p>
        </p:txBody>
      </p:sp>
      <p:sp>
        <p:nvSpPr>
          <p:cNvPr id="33796" name="Line 5"/>
          <p:cNvSpPr>
            <a:spLocks noChangeShapeType="1"/>
          </p:cNvSpPr>
          <p:nvPr/>
        </p:nvSpPr>
        <p:spPr bwMode="auto">
          <a:xfrm flipV="1">
            <a:off x="749300" y="3716338"/>
            <a:ext cx="7639050" cy="4762"/>
          </a:xfrm>
          <a:prstGeom prst="line">
            <a:avLst/>
          </a:prstGeom>
          <a:noFill/>
          <a:ln w="25400">
            <a:solidFill>
              <a:schemeClr val="accent2"/>
            </a:solidFill>
            <a:round/>
            <a:headEnd/>
            <a:tailEnd/>
          </a:ln>
        </p:spPr>
        <p:txBody>
          <a:bodyPr/>
          <a:lstStyle/>
          <a:p>
            <a:endParaRPr lang="es-ES"/>
          </a:p>
        </p:txBody>
      </p:sp>
      <p:sp>
        <p:nvSpPr>
          <p:cNvPr id="33797" name="Line 6"/>
          <p:cNvSpPr>
            <a:spLocks noChangeShapeType="1"/>
          </p:cNvSpPr>
          <p:nvPr/>
        </p:nvSpPr>
        <p:spPr bwMode="auto">
          <a:xfrm rot="16200000" flipH="1">
            <a:off x="1832769" y="3255169"/>
            <a:ext cx="919162" cy="12700"/>
          </a:xfrm>
          <a:prstGeom prst="line">
            <a:avLst/>
          </a:prstGeom>
          <a:noFill/>
          <a:ln w="25400">
            <a:solidFill>
              <a:schemeClr val="accent2"/>
            </a:solidFill>
            <a:round/>
            <a:headEnd/>
            <a:tailEnd/>
          </a:ln>
        </p:spPr>
        <p:txBody>
          <a:bodyPr/>
          <a:lstStyle/>
          <a:p>
            <a:endParaRPr lang="es-ES"/>
          </a:p>
        </p:txBody>
      </p:sp>
      <p:sp>
        <p:nvSpPr>
          <p:cNvPr id="33798" name="Line 12"/>
          <p:cNvSpPr>
            <a:spLocks noChangeShapeType="1"/>
          </p:cNvSpPr>
          <p:nvPr/>
        </p:nvSpPr>
        <p:spPr bwMode="auto">
          <a:xfrm rot="5400000">
            <a:off x="7601744" y="3242469"/>
            <a:ext cx="957262" cy="0"/>
          </a:xfrm>
          <a:prstGeom prst="line">
            <a:avLst/>
          </a:prstGeom>
          <a:noFill/>
          <a:ln w="25400">
            <a:solidFill>
              <a:schemeClr val="accent2"/>
            </a:solidFill>
            <a:round/>
            <a:headEnd/>
            <a:tailEnd/>
          </a:ln>
        </p:spPr>
        <p:txBody>
          <a:bodyPr/>
          <a:lstStyle/>
          <a:p>
            <a:endParaRPr lang="es-ES"/>
          </a:p>
        </p:txBody>
      </p:sp>
      <p:sp>
        <p:nvSpPr>
          <p:cNvPr id="33799" name="Line 13"/>
          <p:cNvSpPr>
            <a:spLocks noChangeShapeType="1"/>
          </p:cNvSpPr>
          <p:nvPr/>
        </p:nvSpPr>
        <p:spPr bwMode="auto">
          <a:xfrm rot="5400000">
            <a:off x="4760119" y="3280569"/>
            <a:ext cx="881062" cy="0"/>
          </a:xfrm>
          <a:prstGeom prst="line">
            <a:avLst/>
          </a:prstGeom>
          <a:noFill/>
          <a:ln w="25400">
            <a:solidFill>
              <a:schemeClr val="accent2"/>
            </a:solidFill>
            <a:round/>
            <a:headEnd/>
            <a:tailEnd/>
          </a:ln>
        </p:spPr>
        <p:txBody>
          <a:bodyPr/>
          <a:lstStyle/>
          <a:p>
            <a:endParaRPr lang="es-ES"/>
          </a:p>
        </p:txBody>
      </p:sp>
      <p:pic>
        <p:nvPicPr>
          <p:cNvPr id="33800" name="Picture 3"/>
          <p:cNvPicPr>
            <a:picLocks noChangeArrowheads="1"/>
          </p:cNvPicPr>
          <p:nvPr/>
        </p:nvPicPr>
        <p:blipFill>
          <a:blip r:embed="rId3" cstate="print"/>
          <a:srcRect/>
          <a:stretch>
            <a:fillRect/>
          </a:stretch>
        </p:blipFill>
        <p:spPr bwMode="auto">
          <a:xfrm>
            <a:off x="1981200" y="2230438"/>
            <a:ext cx="685800" cy="762000"/>
          </a:xfrm>
          <a:prstGeom prst="rect">
            <a:avLst/>
          </a:prstGeom>
          <a:noFill/>
          <a:ln w="12700">
            <a:noFill/>
            <a:miter lim="800000"/>
            <a:headEnd/>
            <a:tailEnd/>
          </a:ln>
        </p:spPr>
      </p:pic>
      <p:pic>
        <p:nvPicPr>
          <p:cNvPr id="33801" name="Picture 8"/>
          <p:cNvPicPr>
            <a:picLocks noChangeArrowheads="1"/>
          </p:cNvPicPr>
          <p:nvPr/>
        </p:nvPicPr>
        <p:blipFill>
          <a:blip r:embed="rId3" cstate="print"/>
          <a:srcRect/>
          <a:stretch>
            <a:fillRect/>
          </a:stretch>
        </p:blipFill>
        <p:spPr bwMode="auto">
          <a:xfrm>
            <a:off x="7775575" y="2230438"/>
            <a:ext cx="685800" cy="762000"/>
          </a:xfrm>
          <a:prstGeom prst="rect">
            <a:avLst/>
          </a:prstGeom>
          <a:noFill/>
          <a:ln w="12700">
            <a:noFill/>
            <a:miter lim="800000"/>
            <a:headEnd/>
            <a:tailEnd/>
          </a:ln>
        </p:spPr>
      </p:pic>
      <p:pic>
        <p:nvPicPr>
          <p:cNvPr id="33802" name="Picture 9"/>
          <p:cNvPicPr>
            <a:picLocks noChangeArrowheads="1"/>
          </p:cNvPicPr>
          <p:nvPr/>
        </p:nvPicPr>
        <p:blipFill>
          <a:blip r:embed="rId3" cstate="print"/>
          <a:srcRect/>
          <a:stretch>
            <a:fillRect/>
          </a:stretch>
        </p:blipFill>
        <p:spPr bwMode="auto">
          <a:xfrm>
            <a:off x="4895850" y="2230438"/>
            <a:ext cx="685800" cy="762000"/>
          </a:xfrm>
          <a:prstGeom prst="rect">
            <a:avLst/>
          </a:prstGeom>
          <a:noFill/>
          <a:ln w="12700">
            <a:noFill/>
            <a:miter lim="800000"/>
            <a:headEnd/>
            <a:tailEnd/>
          </a:ln>
        </p:spPr>
      </p:pic>
      <p:sp>
        <p:nvSpPr>
          <p:cNvPr id="33803" name="Text Box 14"/>
          <p:cNvSpPr txBox="1">
            <a:spLocks noChangeArrowheads="1"/>
          </p:cNvSpPr>
          <p:nvPr/>
        </p:nvSpPr>
        <p:spPr bwMode="auto">
          <a:xfrm>
            <a:off x="7927975" y="2306638"/>
            <a:ext cx="312738" cy="304800"/>
          </a:xfrm>
          <a:prstGeom prst="rect">
            <a:avLst/>
          </a:prstGeom>
          <a:noFill/>
          <a:ln w="9525">
            <a:noFill/>
            <a:miter lim="800000"/>
            <a:headEnd/>
            <a:tailEnd/>
          </a:ln>
        </p:spPr>
        <p:txBody>
          <a:bodyPr wrap="none">
            <a:spAutoFit/>
          </a:bodyPr>
          <a:lstStyle/>
          <a:p>
            <a:r>
              <a:rPr lang="es-ES" sz="1400" b="1">
                <a:latin typeface="Arial" charset="0"/>
              </a:rPr>
              <a:t>C</a:t>
            </a:r>
          </a:p>
        </p:txBody>
      </p:sp>
      <p:sp>
        <p:nvSpPr>
          <p:cNvPr id="33804" name="Text Box 15"/>
          <p:cNvSpPr txBox="1">
            <a:spLocks noChangeArrowheads="1"/>
          </p:cNvSpPr>
          <p:nvPr/>
        </p:nvSpPr>
        <p:spPr bwMode="auto">
          <a:xfrm>
            <a:off x="5116513" y="2306638"/>
            <a:ext cx="312737" cy="304800"/>
          </a:xfrm>
          <a:prstGeom prst="rect">
            <a:avLst/>
          </a:prstGeom>
          <a:noFill/>
          <a:ln w="9525">
            <a:noFill/>
            <a:miter lim="800000"/>
            <a:headEnd/>
            <a:tailEnd/>
          </a:ln>
        </p:spPr>
        <p:txBody>
          <a:bodyPr wrap="none">
            <a:spAutoFit/>
          </a:bodyPr>
          <a:lstStyle/>
          <a:p>
            <a:r>
              <a:rPr lang="es-ES" sz="1400" b="1">
                <a:latin typeface="Arial" charset="0"/>
              </a:rPr>
              <a:t>B</a:t>
            </a:r>
          </a:p>
        </p:txBody>
      </p:sp>
      <p:sp>
        <p:nvSpPr>
          <p:cNvPr id="33805" name="Text Box 16"/>
          <p:cNvSpPr txBox="1">
            <a:spLocks noChangeArrowheads="1"/>
          </p:cNvSpPr>
          <p:nvPr/>
        </p:nvSpPr>
        <p:spPr bwMode="auto">
          <a:xfrm>
            <a:off x="2151063" y="2306638"/>
            <a:ext cx="312737" cy="304800"/>
          </a:xfrm>
          <a:prstGeom prst="rect">
            <a:avLst/>
          </a:prstGeom>
          <a:noFill/>
          <a:ln w="9525">
            <a:noFill/>
            <a:miter lim="800000"/>
            <a:headEnd/>
            <a:tailEnd/>
          </a:ln>
        </p:spPr>
        <p:txBody>
          <a:bodyPr wrap="none">
            <a:spAutoFit/>
          </a:bodyPr>
          <a:lstStyle/>
          <a:p>
            <a:r>
              <a:rPr lang="es-ES" sz="1400" b="1">
                <a:latin typeface="Arial" charset="0"/>
              </a:rPr>
              <a:t>A</a:t>
            </a:r>
          </a:p>
        </p:txBody>
      </p:sp>
      <p:sp>
        <p:nvSpPr>
          <p:cNvPr id="783383" name="Text Box 23"/>
          <p:cNvSpPr txBox="1">
            <a:spLocks noChangeArrowheads="1"/>
          </p:cNvSpPr>
          <p:nvPr/>
        </p:nvSpPr>
        <p:spPr bwMode="auto">
          <a:xfrm>
            <a:off x="1295400" y="1700213"/>
            <a:ext cx="1981200" cy="517525"/>
          </a:xfrm>
          <a:prstGeom prst="rect">
            <a:avLst/>
          </a:prstGeom>
          <a:noFill/>
          <a:ln w="9525">
            <a:noFill/>
            <a:miter lim="800000"/>
            <a:headEnd/>
            <a:tailEnd/>
          </a:ln>
        </p:spPr>
        <p:txBody>
          <a:bodyPr>
            <a:spAutoFit/>
          </a:bodyPr>
          <a:lstStyle/>
          <a:p>
            <a:pPr algn="ctr"/>
            <a:r>
              <a:rPr lang="es-ES" sz="1400" b="1">
                <a:latin typeface="Arial" charset="0"/>
              </a:rPr>
              <a:t>A decide unirse a 224.2.2.2</a:t>
            </a:r>
          </a:p>
        </p:txBody>
      </p:sp>
      <p:sp>
        <p:nvSpPr>
          <p:cNvPr id="783384" name="Text Box 24"/>
          <p:cNvSpPr txBox="1">
            <a:spLocks noChangeArrowheads="1"/>
          </p:cNvSpPr>
          <p:nvPr/>
        </p:nvSpPr>
        <p:spPr bwMode="auto">
          <a:xfrm>
            <a:off x="4246563" y="1700213"/>
            <a:ext cx="1981200" cy="517525"/>
          </a:xfrm>
          <a:prstGeom prst="rect">
            <a:avLst/>
          </a:prstGeom>
          <a:noFill/>
          <a:ln w="9525">
            <a:noFill/>
            <a:miter lim="800000"/>
            <a:headEnd/>
            <a:tailEnd/>
          </a:ln>
        </p:spPr>
        <p:txBody>
          <a:bodyPr>
            <a:spAutoFit/>
          </a:bodyPr>
          <a:lstStyle/>
          <a:p>
            <a:pPr algn="ctr"/>
            <a:r>
              <a:rPr lang="es-ES" sz="1400" b="1">
                <a:latin typeface="Arial" charset="0"/>
              </a:rPr>
              <a:t>B decide unirse a 224.1.1.1</a:t>
            </a:r>
          </a:p>
        </p:txBody>
      </p:sp>
      <p:sp>
        <p:nvSpPr>
          <p:cNvPr id="783386" name="Text Box 26"/>
          <p:cNvSpPr txBox="1">
            <a:spLocks noChangeArrowheads="1"/>
          </p:cNvSpPr>
          <p:nvPr/>
        </p:nvSpPr>
        <p:spPr bwMode="auto">
          <a:xfrm>
            <a:off x="2916238" y="2698750"/>
            <a:ext cx="2016125" cy="730250"/>
          </a:xfrm>
          <a:prstGeom prst="rect">
            <a:avLst/>
          </a:prstGeom>
          <a:noFill/>
          <a:ln w="9525">
            <a:noFill/>
            <a:miter lim="800000"/>
            <a:headEnd/>
            <a:tailEnd/>
          </a:ln>
        </p:spPr>
        <p:txBody>
          <a:bodyPr>
            <a:spAutoFit/>
          </a:bodyPr>
          <a:lstStyle/>
          <a:p>
            <a:pPr algn="ctr"/>
            <a:r>
              <a:rPr lang="es-ES" sz="1400" b="1">
                <a:latin typeface="Arial" charset="0"/>
              </a:rPr>
              <a:t>Envía un IGMP ‘Membership Report’ a 224.1.1.1</a:t>
            </a:r>
          </a:p>
        </p:txBody>
      </p:sp>
      <p:sp>
        <p:nvSpPr>
          <p:cNvPr id="783394" name="AutoShape 34"/>
          <p:cNvSpPr>
            <a:spLocks noChangeArrowheads="1"/>
          </p:cNvSpPr>
          <p:nvPr/>
        </p:nvSpPr>
        <p:spPr bwMode="auto">
          <a:xfrm>
            <a:off x="4819650" y="3144838"/>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2</a:t>
            </a:r>
          </a:p>
        </p:txBody>
      </p:sp>
      <p:sp>
        <p:nvSpPr>
          <p:cNvPr id="783395" name="AutoShape 35"/>
          <p:cNvSpPr>
            <a:spLocks noChangeArrowheads="1"/>
          </p:cNvSpPr>
          <p:nvPr/>
        </p:nvSpPr>
        <p:spPr bwMode="auto">
          <a:xfrm>
            <a:off x="7699375" y="3144838"/>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3</a:t>
            </a:r>
          </a:p>
        </p:txBody>
      </p:sp>
      <p:sp>
        <p:nvSpPr>
          <p:cNvPr id="33811" name="Text Box 29"/>
          <p:cNvSpPr txBox="1">
            <a:spLocks noChangeArrowheads="1"/>
          </p:cNvSpPr>
          <p:nvPr/>
        </p:nvSpPr>
        <p:spPr bwMode="auto">
          <a:xfrm>
            <a:off x="1095375" y="4498975"/>
            <a:ext cx="6284913" cy="1155700"/>
          </a:xfrm>
          <a:prstGeom prst="rect">
            <a:avLst/>
          </a:prstGeom>
          <a:noFill/>
          <a:ln w="9525">
            <a:noFill/>
            <a:miter lim="800000"/>
            <a:headEnd/>
            <a:tailEnd/>
          </a:ln>
        </p:spPr>
        <p:txBody>
          <a:bodyPr>
            <a:spAutoFit/>
          </a:bodyPr>
          <a:lstStyle/>
          <a:p>
            <a:pPr algn="ctr"/>
            <a:r>
              <a:rPr lang="es-ES" sz="1400" b="1">
                <a:latin typeface="Arial" charset="0"/>
              </a:rPr>
              <a:t>Cuando un host quiere entrar a formar parte de un grupo multicast envía un mensaje IGMP de ‘saludo’ llamado Membership Report. </a:t>
            </a:r>
          </a:p>
          <a:p>
            <a:pPr algn="ctr"/>
            <a:endParaRPr lang="es-ES" sz="1400" b="1">
              <a:latin typeface="Arial" charset="0"/>
            </a:endParaRPr>
          </a:p>
          <a:p>
            <a:pPr algn="ctr"/>
            <a:r>
              <a:rPr lang="es-ES" sz="1400" b="1">
                <a:latin typeface="Arial" charset="0"/>
              </a:rPr>
              <a:t>Estos mensajes se envían al mismo grupo multicast al que se quiere unir el host</a:t>
            </a:r>
          </a:p>
        </p:txBody>
      </p:sp>
      <p:sp>
        <p:nvSpPr>
          <p:cNvPr id="783398" name="AutoShape 38"/>
          <p:cNvSpPr>
            <a:spLocks noChangeArrowheads="1"/>
          </p:cNvSpPr>
          <p:nvPr/>
        </p:nvSpPr>
        <p:spPr bwMode="auto">
          <a:xfrm>
            <a:off x="1905000" y="3144838"/>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1</a:t>
            </a:r>
          </a:p>
        </p:txBody>
      </p:sp>
      <p:sp>
        <p:nvSpPr>
          <p:cNvPr id="783417" name="Text Box 57"/>
          <p:cNvSpPr txBox="1">
            <a:spLocks noChangeArrowheads="1"/>
          </p:cNvSpPr>
          <p:nvPr/>
        </p:nvSpPr>
        <p:spPr bwMode="auto">
          <a:xfrm>
            <a:off x="-1588" y="2698750"/>
            <a:ext cx="1981201" cy="730250"/>
          </a:xfrm>
          <a:prstGeom prst="rect">
            <a:avLst/>
          </a:prstGeom>
          <a:noFill/>
          <a:ln w="9525">
            <a:noFill/>
            <a:miter lim="800000"/>
            <a:headEnd/>
            <a:tailEnd/>
          </a:ln>
        </p:spPr>
        <p:txBody>
          <a:bodyPr>
            <a:spAutoFit/>
          </a:bodyPr>
          <a:lstStyle/>
          <a:p>
            <a:pPr algn="ctr"/>
            <a:r>
              <a:rPr lang="es-ES" sz="1400" b="1">
                <a:latin typeface="Arial" charset="0"/>
              </a:rPr>
              <a:t>Envía un IGMP ‘Membership Report’  a 224.2.2.2</a:t>
            </a:r>
          </a:p>
        </p:txBody>
      </p:sp>
      <p:sp>
        <p:nvSpPr>
          <p:cNvPr id="783418" name="Text Box 58"/>
          <p:cNvSpPr txBox="1">
            <a:spLocks noChangeArrowheads="1"/>
          </p:cNvSpPr>
          <p:nvPr/>
        </p:nvSpPr>
        <p:spPr bwMode="auto">
          <a:xfrm>
            <a:off x="7054850" y="1700213"/>
            <a:ext cx="1981200" cy="517525"/>
          </a:xfrm>
          <a:prstGeom prst="rect">
            <a:avLst/>
          </a:prstGeom>
          <a:noFill/>
          <a:ln w="9525">
            <a:noFill/>
            <a:miter lim="800000"/>
            <a:headEnd/>
            <a:tailEnd/>
          </a:ln>
        </p:spPr>
        <p:txBody>
          <a:bodyPr>
            <a:spAutoFit/>
          </a:bodyPr>
          <a:lstStyle/>
          <a:p>
            <a:pPr algn="ctr"/>
            <a:r>
              <a:rPr lang="es-ES" sz="1400" b="1">
                <a:latin typeface="Arial" charset="0"/>
              </a:rPr>
              <a:t>C decide unirse a 224.2.2.2</a:t>
            </a:r>
          </a:p>
        </p:txBody>
      </p:sp>
      <p:sp>
        <p:nvSpPr>
          <p:cNvPr id="783419" name="Text Box 59"/>
          <p:cNvSpPr txBox="1">
            <a:spLocks noChangeArrowheads="1"/>
          </p:cNvSpPr>
          <p:nvPr/>
        </p:nvSpPr>
        <p:spPr bwMode="auto">
          <a:xfrm>
            <a:off x="5795963" y="2708275"/>
            <a:ext cx="2016125" cy="730250"/>
          </a:xfrm>
          <a:prstGeom prst="rect">
            <a:avLst/>
          </a:prstGeom>
          <a:noFill/>
          <a:ln w="9525">
            <a:noFill/>
            <a:miter lim="800000"/>
            <a:headEnd/>
            <a:tailEnd/>
          </a:ln>
        </p:spPr>
        <p:txBody>
          <a:bodyPr>
            <a:spAutoFit/>
          </a:bodyPr>
          <a:lstStyle/>
          <a:p>
            <a:pPr algn="ctr"/>
            <a:r>
              <a:rPr lang="es-ES" sz="1400" b="1">
                <a:latin typeface="Arial" charset="0"/>
              </a:rPr>
              <a:t>Envía un IGMP ‘Membership Report’ a 224.2.2.2</a:t>
            </a:r>
          </a:p>
        </p:txBody>
      </p:sp>
      <p:sp>
        <p:nvSpPr>
          <p:cNvPr id="783420" name="Text Box 60"/>
          <p:cNvSpPr txBox="1">
            <a:spLocks noChangeArrowheads="1"/>
          </p:cNvSpPr>
          <p:nvPr/>
        </p:nvSpPr>
        <p:spPr bwMode="auto">
          <a:xfrm>
            <a:off x="1331913" y="3775075"/>
            <a:ext cx="1441450" cy="517525"/>
          </a:xfrm>
          <a:prstGeom prst="rect">
            <a:avLst/>
          </a:prstGeom>
          <a:noFill/>
          <a:ln w="9525">
            <a:noFill/>
            <a:miter lim="800000"/>
            <a:headEnd/>
            <a:tailEnd/>
          </a:ln>
        </p:spPr>
        <p:txBody>
          <a:bodyPr>
            <a:spAutoFit/>
          </a:bodyPr>
          <a:lstStyle/>
          <a:p>
            <a:pPr algn="ctr"/>
            <a:r>
              <a:rPr lang="es-ES" sz="1400" b="1">
                <a:latin typeface="Arial" charset="0"/>
              </a:rPr>
              <a:t>El mensaje no lo recibe nadie</a:t>
            </a:r>
          </a:p>
        </p:txBody>
      </p:sp>
      <p:sp>
        <p:nvSpPr>
          <p:cNvPr id="783421" name="Text Box 61"/>
          <p:cNvSpPr txBox="1">
            <a:spLocks noChangeArrowheads="1"/>
          </p:cNvSpPr>
          <p:nvPr/>
        </p:nvSpPr>
        <p:spPr bwMode="auto">
          <a:xfrm>
            <a:off x="4213225" y="3775075"/>
            <a:ext cx="1441450" cy="517525"/>
          </a:xfrm>
          <a:prstGeom prst="rect">
            <a:avLst/>
          </a:prstGeom>
          <a:noFill/>
          <a:ln w="9525">
            <a:noFill/>
            <a:miter lim="800000"/>
            <a:headEnd/>
            <a:tailEnd/>
          </a:ln>
        </p:spPr>
        <p:txBody>
          <a:bodyPr>
            <a:spAutoFit/>
          </a:bodyPr>
          <a:lstStyle/>
          <a:p>
            <a:pPr algn="ctr"/>
            <a:r>
              <a:rPr lang="es-ES" sz="1400" b="1">
                <a:latin typeface="Arial" charset="0"/>
              </a:rPr>
              <a:t>El mensaje no lo recibe nadie</a:t>
            </a:r>
          </a:p>
        </p:txBody>
      </p:sp>
      <p:sp>
        <p:nvSpPr>
          <p:cNvPr id="783422" name="Text Box 62"/>
          <p:cNvSpPr txBox="1">
            <a:spLocks noChangeArrowheads="1"/>
          </p:cNvSpPr>
          <p:nvPr/>
        </p:nvSpPr>
        <p:spPr bwMode="auto">
          <a:xfrm>
            <a:off x="7164388" y="3789363"/>
            <a:ext cx="1368425" cy="517525"/>
          </a:xfrm>
          <a:prstGeom prst="rect">
            <a:avLst/>
          </a:prstGeom>
          <a:noFill/>
          <a:ln w="9525">
            <a:noFill/>
            <a:miter lim="800000"/>
            <a:headEnd/>
            <a:tailEnd/>
          </a:ln>
        </p:spPr>
        <p:txBody>
          <a:bodyPr>
            <a:spAutoFit/>
          </a:bodyPr>
          <a:lstStyle/>
          <a:p>
            <a:pPr algn="ctr"/>
            <a:r>
              <a:rPr lang="es-ES" sz="1400" b="1">
                <a:latin typeface="Arial" charset="0"/>
              </a:rPr>
              <a:t>Este mensaje lo recibe A</a:t>
            </a: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33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34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339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34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3384"/>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1000"/>
                                  </p:stCondLst>
                                  <p:childTnLst>
                                    <p:set>
                                      <p:cBhvr>
                                        <p:cTn id="25" dur="1" fill="hold">
                                          <p:stCondLst>
                                            <p:cond delay="0"/>
                                          </p:stCondLst>
                                        </p:cTn>
                                        <p:tgtEl>
                                          <p:spTgt spid="783386"/>
                                        </p:tgtEl>
                                        <p:attrNameLst>
                                          <p:attrName>style.visibility</p:attrName>
                                        </p:attrNameLst>
                                      </p:cBhvr>
                                      <p:to>
                                        <p:strVal val="visible"/>
                                      </p:to>
                                    </p:set>
                                  </p:childTnLst>
                                </p:cTn>
                              </p:par>
                            </p:childTnLst>
                          </p:cTn>
                        </p:par>
                        <p:par>
                          <p:cTn id="26" fill="hold">
                            <p:stCondLst>
                              <p:cond delay="1000"/>
                            </p:stCondLst>
                            <p:childTnLst>
                              <p:par>
                                <p:cTn id="27" presetID="1" presetClass="entr" presetSubtype="0" fill="hold" grpId="0" nodeType="afterEffect">
                                  <p:stCondLst>
                                    <p:cond delay="1000"/>
                                  </p:stCondLst>
                                  <p:childTnLst>
                                    <p:set>
                                      <p:cBhvr>
                                        <p:cTn id="28" dur="1" fill="hold">
                                          <p:stCondLst>
                                            <p:cond delay="0"/>
                                          </p:stCondLst>
                                        </p:cTn>
                                        <p:tgtEl>
                                          <p:spTgt spid="783394"/>
                                        </p:tgtEl>
                                        <p:attrNameLst>
                                          <p:attrName>style.visibility</p:attrName>
                                        </p:attrNameLst>
                                      </p:cBhvr>
                                      <p:to>
                                        <p:strVal val="visible"/>
                                      </p:to>
                                    </p:set>
                                  </p:childTnLst>
                                </p:cTn>
                              </p:par>
                            </p:childTnLst>
                          </p:cTn>
                        </p:par>
                        <p:par>
                          <p:cTn id="29" fill="hold">
                            <p:stCondLst>
                              <p:cond delay="2000"/>
                            </p:stCondLst>
                            <p:childTnLst>
                              <p:par>
                                <p:cTn id="30" presetID="1" presetClass="entr" presetSubtype="0" fill="hold" grpId="0" nodeType="afterEffect">
                                  <p:stCondLst>
                                    <p:cond delay="1000"/>
                                  </p:stCondLst>
                                  <p:childTnLst>
                                    <p:set>
                                      <p:cBhvr>
                                        <p:cTn id="31" dur="1" fill="hold">
                                          <p:stCondLst>
                                            <p:cond delay="0"/>
                                          </p:stCondLst>
                                        </p:cTn>
                                        <p:tgtEl>
                                          <p:spTgt spid="78342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83418"/>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1000"/>
                                  </p:stCondLst>
                                  <p:childTnLst>
                                    <p:set>
                                      <p:cBhvr>
                                        <p:cTn id="38" dur="1" fill="hold">
                                          <p:stCondLst>
                                            <p:cond delay="0"/>
                                          </p:stCondLst>
                                        </p:cTn>
                                        <p:tgtEl>
                                          <p:spTgt spid="783419"/>
                                        </p:tgtEl>
                                        <p:attrNameLst>
                                          <p:attrName>style.visibility</p:attrName>
                                        </p:attrNameLst>
                                      </p:cBhvr>
                                      <p:to>
                                        <p:strVal val="visible"/>
                                      </p:to>
                                    </p:set>
                                  </p:childTnLst>
                                </p:cTn>
                              </p:par>
                            </p:childTnLst>
                          </p:cTn>
                        </p:par>
                        <p:par>
                          <p:cTn id="39" fill="hold">
                            <p:stCondLst>
                              <p:cond delay="1000"/>
                            </p:stCondLst>
                            <p:childTnLst>
                              <p:par>
                                <p:cTn id="40" presetID="1" presetClass="entr" presetSubtype="0" fill="hold" grpId="0" nodeType="afterEffect">
                                  <p:stCondLst>
                                    <p:cond delay="1000"/>
                                  </p:stCondLst>
                                  <p:childTnLst>
                                    <p:set>
                                      <p:cBhvr>
                                        <p:cTn id="41" dur="1" fill="hold">
                                          <p:stCondLst>
                                            <p:cond delay="0"/>
                                          </p:stCondLst>
                                        </p:cTn>
                                        <p:tgtEl>
                                          <p:spTgt spid="78339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834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83" grpId="0"/>
      <p:bldP spid="783384" grpId="0"/>
      <p:bldP spid="783386" grpId="0"/>
      <p:bldP spid="783394" grpId="0" animBg="1"/>
      <p:bldP spid="783395" grpId="0" animBg="1"/>
      <p:bldP spid="783398" grpId="0" animBg="1"/>
      <p:bldP spid="783417" grpId="0"/>
      <p:bldP spid="783418" grpId="0"/>
      <p:bldP spid="783419" grpId="0"/>
      <p:bldP spid="783420" grpId="0"/>
      <p:bldP spid="783421" grpId="0"/>
      <p:bldP spid="78342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Marcador de número de diapositiva"/>
          <p:cNvSpPr>
            <a:spLocks noGrp="1"/>
          </p:cNvSpPr>
          <p:nvPr>
            <p:ph type="sldNum" sz="quarter" idx="10"/>
          </p:nvPr>
        </p:nvSpPr>
        <p:spPr>
          <a:noFill/>
        </p:spPr>
        <p:txBody>
          <a:bodyPr/>
          <a:lstStyle/>
          <a:p>
            <a:r>
              <a:rPr lang="es-ES" smtClean="0"/>
              <a:t>Ampliación Redes 1-</a:t>
            </a:r>
            <a:fld id="{F5F6F117-34D9-4C87-BCDC-0E5C82F64820}" type="slidenum">
              <a:rPr lang="es-ES" smtClean="0"/>
              <a:pPr/>
              <a:t>35</a:t>
            </a:fld>
            <a:endParaRPr lang="es-ES" smtClean="0"/>
          </a:p>
        </p:txBody>
      </p:sp>
      <p:sp>
        <p:nvSpPr>
          <p:cNvPr id="34819" name="Rectangle 2"/>
          <p:cNvSpPr>
            <a:spLocks noGrp="1" noChangeArrowheads="1"/>
          </p:cNvSpPr>
          <p:nvPr>
            <p:ph type="title"/>
          </p:nvPr>
        </p:nvSpPr>
        <p:spPr>
          <a:xfrm>
            <a:off x="609600" y="188913"/>
            <a:ext cx="7772400" cy="1143000"/>
          </a:xfrm>
        </p:spPr>
        <p:txBody>
          <a:bodyPr/>
          <a:lstStyle/>
          <a:p>
            <a:pPr eaLnBrk="1" hangingPunct="1"/>
            <a:r>
              <a:rPr lang="es-ES" sz="3600" smtClean="0"/>
              <a:t>Proceso pregunta-respuesta de IGMPv1</a:t>
            </a:r>
          </a:p>
        </p:txBody>
      </p:sp>
      <p:sp>
        <p:nvSpPr>
          <p:cNvPr id="34820" name="Line 3"/>
          <p:cNvSpPr>
            <a:spLocks noChangeShapeType="1"/>
          </p:cNvSpPr>
          <p:nvPr/>
        </p:nvSpPr>
        <p:spPr bwMode="auto">
          <a:xfrm flipV="1">
            <a:off x="749300" y="3706813"/>
            <a:ext cx="7175500" cy="14287"/>
          </a:xfrm>
          <a:prstGeom prst="line">
            <a:avLst/>
          </a:prstGeom>
          <a:noFill/>
          <a:ln w="25400">
            <a:solidFill>
              <a:schemeClr val="accent2"/>
            </a:solidFill>
            <a:round/>
            <a:headEnd/>
            <a:tailEnd/>
          </a:ln>
        </p:spPr>
        <p:txBody>
          <a:bodyPr/>
          <a:lstStyle/>
          <a:p>
            <a:endParaRPr lang="es-ES"/>
          </a:p>
        </p:txBody>
      </p:sp>
      <p:sp>
        <p:nvSpPr>
          <p:cNvPr id="34821" name="Line 4"/>
          <p:cNvSpPr>
            <a:spLocks noChangeShapeType="1"/>
          </p:cNvSpPr>
          <p:nvPr/>
        </p:nvSpPr>
        <p:spPr bwMode="auto">
          <a:xfrm rot="16200000" flipH="1">
            <a:off x="1832769" y="3255169"/>
            <a:ext cx="919162" cy="12700"/>
          </a:xfrm>
          <a:prstGeom prst="line">
            <a:avLst/>
          </a:prstGeom>
          <a:noFill/>
          <a:ln w="25400">
            <a:solidFill>
              <a:schemeClr val="accent2"/>
            </a:solidFill>
            <a:round/>
            <a:headEnd/>
            <a:tailEnd/>
          </a:ln>
        </p:spPr>
        <p:txBody>
          <a:bodyPr/>
          <a:lstStyle/>
          <a:p>
            <a:endParaRPr lang="es-ES"/>
          </a:p>
        </p:txBody>
      </p:sp>
      <p:sp>
        <p:nvSpPr>
          <p:cNvPr id="1024005" name="Line 5"/>
          <p:cNvSpPr>
            <a:spLocks noChangeShapeType="1"/>
          </p:cNvSpPr>
          <p:nvPr/>
        </p:nvSpPr>
        <p:spPr bwMode="auto">
          <a:xfrm rot="5400000">
            <a:off x="2428081" y="4145757"/>
            <a:ext cx="881063" cy="12700"/>
          </a:xfrm>
          <a:prstGeom prst="line">
            <a:avLst/>
          </a:prstGeom>
          <a:noFill/>
          <a:ln w="25400">
            <a:solidFill>
              <a:schemeClr val="accent2"/>
            </a:solidFill>
            <a:round/>
            <a:headEnd/>
            <a:tailEnd/>
          </a:ln>
        </p:spPr>
        <p:txBody>
          <a:bodyPr/>
          <a:lstStyle/>
          <a:p>
            <a:endParaRPr lang="es-ES"/>
          </a:p>
        </p:txBody>
      </p:sp>
      <p:sp>
        <p:nvSpPr>
          <p:cNvPr id="1024006" name="Line 6"/>
          <p:cNvSpPr>
            <a:spLocks noChangeShapeType="1"/>
          </p:cNvSpPr>
          <p:nvPr/>
        </p:nvSpPr>
        <p:spPr bwMode="auto">
          <a:xfrm rot="5400000">
            <a:off x="5865018" y="4171157"/>
            <a:ext cx="919163" cy="0"/>
          </a:xfrm>
          <a:prstGeom prst="line">
            <a:avLst/>
          </a:prstGeom>
          <a:noFill/>
          <a:ln w="25400">
            <a:solidFill>
              <a:schemeClr val="accent2"/>
            </a:solidFill>
            <a:round/>
            <a:headEnd/>
            <a:tailEnd/>
          </a:ln>
        </p:spPr>
        <p:txBody>
          <a:bodyPr/>
          <a:lstStyle/>
          <a:p>
            <a:endParaRPr lang="es-ES"/>
          </a:p>
        </p:txBody>
      </p:sp>
      <p:sp>
        <p:nvSpPr>
          <p:cNvPr id="34824" name="Line 7"/>
          <p:cNvSpPr>
            <a:spLocks noChangeShapeType="1"/>
          </p:cNvSpPr>
          <p:nvPr/>
        </p:nvSpPr>
        <p:spPr bwMode="auto">
          <a:xfrm rot="5400000">
            <a:off x="6912769" y="3242469"/>
            <a:ext cx="957262" cy="0"/>
          </a:xfrm>
          <a:prstGeom prst="line">
            <a:avLst/>
          </a:prstGeom>
          <a:noFill/>
          <a:ln w="25400">
            <a:solidFill>
              <a:schemeClr val="accent2"/>
            </a:solidFill>
            <a:round/>
            <a:headEnd/>
            <a:tailEnd/>
          </a:ln>
        </p:spPr>
        <p:txBody>
          <a:bodyPr/>
          <a:lstStyle/>
          <a:p>
            <a:endParaRPr lang="es-ES"/>
          </a:p>
        </p:txBody>
      </p:sp>
      <p:sp>
        <p:nvSpPr>
          <p:cNvPr id="34825" name="Line 8"/>
          <p:cNvSpPr>
            <a:spLocks noChangeShapeType="1"/>
          </p:cNvSpPr>
          <p:nvPr/>
        </p:nvSpPr>
        <p:spPr bwMode="auto">
          <a:xfrm rot="5400000">
            <a:off x="4360069" y="3280569"/>
            <a:ext cx="881062" cy="0"/>
          </a:xfrm>
          <a:prstGeom prst="line">
            <a:avLst/>
          </a:prstGeom>
          <a:noFill/>
          <a:ln w="25400">
            <a:solidFill>
              <a:schemeClr val="accent2"/>
            </a:solidFill>
            <a:round/>
            <a:headEnd/>
            <a:tailEnd/>
          </a:ln>
        </p:spPr>
        <p:txBody>
          <a:bodyPr/>
          <a:lstStyle/>
          <a:p>
            <a:endParaRPr lang="es-ES"/>
          </a:p>
        </p:txBody>
      </p:sp>
      <p:pic>
        <p:nvPicPr>
          <p:cNvPr id="34826" name="Picture 9"/>
          <p:cNvPicPr>
            <a:picLocks noChangeArrowheads="1"/>
          </p:cNvPicPr>
          <p:nvPr/>
        </p:nvPicPr>
        <p:blipFill>
          <a:blip r:embed="rId3" cstate="print"/>
          <a:srcRect/>
          <a:stretch>
            <a:fillRect/>
          </a:stretch>
        </p:blipFill>
        <p:spPr bwMode="auto">
          <a:xfrm>
            <a:off x="1981200" y="2230438"/>
            <a:ext cx="685800" cy="762000"/>
          </a:xfrm>
          <a:prstGeom prst="rect">
            <a:avLst/>
          </a:prstGeom>
          <a:noFill/>
          <a:ln w="12700">
            <a:noFill/>
            <a:miter lim="800000"/>
            <a:headEnd/>
            <a:tailEnd/>
          </a:ln>
        </p:spPr>
      </p:pic>
      <p:pic>
        <p:nvPicPr>
          <p:cNvPr id="1024010" name="Picture 10"/>
          <p:cNvPicPr>
            <a:picLocks noChangeArrowheads="1"/>
          </p:cNvPicPr>
          <p:nvPr/>
        </p:nvPicPr>
        <p:blipFill>
          <a:blip r:embed="rId4" cstate="print"/>
          <a:srcRect/>
          <a:stretch>
            <a:fillRect/>
          </a:stretch>
        </p:blipFill>
        <p:spPr bwMode="auto">
          <a:xfrm>
            <a:off x="2438400" y="4516438"/>
            <a:ext cx="969963" cy="609600"/>
          </a:xfrm>
          <a:prstGeom prst="rect">
            <a:avLst/>
          </a:prstGeom>
          <a:noFill/>
          <a:ln w="12700">
            <a:noFill/>
            <a:miter lim="800000"/>
            <a:headEnd/>
            <a:tailEnd/>
          </a:ln>
        </p:spPr>
      </p:pic>
      <p:pic>
        <p:nvPicPr>
          <p:cNvPr id="34828" name="Picture 11"/>
          <p:cNvPicPr>
            <a:picLocks noChangeArrowheads="1"/>
          </p:cNvPicPr>
          <p:nvPr/>
        </p:nvPicPr>
        <p:blipFill>
          <a:blip r:embed="rId3" cstate="print"/>
          <a:srcRect/>
          <a:stretch>
            <a:fillRect/>
          </a:stretch>
        </p:blipFill>
        <p:spPr bwMode="auto">
          <a:xfrm>
            <a:off x="7086600" y="2230438"/>
            <a:ext cx="685800" cy="762000"/>
          </a:xfrm>
          <a:prstGeom prst="rect">
            <a:avLst/>
          </a:prstGeom>
          <a:noFill/>
          <a:ln w="12700">
            <a:noFill/>
            <a:miter lim="800000"/>
            <a:headEnd/>
            <a:tailEnd/>
          </a:ln>
        </p:spPr>
      </p:pic>
      <p:pic>
        <p:nvPicPr>
          <p:cNvPr id="34829" name="Picture 12"/>
          <p:cNvPicPr>
            <a:picLocks noChangeArrowheads="1"/>
          </p:cNvPicPr>
          <p:nvPr/>
        </p:nvPicPr>
        <p:blipFill>
          <a:blip r:embed="rId3" cstate="print"/>
          <a:srcRect/>
          <a:stretch>
            <a:fillRect/>
          </a:stretch>
        </p:blipFill>
        <p:spPr bwMode="auto">
          <a:xfrm>
            <a:off x="4495800" y="2230438"/>
            <a:ext cx="685800" cy="762000"/>
          </a:xfrm>
          <a:prstGeom prst="rect">
            <a:avLst/>
          </a:prstGeom>
          <a:noFill/>
          <a:ln w="12700">
            <a:noFill/>
            <a:miter lim="800000"/>
            <a:headEnd/>
            <a:tailEnd/>
          </a:ln>
        </p:spPr>
      </p:pic>
      <p:sp>
        <p:nvSpPr>
          <p:cNvPr id="34830" name="Text Box 13"/>
          <p:cNvSpPr txBox="1">
            <a:spLocks noChangeArrowheads="1"/>
          </p:cNvSpPr>
          <p:nvPr/>
        </p:nvSpPr>
        <p:spPr bwMode="auto">
          <a:xfrm>
            <a:off x="7239000" y="2306638"/>
            <a:ext cx="312738" cy="304800"/>
          </a:xfrm>
          <a:prstGeom prst="rect">
            <a:avLst/>
          </a:prstGeom>
          <a:noFill/>
          <a:ln w="9525">
            <a:noFill/>
            <a:miter lim="800000"/>
            <a:headEnd/>
            <a:tailEnd/>
          </a:ln>
        </p:spPr>
        <p:txBody>
          <a:bodyPr wrap="none">
            <a:spAutoFit/>
          </a:bodyPr>
          <a:lstStyle/>
          <a:p>
            <a:r>
              <a:rPr lang="es-ES" sz="1400" b="1">
                <a:latin typeface="Arial" charset="0"/>
              </a:rPr>
              <a:t>C</a:t>
            </a:r>
          </a:p>
        </p:txBody>
      </p:sp>
      <p:sp>
        <p:nvSpPr>
          <p:cNvPr id="34831" name="Text Box 14"/>
          <p:cNvSpPr txBox="1">
            <a:spLocks noChangeArrowheads="1"/>
          </p:cNvSpPr>
          <p:nvPr/>
        </p:nvSpPr>
        <p:spPr bwMode="auto">
          <a:xfrm>
            <a:off x="4716463" y="2306638"/>
            <a:ext cx="312737" cy="304800"/>
          </a:xfrm>
          <a:prstGeom prst="rect">
            <a:avLst/>
          </a:prstGeom>
          <a:noFill/>
          <a:ln w="9525">
            <a:noFill/>
            <a:miter lim="800000"/>
            <a:headEnd/>
            <a:tailEnd/>
          </a:ln>
        </p:spPr>
        <p:txBody>
          <a:bodyPr wrap="none">
            <a:spAutoFit/>
          </a:bodyPr>
          <a:lstStyle/>
          <a:p>
            <a:r>
              <a:rPr lang="es-ES" sz="1400" b="1">
                <a:latin typeface="Arial" charset="0"/>
              </a:rPr>
              <a:t>B</a:t>
            </a:r>
          </a:p>
        </p:txBody>
      </p:sp>
      <p:sp>
        <p:nvSpPr>
          <p:cNvPr id="34832" name="Text Box 15"/>
          <p:cNvSpPr txBox="1">
            <a:spLocks noChangeArrowheads="1"/>
          </p:cNvSpPr>
          <p:nvPr/>
        </p:nvSpPr>
        <p:spPr bwMode="auto">
          <a:xfrm>
            <a:off x="2151063" y="2306638"/>
            <a:ext cx="312737" cy="304800"/>
          </a:xfrm>
          <a:prstGeom prst="rect">
            <a:avLst/>
          </a:prstGeom>
          <a:noFill/>
          <a:ln w="9525">
            <a:noFill/>
            <a:miter lim="800000"/>
            <a:headEnd/>
            <a:tailEnd/>
          </a:ln>
        </p:spPr>
        <p:txBody>
          <a:bodyPr wrap="none">
            <a:spAutoFit/>
          </a:bodyPr>
          <a:lstStyle/>
          <a:p>
            <a:r>
              <a:rPr lang="es-ES" sz="1400" b="1">
                <a:latin typeface="Arial" charset="0"/>
              </a:rPr>
              <a:t>A</a:t>
            </a:r>
          </a:p>
        </p:txBody>
      </p:sp>
      <p:sp>
        <p:nvSpPr>
          <p:cNvPr id="1024016" name="Text Box 16"/>
          <p:cNvSpPr txBox="1">
            <a:spLocks noChangeArrowheads="1"/>
          </p:cNvSpPr>
          <p:nvPr/>
        </p:nvSpPr>
        <p:spPr bwMode="auto">
          <a:xfrm>
            <a:off x="2790825" y="4592638"/>
            <a:ext cx="227013"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X</a:t>
            </a:r>
          </a:p>
        </p:txBody>
      </p:sp>
      <p:pic>
        <p:nvPicPr>
          <p:cNvPr id="1024017" name="Picture 17"/>
          <p:cNvPicPr>
            <a:picLocks noChangeArrowheads="1"/>
          </p:cNvPicPr>
          <p:nvPr/>
        </p:nvPicPr>
        <p:blipFill>
          <a:blip r:embed="rId4" cstate="print"/>
          <a:srcRect/>
          <a:stretch>
            <a:fillRect/>
          </a:stretch>
        </p:blipFill>
        <p:spPr bwMode="auto">
          <a:xfrm>
            <a:off x="5867400" y="4592638"/>
            <a:ext cx="969963" cy="609600"/>
          </a:xfrm>
          <a:prstGeom prst="rect">
            <a:avLst/>
          </a:prstGeom>
          <a:noFill/>
          <a:ln w="12700">
            <a:noFill/>
            <a:miter lim="800000"/>
            <a:headEnd/>
            <a:tailEnd/>
          </a:ln>
        </p:spPr>
      </p:pic>
      <p:sp>
        <p:nvSpPr>
          <p:cNvPr id="1024018" name="Text Box 18"/>
          <p:cNvSpPr txBox="1">
            <a:spLocks noChangeArrowheads="1"/>
          </p:cNvSpPr>
          <p:nvPr/>
        </p:nvSpPr>
        <p:spPr bwMode="auto">
          <a:xfrm>
            <a:off x="6229350" y="4668838"/>
            <a:ext cx="227013"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Y</a:t>
            </a:r>
          </a:p>
        </p:txBody>
      </p:sp>
      <p:sp>
        <p:nvSpPr>
          <p:cNvPr id="1024019" name="Text Box 19"/>
          <p:cNvSpPr txBox="1">
            <a:spLocks noChangeArrowheads="1"/>
          </p:cNvSpPr>
          <p:nvPr/>
        </p:nvSpPr>
        <p:spPr bwMode="auto">
          <a:xfrm>
            <a:off x="1447800" y="5065713"/>
            <a:ext cx="2895600" cy="517525"/>
          </a:xfrm>
          <a:prstGeom prst="rect">
            <a:avLst/>
          </a:prstGeom>
          <a:noFill/>
          <a:ln w="9525">
            <a:noFill/>
            <a:miter lim="800000"/>
            <a:headEnd/>
            <a:tailEnd/>
          </a:ln>
        </p:spPr>
        <p:txBody>
          <a:bodyPr>
            <a:spAutoFit/>
          </a:bodyPr>
          <a:lstStyle/>
          <a:p>
            <a:pPr algn="ctr"/>
            <a:r>
              <a:rPr lang="es-ES" sz="1400" b="1">
                <a:latin typeface="Arial" charset="0"/>
              </a:rPr>
              <a:t>Router multicast</a:t>
            </a:r>
          </a:p>
          <a:p>
            <a:pPr algn="ctr"/>
            <a:r>
              <a:rPr lang="es-ES" sz="1400" b="1">
                <a:latin typeface="Arial" charset="0"/>
              </a:rPr>
              <a:t>Es el ‘Query’ Router </a:t>
            </a:r>
          </a:p>
        </p:txBody>
      </p:sp>
      <p:sp>
        <p:nvSpPr>
          <p:cNvPr id="34837" name="Text Box 20"/>
          <p:cNvSpPr txBox="1">
            <a:spLocks noChangeArrowheads="1"/>
          </p:cNvSpPr>
          <p:nvPr/>
        </p:nvSpPr>
        <p:spPr bwMode="auto">
          <a:xfrm>
            <a:off x="1143000" y="1849438"/>
            <a:ext cx="1981200" cy="304800"/>
          </a:xfrm>
          <a:prstGeom prst="rect">
            <a:avLst/>
          </a:prstGeom>
          <a:noFill/>
          <a:ln w="9525">
            <a:noFill/>
            <a:miter lim="800000"/>
            <a:headEnd/>
            <a:tailEnd/>
          </a:ln>
        </p:spPr>
        <p:txBody>
          <a:bodyPr>
            <a:spAutoFit/>
          </a:bodyPr>
          <a:lstStyle/>
          <a:p>
            <a:pPr algn="ctr"/>
            <a:r>
              <a:rPr lang="es-ES" sz="1400" b="1">
                <a:latin typeface="Arial" charset="0"/>
              </a:rPr>
              <a:t>Miembro de 224.2.2.2</a:t>
            </a:r>
          </a:p>
        </p:txBody>
      </p:sp>
      <p:sp>
        <p:nvSpPr>
          <p:cNvPr id="34838" name="Text Box 21"/>
          <p:cNvSpPr txBox="1">
            <a:spLocks noChangeArrowheads="1"/>
          </p:cNvSpPr>
          <p:nvPr/>
        </p:nvSpPr>
        <p:spPr bwMode="auto">
          <a:xfrm>
            <a:off x="3733800" y="1849438"/>
            <a:ext cx="1981200" cy="304800"/>
          </a:xfrm>
          <a:prstGeom prst="rect">
            <a:avLst/>
          </a:prstGeom>
          <a:noFill/>
          <a:ln w="9525">
            <a:noFill/>
            <a:miter lim="800000"/>
            <a:headEnd/>
            <a:tailEnd/>
          </a:ln>
        </p:spPr>
        <p:txBody>
          <a:bodyPr>
            <a:spAutoFit/>
          </a:bodyPr>
          <a:lstStyle/>
          <a:p>
            <a:pPr algn="ctr"/>
            <a:r>
              <a:rPr lang="es-ES" sz="1400" b="1">
                <a:latin typeface="Arial" charset="0"/>
              </a:rPr>
              <a:t>Miembro de 224.1.1.1</a:t>
            </a:r>
          </a:p>
        </p:txBody>
      </p:sp>
      <p:sp>
        <p:nvSpPr>
          <p:cNvPr id="34839" name="Text Box 22"/>
          <p:cNvSpPr txBox="1">
            <a:spLocks noChangeArrowheads="1"/>
          </p:cNvSpPr>
          <p:nvPr/>
        </p:nvSpPr>
        <p:spPr bwMode="auto">
          <a:xfrm>
            <a:off x="6477000" y="1849438"/>
            <a:ext cx="1981200" cy="304800"/>
          </a:xfrm>
          <a:prstGeom prst="rect">
            <a:avLst/>
          </a:prstGeom>
          <a:noFill/>
          <a:ln w="9525">
            <a:noFill/>
            <a:miter lim="800000"/>
            <a:headEnd/>
            <a:tailEnd/>
          </a:ln>
        </p:spPr>
        <p:txBody>
          <a:bodyPr>
            <a:spAutoFit/>
          </a:bodyPr>
          <a:lstStyle/>
          <a:p>
            <a:pPr algn="ctr"/>
            <a:r>
              <a:rPr lang="es-ES" sz="1400" b="1">
                <a:latin typeface="Arial" charset="0"/>
              </a:rPr>
              <a:t>Miembro de 224.2.2.2</a:t>
            </a:r>
          </a:p>
        </p:txBody>
      </p:sp>
      <p:grpSp>
        <p:nvGrpSpPr>
          <p:cNvPr id="2" name="Group 23"/>
          <p:cNvGrpSpPr>
            <a:grpSpLocks/>
          </p:cNvGrpSpPr>
          <p:nvPr/>
        </p:nvGrpSpPr>
        <p:grpSpPr bwMode="auto">
          <a:xfrm>
            <a:off x="381000" y="3754438"/>
            <a:ext cx="2362200" cy="838200"/>
            <a:chOff x="672" y="2496"/>
            <a:chExt cx="1488" cy="528"/>
          </a:xfrm>
        </p:grpSpPr>
        <p:sp>
          <p:nvSpPr>
            <p:cNvPr id="34864" name="Text Box 24"/>
            <p:cNvSpPr txBox="1">
              <a:spLocks noChangeArrowheads="1"/>
            </p:cNvSpPr>
            <p:nvPr/>
          </p:nvSpPr>
          <p:spPr bwMode="auto">
            <a:xfrm>
              <a:off x="672" y="2564"/>
              <a:ext cx="1248" cy="460"/>
            </a:xfrm>
            <a:prstGeom prst="rect">
              <a:avLst/>
            </a:prstGeom>
            <a:noFill/>
            <a:ln w="9525">
              <a:noFill/>
              <a:miter lim="800000"/>
              <a:headEnd/>
              <a:tailEnd/>
            </a:ln>
          </p:spPr>
          <p:txBody>
            <a:bodyPr>
              <a:spAutoFit/>
            </a:bodyPr>
            <a:lstStyle/>
            <a:p>
              <a:pPr algn="ctr"/>
              <a:r>
                <a:rPr lang="es-ES" sz="1400" b="1">
                  <a:latin typeface="Arial" charset="0"/>
                </a:rPr>
                <a:t>1: Cada 60 seg. X envía un mensaje query a 224.0.0.1</a:t>
              </a:r>
            </a:p>
          </p:txBody>
        </p:sp>
        <p:sp>
          <p:nvSpPr>
            <p:cNvPr id="34865" name="AutoShape 25"/>
            <p:cNvSpPr>
              <a:spLocks noChangeArrowheads="1"/>
            </p:cNvSpPr>
            <p:nvPr/>
          </p:nvSpPr>
          <p:spPr bwMode="auto">
            <a:xfrm>
              <a:off x="1968" y="2496"/>
              <a:ext cx="192" cy="288"/>
            </a:xfrm>
            <a:prstGeom prst="upArrow">
              <a:avLst>
                <a:gd name="adj1" fmla="val 50000"/>
                <a:gd name="adj2" fmla="val 3750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1</a:t>
              </a:r>
            </a:p>
          </p:txBody>
        </p:sp>
      </p:grpSp>
      <p:grpSp>
        <p:nvGrpSpPr>
          <p:cNvPr id="3" name="Group 26"/>
          <p:cNvGrpSpPr>
            <a:grpSpLocks/>
          </p:cNvGrpSpPr>
          <p:nvPr/>
        </p:nvGrpSpPr>
        <p:grpSpPr bwMode="auto">
          <a:xfrm>
            <a:off x="3048000" y="2306638"/>
            <a:ext cx="1676400" cy="1371600"/>
            <a:chOff x="1920" y="1584"/>
            <a:chExt cx="1056" cy="864"/>
          </a:xfrm>
        </p:grpSpPr>
        <p:sp>
          <p:nvSpPr>
            <p:cNvPr id="34862" name="Text Box 27"/>
            <p:cNvSpPr txBox="1">
              <a:spLocks noChangeArrowheads="1"/>
            </p:cNvSpPr>
            <p:nvPr/>
          </p:nvSpPr>
          <p:spPr bwMode="auto">
            <a:xfrm>
              <a:off x="1920" y="1584"/>
              <a:ext cx="960" cy="460"/>
            </a:xfrm>
            <a:prstGeom prst="rect">
              <a:avLst/>
            </a:prstGeom>
            <a:noFill/>
            <a:ln w="9525">
              <a:noFill/>
              <a:miter lim="800000"/>
              <a:headEnd/>
              <a:tailEnd/>
            </a:ln>
          </p:spPr>
          <p:txBody>
            <a:bodyPr>
              <a:spAutoFit/>
            </a:bodyPr>
            <a:lstStyle/>
            <a:p>
              <a:pPr algn="ctr"/>
              <a:r>
                <a:rPr lang="es-ES" sz="1400" b="1">
                  <a:latin typeface="Arial" charset="0"/>
                </a:rPr>
                <a:t>2: B se reporta (mensaje a 224.1.1.1)</a:t>
              </a:r>
            </a:p>
          </p:txBody>
        </p:sp>
        <p:sp>
          <p:nvSpPr>
            <p:cNvPr id="34863" name="AutoShape 28"/>
            <p:cNvSpPr>
              <a:spLocks noChangeArrowheads="1"/>
            </p:cNvSpPr>
            <p:nvPr/>
          </p:nvSpPr>
          <p:spPr bwMode="auto">
            <a:xfrm>
              <a:off x="2784" y="2112"/>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2</a:t>
              </a:r>
            </a:p>
          </p:txBody>
        </p:sp>
      </p:grpSp>
      <p:grpSp>
        <p:nvGrpSpPr>
          <p:cNvPr id="4" name="Group 29"/>
          <p:cNvGrpSpPr>
            <a:grpSpLocks/>
          </p:cNvGrpSpPr>
          <p:nvPr/>
        </p:nvGrpSpPr>
        <p:grpSpPr bwMode="auto">
          <a:xfrm>
            <a:off x="5638800" y="2306638"/>
            <a:ext cx="1676400" cy="1371600"/>
            <a:chOff x="3552" y="1584"/>
            <a:chExt cx="1056" cy="864"/>
          </a:xfrm>
        </p:grpSpPr>
        <p:sp>
          <p:nvSpPr>
            <p:cNvPr id="34860" name="Text Box 30"/>
            <p:cNvSpPr txBox="1">
              <a:spLocks noChangeArrowheads="1"/>
            </p:cNvSpPr>
            <p:nvPr/>
          </p:nvSpPr>
          <p:spPr bwMode="auto">
            <a:xfrm>
              <a:off x="3552" y="1584"/>
              <a:ext cx="1008" cy="460"/>
            </a:xfrm>
            <a:prstGeom prst="rect">
              <a:avLst/>
            </a:prstGeom>
            <a:noFill/>
            <a:ln w="9525">
              <a:noFill/>
              <a:miter lim="800000"/>
              <a:headEnd/>
              <a:tailEnd/>
            </a:ln>
          </p:spPr>
          <p:txBody>
            <a:bodyPr>
              <a:spAutoFit/>
            </a:bodyPr>
            <a:lstStyle/>
            <a:p>
              <a:pPr algn="ctr"/>
              <a:r>
                <a:rPr lang="es-ES" sz="1400" b="1">
                  <a:latin typeface="Arial" charset="0"/>
                </a:rPr>
                <a:t>3: C se reporta (mensaje a 224.2.2.2)</a:t>
              </a:r>
            </a:p>
          </p:txBody>
        </p:sp>
        <p:sp>
          <p:nvSpPr>
            <p:cNvPr id="34861" name="AutoShape 31"/>
            <p:cNvSpPr>
              <a:spLocks noChangeArrowheads="1"/>
            </p:cNvSpPr>
            <p:nvPr/>
          </p:nvSpPr>
          <p:spPr bwMode="auto">
            <a:xfrm>
              <a:off x="4416" y="2112"/>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3</a:t>
              </a:r>
            </a:p>
          </p:txBody>
        </p:sp>
      </p:grpSp>
      <p:grpSp>
        <p:nvGrpSpPr>
          <p:cNvPr id="5" name="Group 32"/>
          <p:cNvGrpSpPr>
            <a:grpSpLocks/>
          </p:cNvGrpSpPr>
          <p:nvPr/>
        </p:nvGrpSpPr>
        <p:grpSpPr bwMode="auto">
          <a:xfrm>
            <a:off x="304800" y="2262188"/>
            <a:ext cx="1905000" cy="1416050"/>
            <a:chOff x="192" y="1556"/>
            <a:chExt cx="1200" cy="892"/>
          </a:xfrm>
        </p:grpSpPr>
        <p:sp>
          <p:nvSpPr>
            <p:cNvPr id="34856" name="Text Box 33"/>
            <p:cNvSpPr txBox="1">
              <a:spLocks noChangeArrowheads="1"/>
            </p:cNvSpPr>
            <p:nvPr/>
          </p:nvSpPr>
          <p:spPr bwMode="auto">
            <a:xfrm>
              <a:off x="192" y="1556"/>
              <a:ext cx="1056" cy="460"/>
            </a:xfrm>
            <a:prstGeom prst="rect">
              <a:avLst/>
            </a:prstGeom>
            <a:noFill/>
            <a:ln w="9525">
              <a:noFill/>
              <a:miter lim="800000"/>
              <a:headEnd/>
              <a:tailEnd/>
            </a:ln>
          </p:spPr>
          <p:txBody>
            <a:bodyPr>
              <a:spAutoFit/>
            </a:bodyPr>
            <a:lstStyle/>
            <a:p>
              <a:pPr algn="ctr"/>
              <a:r>
                <a:rPr lang="es-ES" sz="1400" b="1">
                  <a:latin typeface="Arial" charset="0"/>
                </a:rPr>
                <a:t>4: A no se reporta (sabe que ya lo ha hecho C)</a:t>
              </a:r>
            </a:p>
          </p:txBody>
        </p:sp>
        <p:sp>
          <p:nvSpPr>
            <p:cNvPr id="34857" name="AutoShape 34"/>
            <p:cNvSpPr>
              <a:spLocks noChangeArrowheads="1"/>
            </p:cNvSpPr>
            <p:nvPr/>
          </p:nvSpPr>
          <p:spPr bwMode="auto">
            <a:xfrm>
              <a:off x="1200" y="2112"/>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4</a:t>
              </a:r>
            </a:p>
          </p:txBody>
        </p:sp>
        <p:sp>
          <p:nvSpPr>
            <p:cNvPr id="34858" name="Line 35"/>
            <p:cNvSpPr>
              <a:spLocks noChangeShapeType="1"/>
            </p:cNvSpPr>
            <p:nvPr/>
          </p:nvSpPr>
          <p:spPr bwMode="auto">
            <a:xfrm>
              <a:off x="1152" y="2112"/>
              <a:ext cx="240" cy="288"/>
            </a:xfrm>
            <a:prstGeom prst="line">
              <a:avLst/>
            </a:prstGeom>
            <a:noFill/>
            <a:ln w="19050">
              <a:solidFill>
                <a:srgbClr val="FF0000"/>
              </a:solidFill>
              <a:round/>
              <a:headEnd/>
              <a:tailEnd/>
            </a:ln>
          </p:spPr>
          <p:txBody>
            <a:bodyPr/>
            <a:lstStyle/>
            <a:p>
              <a:endParaRPr lang="es-ES"/>
            </a:p>
          </p:txBody>
        </p:sp>
        <p:sp>
          <p:nvSpPr>
            <p:cNvPr id="34859" name="Line 36"/>
            <p:cNvSpPr>
              <a:spLocks noChangeShapeType="1"/>
            </p:cNvSpPr>
            <p:nvPr/>
          </p:nvSpPr>
          <p:spPr bwMode="auto">
            <a:xfrm flipH="1">
              <a:off x="1200" y="2112"/>
              <a:ext cx="192" cy="288"/>
            </a:xfrm>
            <a:prstGeom prst="line">
              <a:avLst/>
            </a:prstGeom>
            <a:noFill/>
            <a:ln w="19050">
              <a:solidFill>
                <a:srgbClr val="FF0000"/>
              </a:solidFill>
              <a:round/>
              <a:headEnd/>
              <a:tailEnd/>
            </a:ln>
          </p:spPr>
          <p:txBody>
            <a:bodyPr/>
            <a:lstStyle/>
            <a:p>
              <a:endParaRPr lang="es-ES"/>
            </a:p>
          </p:txBody>
        </p:sp>
      </p:grpSp>
      <p:sp>
        <p:nvSpPr>
          <p:cNvPr id="1024037" name="Text Box 37"/>
          <p:cNvSpPr txBox="1">
            <a:spLocks noChangeArrowheads="1"/>
          </p:cNvSpPr>
          <p:nvPr/>
        </p:nvSpPr>
        <p:spPr bwMode="auto">
          <a:xfrm>
            <a:off x="3124200" y="3830638"/>
            <a:ext cx="2895600" cy="942975"/>
          </a:xfrm>
          <a:prstGeom prst="rect">
            <a:avLst/>
          </a:prstGeom>
          <a:noFill/>
          <a:ln w="9525">
            <a:noFill/>
            <a:miter lim="800000"/>
            <a:headEnd/>
            <a:tailEnd/>
          </a:ln>
        </p:spPr>
        <p:txBody>
          <a:bodyPr>
            <a:spAutoFit/>
          </a:bodyPr>
          <a:lstStyle/>
          <a:p>
            <a:pPr algn="ctr"/>
            <a:r>
              <a:rPr lang="es-ES" sz="1400" b="1">
                <a:latin typeface="Arial" charset="0"/>
              </a:rPr>
              <a:t>5: X sabe que en la LAN hay miembros de 224.1.1.1 y de 224.2.2.2, pero no sabe cuantos ni quienes</a:t>
            </a:r>
          </a:p>
        </p:txBody>
      </p:sp>
      <p:sp>
        <p:nvSpPr>
          <p:cNvPr id="1024038" name="Text Box 38"/>
          <p:cNvSpPr txBox="1">
            <a:spLocks noChangeArrowheads="1"/>
          </p:cNvSpPr>
          <p:nvPr/>
        </p:nvSpPr>
        <p:spPr bwMode="auto">
          <a:xfrm>
            <a:off x="6324600" y="3830638"/>
            <a:ext cx="2667000" cy="730250"/>
          </a:xfrm>
          <a:prstGeom prst="rect">
            <a:avLst/>
          </a:prstGeom>
          <a:noFill/>
          <a:ln w="9525">
            <a:noFill/>
            <a:miter lim="800000"/>
            <a:headEnd/>
            <a:tailEnd/>
          </a:ln>
        </p:spPr>
        <p:txBody>
          <a:bodyPr>
            <a:spAutoFit/>
          </a:bodyPr>
          <a:lstStyle/>
          <a:p>
            <a:pPr algn="ctr"/>
            <a:r>
              <a:rPr lang="es-ES" sz="1400" b="1">
                <a:latin typeface="Arial" charset="0"/>
              </a:rPr>
              <a:t>6: Y tiene la misma información que X pues recibe todos los mensajes</a:t>
            </a:r>
          </a:p>
        </p:txBody>
      </p:sp>
      <p:sp>
        <p:nvSpPr>
          <p:cNvPr id="1024039" name="Text Box 39"/>
          <p:cNvSpPr txBox="1">
            <a:spLocks noChangeArrowheads="1"/>
          </p:cNvSpPr>
          <p:nvPr/>
        </p:nvSpPr>
        <p:spPr bwMode="auto">
          <a:xfrm>
            <a:off x="2286000" y="5767388"/>
            <a:ext cx="4191000" cy="517525"/>
          </a:xfrm>
          <a:prstGeom prst="rect">
            <a:avLst/>
          </a:prstGeom>
          <a:noFill/>
          <a:ln w="9525">
            <a:noFill/>
            <a:miter lim="800000"/>
            <a:headEnd/>
            <a:tailEnd/>
          </a:ln>
        </p:spPr>
        <p:txBody>
          <a:bodyPr>
            <a:spAutoFit/>
          </a:bodyPr>
          <a:lstStyle/>
          <a:p>
            <a:pPr algn="ctr"/>
            <a:r>
              <a:rPr lang="es-ES" sz="1400" b="1">
                <a:latin typeface="Arial" charset="0"/>
              </a:rPr>
              <a:t>Los routers multicast son siempre miembros de todos los grupos multicast de su LAN </a:t>
            </a:r>
          </a:p>
        </p:txBody>
      </p:sp>
      <p:sp>
        <p:nvSpPr>
          <p:cNvPr id="1024040" name="Text Box 40"/>
          <p:cNvSpPr txBox="1">
            <a:spLocks noChangeArrowheads="1"/>
          </p:cNvSpPr>
          <p:nvPr/>
        </p:nvSpPr>
        <p:spPr bwMode="auto">
          <a:xfrm>
            <a:off x="4953000" y="5065713"/>
            <a:ext cx="2895600" cy="517525"/>
          </a:xfrm>
          <a:prstGeom prst="rect">
            <a:avLst/>
          </a:prstGeom>
          <a:noFill/>
          <a:ln w="9525">
            <a:noFill/>
            <a:miter lim="800000"/>
            <a:headEnd/>
            <a:tailEnd/>
          </a:ln>
        </p:spPr>
        <p:txBody>
          <a:bodyPr>
            <a:spAutoFit/>
          </a:bodyPr>
          <a:lstStyle/>
          <a:p>
            <a:pPr algn="ctr"/>
            <a:r>
              <a:rPr lang="es-ES" sz="1400" b="1">
                <a:latin typeface="Arial" charset="0"/>
              </a:rPr>
              <a:t>Router multicast</a:t>
            </a:r>
          </a:p>
          <a:p>
            <a:pPr algn="ctr"/>
            <a:r>
              <a:rPr lang="es-ES" sz="1400" b="1">
                <a:latin typeface="Arial" charset="0"/>
              </a:rPr>
              <a:t>(no es ‘Query’ Router) </a:t>
            </a:r>
          </a:p>
        </p:txBody>
      </p:sp>
      <p:sp>
        <p:nvSpPr>
          <p:cNvPr id="1024041" name="Text Box 41"/>
          <p:cNvSpPr txBox="1">
            <a:spLocks noChangeArrowheads="1"/>
          </p:cNvSpPr>
          <p:nvPr/>
        </p:nvSpPr>
        <p:spPr bwMode="auto">
          <a:xfrm>
            <a:off x="352425" y="5056188"/>
            <a:ext cx="1247775" cy="314325"/>
          </a:xfrm>
          <a:prstGeom prst="rect">
            <a:avLst/>
          </a:prstGeom>
          <a:noFill/>
          <a:ln w="9525">
            <a:solidFill>
              <a:schemeClr val="tx1"/>
            </a:solidFill>
            <a:miter lim="800000"/>
            <a:headEnd/>
            <a:tailEnd/>
          </a:ln>
        </p:spPr>
        <p:txBody>
          <a:bodyPr wrap="none">
            <a:spAutoFit/>
          </a:bodyPr>
          <a:lstStyle/>
          <a:p>
            <a:r>
              <a:rPr lang="es-ES" sz="1400" b="1">
                <a:latin typeface="Arial" charset="0"/>
              </a:rPr>
              <a:t>Grupos de X</a:t>
            </a:r>
          </a:p>
        </p:txBody>
      </p:sp>
      <p:sp>
        <p:nvSpPr>
          <p:cNvPr id="1024042" name="Text Box 42"/>
          <p:cNvSpPr txBox="1">
            <a:spLocks noChangeArrowheads="1"/>
          </p:cNvSpPr>
          <p:nvPr/>
        </p:nvSpPr>
        <p:spPr bwMode="auto">
          <a:xfrm>
            <a:off x="7515225" y="4989513"/>
            <a:ext cx="1247775" cy="314325"/>
          </a:xfrm>
          <a:prstGeom prst="rect">
            <a:avLst/>
          </a:prstGeom>
          <a:noFill/>
          <a:ln w="9525">
            <a:solidFill>
              <a:schemeClr val="tx1"/>
            </a:solidFill>
            <a:miter lim="800000"/>
            <a:headEnd/>
            <a:tailEnd/>
          </a:ln>
        </p:spPr>
        <p:txBody>
          <a:bodyPr wrap="none">
            <a:spAutoFit/>
          </a:bodyPr>
          <a:lstStyle/>
          <a:p>
            <a:r>
              <a:rPr lang="es-ES" sz="1400" b="1">
                <a:latin typeface="Arial" charset="0"/>
              </a:rPr>
              <a:t>Grupos de Y</a:t>
            </a:r>
          </a:p>
        </p:txBody>
      </p:sp>
      <p:grpSp>
        <p:nvGrpSpPr>
          <p:cNvPr id="6" name="Group 43"/>
          <p:cNvGrpSpPr>
            <a:grpSpLocks/>
          </p:cNvGrpSpPr>
          <p:nvPr/>
        </p:nvGrpSpPr>
        <p:grpSpPr bwMode="auto">
          <a:xfrm>
            <a:off x="381000" y="5303838"/>
            <a:ext cx="8382000" cy="381000"/>
            <a:chOff x="240" y="3414"/>
            <a:chExt cx="5280" cy="240"/>
          </a:xfrm>
        </p:grpSpPr>
        <p:sp>
          <p:nvSpPr>
            <p:cNvPr id="34854" name="Text Box 44"/>
            <p:cNvSpPr txBox="1">
              <a:spLocks noChangeArrowheads="1"/>
            </p:cNvSpPr>
            <p:nvPr/>
          </p:nvSpPr>
          <p:spPr bwMode="auto">
            <a:xfrm>
              <a:off x="240" y="3456"/>
              <a:ext cx="768" cy="198"/>
            </a:xfrm>
            <a:prstGeom prst="rect">
              <a:avLst/>
            </a:prstGeom>
            <a:noFill/>
            <a:ln w="9525">
              <a:solidFill>
                <a:schemeClr val="tx1"/>
              </a:solidFill>
              <a:miter lim="800000"/>
              <a:headEnd/>
              <a:tailEnd/>
            </a:ln>
          </p:spPr>
          <p:txBody>
            <a:bodyPr>
              <a:spAutoFit/>
            </a:bodyPr>
            <a:lstStyle/>
            <a:p>
              <a:pPr algn="ctr"/>
              <a:r>
                <a:rPr lang="es-ES" sz="1400" b="1">
                  <a:latin typeface="Arial" charset="0"/>
                </a:rPr>
                <a:t>224.1.1.1</a:t>
              </a:r>
            </a:p>
          </p:txBody>
        </p:sp>
        <p:sp>
          <p:nvSpPr>
            <p:cNvPr id="34855" name="Text Box 45"/>
            <p:cNvSpPr txBox="1">
              <a:spLocks noChangeArrowheads="1"/>
            </p:cNvSpPr>
            <p:nvPr/>
          </p:nvSpPr>
          <p:spPr bwMode="auto">
            <a:xfrm>
              <a:off x="4752" y="3414"/>
              <a:ext cx="768" cy="198"/>
            </a:xfrm>
            <a:prstGeom prst="rect">
              <a:avLst/>
            </a:prstGeom>
            <a:noFill/>
            <a:ln w="9525">
              <a:solidFill>
                <a:schemeClr val="tx1"/>
              </a:solidFill>
              <a:miter lim="800000"/>
              <a:headEnd/>
              <a:tailEnd/>
            </a:ln>
          </p:spPr>
          <p:txBody>
            <a:bodyPr>
              <a:spAutoFit/>
            </a:bodyPr>
            <a:lstStyle/>
            <a:p>
              <a:pPr algn="ctr"/>
              <a:r>
                <a:rPr lang="es-ES" sz="1400" b="1">
                  <a:latin typeface="Arial" charset="0"/>
                </a:rPr>
                <a:t>224.1.1.1</a:t>
              </a:r>
            </a:p>
          </p:txBody>
        </p:sp>
      </p:grpSp>
      <p:grpSp>
        <p:nvGrpSpPr>
          <p:cNvPr id="7" name="Group 46"/>
          <p:cNvGrpSpPr>
            <a:grpSpLocks/>
          </p:cNvGrpSpPr>
          <p:nvPr/>
        </p:nvGrpSpPr>
        <p:grpSpPr bwMode="auto">
          <a:xfrm>
            <a:off x="381000" y="5608638"/>
            <a:ext cx="8382000" cy="381000"/>
            <a:chOff x="240" y="3606"/>
            <a:chExt cx="5280" cy="240"/>
          </a:xfrm>
        </p:grpSpPr>
        <p:sp>
          <p:nvSpPr>
            <p:cNvPr id="34852" name="Text Box 47"/>
            <p:cNvSpPr txBox="1">
              <a:spLocks noChangeArrowheads="1"/>
            </p:cNvSpPr>
            <p:nvPr/>
          </p:nvSpPr>
          <p:spPr bwMode="auto">
            <a:xfrm>
              <a:off x="240" y="3648"/>
              <a:ext cx="768" cy="198"/>
            </a:xfrm>
            <a:prstGeom prst="rect">
              <a:avLst/>
            </a:prstGeom>
            <a:noFill/>
            <a:ln w="9525">
              <a:solidFill>
                <a:schemeClr val="tx1"/>
              </a:solidFill>
              <a:miter lim="800000"/>
              <a:headEnd/>
              <a:tailEnd/>
            </a:ln>
          </p:spPr>
          <p:txBody>
            <a:bodyPr>
              <a:spAutoFit/>
            </a:bodyPr>
            <a:lstStyle/>
            <a:p>
              <a:pPr algn="ctr"/>
              <a:r>
                <a:rPr lang="es-ES" sz="1400" b="1">
                  <a:latin typeface="Arial" charset="0"/>
                </a:rPr>
                <a:t>224.2.2.2</a:t>
              </a:r>
            </a:p>
          </p:txBody>
        </p:sp>
        <p:sp>
          <p:nvSpPr>
            <p:cNvPr id="34853" name="Text Box 48"/>
            <p:cNvSpPr txBox="1">
              <a:spLocks noChangeArrowheads="1"/>
            </p:cNvSpPr>
            <p:nvPr/>
          </p:nvSpPr>
          <p:spPr bwMode="auto">
            <a:xfrm>
              <a:off x="4752" y="3606"/>
              <a:ext cx="768" cy="198"/>
            </a:xfrm>
            <a:prstGeom prst="rect">
              <a:avLst/>
            </a:prstGeom>
            <a:noFill/>
            <a:ln w="9525">
              <a:solidFill>
                <a:schemeClr val="tx1"/>
              </a:solidFill>
              <a:miter lim="800000"/>
              <a:headEnd/>
              <a:tailEnd/>
            </a:ln>
          </p:spPr>
          <p:txBody>
            <a:bodyPr>
              <a:spAutoFit/>
            </a:bodyPr>
            <a:lstStyle/>
            <a:p>
              <a:pPr algn="ctr"/>
              <a:r>
                <a:rPr lang="es-ES" sz="1400" b="1">
                  <a:latin typeface="Arial" charset="0"/>
                </a:rPr>
                <a:t>224.2.2.2</a:t>
              </a:r>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01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24016"/>
                                        </p:tgtEl>
                                        <p:attrNameLst>
                                          <p:attrName>style.visibility</p:attrName>
                                        </p:attrNameLst>
                                      </p:cBhvr>
                                      <p:to>
                                        <p:strVal val="visible"/>
                                      </p:to>
                                    </p:set>
                                  </p:childTnLst>
                                </p:cTn>
                              </p:par>
                            </p:childTnLst>
                          </p:cTn>
                        </p:par>
                        <p:par>
                          <p:cTn id="10" fill="hold">
                            <p:stCondLst>
                              <p:cond delay="0"/>
                            </p:stCondLst>
                            <p:childTnLst>
                              <p:par>
                                <p:cTn id="11" presetID="22" presetClass="entr" presetSubtype="4" fill="hold" grpId="0" nodeType="afterEffect">
                                  <p:stCondLst>
                                    <p:cond delay="0"/>
                                  </p:stCondLst>
                                  <p:childTnLst>
                                    <p:set>
                                      <p:cBhvr>
                                        <p:cTn id="12" dur="1" fill="hold">
                                          <p:stCondLst>
                                            <p:cond delay="0"/>
                                          </p:stCondLst>
                                        </p:cTn>
                                        <p:tgtEl>
                                          <p:spTgt spid="1024005"/>
                                        </p:tgtEl>
                                        <p:attrNameLst>
                                          <p:attrName>style.visibility</p:attrName>
                                        </p:attrNameLst>
                                      </p:cBhvr>
                                      <p:to>
                                        <p:strVal val="visible"/>
                                      </p:to>
                                    </p:set>
                                    <p:animEffect transition="in" filter="wipe(down)">
                                      <p:cBhvr>
                                        <p:cTn id="13" dur="1000"/>
                                        <p:tgtEl>
                                          <p:spTgt spid="102400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024017"/>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1024018"/>
                                        </p:tgtEl>
                                        <p:attrNameLst>
                                          <p:attrName>style.visibility</p:attrName>
                                        </p:attrNameLst>
                                      </p:cBhvr>
                                      <p:to>
                                        <p:strVal val="visible"/>
                                      </p:to>
                                    </p:set>
                                  </p:childTnLst>
                                </p:cTn>
                              </p:par>
                            </p:childTnLst>
                          </p:cTn>
                        </p:par>
                        <p:par>
                          <p:cTn id="21" fill="hold">
                            <p:stCondLst>
                              <p:cond delay="0"/>
                            </p:stCondLst>
                            <p:childTnLst>
                              <p:par>
                                <p:cTn id="22" presetID="22" presetClass="entr" presetSubtype="4" fill="hold" grpId="0" nodeType="afterEffect">
                                  <p:stCondLst>
                                    <p:cond delay="0"/>
                                  </p:stCondLst>
                                  <p:childTnLst>
                                    <p:set>
                                      <p:cBhvr>
                                        <p:cTn id="23" dur="1" fill="hold">
                                          <p:stCondLst>
                                            <p:cond delay="0"/>
                                          </p:stCondLst>
                                        </p:cTn>
                                        <p:tgtEl>
                                          <p:spTgt spid="1024006"/>
                                        </p:tgtEl>
                                        <p:attrNameLst>
                                          <p:attrName>style.visibility</p:attrName>
                                        </p:attrNameLst>
                                      </p:cBhvr>
                                      <p:to>
                                        <p:strVal val="visible"/>
                                      </p:to>
                                    </p:set>
                                    <p:animEffect transition="in" filter="wipe(down)">
                                      <p:cBhvr>
                                        <p:cTn id="24" dur="1000"/>
                                        <p:tgtEl>
                                          <p:spTgt spid="102400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24019"/>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102404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2403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24041"/>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02404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499"/>
                                          </p:stCondLst>
                                        </p:cTn>
                                        <p:tgtEl>
                                          <p:spTgt spid="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499"/>
                                          </p:stCondLst>
                                        </p:cTn>
                                        <p:tgtEl>
                                          <p:spTgt spid="3"/>
                                        </p:tgtEl>
                                        <p:attrNameLst>
                                          <p:attrName>style.visibility</p:attrName>
                                        </p:attrNameLst>
                                      </p:cBhvr>
                                      <p:to>
                                        <p:strVal val="visible"/>
                                      </p:to>
                                    </p:set>
                                  </p:childTnLst>
                                </p:cTn>
                              </p:par>
                            </p:childTnLst>
                          </p:cTn>
                        </p:par>
                        <p:par>
                          <p:cTn id="50" fill="hold">
                            <p:stCondLst>
                              <p:cond delay="500"/>
                            </p:stCondLst>
                            <p:childTnLst>
                              <p:par>
                                <p:cTn id="51" presetID="1" presetClass="entr" presetSubtype="0" fill="hold" nodeType="afterEffect">
                                  <p:stCondLst>
                                    <p:cond delay="0"/>
                                  </p:stCondLst>
                                  <p:childTnLst>
                                    <p:set>
                                      <p:cBhvr>
                                        <p:cTn id="52" dur="1" fill="hold">
                                          <p:stCondLst>
                                            <p:cond delay="499"/>
                                          </p:stCondLst>
                                        </p:cTn>
                                        <p:tgtEl>
                                          <p:spTgt spid="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499"/>
                                          </p:stCondLst>
                                        </p:cTn>
                                        <p:tgtEl>
                                          <p:spTgt spid="4"/>
                                        </p:tgtEl>
                                        <p:attrNameLst>
                                          <p:attrName>style.visibility</p:attrName>
                                        </p:attrNameLst>
                                      </p:cBhvr>
                                      <p:to>
                                        <p:strVal val="visible"/>
                                      </p:to>
                                    </p:set>
                                  </p:childTnLst>
                                </p:cTn>
                              </p:par>
                            </p:childTnLst>
                          </p:cTn>
                        </p:par>
                        <p:par>
                          <p:cTn id="57" fill="hold">
                            <p:stCondLst>
                              <p:cond delay="500"/>
                            </p:stCondLst>
                            <p:childTnLst>
                              <p:par>
                                <p:cTn id="58" presetID="1" presetClass="entr" presetSubtype="0" fill="hold" nodeType="afterEffect">
                                  <p:stCondLst>
                                    <p:cond delay="0"/>
                                  </p:stCondLst>
                                  <p:childTnLst>
                                    <p:set>
                                      <p:cBhvr>
                                        <p:cTn id="59" dur="1" fill="hold">
                                          <p:stCondLst>
                                            <p:cond delay="499"/>
                                          </p:stCondLst>
                                        </p:cTn>
                                        <p:tgtEl>
                                          <p:spTgt spid="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499"/>
                                          </p:stCondLst>
                                        </p:cTn>
                                        <p:tgtEl>
                                          <p:spTgt spid="5"/>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1024037"/>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499"/>
                                          </p:stCondLst>
                                        </p:cTn>
                                        <p:tgtEl>
                                          <p:spTgt spid="10240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05" grpId="0" animBg="1"/>
      <p:bldP spid="1024006" grpId="0" animBg="1"/>
      <p:bldP spid="1024016" grpId="0" animBg="1"/>
      <p:bldP spid="1024018" grpId="0" animBg="1"/>
      <p:bldP spid="1024019" grpId="0"/>
      <p:bldP spid="1024037" grpId="0" autoUpdateAnimBg="0"/>
      <p:bldP spid="1024038" grpId="0" autoUpdateAnimBg="0"/>
      <p:bldP spid="1024039" grpId="0"/>
      <p:bldP spid="1024040" grpId="0"/>
      <p:bldP spid="1024041" grpId="0" animBg="1"/>
      <p:bldP spid="102404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2 Marcador de número de diapositiva"/>
          <p:cNvSpPr>
            <a:spLocks noGrp="1"/>
          </p:cNvSpPr>
          <p:nvPr>
            <p:ph type="sldNum" sz="quarter" idx="10"/>
          </p:nvPr>
        </p:nvSpPr>
        <p:spPr>
          <a:noFill/>
        </p:spPr>
        <p:txBody>
          <a:bodyPr/>
          <a:lstStyle/>
          <a:p>
            <a:r>
              <a:rPr lang="es-ES" smtClean="0"/>
              <a:t>Ampliación Redes 1-</a:t>
            </a:r>
            <a:fld id="{B48B129D-6B24-4B69-95FA-2BD0A814F233}" type="slidenum">
              <a:rPr lang="es-ES" smtClean="0"/>
              <a:pPr/>
              <a:t>36</a:t>
            </a:fld>
            <a:endParaRPr lang="es-ES" smtClean="0"/>
          </a:p>
        </p:txBody>
      </p:sp>
      <p:sp>
        <p:nvSpPr>
          <p:cNvPr id="35843" name="Rectangle 2"/>
          <p:cNvSpPr>
            <a:spLocks noGrp="1" noChangeArrowheads="1"/>
          </p:cNvSpPr>
          <p:nvPr>
            <p:ph type="title"/>
          </p:nvPr>
        </p:nvSpPr>
        <p:spPr>
          <a:xfrm>
            <a:off x="609600" y="44450"/>
            <a:ext cx="7772400" cy="1143000"/>
          </a:xfrm>
        </p:spPr>
        <p:txBody>
          <a:bodyPr/>
          <a:lstStyle/>
          <a:p>
            <a:pPr eaLnBrk="1" hangingPunct="1"/>
            <a:r>
              <a:rPr lang="es-ES" sz="3600" smtClean="0"/>
              <a:t>Proceso apuntarse (join) de IGMPv1</a:t>
            </a:r>
          </a:p>
        </p:txBody>
      </p:sp>
      <p:sp>
        <p:nvSpPr>
          <p:cNvPr id="35844" name="Line 3"/>
          <p:cNvSpPr>
            <a:spLocks noChangeShapeType="1"/>
          </p:cNvSpPr>
          <p:nvPr/>
        </p:nvSpPr>
        <p:spPr bwMode="auto">
          <a:xfrm flipV="1">
            <a:off x="749300" y="3578225"/>
            <a:ext cx="7175500" cy="14288"/>
          </a:xfrm>
          <a:prstGeom prst="line">
            <a:avLst/>
          </a:prstGeom>
          <a:noFill/>
          <a:ln w="25400">
            <a:solidFill>
              <a:schemeClr val="accent2"/>
            </a:solidFill>
            <a:round/>
            <a:headEnd/>
            <a:tailEnd/>
          </a:ln>
        </p:spPr>
        <p:txBody>
          <a:bodyPr/>
          <a:lstStyle/>
          <a:p>
            <a:endParaRPr lang="es-ES"/>
          </a:p>
        </p:txBody>
      </p:sp>
      <p:sp>
        <p:nvSpPr>
          <p:cNvPr id="35845" name="Line 4"/>
          <p:cNvSpPr>
            <a:spLocks noChangeShapeType="1"/>
          </p:cNvSpPr>
          <p:nvPr/>
        </p:nvSpPr>
        <p:spPr bwMode="auto">
          <a:xfrm rot="16200000" flipH="1">
            <a:off x="918368" y="3126582"/>
            <a:ext cx="919163" cy="12700"/>
          </a:xfrm>
          <a:prstGeom prst="line">
            <a:avLst/>
          </a:prstGeom>
          <a:noFill/>
          <a:ln w="25400">
            <a:solidFill>
              <a:schemeClr val="accent2"/>
            </a:solidFill>
            <a:round/>
            <a:headEnd/>
            <a:tailEnd/>
          </a:ln>
        </p:spPr>
        <p:txBody>
          <a:bodyPr/>
          <a:lstStyle/>
          <a:p>
            <a:endParaRPr lang="es-ES"/>
          </a:p>
        </p:txBody>
      </p:sp>
      <p:sp>
        <p:nvSpPr>
          <p:cNvPr id="35846" name="Line 5"/>
          <p:cNvSpPr>
            <a:spLocks noChangeShapeType="1"/>
          </p:cNvSpPr>
          <p:nvPr/>
        </p:nvSpPr>
        <p:spPr bwMode="auto">
          <a:xfrm rot="5400000">
            <a:off x="2428082" y="4017169"/>
            <a:ext cx="881062" cy="12700"/>
          </a:xfrm>
          <a:prstGeom prst="line">
            <a:avLst/>
          </a:prstGeom>
          <a:noFill/>
          <a:ln w="25400">
            <a:solidFill>
              <a:schemeClr val="accent2"/>
            </a:solidFill>
            <a:round/>
            <a:headEnd/>
            <a:tailEnd/>
          </a:ln>
        </p:spPr>
        <p:txBody>
          <a:bodyPr/>
          <a:lstStyle/>
          <a:p>
            <a:endParaRPr lang="es-ES"/>
          </a:p>
        </p:txBody>
      </p:sp>
      <p:sp>
        <p:nvSpPr>
          <p:cNvPr id="35847" name="Line 6"/>
          <p:cNvSpPr>
            <a:spLocks noChangeShapeType="1"/>
          </p:cNvSpPr>
          <p:nvPr/>
        </p:nvSpPr>
        <p:spPr bwMode="auto">
          <a:xfrm rot="5400000">
            <a:off x="5865019" y="4042569"/>
            <a:ext cx="919162" cy="0"/>
          </a:xfrm>
          <a:prstGeom prst="line">
            <a:avLst/>
          </a:prstGeom>
          <a:noFill/>
          <a:ln w="25400">
            <a:solidFill>
              <a:schemeClr val="accent2"/>
            </a:solidFill>
            <a:round/>
            <a:headEnd/>
            <a:tailEnd/>
          </a:ln>
        </p:spPr>
        <p:txBody>
          <a:bodyPr/>
          <a:lstStyle/>
          <a:p>
            <a:endParaRPr lang="es-ES"/>
          </a:p>
        </p:txBody>
      </p:sp>
      <p:sp>
        <p:nvSpPr>
          <p:cNvPr id="35848" name="Line 7"/>
          <p:cNvSpPr>
            <a:spLocks noChangeShapeType="1"/>
          </p:cNvSpPr>
          <p:nvPr/>
        </p:nvSpPr>
        <p:spPr bwMode="auto">
          <a:xfrm rot="5400000">
            <a:off x="5007768" y="3113882"/>
            <a:ext cx="957263" cy="0"/>
          </a:xfrm>
          <a:prstGeom prst="line">
            <a:avLst/>
          </a:prstGeom>
          <a:noFill/>
          <a:ln w="25400">
            <a:solidFill>
              <a:schemeClr val="accent2"/>
            </a:solidFill>
            <a:round/>
            <a:headEnd/>
            <a:tailEnd/>
          </a:ln>
        </p:spPr>
        <p:txBody>
          <a:bodyPr/>
          <a:lstStyle/>
          <a:p>
            <a:endParaRPr lang="es-ES"/>
          </a:p>
        </p:txBody>
      </p:sp>
      <p:sp>
        <p:nvSpPr>
          <p:cNvPr id="35849" name="Line 8"/>
          <p:cNvSpPr>
            <a:spLocks noChangeShapeType="1"/>
          </p:cNvSpPr>
          <p:nvPr/>
        </p:nvSpPr>
        <p:spPr bwMode="auto">
          <a:xfrm rot="5400000">
            <a:off x="3064668" y="3151982"/>
            <a:ext cx="881063" cy="0"/>
          </a:xfrm>
          <a:prstGeom prst="line">
            <a:avLst/>
          </a:prstGeom>
          <a:noFill/>
          <a:ln w="25400">
            <a:solidFill>
              <a:schemeClr val="accent2"/>
            </a:solidFill>
            <a:round/>
            <a:headEnd/>
            <a:tailEnd/>
          </a:ln>
        </p:spPr>
        <p:txBody>
          <a:bodyPr/>
          <a:lstStyle/>
          <a:p>
            <a:endParaRPr lang="es-ES"/>
          </a:p>
        </p:txBody>
      </p:sp>
      <p:pic>
        <p:nvPicPr>
          <p:cNvPr id="35850" name="Picture 9"/>
          <p:cNvPicPr>
            <a:picLocks noChangeArrowheads="1"/>
          </p:cNvPicPr>
          <p:nvPr/>
        </p:nvPicPr>
        <p:blipFill>
          <a:blip r:embed="rId3" cstate="print"/>
          <a:srcRect/>
          <a:stretch>
            <a:fillRect/>
          </a:stretch>
        </p:blipFill>
        <p:spPr bwMode="auto">
          <a:xfrm>
            <a:off x="1066800" y="2101850"/>
            <a:ext cx="685800" cy="762000"/>
          </a:xfrm>
          <a:prstGeom prst="rect">
            <a:avLst/>
          </a:prstGeom>
          <a:noFill/>
          <a:ln w="12700">
            <a:noFill/>
            <a:miter lim="800000"/>
            <a:headEnd/>
            <a:tailEnd/>
          </a:ln>
        </p:spPr>
      </p:pic>
      <p:pic>
        <p:nvPicPr>
          <p:cNvPr id="35851" name="Picture 10"/>
          <p:cNvPicPr>
            <a:picLocks noChangeArrowheads="1"/>
          </p:cNvPicPr>
          <p:nvPr/>
        </p:nvPicPr>
        <p:blipFill>
          <a:blip r:embed="rId4" cstate="print"/>
          <a:srcRect/>
          <a:stretch>
            <a:fillRect/>
          </a:stretch>
        </p:blipFill>
        <p:spPr bwMode="auto">
          <a:xfrm>
            <a:off x="2438400" y="4387850"/>
            <a:ext cx="969963" cy="609600"/>
          </a:xfrm>
          <a:prstGeom prst="rect">
            <a:avLst/>
          </a:prstGeom>
          <a:noFill/>
          <a:ln w="12700">
            <a:noFill/>
            <a:miter lim="800000"/>
            <a:headEnd/>
            <a:tailEnd/>
          </a:ln>
        </p:spPr>
      </p:pic>
      <p:pic>
        <p:nvPicPr>
          <p:cNvPr id="35852" name="Picture 11"/>
          <p:cNvPicPr>
            <a:picLocks noChangeArrowheads="1"/>
          </p:cNvPicPr>
          <p:nvPr/>
        </p:nvPicPr>
        <p:blipFill>
          <a:blip r:embed="rId3" cstate="print"/>
          <a:srcRect/>
          <a:stretch>
            <a:fillRect/>
          </a:stretch>
        </p:blipFill>
        <p:spPr bwMode="auto">
          <a:xfrm>
            <a:off x="5181600" y="2101850"/>
            <a:ext cx="685800" cy="762000"/>
          </a:xfrm>
          <a:prstGeom prst="rect">
            <a:avLst/>
          </a:prstGeom>
          <a:noFill/>
          <a:ln w="12700">
            <a:noFill/>
            <a:miter lim="800000"/>
            <a:headEnd/>
            <a:tailEnd/>
          </a:ln>
        </p:spPr>
      </p:pic>
      <p:pic>
        <p:nvPicPr>
          <p:cNvPr id="35853" name="Picture 12"/>
          <p:cNvPicPr>
            <a:picLocks noChangeArrowheads="1"/>
          </p:cNvPicPr>
          <p:nvPr/>
        </p:nvPicPr>
        <p:blipFill>
          <a:blip r:embed="rId3" cstate="print"/>
          <a:srcRect/>
          <a:stretch>
            <a:fillRect/>
          </a:stretch>
        </p:blipFill>
        <p:spPr bwMode="auto">
          <a:xfrm>
            <a:off x="3200400" y="2101850"/>
            <a:ext cx="685800" cy="762000"/>
          </a:xfrm>
          <a:prstGeom prst="rect">
            <a:avLst/>
          </a:prstGeom>
          <a:noFill/>
          <a:ln w="12700">
            <a:noFill/>
            <a:miter lim="800000"/>
            <a:headEnd/>
            <a:tailEnd/>
          </a:ln>
        </p:spPr>
      </p:pic>
      <p:sp>
        <p:nvSpPr>
          <p:cNvPr id="35854" name="Text Box 13"/>
          <p:cNvSpPr txBox="1">
            <a:spLocks noChangeArrowheads="1"/>
          </p:cNvSpPr>
          <p:nvPr/>
        </p:nvSpPr>
        <p:spPr bwMode="auto">
          <a:xfrm>
            <a:off x="5334000" y="2178050"/>
            <a:ext cx="312738" cy="304800"/>
          </a:xfrm>
          <a:prstGeom prst="rect">
            <a:avLst/>
          </a:prstGeom>
          <a:noFill/>
          <a:ln w="9525">
            <a:noFill/>
            <a:miter lim="800000"/>
            <a:headEnd/>
            <a:tailEnd/>
          </a:ln>
        </p:spPr>
        <p:txBody>
          <a:bodyPr wrap="none">
            <a:spAutoFit/>
          </a:bodyPr>
          <a:lstStyle/>
          <a:p>
            <a:r>
              <a:rPr lang="es-ES" sz="1400" b="1">
                <a:latin typeface="Arial" charset="0"/>
              </a:rPr>
              <a:t>C</a:t>
            </a:r>
          </a:p>
        </p:txBody>
      </p:sp>
      <p:sp>
        <p:nvSpPr>
          <p:cNvPr id="35855" name="Text Box 14"/>
          <p:cNvSpPr txBox="1">
            <a:spLocks noChangeArrowheads="1"/>
          </p:cNvSpPr>
          <p:nvPr/>
        </p:nvSpPr>
        <p:spPr bwMode="auto">
          <a:xfrm>
            <a:off x="3421063" y="2178050"/>
            <a:ext cx="312737" cy="304800"/>
          </a:xfrm>
          <a:prstGeom prst="rect">
            <a:avLst/>
          </a:prstGeom>
          <a:noFill/>
          <a:ln w="9525">
            <a:noFill/>
            <a:miter lim="800000"/>
            <a:headEnd/>
            <a:tailEnd/>
          </a:ln>
        </p:spPr>
        <p:txBody>
          <a:bodyPr wrap="none">
            <a:spAutoFit/>
          </a:bodyPr>
          <a:lstStyle/>
          <a:p>
            <a:r>
              <a:rPr lang="es-ES" sz="1400" b="1">
                <a:latin typeface="Arial" charset="0"/>
              </a:rPr>
              <a:t>B</a:t>
            </a:r>
          </a:p>
        </p:txBody>
      </p:sp>
      <p:sp>
        <p:nvSpPr>
          <p:cNvPr id="35856" name="Text Box 15"/>
          <p:cNvSpPr txBox="1">
            <a:spLocks noChangeArrowheads="1"/>
          </p:cNvSpPr>
          <p:nvPr/>
        </p:nvSpPr>
        <p:spPr bwMode="auto">
          <a:xfrm>
            <a:off x="1236663" y="2178050"/>
            <a:ext cx="312737" cy="304800"/>
          </a:xfrm>
          <a:prstGeom prst="rect">
            <a:avLst/>
          </a:prstGeom>
          <a:noFill/>
          <a:ln w="9525">
            <a:noFill/>
            <a:miter lim="800000"/>
            <a:headEnd/>
            <a:tailEnd/>
          </a:ln>
        </p:spPr>
        <p:txBody>
          <a:bodyPr wrap="none">
            <a:spAutoFit/>
          </a:bodyPr>
          <a:lstStyle/>
          <a:p>
            <a:r>
              <a:rPr lang="es-ES" sz="1400" b="1">
                <a:latin typeface="Arial" charset="0"/>
              </a:rPr>
              <a:t>A</a:t>
            </a:r>
          </a:p>
        </p:txBody>
      </p:sp>
      <p:sp>
        <p:nvSpPr>
          <p:cNvPr id="35857" name="Text Box 16"/>
          <p:cNvSpPr txBox="1">
            <a:spLocks noChangeArrowheads="1"/>
          </p:cNvSpPr>
          <p:nvPr/>
        </p:nvSpPr>
        <p:spPr bwMode="auto">
          <a:xfrm>
            <a:off x="2790825" y="4464050"/>
            <a:ext cx="227013"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X</a:t>
            </a:r>
          </a:p>
        </p:txBody>
      </p:sp>
      <p:pic>
        <p:nvPicPr>
          <p:cNvPr id="35858" name="Picture 17"/>
          <p:cNvPicPr>
            <a:picLocks noChangeArrowheads="1"/>
          </p:cNvPicPr>
          <p:nvPr/>
        </p:nvPicPr>
        <p:blipFill>
          <a:blip r:embed="rId4" cstate="print"/>
          <a:srcRect/>
          <a:stretch>
            <a:fillRect/>
          </a:stretch>
        </p:blipFill>
        <p:spPr bwMode="auto">
          <a:xfrm>
            <a:off x="5867400" y="4464050"/>
            <a:ext cx="969963" cy="609600"/>
          </a:xfrm>
          <a:prstGeom prst="rect">
            <a:avLst/>
          </a:prstGeom>
          <a:noFill/>
          <a:ln w="12700">
            <a:noFill/>
            <a:miter lim="800000"/>
            <a:headEnd/>
            <a:tailEnd/>
          </a:ln>
        </p:spPr>
      </p:pic>
      <p:sp>
        <p:nvSpPr>
          <p:cNvPr id="35859" name="Text Box 18"/>
          <p:cNvSpPr txBox="1">
            <a:spLocks noChangeArrowheads="1"/>
          </p:cNvSpPr>
          <p:nvPr/>
        </p:nvSpPr>
        <p:spPr bwMode="auto">
          <a:xfrm>
            <a:off x="6229350" y="4540250"/>
            <a:ext cx="227013"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Y</a:t>
            </a:r>
          </a:p>
        </p:txBody>
      </p:sp>
      <p:sp>
        <p:nvSpPr>
          <p:cNvPr id="35860" name="Text Box 19"/>
          <p:cNvSpPr txBox="1">
            <a:spLocks noChangeArrowheads="1"/>
          </p:cNvSpPr>
          <p:nvPr/>
        </p:nvSpPr>
        <p:spPr bwMode="auto">
          <a:xfrm>
            <a:off x="1447800" y="4921250"/>
            <a:ext cx="2895600" cy="304800"/>
          </a:xfrm>
          <a:prstGeom prst="rect">
            <a:avLst/>
          </a:prstGeom>
          <a:noFill/>
          <a:ln w="9525">
            <a:noFill/>
            <a:miter lim="800000"/>
            <a:headEnd/>
            <a:tailEnd/>
          </a:ln>
        </p:spPr>
        <p:txBody>
          <a:bodyPr>
            <a:spAutoFit/>
          </a:bodyPr>
          <a:lstStyle/>
          <a:p>
            <a:pPr algn="ctr"/>
            <a:r>
              <a:rPr lang="es-ES" sz="1400" b="1">
                <a:latin typeface="Arial" charset="0"/>
              </a:rPr>
              <a:t>Router multicast </a:t>
            </a:r>
          </a:p>
        </p:txBody>
      </p:sp>
      <p:sp>
        <p:nvSpPr>
          <p:cNvPr id="35861" name="Text Box 20"/>
          <p:cNvSpPr txBox="1">
            <a:spLocks noChangeArrowheads="1"/>
          </p:cNvSpPr>
          <p:nvPr/>
        </p:nvSpPr>
        <p:spPr bwMode="auto">
          <a:xfrm>
            <a:off x="381000" y="1568450"/>
            <a:ext cx="1981200" cy="517525"/>
          </a:xfrm>
          <a:prstGeom prst="rect">
            <a:avLst/>
          </a:prstGeom>
          <a:noFill/>
          <a:ln w="9525">
            <a:noFill/>
            <a:miter lim="800000"/>
            <a:headEnd/>
            <a:tailEnd/>
          </a:ln>
        </p:spPr>
        <p:txBody>
          <a:bodyPr>
            <a:spAutoFit/>
          </a:bodyPr>
          <a:lstStyle/>
          <a:p>
            <a:pPr algn="ctr"/>
            <a:r>
              <a:rPr lang="es-ES" sz="1400" b="1">
                <a:latin typeface="Arial" charset="0"/>
              </a:rPr>
              <a:t>Miembro de</a:t>
            </a:r>
          </a:p>
          <a:p>
            <a:pPr algn="ctr"/>
            <a:r>
              <a:rPr lang="es-ES" sz="1400" b="1">
                <a:latin typeface="Arial" charset="0"/>
              </a:rPr>
              <a:t>224.2.2.2</a:t>
            </a:r>
          </a:p>
        </p:txBody>
      </p:sp>
      <p:sp>
        <p:nvSpPr>
          <p:cNvPr id="35862" name="Text Box 21"/>
          <p:cNvSpPr txBox="1">
            <a:spLocks noChangeArrowheads="1"/>
          </p:cNvSpPr>
          <p:nvPr/>
        </p:nvSpPr>
        <p:spPr bwMode="auto">
          <a:xfrm>
            <a:off x="2514600" y="1568450"/>
            <a:ext cx="1981200" cy="517525"/>
          </a:xfrm>
          <a:prstGeom prst="rect">
            <a:avLst/>
          </a:prstGeom>
          <a:noFill/>
          <a:ln w="9525">
            <a:noFill/>
            <a:miter lim="800000"/>
            <a:headEnd/>
            <a:tailEnd/>
          </a:ln>
        </p:spPr>
        <p:txBody>
          <a:bodyPr>
            <a:spAutoFit/>
          </a:bodyPr>
          <a:lstStyle/>
          <a:p>
            <a:pPr algn="ctr"/>
            <a:r>
              <a:rPr lang="es-ES" sz="1400" b="1">
                <a:latin typeface="Arial" charset="0"/>
              </a:rPr>
              <a:t>Miembro de</a:t>
            </a:r>
          </a:p>
          <a:p>
            <a:pPr algn="ctr"/>
            <a:r>
              <a:rPr lang="es-ES" sz="1400" b="1">
                <a:latin typeface="Arial" charset="0"/>
              </a:rPr>
              <a:t>224.1.1.1</a:t>
            </a:r>
          </a:p>
        </p:txBody>
      </p:sp>
      <p:sp>
        <p:nvSpPr>
          <p:cNvPr id="35863" name="Text Box 22"/>
          <p:cNvSpPr txBox="1">
            <a:spLocks noChangeArrowheads="1"/>
          </p:cNvSpPr>
          <p:nvPr/>
        </p:nvSpPr>
        <p:spPr bwMode="auto">
          <a:xfrm>
            <a:off x="4495800" y="1568450"/>
            <a:ext cx="1981200" cy="517525"/>
          </a:xfrm>
          <a:prstGeom prst="rect">
            <a:avLst/>
          </a:prstGeom>
          <a:noFill/>
          <a:ln w="9525">
            <a:noFill/>
            <a:miter lim="800000"/>
            <a:headEnd/>
            <a:tailEnd/>
          </a:ln>
        </p:spPr>
        <p:txBody>
          <a:bodyPr>
            <a:spAutoFit/>
          </a:bodyPr>
          <a:lstStyle/>
          <a:p>
            <a:pPr algn="ctr"/>
            <a:r>
              <a:rPr lang="es-ES" sz="1400" b="1">
                <a:latin typeface="Arial" charset="0"/>
              </a:rPr>
              <a:t>Miembro de</a:t>
            </a:r>
          </a:p>
          <a:p>
            <a:pPr algn="ctr"/>
            <a:r>
              <a:rPr lang="es-ES" sz="1400" b="1">
                <a:latin typeface="Arial" charset="0"/>
              </a:rPr>
              <a:t>224.2.2.2</a:t>
            </a:r>
          </a:p>
        </p:txBody>
      </p:sp>
      <p:sp>
        <p:nvSpPr>
          <p:cNvPr id="785447" name="Text Box 39"/>
          <p:cNvSpPr txBox="1">
            <a:spLocks noChangeArrowheads="1"/>
          </p:cNvSpPr>
          <p:nvPr/>
        </p:nvSpPr>
        <p:spPr bwMode="auto">
          <a:xfrm>
            <a:off x="2819400" y="5638800"/>
            <a:ext cx="3276600" cy="730250"/>
          </a:xfrm>
          <a:prstGeom prst="rect">
            <a:avLst/>
          </a:prstGeom>
          <a:noFill/>
          <a:ln w="9525">
            <a:noFill/>
            <a:miter lim="800000"/>
            <a:headEnd/>
            <a:tailEnd/>
          </a:ln>
        </p:spPr>
        <p:txBody>
          <a:bodyPr>
            <a:spAutoFit/>
          </a:bodyPr>
          <a:lstStyle/>
          <a:p>
            <a:pPr algn="ctr"/>
            <a:r>
              <a:rPr lang="es-ES" sz="1400" b="1">
                <a:latin typeface="Arial" charset="0"/>
              </a:rPr>
              <a:t>3: Los routers toman nota de que hay presente un miembro de un nuevo grupo multicast, el 224.3.3.3</a:t>
            </a:r>
          </a:p>
        </p:txBody>
      </p:sp>
      <p:sp>
        <p:nvSpPr>
          <p:cNvPr id="35865" name="Text Box 40"/>
          <p:cNvSpPr txBox="1">
            <a:spLocks noChangeArrowheads="1"/>
          </p:cNvSpPr>
          <p:nvPr/>
        </p:nvSpPr>
        <p:spPr bwMode="auto">
          <a:xfrm>
            <a:off x="4953000" y="4937125"/>
            <a:ext cx="2895600" cy="304800"/>
          </a:xfrm>
          <a:prstGeom prst="rect">
            <a:avLst/>
          </a:prstGeom>
          <a:noFill/>
          <a:ln w="9525">
            <a:noFill/>
            <a:miter lim="800000"/>
            <a:headEnd/>
            <a:tailEnd/>
          </a:ln>
        </p:spPr>
        <p:txBody>
          <a:bodyPr>
            <a:spAutoFit/>
          </a:bodyPr>
          <a:lstStyle/>
          <a:p>
            <a:pPr algn="ctr"/>
            <a:r>
              <a:rPr lang="es-ES" sz="1400" b="1">
                <a:latin typeface="Arial" charset="0"/>
              </a:rPr>
              <a:t>Router multicast </a:t>
            </a:r>
          </a:p>
        </p:txBody>
      </p:sp>
      <p:sp>
        <p:nvSpPr>
          <p:cNvPr id="35866" name="Line 41"/>
          <p:cNvSpPr>
            <a:spLocks noChangeShapeType="1"/>
          </p:cNvSpPr>
          <p:nvPr/>
        </p:nvSpPr>
        <p:spPr bwMode="auto">
          <a:xfrm rot="5400000">
            <a:off x="7141368" y="3113882"/>
            <a:ext cx="957263" cy="0"/>
          </a:xfrm>
          <a:prstGeom prst="line">
            <a:avLst/>
          </a:prstGeom>
          <a:noFill/>
          <a:ln w="25400">
            <a:solidFill>
              <a:schemeClr val="accent2"/>
            </a:solidFill>
            <a:round/>
            <a:headEnd/>
            <a:tailEnd/>
          </a:ln>
        </p:spPr>
        <p:txBody>
          <a:bodyPr/>
          <a:lstStyle/>
          <a:p>
            <a:endParaRPr lang="es-ES"/>
          </a:p>
        </p:txBody>
      </p:sp>
      <p:pic>
        <p:nvPicPr>
          <p:cNvPr id="35867" name="Picture 42"/>
          <p:cNvPicPr>
            <a:picLocks noChangeArrowheads="1"/>
          </p:cNvPicPr>
          <p:nvPr/>
        </p:nvPicPr>
        <p:blipFill>
          <a:blip r:embed="rId3" cstate="print"/>
          <a:srcRect/>
          <a:stretch>
            <a:fillRect/>
          </a:stretch>
        </p:blipFill>
        <p:spPr bwMode="auto">
          <a:xfrm>
            <a:off x="7315200" y="2101850"/>
            <a:ext cx="685800" cy="762000"/>
          </a:xfrm>
          <a:prstGeom prst="rect">
            <a:avLst/>
          </a:prstGeom>
          <a:noFill/>
          <a:ln w="12700">
            <a:noFill/>
            <a:miter lim="800000"/>
            <a:headEnd/>
            <a:tailEnd/>
          </a:ln>
        </p:spPr>
      </p:pic>
      <p:sp>
        <p:nvSpPr>
          <p:cNvPr id="35868" name="Text Box 43"/>
          <p:cNvSpPr txBox="1">
            <a:spLocks noChangeArrowheads="1"/>
          </p:cNvSpPr>
          <p:nvPr/>
        </p:nvSpPr>
        <p:spPr bwMode="auto">
          <a:xfrm>
            <a:off x="7467600" y="2178050"/>
            <a:ext cx="312738" cy="304800"/>
          </a:xfrm>
          <a:prstGeom prst="rect">
            <a:avLst/>
          </a:prstGeom>
          <a:noFill/>
          <a:ln w="9525">
            <a:noFill/>
            <a:miter lim="800000"/>
            <a:headEnd/>
            <a:tailEnd/>
          </a:ln>
        </p:spPr>
        <p:txBody>
          <a:bodyPr wrap="none">
            <a:spAutoFit/>
          </a:bodyPr>
          <a:lstStyle/>
          <a:p>
            <a:r>
              <a:rPr lang="es-ES" sz="1400" b="1">
                <a:latin typeface="Arial" charset="0"/>
              </a:rPr>
              <a:t>D</a:t>
            </a:r>
          </a:p>
        </p:txBody>
      </p:sp>
      <p:sp>
        <p:nvSpPr>
          <p:cNvPr id="785452" name="Text Box 44"/>
          <p:cNvSpPr txBox="1">
            <a:spLocks noChangeArrowheads="1"/>
          </p:cNvSpPr>
          <p:nvPr/>
        </p:nvSpPr>
        <p:spPr bwMode="auto">
          <a:xfrm>
            <a:off x="6705600" y="1568450"/>
            <a:ext cx="1981200" cy="517525"/>
          </a:xfrm>
          <a:prstGeom prst="rect">
            <a:avLst/>
          </a:prstGeom>
          <a:noFill/>
          <a:ln w="9525">
            <a:noFill/>
            <a:miter lim="800000"/>
            <a:headEnd/>
            <a:tailEnd/>
          </a:ln>
        </p:spPr>
        <p:txBody>
          <a:bodyPr>
            <a:spAutoFit/>
          </a:bodyPr>
          <a:lstStyle/>
          <a:p>
            <a:pPr algn="ctr"/>
            <a:r>
              <a:rPr lang="es-ES" sz="1400" b="1">
                <a:latin typeface="Arial" charset="0"/>
              </a:rPr>
              <a:t>1: D se apunta a 224.3.3.3</a:t>
            </a:r>
          </a:p>
        </p:txBody>
      </p:sp>
      <p:grpSp>
        <p:nvGrpSpPr>
          <p:cNvPr id="2" name="Group 45"/>
          <p:cNvGrpSpPr>
            <a:grpSpLocks/>
          </p:cNvGrpSpPr>
          <p:nvPr/>
        </p:nvGrpSpPr>
        <p:grpSpPr bwMode="auto">
          <a:xfrm>
            <a:off x="5867400" y="2178050"/>
            <a:ext cx="1676400" cy="1371600"/>
            <a:chOff x="3552" y="1584"/>
            <a:chExt cx="1056" cy="864"/>
          </a:xfrm>
        </p:grpSpPr>
        <p:sp>
          <p:nvSpPr>
            <p:cNvPr id="35880" name="Text Box 46"/>
            <p:cNvSpPr txBox="1">
              <a:spLocks noChangeArrowheads="1"/>
            </p:cNvSpPr>
            <p:nvPr/>
          </p:nvSpPr>
          <p:spPr bwMode="auto">
            <a:xfrm>
              <a:off x="3552" y="1584"/>
              <a:ext cx="1008" cy="460"/>
            </a:xfrm>
            <a:prstGeom prst="rect">
              <a:avLst/>
            </a:prstGeom>
            <a:noFill/>
            <a:ln w="9525">
              <a:noFill/>
              <a:miter lim="800000"/>
              <a:headEnd/>
              <a:tailEnd/>
            </a:ln>
          </p:spPr>
          <p:txBody>
            <a:bodyPr>
              <a:spAutoFit/>
            </a:bodyPr>
            <a:lstStyle/>
            <a:p>
              <a:pPr algn="ctr"/>
              <a:r>
                <a:rPr lang="es-ES" sz="1400" b="1">
                  <a:latin typeface="Arial" charset="0"/>
                </a:rPr>
                <a:t>2: D se reporta (mensaje a 224.3.3.3)</a:t>
              </a:r>
            </a:p>
          </p:txBody>
        </p:sp>
        <p:sp>
          <p:nvSpPr>
            <p:cNvPr id="35881" name="AutoShape 47"/>
            <p:cNvSpPr>
              <a:spLocks noChangeArrowheads="1"/>
            </p:cNvSpPr>
            <p:nvPr/>
          </p:nvSpPr>
          <p:spPr bwMode="auto">
            <a:xfrm>
              <a:off x="4416" y="2112"/>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2</a:t>
              </a:r>
            </a:p>
          </p:txBody>
        </p:sp>
      </p:grpSp>
      <p:sp>
        <p:nvSpPr>
          <p:cNvPr id="35871" name="Text Box 48"/>
          <p:cNvSpPr txBox="1">
            <a:spLocks noChangeArrowheads="1"/>
          </p:cNvSpPr>
          <p:nvPr/>
        </p:nvSpPr>
        <p:spPr bwMode="auto">
          <a:xfrm>
            <a:off x="352425" y="4583113"/>
            <a:ext cx="1247775" cy="314325"/>
          </a:xfrm>
          <a:prstGeom prst="rect">
            <a:avLst/>
          </a:prstGeom>
          <a:noFill/>
          <a:ln w="9525">
            <a:solidFill>
              <a:schemeClr val="tx1"/>
            </a:solidFill>
            <a:miter lim="800000"/>
            <a:headEnd/>
            <a:tailEnd/>
          </a:ln>
        </p:spPr>
        <p:txBody>
          <a:bodyPr wrap="none">
            <a:spAutoFit/>
          </a:bodyPr>
          <a:lstStyle/>
          <a:p>
            <a:r>
              <a:rPr lang="es-ES" sz="1400" b="1">
                <a:latin typeface="Arial" charset="0"/>
              </a:rPr>
              <a:t>Grupos de X</a:t>
            </a:r>
          </a:p>
        </p:txBody>
      </p:sp>
      <p:sp>
        <p:nvSpPr>
          <p:cNvPr id="35872" name="Text Box 49"/>
          <p:cNvSpPr txBox="1">
            <a:spLocks noChangeArrowheads="1"/>
          </p:cNvSpPr>
          <p:nvPr/>
        </p:nvSpPr>
        <p:spPr bwMode="auto">
          <a:xfrm>
            <a:off x="381000" y="4897438"/>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224.1.1.1</a:t>
            </a:r>
          </a:p>
        </p:txBody>
      </p:sp>
      <p:sp>
        <p:nvSpPr>
          <p:cNvPr id="35873" name="Text Box 50"/>
          <p:cNvSpPr txBox="1">
            <a:spLocks noChangeArrowheads="1"/>
          </p:cNvSpPr>
          <p:nvPr/>
        </p:nvSpPr>
        <p:spPr bwMode="auto">
          <a:xfrm>
            <a:off x="381000" y="5202238"/>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224.2.2.2</a:t>
            </a:r>
          </a:p>
        </p:txBody>
      </p:sp>
      <p:sp>
        <p:nvSpPr>
          <p:cNvPr id="35874" name="Text Box 51"/>
          <p:cNvSpPr txBox="1">
            <a:spLocks noChangeArrowheads="1"/>
          </p:cNvSpPr>
          <p:nvPr/>
        </p:nvSpPr>
        <p:spPr bwMode="auto">
          <a:xfrm>
            <a:off x="7439025" y="4540250"/>
            <a:ext cx="1247775" cy="314325"/>
          </a:xfrm>
          <a:prstGeom prst="rect">
            <a:avLst/>
          </a:prstGeom>
          <a:noFill/>
          <a:ln w="9525">
            <a:solidFill>
              <a:schemeClr val="tx1"/>
            </a:solidFill>
            <a:miter lim="800000"/>
            <a:headEnd/>
            <a:tailEnd/>
          </a:ln>
        </p:spPr>
        <p:txBody>
          <a:bodyPr wrap="none">
            <a:spAutoFit/>
          </a:bodyPr>
          <a:lstStyle/>
          <a:p>
            <a:r>
              <a:rPr lang="es-ES" sz="1400" b="1">
                <a:latin typeface="Arial" charset="0"/>
              </a:rPr>
              <a:t>Grupos de Y</a:t>
            </a:r>
          </a:p>
        </p:txBody>
      </p:sp>
      <p:sp>
        <p:nvSpPr>
          <p:cNvPr id="35875" name="Text Box 52"/>
          <p:cNvSpPr txBox="1">
            <a:spLocks noChangeArrowheads="1"/>
          </p:cNvSpPr>
          <p:nvPr/>
        </p:nvSpPr>
        <p:spPr bwMode="auto">
          <a:xfrm>
            <a:off x="7467600" y="4854575"/>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224.1.1.1</a:t>
            </a:r>
          </a:p>
        </p:txBody>
      </p:sp>
      <p:sp>
        <p:nvSpPr>
          <p:cNvPr id="35876" name="Text Box 53"/>
          <p:cNvSpPr txBox="1">
            <a:spLocks noChangeArrowheads="1"/>
          </p:cNvSpPr>
          <p:nvPr/>
        </p:nvSpPr>
        <p:spPr bwMode="auto">
          <a:xfrm>
            <a:off x="7467600" y="5159375"/>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224.2.2.2</a:t>
            </a:r>
          </a:p>
        </p:txBody>
      </p:sp>
      <p:grpSp>
        <p:nvGrpSpPr>
          <p:cNvPr id="3" name="Group 56"/>
          <p:cNvGrpSpPr>
            <a:grpSpLocks/>
          </p:cNvGrpSpPr>
          <p:nvPr/>
        </p:nvGrpSpPr>
        <p:grpSpPr bwMode="auto">
          <a:xfrm>
            <a:off x="381000" y="5468938"/>
            <a:ext cx="8305800" cy="366712"/>
            <a:chOff x="240" y="3609"/>
            <a:chExt cx="5232" cy="231"/>
          </a:xfrm>
        </p:grpSpPr>
        <p:sp>
          <p:nvSpPr>
            <p:cNvPr id="35878" name="Text Box 54"/>
            <p:cNvSpPr txBox="1">
              <a:spLocks noChangeArrowheads="1"/>
            </p:cNvSpPr>
            <p:nvPr/>
          </p:nvSpPr>
          <p:spPr bwMode="auto">
            <a:xfrm>
              <a:off x="240" y="3642"/>
              <a:ext cx="768" cy="198"/>
            </a:xfrm>
            <a:prstGeom prst="rect">
              <a:avLst/>
            </a:prstGeom>
            <a:noFill/>
            <a:ln w="9525">
              <a:solidFill>
                <a:schemeClr val="tx1"/>
              </a:solidFill>
              <a:miter lim="800000"/>
              <a:headEnd/>
              <a:tailEnd/>
            </a:ln>
          </p:spPr>
          <p:txBody>
            <a:bodyPr>
              <a:spAutoFit/>
            </a:bodyPr>
            <a:lstStyle/>
            <a:p>
              <a:pPr algn="ctr"/>
              <a:r>
                <a:rPr lang="es-ES" sz="1400" b="1">
                  <a:latin typeface="Arial" charset="0"/>
                </a:rPr>
                <a:t>224.3.3.3</a:t>
              </a:r>
            </a:p>
          </p:txBody>
        </p:sp>
        <p:sp>
          <p:nvSpPr>
            <p:cNvPr id="35879" name="Text Box 55"/>
            <p:cNvSpPr txBox="1">
              <a:spLocks noChangeArrowheads="1"/>
            </p:cNvSpPr>
            <p:nvPr/>
          </p:nvSpPr>
          <p:spPr bwMode="auto">
            <a:xfrm>
              <a:off x="4704" y="3609"/>
              <a:ext cx="768" cy="198"/>
            </a:xfrm>
            <a:prstGeom prst="rect">
              <a:avLst/>
            </a:prstGeom>
            <a:noFill/>
            <a:ln w="9525">
              <a:solidFill>
                <a:schemeClr val="tx1"/>
              </a:solidFill>
              <a:miter lim="800000"/>
              <a:headEnd/>
              <a:tailEnd/>
            </a:ln>
          </p:spPr>
          <p:txBody>
            <a:bodyPr>
              <a:spAutoFit/>
            </a:bodyPr>
            <a:lstStyle/>
            <a:p>
              <a:pPr algn="ctr"/>
              <a:r>
                <a:rPr lang="es-ES" sz="1400" b="1">
                  <a:latin typeface="Arial" charset="0"/>
                </a:rPr>
                <a:t>224.3.3.3</a:t>
              </a:r>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54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499"/>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7854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47" grpId="0" autoUpdateAnimBg="0"/>
      <p:bldP spid="785452"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2 Marcador de número de diapositiva"/>
          <p:cNvSpPr>
            <a:spLocks noGrp="1"/>
          </p:cNvSpPr>
          <p:nvPr>
            <p:ph type="sldNum" sz="quarter" idx="10"/>
          </p:nvPr>
        </p:nvSpPr>
        <p:spPr>
          <a:noFill/>
        </p:spPr>
        <p:txBody>
          <a:bodyPr/>
          <a:lstStyle/>
          <a:p>
            <a:r>
              <a:rPr lang="es-ES" smtClean="0"/>
              <a:t>Ampliación Redes 1-</a:t>
            </a:r>
            <a:fld id="{98F4F11B-9CBC-4183-B5B5-C2957F355296}" type="slidenum">
              <a:rPr lang="es-ES" smtClean="0"/>
              <a:pPr/>
              <a:t>37</a:t>
            </a:fld>
            <a:endParaRPr lang="es-ES" smtClean="0"/>
          </a:p>
        </p:txBody>
      </p:sp>
      <p:sp>
        <p:nvSpPr>
          <p:cNvPr id="36867" name="Text Box 32"/>
          <p:cNvSpPr txBox="1">
            <a:spLocks noChangeArrowheads="1"/>
          </p:cNvSpPr>
          <p:nvPr/>
        </p:nvSpPr>
        <p:spPr bwMode="auto">
          <a:xfrm>
            <a:off x="6629400" y="1709738"/>
            <a:ext cx="1981200" cy="517525"/>
          </a:xfrm>
          <a:prstGeom prst="rect">
            <a:avLst/>
          </a:prstGeom>
          <a:noFill/>
          <a:ln w="9525">
            <a:noFill/>
            <a:miter lim="800000"/>
            <a:headEnd/>
            <a:tailEnd/>
          </a:ln>
        </p:spPr>
        <p:txBody>
          <a:bodyPr>
            <a:spAutoFit/>
          </a:bodyPr>
          <a:lstStyle/>
          <a:p>
            <a:pPr algn="ctr"/>
            <a:r>
              <a:rPr lang="es-ES" sz="1400" b="1">
                <a:latin typeface="Arial" charset="0"/>
              </a:rPr>
              <a:t>Miembro de</a:t>
            </a:r>
          </a:p>
          <a:p>
            <a:pPr algn="ctr"/>
            <a:r>
              <a:rPr lang="es-ES" sz="1400" b="1">
                <a:latin typeface="Arial" charset="0"/>
              </a:rPr>
              <a:t>224.3.3.3</a:t>
            </a:r>
          </a:p>
        </p:txBody>
      </p:sp>
      <p:sp>
        <p:nvSpPr>
          <p:cNvPr id="36868" name="Rectangle 2"/>
          <p:cNvSpPr>
            <a:spLocks noGrp="1" noChangeArrowheads="1"/>
          </p:cNvSpPr>
          <p:nvPr>
            <p:ph type="title"/>
          </p:nvPr>
        </p:nvSpPr>
        <p:spPr>
          <a:xfrm>
            <a:off x="609600" y="201613"/>
            <a:ext cx="7772400" cy="1143000"/>
          </a:xfrm>
        </p:spPr>
        <p:txBody>
          <a:bodyPr/>
          <a:lstStyle/>
          <a:p>
            <a:pPr eaLnBrk="1" hangingPunct="1"/>
            <a:r>
              <a:rPr lang="es-ES" sz="3600" smtClean="0"/>
              <a:t>Proceso abandonar (leave) de IGMPv1</a:t>
            </a:r>
          </a:p>
        </p:txBody>
      </p:sp>
      <p:sp>
        <p:nvSpPr>
          <p:cNvPr id="36869" name="Line 3"/>
          <p:cNvSpPr>
            <a:spLocks noChangeShapeType="1"/>
          </p:cNvSpPr>
          <p:nvPr/>
        </p:nvSpPr>
        <p:spPr bwMode="auto">
          <a:xfrm>
            <a:off x="749300" y="3733800"/>
            <a:ext cx="7185025" cy="4763"/>
          </a:xfrm>
          <a:prstGeom prst="line">
            <a:avLst/>
          </a:prstGeom>
          <a:noFill/>
          <a:ln w="25400">
            <a:solidFill>
              <a:schemeClr val="accent2"/>
            </a:solidFill>
            <a:round/>
            <a:headEnd/>
            <a:tailEnd/>
          </a:ln>
        </p:spPr>
        <p:txBody>
          <a:bodyPr/>
          <a:lstStyle/>
          <a:p>
            <a:endParaRPr lang="es-ES"/>
          </a:p>
        </p:txBody>
      </p:sp>
      <p:sp>
        <p:nvSpPr>
          <p:cNvPr id="36870" name="Line 4"/>
          <p:cNvSpPr>
            <a:spLocks noChangeShapeType="1"/>
          </p:cNvSpPr>
          <p:nvPr/>
        </p:nvSpPr>
        <p:spPr bwMode="auto">
          <a:xfrm rot="16200000" flipH="1">
            <a:off x="913607" y="3263106"/>
            <a:ext cx="938212" cy="3175"/>
          </a:xfrm>
          <a:prstGeom prst="line">
            <a:avLst/>
          </a:prstGeom>
          <a:noFill/>
          <a:ln w="25400">
            <a:solidFill>
              <a:schemeClr val="accent2"/>
            </a:solidFill>
            <a:round/>
            <a:headEnd/>
            <a:tailEnd/>
          </a:ln>
        </p:spPr>
        <p:txBody>
          <a:bodyPr/>
          <a:lstStyle/>
          <a:p>
            <a:endParaRPr lang="es-ES"/>
          </a:p>
        </p:txBody>
      </p:sp>
      <p:sp>
        <p:nvSpPr>
          <p:cNvPr id="36871" name="Line 5"/>
          <p:cNvSpPr>
            <a:spLocks noChangeShapeType="1"/>
          </p:cNvSpPr>
          <p:nvPr/>
        </p:nvSpPr>
        <p:spPr bwMode="auto">
          <a:xfrm rot="16200000" flipH="1">
            <a:off x="1908969" y="4156869"/>
            <a:ext cx="871538" cy="6350"/>
          </a:xfrm>
          <a:prstGeom prst="line">
            <a:avLst/>
          </a:prstGeom>
          <a:noFill/>
          <a:ln w="25400">
            <a:solidFill>
              <a:schemeClr val="accent2"/>
            </a:solidFill>
            <a:round/>
            <a:headEnd/>
            <a:tailEnd/>
          </a:ln>
        </p:spPr>
        <p:txBody>
          <a:bodyPr/>
          <a:lstStyle/>
          <a:p>
            <a:endParaRPr lang="es-ES"/>
          </a:p>
        </p:txBody>
      </p:sp>
      <p:sp>
        <p:nvSpPr>
          <p:cNvPr id="36872" name="Line 6"/>
          <p:cNvSpPr>
            <a:spLocks noChangeShapeType="1"/>
          </p:cNvSpPr>
          <p:nvPr/>
        </p:nvSpPr>
        <p:spPr bwMode="auto">
          <a:xfrm rot="5400000">
            <a:off x="5484018" y="4183857"/>
            <a:ext cx="919163" cy="0"/>
          </a:xfrm>
          <a:prstGeom prst="line">
            <a:avLst/>
          </a:prstGeom>
          <a:noFill/>
          <a:ln w="25400">
            <a:solidFill>
              <a:schemeClr val="accent2"/>
            </a:solidFill>
            <a:round/>
            <a:headEnd/>
            <a:tailEnd/>
          </a:ln>
        </p:spPr>
        <p:txBody>
          <a:bodyPr/>
          <a:lstStyle/>
          <a:p>
            <a:endParaRPr lang="es-ES"/>
          </a:p>
        </p:txBody>
      </p:sp>
      <p:sp>
        <p:nvSpPr>
          <p:cNvPr id="36873" name="Line 7"/>
          <p:cNvSpPr>
            <a:spLocks noChangeShapeType="1"/>
          </p:cNvSpPr>
          <p:nvPr/>
        </p:nvSpPr>
        <p:spPr bwMode="auto">
          <a:xfrm rot="5400000">
            <a:off x="5007769" y="3255169"/>
            <a:ext cx="957262" cy="0"/>
          </a:xfrm>
          <a:prstGeom prst="line">
            <a:avLst/>
          </a:prstGeom>
          <a:noFill/>
          <a:ln w="25400">
            <a:solidFill>
              <a:schemeClr val="accent2"/>
            </a:solidFill>
            <a:round/>
            <a:headEnd/>
            <a:tailEnd/>
          </a:ln>
        </p:spPr>
        <p:txBody>
          <a:bodyPr/>
          <a:lstStyle/>
          <a:p>
            <a:endParaRPr lang="es-ES"/>
          </a:p>
        </p:txBody>
      </p:sp>
      <p:sp>
        <p:nvSpPr>
          <p:cNvPr id="36874" name="Line 8"/>
          <p:cNvSpPr>
            <a:spLocks noChangeShapeType="1"/>
          </p:cNvSpPr>
          <p:nvPr/>
        </p:nvSpPr>
        <p:spPr bwMode="auto">
          <a:xfrm rot="5400000">
            <a:off x="3064669" y="3293269"/>
            <a:ext cx="881062" cy="0"/>
          </a:xfrm>
          <a:prstGeom prst="line">
            <a:avLst/>
          </a:prstGeom>
          <a:noFill/>
          <a:ln w="25400">
            <a:solidFill>
              <a:schemeClr val="accent2"/>
            </a:solidFill>
            <a:round/>
            <a:headEnd/>
            <a:tailEnd/>
          </a:ln>
        </p:spPr>
        <p:txBody>
          <a:bodyPr/>
          <a:lstStyle/>
          <a:p>
            <a:endParaRPr lang="es-ES"/>
          </a:p>
        </p:txBody>
      </p:sp>
      <p:pic>
        <p:nvPicPr>
          <p:cNvPr id="36875" name="Picture 9"/>
          <p:cNvPicPr>
            <a:picLocks noChangeArrowheads="1"/>
          </p:cNvPicPr>
          <p:nvPr/>
        </p:nvPicPr>
        <p:blipFill>
          <a:blip r:embed="rId3" cstate="print"/>
          <a:srcRect/>
          <a:stretch>
            <a:fillRect/>
          </a:stretch>
        </p:blipFill>
        <p:spPr bwMode="auto">
          <a:xfrm>
            <a:off x="1066800" y="2243138"/>
            <a:ext cx="685800" cy="762000"/>
          </a:xfrm>
          <a:prstGeom prst="rect">
            <a:avLst/>
          </a:prstGeom>
          <a:noFill/>
          <a:ln w="12700">
            <a:noFill/>
            <a:miter lim="800000"/>
            <a:headEnd/>
            <a:tailEnd/>
          </a:ln>
        </p:spPr>
      </p:pic>
      <p:pic>
        <p:nvPicPr>
          <p:cNvPr id="36876" name="Picture 10"/>
          <p:cNvPicPr>
            <a:picLocks noChangeArrowheads="1"/>
          </p:cNvPicPr>
          <p:nvPr/>
        </p:nvPicPr>
        <p:blipFill>
          <a:blip r:embed="rId4" cstate="print"/>
          <a:srcRect/>
          <a:stretch>
            <a:fillRect/>
          </a:stretch>
        </p:blipFill>
        <p:spPr bwMode="auto">
          <a:xfrm>
            <a:off x="1905000" y="4529138"/>
            <a:ext cx="969963" cy="609600"/>
          </a:xfrm>
          <a:prstGeom prst="rect">
            <a:avLst/>
          </a:prstGeom>
          <a:noFill/>
          <a:ln w="12700">
            <a:noFill/>
            <a:miter lim="800000"/>
            <a:headEnd/>
            <a:tailEnd/>
          </a:ln>
        </p:spPr>
      </p:pic>
      <p:pic>
        <p:nvPicPr>
          <p:cNvPr id="36877" name="Picture 11"/>
          <p:cNvPicPr>
            <a:picLocks noChangeArrowheads="1"/>
          </p:cNvPicPr>
          <p:nvPr/>
        </p:nvPicPr>
        <p:blipFill>
          <a:blip r:embed="rId3" cstate="print"/>
          <a:srcRect/>
          <a:stretch>
            <a:fillRect/>
          </a:stretch>
        </p:blipFill>
        <p:spPr bwMode="auto">
          <a:xfrm>
            <a:off x="5181600" y="2243138"/>
            <a:ext cx="685800" cy="762000"/>
          </a:xfrm>
          <a:prstGeom prst="rect">
            <a:avLst/>
          </a:prstGeom>
          <a:noFill/>
          <a:ln w="12700">
            <a:noFill/>
            <a:miter lim="800000"/>
            <a:headEnd/>
            <a:tailEnd/>
          </a:ln>
        </p:spPr>
      </p:pic>
      <p:pic>
        <p:nvPicPr>
          <p:cNvPr id="36878" name="Picture 12"/>
          <p:cNvPicPr>
            <a:picLocks noChangeArrowheads="1"/>
          </p:cNvPicPr>
          <p:nvPr/>
        </p:nvPicPr>
        <p:blipFill>
          <a:blip r:embed="rId3" cstate="print"/>
          <a:srcRect/>
          <a:stretch>
            <a:fillRect/>
          </a:stretch>
        </p:blipFill>
        <p:spPr bwMode="auto">
          <a:xfrm>
            <a:off x="3200400" y="2243138"/>
            <a:ext cx="685800" cy="762000"/>
          </a:xfrm>
          <a:prstGeom prst="rect">
            <a:avLst/>
          </a:prstGeom>
          <a:noFill/>
          <a:ln w="12700">
            <a:noFill/>
            <a:miter lim="800000"/>
            <a:headEnd/>
            <a:tailEnd/>
          </a:ln>
        </p:spPr>
      </p:pic>
      <p:sp>
        <p:nvSpPr>
          <p:cNvPr id="36879" name="Text Box 13"/>
          <p:cNvSpPr txBox="1">
            <a:spLocks noChangeArrowheads="1"/>
          </p:cNvSpPr>
          <p:nvPr/>
        </p:nvSpPr>
        <p:spPr bwMode="auto">
          <a:xfrm>
            <a:off x="5334000" y="2319338"/>
            <a:ext cx="312738" cy="304800"/>
          </a:xfrm>
          <a:prstGeom prst="rect">
            <a:avLst/>
          </a:prstGeom>
          <a:noFill/>
          <a:ln w="9525">
            <a:noFill/>
            <a:miter lim="800000"/>
            <a:headEnd/>
            <a:tailEnd/>
          </a:ln>
        </p:spPr>
        <p:txBody>
          <a:bodyPr wrap="none">
            <a:spAutoFit/>
          </a:bodyPr>
          <a:lstStyle/>
          <a:p>
            <a:r>
              <a:rPr lang="es-ES" sz="1400" b="1">
                <a:latin typeface="Arial" charset="0"/>
              </a:rPr>
              <a:t>C</a:t>
            </a:r>
          </a:p>
        </p:txBody>
      </p:sp>
      <p:sp>
        <p:nvSpPr>
          <p:cNvPr id="36880" name="Text Box 14"/>
          <p:cNvSpPr txBox="1">
            <a:spLocks noChangeArrowheads="1"/>
          </p:cNvSpPr>
          <p:nvPr/>
        </p:nvSpPr>
        <p:spPr bwMode="auto">
          <a:xfrm>
            <a:off x="3421063" y="2319338"/>
            <a:ext cx="312737" cy="304800"/>
          </a:xfrm>
          <a:prstGeom prst="rect">
            <a:avLst/>
          </a:prstGeom>
          <a:noFill/>
          <a:ln w="9525">
            <a:noFill/>
            <a:miter lim="800000"/>
            <a:headEnd/>
            <a:tailEnd/>
          </a:ln>
        </p:spPr>
        <p:txBody>
          <a:bodyPr wrap="none">
            <a:spAutoFit/>
          </a:bodyPr>
          <a:lstStyle/>
          <a:p>
            <a:r>
              <a:rPr lang="es-ES" sz="1400" b="1">
                <a:latin typeface="Arial" charset="0"/>
              </a:rPr>
              <a:t>B</a:t>
            </a:r>
          </a:p>
        </p:txBody>
      </p:sp>
      <p:sp>
        <p:nvSpPr>
          <p:cNvPr id="36881" name="Text Box 15"/>
          <p:cNvSpPr txBox="1">
            <a:spLocks noChangeArrowheads="1"/>
          </p:cNvSpPr>
          <p:nvPr/>
        </p:nvSpPr>
        <p:spPr bwMode="auto">
          <a:xfrm>
            <a:off x="1236663" y="2319338"/>
            <a:ext cx="312737" cy="304800"/>
          </a:xfrm>
          <a:prstGeom prst="rect">
            <a:avLst/>
          </a:prstGeom>
          <a:noFill/>
          <a:ln w="9525">
            <a:noFill/>
            <a:miter lim="800000"/>
            <a:headEnd/>
            <a:tailEnd/>
          </a:ln>
        </p:spPr>
        <p:txBody>
          <a:bodyPr wrap="none">
            <a:spAutoFit/>
          </a:bodyPr>
          <a:lstStyle/>
          <a:p>
            <a:r>
              <a:rPr lang="es-ES" sz="1400" b="1">
                <a:latin typeface="Arial" charset="0"/>
              </a:rPr>
              <a:t>A</a:t>
            </a:r>
          </a:p>
        </p:txBody>
      </p:sp>
      <p:sp>
        <p:nvSpPr>
          <p:cNvPr id="36882" name="Text Box 16"/>
          <p:cNvSpPr txBox="1">
            <a:spLocks noChangeArrowheads="1"/>
          </p:cNvSpPr>
          <p:nvPr/>
        </p:nvSpPr>
        <p:spPr bwMode="auto">
          <a:xfrm>
            <a:off x="2257425" y="4605338"/>
            <a:ext cx="227013"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X</a:t>
            </a:r>
          </a:p>
        </p:txBody>
      </p:sp>
      <p:pic>
        <p:nvPicPr>
          <p:cNvPr id="36883" name="Picture 17"/>
          <p:cNvPicPr>
            <a:picLocks noChangeArrowheads="1"/>
          </p:cNvPicPr>
          <p:nvPr/>
        </p:nvPicPr>
        <p:blipFill>
          <a:blip r:embed="rId4" cstate="print"/>
          <a:srcRect/>
          <a:stretch>
            <a:fillRect/>
          </a:stretch>
        </p:blipFill>
        <p:spPr bwMode="auto">
          <a:xfrm>
            <a:off x="5486400" y="4605338"/>
            <a:ext cx="969963" cy="609600"/>
          </a:xfrm>
          <a:prstGeom prst="rect">
            <a:avLst/>
          </a:prstGeom>
          <a:noFill/>
          <a:ln w="12700">
            <a:noFill/>
            <a:miter lim="800000"/>
            <a:headEnd/>
            <a:tailEnd/>
          </a:ln>
        </p:spPr>
      </p:pic>
      <p:sp>
        <p:nvSpPr>
          <p:cNvPr id="36884" name="Text Box 18"/>
          <p:cNvSpPr txBox="1">
            <a:spLocks noChangeArrowheads="1"/>
          </p:cNvSpPr>
          <p:nvPr/>
        </p:nvSpPr>
        <p:spPr bwMode="auto">
          <a:xfrm>
            <a:off x="5848350" y="4681538"/>
            <a:ext cx="227013"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Y</a:t>
            </a:r>
          </a:p>
        </p:txBody>
      </p:sp>
      <p:sp>
        <p:nvSpPr>
          <p:cNvPr id="36885" name="Text Box 19"/>
          <p:cNvSpPr txBox="1">
            <a:spLocks noChangeArrowheads="1"/>
          </p:cNvSpPr>
          <p:nvPr/>
        </p:nvSpPr>
        <p:spPr bwMode="auto">
          <a:xfrm>
            <a:off x="914400" y="5062538"/>
            <a:ext cx="2895600" cy="517525"/>
          </a:xfrm>
          <a:prstGeom prst="rect">
            <a:avLst/>
          </a:prstGeom>
          <a:noFill/>
          <a:ln w="9525">
            <a:noFill/>
            <a:miter lim="800000"/>
            <a:headEnd/>
            <a:tailEnd/>
          </a:ln>
        </p:spPr>
        <p:txBody>
          <a:bodyPr>
            <a:spAutoFit/>
          </a:bodyPr>
          <a:lstStyle/>
          <a:p>
            <a:pPr algn="ctr"/>
            <a:r>
              <a:rPr lang="es-ES" sz="1400" b="1">
                <a:latin typeface="Arial" charset="0"/>
              </a:rPr>
              <a:t>Router multicast</a:t>
            </a:r>
          </a:p>
          <a:p>
            <a:pPr algn="ctr"/>
            <a:r>
              <a:rPr lang="es-ES" sz="1400" b="1">
                <a:latin typeface="Arial" charset="0"/>
              </a:rPr>
              <a:t>Query router </a:t>
            </a:r>
          </a:p>
        </p:txBody>
      </p:sp>
      <p:sp>
        <p:nvSpPr>
          <p:cNvPr id="36886" name="Text Box 20"/>
          <p:cNvSpPr txBox="1">
            <a:spLocks noChangeArrowheads="1"/>
          </p:cNvSpPr>
          <p:nvPr/>
        </p:nvSpPr>
        <p:spPr bwMode="auto">
          <a:xfrm>
            <a:off x="381000" y="1709738"/>
            <a:ext cx="1981200" cy="517525"/>
          </a:xfrm>
          <a:prstGeom prst="rect">
            <a:avLst/>
          </a:prstGeom>
          <a:noFill/>
          <a:ln w="9525">
            <a:noFill/>
            <a:miter lim="800000"/>
            <a:headEnd/>
            <a:tailEnd/>
          </a:ln>
        </p:spPr>
        <p:txBody>
          <a:bodyPr>
            <a:spAutoFit/>
          </a:bodyPr>
          <a:lstStyle/>
          <a:p>
            <a:pPr algn="ctr"/>
            <a:r>
              <a:rPr lang="es-ES" sz="1400" b="1">
                <a:latin typeface="Arial" charset="0"/>
              </a:rPr>
              <a:t>Miembro de</a:t>
            </a:r>
          </a:p>
          <a:p>
            <a:pPr algn="ctr"/>
            <a:r>
              <a:rPr lang="es-ES" sz="1400" b="1">
                <a:latin typeface="Arial" charset="0"/>
              </a:rPr>
              <a:t>224.2.2.2</a:t>
            </a:r>
          </a:p>
        </p:txBody>
      </p:sp>
      <p:sp>
        <p:nvSpPr>
          <p:cNvPr id="36887" name="Text Box 21"/>
          <p:cNvSpPr txBox="1">
            <a:spLocks noChangeArrowheads="1"/>
          </p:cNvSpPr>
          <p:nvPr/>
        </p:nvSpPr>
        <p:spPr bwMode="auto">
          <a:xfrm>
            <a:off x="2514600" y="1709738"/>
            <a:ext cx="1981200" cy="517525"/>
          </a:xfrm>
          <a:prstGeom prst="rect">
            <a:avLst/>
          </a:prstGeom>
          <a:noFill/>
          <a:ln w="9525">
            <a:noFill/>
            <a:miter lim="800000"/>
            <a:headEnd/>
            <a:tailEnd/>
          </a:ln>
        </p:spPr>
        <p:txBody>
          <a:bodyPr>
            <a:spAutoFit/>
          </a:bodyPr>
          <a:lstStyle/>
          <a:p>
            <a:pPr algn="ctr"/>
            <a:r>
              <a:rPr lang="es-ES" sz="1400" b="1">
                <a:latin typeface="Arial" charset="0"/>
              </a:rPr>
              <a:t>Miembro de</a:t>
            </a:r>
          </a:p>
          <a:p>
            <a:pPr algn="ctr"/>
            <a:r>
              <a:rPr lang="es-ES" sz="1400" b="1">
                <a:latin typeface="Arial" charset="0"/>
              </a:rPr>
              <a:t>224.1.1.1</a:t>
            </a:r>
          </a:p>
        </p:txBody>
      </p:sp>
      <p:sp>
        <p:nvSpPr>
          <p:cNvPr id="36888" name="Text Box 22"/>
          <p:cNvSpPr txBox="1">
            <a:spLocks noChangeArrowheads="1"/>
          </p:cNvSpPr>
          <p:nvPr/>
        </p:nvSpPr>
        <p:spPr bwMode="auto">
          <a:xfrm>
            <a:off x="4495800" y="1709738"/>
            <a:ext cx="1981200" cy="517525"/>
          </a:xfrm>
          <a:prstGeom prst="rect">
            <a:avLst/>
          </a:prstGeom>
          <a:noFill/>
          <a:ln w="9525">
            <a:noFill/>
            <a:miter lim="800000"/>
            <a:headEnd/>
            <a:tailEnd/>
          </a:ln>
        </p:spPr>
        <p:txBody>
          <a:bodyPr>
            <a:spAutoFit/>
          </a:bodyPr>
          <a:lstStyle/>
          <a:p>
            <a:pPr algn="ctr"/>
            <a:r>
              <a:rPr lang="es-ES" sz="1400" b="1">
                <a:latin typeface="Arial" charset="0"/>
              </a:rPr>
              <a:t>Miembro de</a:t>
            </a:r>
          </a:p>
          <a:p>
            <a:pPr algn="ctr"/>
            <a:r>
              <a:rPr lang="es-ES" sz="1400" b="1">
                <a:latin typeface="Arial" charset="0"/>
              </a:rPr>
              <a:t>224.2.2.2</a:t>
            </a:r>
          </a:p>
        </p:txBody>
      </p:sp>
      <p:sp>
        <p:nvSpPr>
          <p:cNvPr id="36889" name="Text Box 24"/>
          <p:cNvSpPr txBox="1">
            <a:spLocks noChangeArrowheads="1"/>
          </p:cNvSpPr>
          <p:nvPr/>
        </p:nvSpPr>
        <p:spPr bwMode="auto">
          <a:xfrm>
            <a:off x="4572000" y="5078413"/>
            <a:ext cx="2895600" cy="304800"/>
          </a:xfrm>
          <a:prstGeom prst="rect">
            <a:avLst/>
          </a:prstGeom>
          <a:noFill/>
          <a:ln w="9525">
            <a:noFill/>
            <a:miter lim="800000"/>
            <a:headEnd/>
            <a:tailEnd/>
          </a:ln>
        </p:spPr>
        <p:txBody>
          <a:bodyPr>
            <a:spAutoFit/>
          </a:bodyPr>
          <a:lstStyle/>
          <a:p>
            <a:pPr algn="ctr"/>
            <a:r>
              <a:rPr lang="es-ES" sz="1400" b="1">
                <a:latin typeface="Arial" charset="0"/>
              </a:rPr>
              <a:t>Router multicast </a:t>
            </a:r>
          </a:p>
        </p:txBody>
      </p:sp>
      <p:sp>
        <p:nvSpPr>
          <p:cNvPr id="36890" name="Line 25"/>
          <p:cNvSpPr>
            <a:spLocks noChangeShapeType="1"/>
          </p:cNvSpPr>
          <p:nvPr/>
        </p:nvSpPr>
        <p:spPr bwMode="auto">
          <a:xfrm rot="5400000">
            <a:off x="7141369" y="3255169"/>
            <a:ext cx="957262" cy="0"/>
          </a:xfrm>
          <a:prstGeom prst="line">
            <a:avLst/>
          </a:prstGeom>
          <a:noFill/>
          <a:ln w="25400">
            <a:solidFill>
              <a:schemeClr val="accent2"/>
            </a:solidFill>
            <a:round/>
            <a:headEnd/>
            <a:tailEnd/>
          </a:ln>
        </p:spPr>
        <p:txBody>
          <a:bodyPr/>
          <a:lstStyle/>
          <a:p>
            <a:endParaRPr lang="es-ES"/>
          </a:p>
        </p:txBody>
      </p:sp>
      <p:pic>
        <p:nvPicPr>
          <p:cNvPr id="36891" name="Picture 26"/>
          <p:cNvPicPr>
            <a:picLocks noChangeArrowheads="1"/>
          </p:cNvPicPr>
          <p:nvPr/>
        </p:nvPicPr>
        <p:blipFill>
          <a:blip r:embed="rId3" cstate="print"/>
          <a:srcRect/>
          <a:stretch>
            <a:fillRect/>
          </a:stretch>
        </p:blipFill>
        <p:spPr bwMode="auto">
          <a:xfrm>
            <a:off x="7315200" y="2243138"/>
            <a:ext cx="685800" cy="762000"/>
          </a:xfrm>
          <a:prstGeom prst="rect">
            <a:avLst/>
          </a:prstGeom>
          <a:noFill/>
          <a:ln w="12700">
            <a:noFill/>
            <a:miter lim="800000"/>
            <a:headEnd/>
            <a:tailEnd/>
          </a:ln>
        </p:spPr>
      </p:pic>
      <p:sp>
        <p:nvSpPr>
          <p:cNvPr id="36892" name="Text Box 27"/>
          <p:cNvSpPr txBox="1">
            <a:spLocks noChangeArrowheads="1"/>
          </p:cNvSpPr>
          <p:nvPr/>
        </p:nvSpPr>
        <p:spPr bwMode="auto">
          <a:xfrm>
            <a:off x="7467600" y="2319338"/>
            <a:ext cx="312738" cy="304800"/>
          </a:xfrm>
          <a:prstGeom prst="rect">
            <a:avLst/>
          </a:prstGeom>
          <a:noFill/>
          <a:ln w="9525">
            <a:noFill/>
            <a:miter lim="800000"/>
            <a:headEnd/>
            <a:tailEnd/>
          </a:ln>
        </p:spPr>
        <p:txBody>
          <a:bodyPr wrap="none">
            <a:spAutoFit/>
          </a:bodyPr>
          <a:lstStyle/>
          <a:p>
            <a:r>
              <a:rPr lang="es-ES" sz="1400" b="1">
                <a:latin typeface="Arial" charset="0"/>
              </a:rPr>
              <a:t>D</a:t>
            </a:r>
          </a:p>
        </p:txBody>
      </p:sp>
      <p:sp>
        <p:nvSpPr>
          <p:cNvPr id="786465" name="Text Box 33"/>
          <p:cNvSpPr txBox="1">
            <a:spLocks noChangeArrowheads="1"/>
          </p:cNvSpPr>
          <p:nvPr/>
        </p:nvSpPr>
        <p:spPr bwMode="auto">
          <a:xfrm>
            <a:off x="6705600" y="1192213"/>
            <a:ext cx="1981200" cy="517525"/>
          </a:xfrm>
          <a:prstGeom prst="rect">
            <a:avLst/>
          </a:prstGeom>
          <a:noFill/>
          <a:ln w="9525">
            <a:noFill/>
            <a:miter lim="800000"/>
            <a:headEnd/>
            <a:tailEnd/>
          </a:ln>
        </p:spPr>
        <p:txBody>
          <a:bodyPr>
            <a:spAutoFit/>
          </a:bodyPr>
          <a:lstStyle/>
          <a:p>
            <a:pPr algn="ctr"/>
            <a:r>
              <a:rPr lang="es-ES" sz="1400" b="1">
                <a:latin typeface="Arial" charset="0"/>
              </a:rPr>
              <a:t>1: D decide abandonar 224.3.3.3</a:t>
            </a:r>
          </a:p>
        </p:txBody>
      </p:sp>
      <p:sp>
        <p:nvSpPr>
          <p:cNvPr id="786466" name="Text Box 34"/>
          <p:cNvSpPr txBox="1">
            <a:spLocks noChangeArrowheads="1"/>
          </p:cNvSpPr>
          <p:nvPr/>
        </p:nvSpPr>
        <p:spPr bwMode="auto">
          <a:xfrm>
            <a:off x="2514600" y="3783013"/>
            <a:ext cx="3352800" cy="1155700"/>
          </a:xfrm>
          <a:prstGeom prst="rect">
            <a:avLst/>
          </a:prstGeom>
          <a:noFill/>
          <a:ln w="9525">
            <a:noFill/>
            <a:miter lim="800000"/>
            <a:headEnd/>
            <a:tailEnd/>
          </a:ln>
        </p:spPr>
        <p:txBody>
          <a:bodyPr>
            <a:spAutoFit/>
          </a:bodyPr>
          <a:lstStyle/>
          <a:p>
            <a:pPr algn="ctr"/>
            <a:r>
              <a:rPr lang="es-ES" sz="1400" b="1">
                <a:latin typeface="Arial" charset="0"/>
              </a:rPr>
              <a:t>2: X envía el query  una vez por minuto y no recibe respuesta de 224.3.3.3. Cuando esto ocurre tres veces seguidas decide borrar 224.3.3.3 de sus tablas</a:t>
            </a:r>
          </a:p>
        </p:txBody>
      </p:sp>
      <p:sp>
        <p:nvSpPr>
          <p:cNvPr id="786467" name="Text Box 35"/>
          <p:cNvSpPr txBox="1">
            <a:spLocks noChangeArrowheads="1"/>
          </p:cNvSpPr>
          <p:nvPr/>
        </p:nvSpPr>
        <p:spPr bwMode="auto">
          <a:xfrm>
            <a:off x="6248400" y="3783013"/>
            <a:ext cx="2667000" cy="942975"/>
          </a:xfrm>
          <a:prstGeom prst="rect">
            <a:avLst/>
          </a:prstGeom>
          <a:noFill/>
          <a:ln w="9525">
            <a:noFill/>
            <a:miter lim="800000"/>
            <a:headEnd/>
            <a:tailEnd/>
          </a:ln>
        </p:spPr>
        <p:txBody>
          <a:bodyPr>
            <a:spAutoFit/>
          </a:bodyPr>
          <a:lstStyle/>
          <a:p>
            <a:pPr algn="ctr"/>
            <a:r>
              <a:rPr lang="es-ES" sz="1400" b="1">
                <a:latin typeface="Arial" charset="0"/>
              </a:rPr>
              <a:t>3: Al pasar 3 minutos sin oír informes de 224.3.3.3 Y también le borra de sus tablas</a:t>
            </a:r>
          </a:p>
        </p:txBody>
      </p:sp>
      <p:sp>
        <p:nvSpPr>
          <p:cNvPr id="36896" name="Text Box 36"/>
          <p:cNvSpPr txBox="1">
            <a:spLocks noChangeArrowheads="1"/>
          </p:cNvSpPr>
          <p:nvPr/>
        </p:nvSpPr>
        <p:spPr bwMode="auto">
          <a:xfrm>
            <a:off x="352425" y="4740275"/>
            <a:ext cx="1247775" cy="314325"/>
          </a:xfrm>
          <a:prstGeom prst="rect">
            <a:avLst/>
          </a:prstGeom>
          <a:noFill/>
          <a:ln w="9525">
            <a:solidFill>
              <a:schemeClr val="tx1"/>
            </a:solidFill>
            <a:miter lim="800000"/>
            <a:headEnd/>
            <a:tailEnd/>
          </a:ln>
        </p:spPr>
        <p:txBody>
          <a:bodyPr wrap="none">
            <a:spAutoFit/>
          </a:bodyPr>
          <a:lstStyle/>
          <a:p>
            <a:r>
              <a:rPr lang="es-ES" sz="1400" b="1">
                <a:latin typeface="Arial" charset="0"/>
              </a:rPr>
              <a:t>Grupos de X</a:t>
            </a:r>
          </a:p>
        </p:txBody>
      </p:sp>
      <p:sp>
        <p:nvSpPr>
          <p:cNvPr id="36897" name="Text Box 37"/>
          <p:cNvSpPr txBox="1">
            <a:spLocks noChangeArrowheads="1"/>
          </p:cNvSpPr>
          <p:nvPr/>
        </p:nvSpPr>
        <p:spPr bwMode="auto">
          <a:xfrm>
            <a:off x="381000" y="5054600"/>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224.1.1.1</a:t>
            </a:r>
          </a:p>
        </p:txBody>
      </p:sp>
      <p:sp>
        <p:nvSpPr>
          <p:cNvPr id="36898" name="Text Box 38"/>
          <p:cNvSpPr txBox="1">
            <a:spLocks noChangeArrowheads="1"/>
          </p:cNvSpPr>
          <p:nvPr/>
        </p:nvSpPr>
        <p:spPr bwMode="auto">
          <a:xfrm>
            <a:off x="381000" y="5359400"/>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224.2.2.2</a:t>
            </a:r>
          </a:p>
        </p:txBody>
      </p:sp>
      <p:sp>
        <p:nvSpPr>
          <p:cNvPr id="36899" name="Text Box 39"/>
          <p:cNvSpPr txBox="1">
            <a:spLocks noChangeArrowheads="1"/>
          </p:cNvSpPr>
          <p:nvPr/>
        </p:nvSpPr>
        <p:spPr bwMode="auto">
          <a:xfrm>
            <a:off x="7439025" y="4773613"/>
            <a:ext cx="1247775" cy="314325"/>
          </a:xfrm>
          <a:prstGeom prst="rect">
            <a:avLst/>
          </a:prstGeom>
          <a:noFill/>
          <a:ln w="9525">
            <a:solidFill>
              <a:schemeClr val="tx1"/>
            </a:solidFill>
            <a:miter lim="800000"/>
            <a:headEnd/>
            <a:tailEnd/>
          </a:ln>
        </p:spPr>
        <p:txBody>
          <a:bodyPr wrap="none">
            <a:spAutoFit/>
          </a:bodyPr>
          <a:lstStyle/>
          <a:p>
            <a:r>
              <a:rPr lang="es-ES" sz="1400" b="1">
                <a:latin typeface="Arial" charset="0"/>
              </a:rPr>
              <a:t>Grupos de Y</a:t>
            </a:r>
          </a:p>
        </p:txBody>
      </p:sp>
      <p:sp>
        <p:nvSpPr>
          <p:cNvPr id="36900" name="Text Box 40"/>
          <p:cNvSpPr txBox="1">
            <a:spLocks noChangeArrowheads="1"/>
          </p:cNvSpPr>
          <p:nvPr/>
        </p:nvSpPr>
        <p:spPr bwMode="auto">
          <a:xfrm>
            <a:off x="7467600" y="5087938"/>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224.1.1.1</a:t>
            </a:r>
          </a:p>
        </p:txBody>
      </p:sp>
      <p:sp>
        <p:nvSpPr>
          <p:cNvPr id="36901" name="Text Box 41"/>
          <p:cNvSpPr txBox="1">
            <a:spLocks noChangeArrowheads="1"/>
          </p:cNvSpPr>
          <p:nvPr/>
        </p:nvSpPr>
        <p:spPr bwMode="auto">
          <a:xfrm>
            <a:off x="7467600" y="5392738"/>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224.2.2.2</a:t>
            </a:r>
          </a:p>
        </p:txBody>
      </p:sp>
      <p:sp>
        <p:nvSpPr>
          <p:cNvPr id="36902" name="Text Box 43"/>
          <p:cNvSpPr txBox="1">
            <a:spLocks noChangeArrowheads="1"/>
          </p:cNvSpPr>
          <p:nvPr/>
        </p:nvSpPr>
        <p:spPr bwMode="auto">
          <a:xfrm>
            <a:off x="381000" y="5678488"/>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224.3.3.3</a:t>
            </a:r>
          </a:p>
        </p:txBody>
      </p:sp>
      <p:sp>
        <p:nvSpPr>
          <p:cNvPr id="36903" name="Text Box 44"/>
          <p:cNvSpPr txBox="1">
            <a:spLocks noChangeArrowheads="1"/>
          </p:cNvSpPr>
          <p:nvPr/>
        </p:nvSpPr>
        <p:spPr bwMode="auto">
          <a:xfrm>
            <a:off x="7467600" y="5702300"/>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224.3.3.3</a:t>
            </a:r>
          </a:p>
        </p:txBody>
      </p:sp>
      <p:sp>
        <p:nvSpPr>
          <p:cNvPr id="786482" name="AutoShape 50"/>
          <p:cNvSpPr>
            <a:spLocks noChangeArrowheads="1"/>
          </p:cNvSpPr>
          <p:nvPr/>
        </p:nvSpPr>
        <p:spPr bwMode="auto">
          <a:xfrm>
            <a:off x="1905000" y="3767138"/>
            <a:ext cx="304800" cy="457200"/>
          </a:xfrm>
          <a:prstGeom prst="upArrow">
            <a:avLst>
              <a:gd name="adj1" fmla="val 50000"/>
              <a:gd name="adj2" fmla="val 3750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2</a:t>
            </a:r>
          </a:p>
        </p:txBody>
      </p:sp>
      <p:sp>
        <p:nvSpPr>
          <p:cNvPr id="786483" name="AutoShape 51"/>
          <p:cNvSpPr>
            <a:spLocks noChangeArrowheads="1"/>
          </p:cNvSpPr>
          <p:nvPr/>
        </p:nvSpPr>
        <p:spPr bwMode="auto">
          <a:xfrm>
            <a:off x="1524000" y="3783013"/>
            <a:ext cx="304800" cy="457200"/>
          </a:xfrm>
          <a:prstGeom prst="upArrow">
            <a:avLst>
              <a:gd name="adj1" fmla="val 50000"/>
              <a:gd name="adj2" fmla="val 3750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2</a:t>
            </a:r>
          </a:p>
        </p:txBody>
      </p:sp>
      <p:sp>
        <p:nvSpPr>
          <p:cNvPr id="786484" name="AutoShape 52"/>
          <p:cNvSpPr>
            <a:spLocks noChangeArrowheads="1"/>
          </p:cNvSpPr>
          <p:nvPr/>
        </p:nvSpPr>
        <p:spPr bwMode="auto">
          <a:xfrm>
            <a:off x="1143000" y="3783013"/>
            <a:ext cx="304800" cy="457200"/>
          </a:xfrm>
          <a:prstGeom prst="upArrow">
            <a:avLst>
              <a:gd name="adj1" fmla="val 50000"/>
              <a:gd name="adj2" fmla="val 3750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2</a:t>
            </a:r>
          </a:p>
        </p:txBody>
      </p:sp>
      <p:grpSp>
        <p:nvGrpSpPr>
          <p:cNvPr id="2" name="Group 55"/>
          <p:cNvGrpSpPr>
            <a:grpSpLocks/>
          </p:cNvGrpSpPr>
          <p:nvPr/>
        </p:nvGrpSpPr>
        <p:grpSpPr bwMode="auto">
          <a:xfrm>
            <a:off x="376238" y="5673725"/>
            <a:ext cx="1223962" cy="314325"/>
            <a:chOff x="237" y="3639"/>
            <a:chExt cx="771" cy="198"/>
          </a:xfrm>
        </p:grpSpPr>
        <p:sp>
          <p:nvSpPr>
            <p:cNvPr id="36914" name="Line 53"/>
            <p:cNvSpPr>
              <a:spLocks noChangeShapeType="1"/>
            </p:cNvSpPr>
            <p:nvPr/>
          </p:nvSpPr>
          <p:spPr bwMode="auto">
            <a:xfrm>
              <a:off x="237" y="3639"/>
              <a:ext cx="771" cy="198"/>
            </a:xfrm>
            <a:prstGeom prst="line">
              <a:avLst/>
            </a:prstGeom>
            <a:noFill/>
            <a:ln w="19050">
              <a:solidFill>
                <a:srgbClr val="FF0000"/>
              </a:solidFill>
              <a:round/>
              <a:headEnd/>
              <a:tailEnd/>
            </a:ln>
          </p:spPr>
          <p:txBody>
            <a:bodyPr/>
            <a:lstStyle/>
            <a:p>
              <a:endParaRPr lang="es-ES"/>
            </a:p>
          </p:txBody>
        </p:sp>
        <p:sp>
          <p:nvSpPr>
            <p:cNvPr id="36915" name="Line 54"/>
            <p:cNvSpPr>
              <a:spLocks noChangeShapeType="1"/>
            </p:cNvSpPr>
            <p:nvPr/>
          </p:nvSpPr>
          <p:spPr bwMode="auto">
            <a:xfrm flipV="1">
              <a:off x="237" y="3639"/>
              <a:ext cx="771" cy="198"/>
            </a:xfrm>
            <a:prstGeom prst="line">
              <a:avLst/>
            </a:prstGeom>
            <a:noFill/>
            <a:ln w="19050">
              <a:solidFill>
                <a:srgbClr val="FF0000"/>
              </a:solidFill>
              <a:round/>
              <a:headEnd/>
              <a:tailEnd/>
            </a:ln>
          </p:spPr>
          <p:txBody>
            <a:bodyPr/>
            <a:lstStyle/>
            <a:p>
              <a:endParaRPr lang="es-ES"/>
            </a:p>
          </p:txBody>
        </p:sp>
      </p:grpSp>
      <p:grpSp>
        <p:nvGrpSpPr>
          <p:cNvPr id="3" name="Group 56"/>
          <p:cNvGrpSpPr>
            <a:grpSpLocks/>
          </p:cNvGrpSpPr>
          <p:nvPr/>
        </p:nvGrpSpPr>
        <p:grpSpPr bwMode="auto">
          <a:xfrm>
            <a:off x="7467600" y="5707063"/>
            <a:ext cx="1223963" cy="314325"/>
            <a:chOff x="237" y="3639"/>
            <a:chExt cx="771" cy="198"/>
          </a:xfrm>
        </p:grpSpPr>
        <p:sp>
          <p:nvSpPr>
            <p:cNvPr id="36912" name="Line 57"/>
            <p:cNvSpPr>
              <a:spLocks noChangeShapeType="1"/>
            </p:cNvSpPr>
            <p:nvPr/>
          </p:nvSpPr>
          <p:spPr bwMode="auto">
            <a:xfrm>
              <a:off x="237" y="3639"/>
              <a:ext cx="771" cy="198"/>
            </a:xfrm>
            <a:prstGeom prst="line">
              <a:avLst/>
            </a:prstGeom>
            <a:noFill/>
            <a:ln w="19050">
              <a:solidFill>
                <a:srgbClr val="FF0000"/>
              </a:solidFill>
              <a:round/>
              <a:headEnd/>
              <a:tailEnd/>
            </a:ln>
          </p:spPr>
          <p:txBody>
            <a:bodyPr/>
            <a:lstStyle/>
            <a:p>
              <a:endParaRPr lang="es-ES"/>
            </a:p>
          </p:txBody>
        </p:sp>
        <p:sp>
          <p:nvSpPr>
            <p:cNvPr id="36913" name="Line 58"/>
            <p:cNvSpPr>
              <a:spLocks noChangeShapeType="1"/>
            </p:cNvSpPr>
            <p:nvPr/>
          </p:nvSpPr>
          <p:spPr bwMode="auto">
            <a:xfrm flipV="1">
              <a:off x="237" y="3639"/>
              <a:ext cx="771" cy="198"/>
            </a:xfrm>
            <a:prstGeom prst="line">
              <a:avLst/>
            </a:prstGeom>
            <a:noFill/>
            <a:ln w="19050">
              <a:solidFill>
                <a:srgbClr val="FF0000"/>
              </a:solidFill>
              <a:round/>
              <a:headEnd/>
              <a:tailEnd/>
            </a:ln>
          </p:spPr>
          <p:txBody>
            <a:bodyPr/>
            <a:lstStyle/>
            <a:p>
              <a:endParaRPr lang="es-ES"/>
            </a:p>
          </p:txBody>
        </p:sp>
      </p:grpSp>
      <p:grpSp>
        <p:nvGrpSpPr>
          <p:cNvPr id="4" name="Group 62"/>
          <p:cNvGrpSpPr>
            <a:grpSpLocks/>
          </p:cNvGrpSpPr>
          <p:nvPr/>
        </p:nvGrpSpPr>
        <p:grpSpPr bwMode="auto">
          <a:xfrm>
            <a:off x="7092950" y="1700213"/>
            <a:ext cx="1079500" cy="504825"/>
            <a:chOff x="4468" y="1071"/>
            <a:chExt cx="680" cy="318"/>
          </a:xfrm>
        </p:grpSpPr>
        <p:sp>
          <p:nvSpPr>
            <p:cNvPr id="36910" name="Line 59"/>
            <p:cNvSpPr>
              <a:spLocks noChangeShapeType="1"/>
            </p:cNvSpPr>
            <p:nvPr/>
          </p:nvSpPr>
          <p:spPr bwMode="auto">
            <a:xfrm>
              <a:off x="4468" y="1071"/>
              <a:ext cx="680" cy="318"/>
            </a:xfrm>
            <a:prstGeom prst="line">
              <a:avLst/>
            </a:prstGeom>
            <a:noFill/>
            <a:ln w="9525">
              <a:solidFill>
                <a:srgbClr val="FF0000"/>
              </a:solidFill>
              <a:round/>
              <a:headEnd/>
              <a:tailEnd/>
            </a:ln>
          </p:spPr>
          <p:txBody>
            <a:bodyPr/>
            <a:lstStyle/>
            <a:p>
              <a:endParaRPr lang="es-ES"/>
            </a:p>
          </p:txBody>
        </p:sp>
        <p:sp>
          <p:nvSpPr>
            <p:cNvPr id="36911" name="Line 60"/>
            <p:cNvSpPr>
              <a:spLocks noChangeShapeType="1"/>
            </p:cNvSpPr>
            <p:nvPr/>
          </p:nvSpPr>
          <p:spPr bwMode="auto">
            <a:xfrm flipV="1">
              <a:off x="4468" y="1071"/>
              <a:ext cx="680" cy="318"/>
            </a:xfrm>
            <a:prstGeom prst="line">
              <a:avLst/>
            </a:prstGeom>
            <a:noFill/>
            <a:ln w="9525">
              <a:solidFill>
                <a:srgbClr val="FF0000"/>
              </a:solidFill>
              <a:round/>
              <a:headEnd/>
              <a:tailEnd/>
            </a:ln>
          </p:spPr>
          <p:txBody>
            <a:bodyPr/>
            <a:lstStyle/>
            <a:p>
              <a:endParaRPr lang="es-ES"/>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64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86466"/>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1000"/>
                                  </p:stCondLst>
                                  <p:childTnLst>
                                    <p:set>
                                      <p:cBhvr>
                                        <p:cTn id="17" dur="1" fill="hold">
                                          <p:stCondLst>
                                            <p:cond delay="499"/>
                                          </p:stCondLst>
                                        </p:cTn>
                                        <p:tgtEl>
                                          <p:spTgt spid="786484"/>
                                        </p:tgtEl>
                                        <p:attrNameLst>
                                          <p:attrName>style.visibility</p:attrName>
                                        </p:attrNameLst>
                                      </p:cBhvr>
                                      <p:to>
                                        <p:strVal val="visible"/>
                                      </p:to>
                                    </p:set>
                                  </p:childTnLst>
                                </p:cTn>
                              </p:par>
                            </p:childTnLst>
                          </p:cTn>
                        </p:par>
                        <p:par>
                          <p:cTn id="18" fill="hold">
                            <p:stCondLst>
                              <p:cond delay="2000"/>
                            </p:stCondLst>
                            <p:childTnLst>
                              <p:par>
                                <p:cTn id="19" presetID="1" presetClass="entr" presetSubtype="0" fill="hold" grpId="0" nodeType="afterEffect">
                                  <p:stCondLst>
                                    <p:cond delay="1000"/>
                                  </p:stCondLst>
                                  <p:childTnLst>
                                    <p:set>
                                      <p:cBhvr>
                                        <p:cTn id="20" dur="1" fill="hold">
                                          <p:stCondLst>
                                            <p:cond delay="499"/>
                                          </p:stCondLst>
                                        </p:cTn>
                                        <p:tgtEl>
                                          <p:spTgt spid="786483"/>
                                        </p:tgtEl>
                                        <p:attrNameLst>
                                          <p:attrName>style.visibility</p:attrName>
                                        </p:attrNameLst>
                                      </p:cBhvr>
                                      <p:to>
                                        <p:strVal val="visible"/>
                                      </p:to>
                                    </p:set>
                                  </p:childTnLst>
                                </p:cTn>
                              </p:par>
                            </p:childTnLst>
                          </p:cTn>
                        </p:par>
                        <p:par>
                          <p:cTn id="21" fill="hold">
                            <p:stCondLst>
                              <p:cond delay="3500"/>
                            </p:stCondLst>
                            <p:childTnLst>
                              <p:par>
                                <p:cTn id="22" presetID="1" presetClass="entr" presetSubtype="0" fill="hold" grpId="0" nodeType="afterEffect">
                                  <p:stCondLst>
                                    <p:cond delay="1000"/>
                                  </p:stCondLst>
                                  <p:childTnLst>
                                    <p:set>
                                      <p:cBhvr>
                                        <p:cTn id="23" dur="1" fill="hold">
                                          <p:stCondLst>
                                            <p:cond delay="499"/>
                                          </p:stCondLst>
                                        </p:cTn>
                                        <p:tgtEl>
                                          <p:spTgt spid="786482"/>
                                        </p:tgtEl>
                                        <p:attrNameLst>
                                          <p:attrName>style.visibility</p:attrName>
                                        </p:attrNameLst>
                                      </p:cBhvr>
                                      <p:to>
                                        <p:strVal val="visible"/>
                                      </p:to>
                                    </p:set>
                                  </p:childTnLst>
                                </p:cTn>
                              </p:par>
                            </p:childTnLst>
                          </p:cTn>
                        </p:par>
                        <p:par>
                          <p:cTn id="24" fill="hold">
                            <p:stCondLst>
                              <p:cond delay="5000"/>
                            </p:stCondLst>
                            <p:childTnLst>
                              <p:par>
                                <p:cTn id="25" presetID="2" presetClass="entr" presetSubtype="1" fill="hold" nodeType="afterEffect">
                                  <p:stCondLst>
                                    <p:cond delay="100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786467"/>
                                        </p:tgtEl>
                                        <p:attrNameLst>
                                          <p:attrName>style.visibility</p:attrName>
                                        </p:attrNameLst>
                                      </p:cBhvr>
                                      <p:to>
                                        <p:strVal val="visible"/>
                                      </p:to>
                                    </p:set>
                                  </p:childTnLst>
                                </p:cTn>
                              </p:par>
                            </p:childTnLst>
                          </p:cTn>
                        </p:par>
                        <p:par>
                          <p:cTn id="33" fill="hold">
                            <p:stCondLst>
                              <p:cond delay="500"/>
                            </p:stCondLst>
                            <p:childTnLst>
                              <p:par>
                                <p:cTn id="34" presetID="2" presetClass="entr" presetSubtype="1" fill="hold" nodeType="afterEffect">
                                  <p:stCondLst>
                                    <p:cond delay="100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ppt_x"/>
                                          </p:val>
                                        </p:tav>
                                        <p:tav tm="100000">
                                          <p:val>
                                            <p:strVal val="#ppt_x"/>
                                          </p:val>
                                        </p:tav>
                                      </p:tavLst>
                                    </p:anim>
                                    <p:anim calcmode="lin" valueType="num">
                                      <p:cBhvr additive="base">
                                        <p:cTn id="37"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6465" grpId="0" autoUpdateAnimBg="0"/>
      <p:bldP spid="786466" grpId="0" autoUpdateAnimBg="0"/>
      <p:bldP spid="786467" grpId="0" autoUpdateAnimBg="0"/>
      <p:bldP spid="786482" grpId="0" animBg="1" autoUpdateAnimBg="0"/>
      <p:bldP spid="786483" grpId="0" animBg="1" autoUpdateAnimBg="0"/>
      <p:bldP spid="786484"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3 Marcador de número de diapositiva"/>
          <p:cNvSpPr>
            <a:spLocks noGrp="1"/>
          </p:cNvSpPr>
          <p:nvPr>
            <p:ph type="sldNum" sz="quarter" idx="10"/>
          </p:nvPr>
        </p:nvSpPr>
        <p:spPr>
          <a:noFill/>
        </p:spPr>
        <p:txBody>
          <a:bodyPr/>
          <a:lstStyle/>
          <a:p>
            <a:r>
              <a:rPr lang="es-ES" smtClean="0"/>
              <a:t>Ampliación Redes 1-</a:t>
            </a:r>
            <a:fld id="{63E7F13F-69D2-46D5-8C42-F0C13C9B49A9}" type="slidenum">
              <a:rPr lang="es-ES" smtClean="0"/>
              <a:pPr/>
              <a:t>38</a:t>
            </a:fld>
            <a:endParaRPr lang="es-ES" smtClean="0"/>
          </a:p>
        </p:txBody>
      </p:sp>
      <p:sp>
        <p:nvSpPr>
          <p:cNvPr id="37891" name="Rectangle 2"/>
          <p:cNvSpPr>
            <a:spLocks noGrp="1" noChangeArrowheads="1"/>
          </p:cNvSpPr>
          <p:nvPr>
            <p:ph type="title"/>
          </p:nvPr>
        </p:nvSpPr>
        <p:spPr>
          <a:xfrm>
            <a:off x="685800" y="103188"/>
            <a:ext cx="7772400" cy="1143000"/>
          </a:xfrm>
        </p:spPr>
        <p:txBody>
          <a:bodyPr/>
          <a:lstStyle/>
          <a:p>
            <a:pPr eaLnBrk="1" hangingPunct="1"/>
            <a:r>
              <a:rPr lang="es-ES" sz="3600" smtClean="0"/>
              <a:t>Problemas de IGMP v1</a:t>
            </a:r>
          </a:p>
        </p:txBody>
      </p:sp>
      <p:sp>
        <p:nvSpPr>
          <p:cNvPr id="37892" name="Rectangle 3"/>
          <p:cNvSpPr>
            <a:spLocks noGrp="1" noChangeArrowheads="1"/>
          </p:cNvSpPr>
          <p:nvPr>
            <p:ph type="body" idx="1"/>
          </p:nvPr>
        </p:nvSpPr>
        <p:spPr>
          <a:xfrm>
            <a:off x="685800" y="1474788"/>
            <a:ext cx="7772400" cy="4114800"/>
          </a:xfrm>
        </p:spPr>
        <p:txBody>
          <a:bodyPr/>
          <a:lstStyle/>
          <a:p>
            <a:pPr eaLnBrk="1" hangingPunct="1">
              <a:lnSpc>
                <a:spcPct val="90000"/>
              </a:lnSpc>
            </a:pPr>
            <a:r>
              <a:rPr lang="es-ES" sz="2800" smtClean="0"/>
              <a:t>Cuando un host abandona un grupo el tráfico multicast puede seguir inundando esa LAN durante un tiempo largo (tres minutos). Si el usuario hace ‘zapping’ esto consume mucho ancho de banda inútilmente y puede suponer un problema en la red. </a:t>
            </a:r>
          </a:p>
          <a:p>
            <a:pPr eaLnBrk="1" hangingPunct="1">
              <a:lnSpc>
                <a:spcPct val="90000"/>
              </a:lnSpc>
            </a:pPr>
            <a:r>
              <a:rPr lang="es-ES" sz="2800" smtClean="0"/>
              <a:t>No se especifica por que mecanismo se elige al ‘Query router’. Se supone que se utilizará el router elegido como designado por el protocolo de routing.</a:t>
            </a:r>
          </a:p>
          <a:p>
            <a:pPr eaLnBrk="1" hangingPunct="1">
              <a:lnSpc>
                <a:spcPct val="90000"/>
              </a:lnSpc>
            </a:pPr>
            <a:r>
              <a:rPr lang="es-ES" sz="2800" smtClean="0"/>
              <a:t>Los timeouts para la recepción de informes no se pueden configurar dinámicamente</a:t>
            </a:r>
          </a:p>
        </p:txBody>
      </p:sp>
    </p:spTree>
  </p:cSld>
  <p:clrMapOvr>
    <a:masterClrMapping/>
  </p:clrMapOvr>
  <p:transition spd="med">
    <p:cover dir="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3 Marcador de número de diapositiva"/>
          <p:cNvSpPr>
            <a:spLocks noGrp="1"/>
          </p:cNvSpPr>
          <p:nvPr>
            <p:ph type="sldNum" sz="quarter" idx="10"/>
          </p:nvPr>
        </p:nvSpPr>
        <p:spPr>
          <a:noFill/>
        </p:spPr>
        <p:txBody>
          <a:bodyPr/>
          <a:lstStyle/>
          <a:p>
            <a:r>
              <a:rPr lang="es-ES" smtClean="0"/>
              <a:t>Ampliación Redes 1-</a:t>
            </a:r>
            <a:fld id="{DBBBBBD4-D293-4C71-B6E3-E8242C7EEBFD}" type="slidenum">
              <a:rPr lang="es-ES" smtClean="0"/>
              <a:pPr/>
              <a:t>39</a:t>
            </a:fld>
            <a:endParaRPr lang="es-ES" smtClean="0"/>
          </a:p>
        </p:txBody>
      </p:sp>
      <p:sp>
        <p:nvSpPr>
          <p:cNvPr id="38915" name="Rectangle 2"/>
          <p:cNvSpPr>
            <a:spLocks noGrp="1" noChangeArrowheads="1"/>
          </p:cNvSpPr>
          <p:nvPr>
            <p:ph type="title"/>
          </p:nvPr>
        </p:nvSpPr>
        <p:spPr>
          <a:xfrm>
            <a:off x="685800" y="381000"/>
            <a:ext cx="7772400" cy="838200"/>
          </a:xfrm>
        </p:spPr>
        <p:txBody>
          <a:bodyPr/>
          <a:lstStyle/>
          <a:p>
            <a:pPr eaLnBrk="1" hangingPunct="1"/>
            <a:r>
              <a:rPr lang="es-ES" sz="3600" smtClean="0"/>
              <a:t>Mejoras introducidas por IGMPv2</a:t>
            </a:r>
          </a:p>
        </p:txBody>
      </p:sp>
      <p:sp>
        <p:nvSpPr>
          <p:cNvPr id="38916" name="Rectangle 3"/>
          <p:cNvSpPr>
            <a:spLocks noGrp="1" noChangeArrowheads="1"/>
          </p:cNvSpPr>
          <p:nvPr>
            <p:ph type="body" idx="1"/>
          </p:nvPr>
        </p:nvSpPr>
        <p:spPr>
          <a:xfrm>
            <a:off x="685800" y="1447800"/>
            <a:ext cx="7772400" cy="4648200"/>
          </a:xfrm>
        </p:spPr>
        <p:txBody>
          <a:bodyPr/>
          <a:lstStyle/>
          <a:p>
            <a:pPr eaLnBrk="1" hangingPunct="1"/>
            <a:r>
              <a:rPr lang="es-ES" sz="2400" smtClean="0"/>
              <a:t>Hay un mensaje ‘Leave Group’ que permite a los hosts notificar al router de forma explícita cuando abandonan un grupo</a:t>
            </a:r>
          </a:p>
          <a:p>
            <a:pPr eaLnBrk="1" hangingPunct="1"/>
            <a:r>
              <a:rPr lang="es-ES" sz="2400" smtClean="0"/>
              <a:t>Existen dos tipos de Query:</a:t>
            </a:r>
          </a:p>
          <a:p>
            <a:pPr lvl="1" eaLnBrk="1" hangingPunct="1"/>
            <a:r>
              <a:rPr lang="es-ES" sz="2400" smtClean="0"/>
              <a:t>Query General</a:t>
            </a:r>
          </a:p>
          <a:p>
            <a:pPr lvl="1" eaLnBrk="1" hangingPunct="1"/>
            <a:r>
              <a:rPr lang="es-ES" sz="2400" smtClean="0"/>
              <a:t>Query específico de grupo</a:t>
            </a:r>
            <a:endParaRPr lang="es-ES" sz="2000" smtClean="0"/>
          </a:p>
          <a:p>
            <a:pPr eaLnBrk="1" hangingPunct="1"/>
            <a:r>
              <a:rPr lang="es-ES" sz="2400" smtClean="0"/>
              <a:t>La elección del Query router se realiza de forma independiente al protocolo de routing. Se elige el de dirección IP más baja.</a:t>
            </a:r>
          </a:p>
          <a:p>
            <a:pPr eaLnBrk="1" hangingPunct="1"/>
            <a:r>
              <a:rPr lang="es-ES" sz="2400" smtClean="0"/>
              <a:t>Los timeouts para la recepción de informes se pueden modificar dinámicamente y anunciarse en los mensajes IGMP de Query</a:t>
            </a:r>
          </a:p>
        </p:txBody>
      </p:sp>
    </p:spTree>
  </p:cSld>
  <p:clrMapOvr>
    <a:masterClrMapping/>
  </p:clrMapOvr>
  <p:transition spd="med">
    <p:cover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Marcador de número de diapositiva"/>
          <p:cNvSpPr>
            <a:spLocks noGrp="1"/>
          </p:cNvSpPr>
          <p:nvPr>
            <p:ph type="sldNum" sz="quarter" idx="10"/>
          </p:nvPr>
        </p:nvSpPr>
        <p:spPr>
          <a:noFill/>
        </p:spPr>
        <p:txBody>
          <a:bodyPr/>
          <a:lstStyle/>
          <a:p>
            <a:r>
              <a:rPr lang="es-ES" smtClean="0"/>
              <a:t>Ampliación Redes 1-</a:t>
            </a:r>
            <a:fld id="{382722ED-5EB0-49F1-B993-4447CA95A3BB}" type="slidenum">
              <a:rPr lang="es-ES" smtClean="0"/>
              <a:pPr/>
              <a:t>4</a:t>
            </a:fld>
            <a:endParaRPr lang="es-ES" smtClean="0"/>
          </a:p>
        </p:txBody>
      </p:sp>
      <p:sp>
        <p:nvSpPr>
          <p:cNvPr id="5123" name="Rectangle 2"/>
          <p:cNvSpPr>
            <a:spLocks noGrp="1" noChangeArrowheads="1"/>
          </p:cNvSpPr>
          <p:nvPr>
            <p:ph type="title"/>
          </p:nvPr>
        </p:nvSpPr>
        <p:spPr>
          <a:xfrm>
            <a:off x="685800" y="609600"/>
            <a:ext cx="7772400" cy="990600"/>
          </a:xfrm>
        </p:spPr>
        <p:txBody>
          <a:bodyPr/>
          <a:lstStyle/>
          <a:p>
            <a:pPr eaLnBrk="1" hangingPunct="1"/>
            <a:r>
              <a:rPr lang="es-ES" sz="4000" smtClean="0"/>
              <a:t>Multicast en LAN</a:t>
            </a:r>
          </a:p>
        </p:txBody>
      </p:sp>
      <p:sp>
        <p:nvSpPr>
          <p:cNvPr id="5124" name="Rectangle 3"/>
          <p:cNvSpPr>
            <a:spLocks noGrp="1" noChangeArrowheads="1"/>
          </p:cNvSpPr>
          <p:nvPr>
            <p:ph type="body" idx="1"/>
          </p:nvPr>
        </p:nvSpPr>
        <p:spPr>
          <a:xfrm>
            <a:off x="685800" y="1676400"/>
            <a:ext cx="7772400" cy="4343400"/>
          </a:xfrm>
        </p:spPr>
        <p:txBody>
          <a:bodyPr/>
          <a:lstStyle/>
          <a:p>
            <a:pPr eaLnBrk="1" hangingPunct="1"/>
            <a:r>
              <a:rPr lang="es-ES" sz="2800" smtClean="0"/>
              <a:t>El tráfico multicast no es aislado normalmente por los conmutadores</a:t>
            </a:r>
          </a:p>
          <a:p>
            <a:pPr eaLnBrk="1" hangingPunct="1"/>
            <a:r>
              <a:rPr lang="es-ES" sz="2800" smtClean="0"/>
              <a:t>Muchos protocolos utilizan multicast en la LAN:</a:t>
            </a:r>
          </a:p>
          <a:p>
            <a:pPr lvl="1" eaLnBrk="1" hangingPunct="1"/>
            <a:r>
              <a:rPr lang="es-ES" sz="2400" smtClean="0"/>
              <a:t>Spanning tree (dirección 01-80-C2-00-00-00)</a:t>
            </a:r>
          </a:p>
          <a:p>
            <a:pPr lvl="1" eaLnBrk="1" hangingPunct="1"/>
            <a:r>
              <a:rPr lang="es-ES" sz="2400" smtClean="0"/>
              <a:t>Protocolos de routing: OSPF, IS-IS, RIP, etc.</a:t>
            </a:r>
          </a:p>
          <a:p>
            <a:pPr lvl="1" eaLnBrk="1" hangingPunct="1"/>
            <a:r>
              <a:rPr lang="es-ES" sz="2400" smtClean="0"/>
              <a:t>Protocolos propietarios: Appletalk, IPX, CDP, etc.</a:t>
            </a:r>
          </a:p>
          <a:p>
            <a:pPr eaLnBrk="1" hangingPunct="1"/>
            <a:r>
              <a:rPr lang="es-ES" sz="2800" smtClean="0"/>
              <a:t>El tráfico multicast en una LAN puede ser importante aun cuando a nivel 3 (los routers) no esté habilitado el multicast</a:t>
            </a:r>
          </a:p>
        </p:txBody>
      </p:sp>
    </p:spTree>
  </p:cSld>
  <p:clrMapOvr>
    <a:masterClrMapping/>
  </p:clrMapOvr>
  <p:transition spd="med">
    <p:cover dir="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Marcador de número de diapositiva"/>
          <p:cNvSpPr>
            <a:spLocks noGrp="1"/>
          </p:cNvSpPr>
          <p:nvPr>
            <p:ph type="sldNum" sz="quarter" idx="10"/>
          </p:nvPr>
        </p:nvSpPr>
        <p:spPr>
          <a:noFill/>
        </p:spPr>
        <p:txBody>
          <a:bodyPr/>
          <a:lstStyle/>
          <a:p>
            <a:r>
              <a:rPr lang="es-ES" smtClean="0"/>
              <a:t>Ampliación Redes 1-</a:t>
            </a:r>
            <a:fld id="{122810EA-2E04-4DEA-BFEC-1CEB5A271769}" type="slidenum">
              <a:rPr lang="es-ES" smtClean="0"/>
              <a:pPr/>
              <a:t>40</a:t>
            </a:fld>
            <a:endParaRPr lang="es-ES" smtClean="0"/>
          </a:p>
        </p:txBody>
      </p:sp>
      <p:sp>
        <p:nvSpPr>
          <p:cNvPr id="39939" name="Rectangle 2"/>
          <p:cNvSpPr>
            <a:spLocks noGrp="1" noChangeArrowheads="1"/>
          </p:cNvSpPr>
          <p:nvPr>
            <p:ph type="title"/>
          </p:nvPr>
        </p:nvSpPr>
        <p:spPr>
          <a:xfrm>
            <a:off x="685800" y="381000"/>
            <a:ext cx="7772400" cy="1143000"/>
          </a:xfrm>
        </p:spPr>
        <p:txBody>
          <a:bodyPr/>
          <a:lstStyle/>
          <a:p>
            <a:pPr eaLnBrk="1" hangingPunct="1"/>
            <a:r>
              <a:rPr lang="es-ES" sz="3600" smtClean="0">
                <a:latin typeface="Arial" charset="0"/>
              </a:rPr>
              <a:t>Tipos de mensajes en IGMPv2</a:t>
            </a:r>
          </a:p>
        </p:txBody>
      </p:sp>
      <p:graphicFrame>
        <p:nvGraphicFramePr>
          <p:cNvPr id="793672" name="Group 72"/>
          <p:cNvGraphicFramePr>
            <a:graphicFrameLocks noGrp="1"/>
          </p:cNvGraphicFramePr>
          <p:nvPr/>
        </p:nvGraphicFramePr>
        <p:xfrm>
          <a:off x="831850" y="1835150"/>
          <a:ext cx="7772400" cy="4104640"/>
        </p:xfrm>
        <a:graphic>
          <a:graphicData uri="http://schemas.openxmlformats.org/drawingml/2006/table">
            <a:tbl>
              <a:tblPr/>
              <a:tblGrid>
                <a:gridCol w="2438400"/>
                <a:gridCol w="990600"/>
                <a:gridCol w="3124200"/>
                <a:gridCol w="1219200"/>
              </a:tblGrid>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Tipo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Emitido por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Función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Dirección de destino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Consulta General (General Query)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Routers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Preguntar a los hosts si están interesados en algún grupo multicast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224.0.0.1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Consulta específica de grupo (Group-Specific Query)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Routers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Preguntar a los hosts si están interesados en un determinado grupo multicast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La del grupo en cuestión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Informe de Pertenencia (Membership 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Hosts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Informar a los routers que el host está interesado en un determinado grupo multicast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La del grupo en cuestión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Abandono de Grupo (Leave Group)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Hosts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Informar a los routers que el host deja de estar interesado en un grupo multicast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224.0.0.2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9972" name="Text Box 73"/>
          <p:cNvSpPr txBox="1">
            <a:spLocks noChangeArrowheads="1"/>
          </p:cNvSpPr>
          <p:nvPr/>
        </p:nvSpPr>
        <p:spPr bwMode="auto">
          <a:xfrm>
            <a:off x="61913" y="3716338"/>
            <a:ext cx="622300" cy="274637"/>
          </a:xfrm>
          <a:prstGeom prst="rect">
            <a:avLst/>
          </a:prstGeom>
          <a:noFill/>
          <a:ln w="9525">
            <a:noFill/>
            <a:miter lim="800000"/>
            <a:headEnd/>
            <a:tailEnd/>
          </a:ln>
        </p:spPr>
        <p:txBody>
          <a:bodyPr wrap="none">
            <a:spAutoFit/>
          </a:bodyPr>
          <a:lstStyle/>
          <a:p>
            <a:r>
              <a:rPr lang="es-ES" sz="1200">
                <a:latin typeface="Arial" charset="0"/>
              </a:rPr>
              <a:t>Nuevo</a:t>
            </a:r>
          </a:p>
        </p:txBody>
      </p:sp>
      <p:sp>
        <p:nvSpPr>
          <p:cNvPr id="39973" name="Text Box 74"/>
          <p:cNvSpPr txBox="1">
            <a:spLocks noChangeArrowheads="1"/>
          </p:cNvSpPr>
          <p:nvPr/>
        </p:nvSpPr>
        <p:spPr bwMode="auto">
          <a:xfrm>
            <a:off x="34925" y="5373688"/>
            <a:ext cx="622300" cy="274637"/>
          </a:xfrm>
          <a:prstGeom prst="rect">
            <a:avLst/>
          </a:prstGeom>
          <a:noFill/>
          <a:ln w="9525">
            <a:noFill/>
            <a:miter lim="800000"/>
            <a:headEnd/>
            <a:tailEnd/>
          </a:ln>
        </p:spPr>
        <p:txBody>
          <a:bodyPr wrap="none">
            <a:spAutoFit/>
          </a:bodyPr>
          <a:lstStyle/>
          <a:p>
            <a:r>
              <a:rPr lang="es-ES" sz="1200">
                <a:latin typeface="Arial" charset="0"/>
              </a:rPr>
              <a:t>Nuevo</a:t>
            </a:r>
          </a:p>
        </p:txBody>
      </p:sp>
      <p:sp>
        <p:nvSpPr>
          <p:cNvPr id="39974" name="Line 75"/>
          <p:cNvSpPr>
            <a:spLocks noChangeShapeType="1"/>
          </p:cNvSpPr>
          <p:nvPr/>
        </p:nvSpPr>
        <p:spPr bwMode="auto">
          <a:xfrm>
            <a:off x="611188" y="5516563"/>
            <a:ext cx="144462" cy="0"/>
          </a:xfrm>
          <a:prstGeom prst="line">
            <a:avLst/>
          </a:prstGeom>
          <a:noFill/>
          <a:ln w="9525">
            <a:solidFill>
              <a:schemeClr val="tx1"/>
            </a:solidFill>
            <a:round/>
            <a:headEnd/>
            <a:tailEnd type="triangle" w="med" len="med"/>
          </a:ln>
        </p:spPr>
        <p:txBody>
          <a:bodyPr/>
          <a:lstStyle/>
          <a:p>
            <a:endParaRPr lang="es-ES"/>
          </a:p>
        </p:txBody>
      </p:sp>
      <p:sp>
        <p:nvSpPr>
          <p:cNvPr id="39975" name="Line 76"/>
          <p:cNvSpPr>
            <a:spLocks noChangeShapeType="1"/>
          </p:cNvSpPr>
          <p:nvPr/>
        </p:nvSpPr>
        <p:spPr bwMode="auto">
          <a:xfrm>
            <a:off x="611188" y="3860800"/>
            <a:ext cx="144462" cy="0"/>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spd="med">
    <p:cover dir="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2 Marcador de número de diapositiva"/>
          <p:cNvSpPr>
            <a:spLocks noGrp="1"/>
          </p:cNvSpPr>
          <p:nvPr>
            <p:ph type="sldNum" sz="quarter" idx="10"/>
          </p:nvPr>
        </p:nvSpPr>
        <p:spPr>
          <a:noFill/>
        </p:spPr>
        <p:txBody>
          <a:bodyPr/>
          <a:lstStyle/>
          <a:p>
            <a:r>
              <a:rPr lang="es-ES" smtClean="0"/>
              <a:t>Ampliación Redes 1-</a:t>
            </a:r>
            <a:fld id="{8FF66BB4-72AC-4397-B318-598102FD3D47}" type="slidenum">
              <a:rPr lang="es-ES" smtClean="0"/>
              <a:pPr/>
              <a:t>41</a:t>
            </a:fld>
            <a:endParaRPr lang="es-ES" smtClean="0"/>
          </a:p>
        </p:txBody>
      </p:sp>
      <p:sp>
        <p:nvSpPr>
          <p:cNvPr id="40963" name="Rectangle 2"/>
          <p:cNvSpPr>
            <a:spLocks noGrp="1" noChangeArrowheads="1"/>
          </p:cNvSpPr>
          <p:nvPr>
            <p:ph type="title"/>
          </p:nvPr>
        </p:nvSpPr>
        <p:spPr>
          <a:xfrm>
            <a:off x="609600" y="152400"/>
            <a:ext cx="8001000" cy="1143000"/>
          </a:xfrm>
        </p:spPr>
        <p:txBody>
          <a:bodyPr/>
          <a:lstStyle/>
          <a:p>
            <a:pPr eaLnBrk="1" hangingPunct="1"/>
            <a:r>
              <a:rPr lang="es-ES" sz="3600" smtClean="0"/>
              <a:t>Proceso abandonar (leave) de IGMPv2 (I)</a:t>
            </a:r>
          </a:p>
        </p:txBody>
      </p:sp>
      <p:sp>
        <p:nvSpPr>
          <p:cNvPr id="40964" name="Line 3"/>
          <p:cNvSpPr>
            <a:spLocks noChangeShapeType="1"/>
          </p:cNvSpPr>
          <p:nvPr/>
        </p:nvSpPr>
        <p:spPr bwMode="auto">
          <a:xfrm>
            <a:off x="749300" y="3836988"/>
            <a:ext cx="7185025" cy="1587"/>
          </a:xfrm>
          <a:prstGeom prst="line">
            <a:avLst/>
          </a:prstGeom>
          <a:noFill/>
          <a:ln w="25400">
            <a:solidFill>
              <a:schemeClr val="accent2"/>
            </a:solidFill>
            <a:round/>
            <a:headEnd/>
            <a:tailEnd/>
          </a:ln>
        </p:spPr>
        <p:txBody>
          <a:bodyPr/>
          <a:lstStyle/>
          <a:p>
            <a:endParaRPr lang="es-ES"/>
          </a:p>
        </p:txBody>
      </p:sp>
      <p:sp>
        <p:nvSpPr>
          <p:cNvPr id="40965" name="Line 4"/>
          <p:cNvSpPr>
            <a:spLocks noChangeShapeType="1"/>
          </p:cNvSpPr>
          <p:nvPr/>
        </p:nvSpPr>
        <p:spPr bwMode="auto">
          <a:xfrm rot="16200000" flipH="1">
            <a:off x="1837531" y="3375819"/>
            <a:ext cx="919163" cy="3175"/>
          </a:xfrm>
          <a:prstGeom prst="line">
            <a:avLst/>
          </a:prstGeom>
          <a:noFill/>
          <a:ln w="25400">
            <a:solidFill>
              <a:schemeClr val="accent2"/>
            </a:solidFill>
            <a:round/>
            <a:headEnd/>
            <a:tailEnd/>
          </a:ln>
        </p:spPr>
        <p:txBody>
          <a:bodyPr/>
          <a:lstStyle/>
          <a:p>
            <a:endParaRPr lang="es-ES"/>
          </a:p>
        </p:txBody>
      </p:sp>
      <p:sp>
        <p:nvSpPr>
          <p:cNvPr id="40966" name="Line 5"/>
          <p:cNvSpPr>
            <a:spLocks noChangeShapeType="1"/>
          </p:cNvSpPr>
          <p:nvPr/>
        </p:nvSpPr>
        <p:spPr bwMode="auto">
          <a:xfrm rot="5400000">
            <a:off x="2421732" y="4277519"/>
            <a:ext cx="903287" cy="3175"/>
          </a:xfrm>
          <a:prstGeom prst="line">
            <a:avLst/>
          </a:prstGeom>
          <a:noFill/>
          <a:ln w="25400">
            <a:solidFill>
              <a:schemeClr val="accent2"/>
            </a:solidFill>
            <a:round/>
            <a:headEnd/>
            <a:tailEnd/>
          </a:ln>
        </p:spPr>
        <p:txBody>
          <a:bodyPr/>
          <a:lstStyle/>
          <a:p>
            <a:endParaRPr lang="es-ES"/>
          </a:p>
        </p:txBody>
      </p:sp>
      <p:sp>
        <p:nvSpPr>
          <p:cNvPr id="40967" name="Line 6"/>
          <p:cNvSpPr>
            <a:spLocks noChangeShapeType="1"/>
          </p:cNvSpPr>
          <p:nvPr/>
        </p:nvSpPr>
        <p:spPr bwMode="auto">
          <a:xfrm rot="5400000">
            <a:off x="5484019" y="4287044"/>
            <a:ext cx="919162" cy="0"/>
          </a:xfrm>
          <a:prstGeom prst="line">
            <a:avLst/>
          </a:prstGeom>
          <a:noFill/>
          <a:ln w="25400">
            <a:solidFill>
              <a:schemeClr val="accent2"/>
            </a:solidFill>
            <a:round/>
            <a:headEnd/>
            <a:tailEnd/>
          </a:ln>
        </p:spPr>
        <p:txBody>
          <a:bodyPr/>
          <a:lstStyle/>
          <a:p>
            <a:endParaRPr lang="es-ES"/>
          </a:p>
        </p:txBody>
      </p:sp>
      <p:sp>
        <p:nvSpPr>
          <p:cNvPr id="40968" name="Line 7"/>
          <p:cNvSpPr>
            <a:spLocks noChangeShapeType="1"/>
          </p:cNvSpPr>
          <p:nvPr/>
        </p:nvSpPr>
        <p:spPr bwMode="auto">
          <a:xfrm rot="5400000">
            <a:off x="6455568" y="3358357"/>
            <a:ext cx="957263" cy="0"/>
          </a:xfrm>
          <a:prstGeom prst="line">
            <a:avLst/>
          </a:prstGeom>
          <a:noFill/>
          <a:ln w="25400">
            <a:solidFill>
              <a:schemeClr val="accent2"/>
            </a:solidFill>
            <a:round/>
            <a:headEnd/>
            <a:tailEnd/>
          </a:ln>
        </p:spPr>
        <p:txBody>
          <a:bodyPr/>
          <a:lstStyle/>
          <a:p>
            <a:endParaRPr lang="es-ES"/>
          </a:p>
        </p:txBody>
      </p:sp>
      <p:sp>
        <p:nvSpPr>
          <p:cNvPr id="40969" name="Line 8"/>
          <p:cNvSpPr>
            <a:spLocks noChangeShapeType="1"/>
          </p:cNvSpPr>
          <p:nvPr/>
        </p:nvSpPr>
        <p:spPr bwMode="auto">
          <a:xfrm rot="5400000">
            <a:off x="4055268" y="3396457"/>
            <a:ext cx="881063" cy="0"/>
          </a:xfrm>
          <a:prstGeom prst="line">
            <a:avLst/>
          </a:prstGeom>
          <a:noFill/>
          <a:ln w="25400">
            <a:solidFill>
              <a:schemeClr val="accent2"/>
            </a:solidFill>
            <a:round/>
            <a:headEnd/>
            <a:tailEnd/>
          </a:ln>
        </p:spPr>
        <p:txBody>
          <a:bodyPr/>
          <a:lstStyle/>
          <a:p>
            <a:endParaRPr lang="es-ES"/>
          </a:p>
        </p:txBody>
      </p:sp>
      <p:pic>
        <p:nvPicPr>
          <p:cNvPr id="40970" name="Picture 9"/>
          <p:cNvPicPr>
            <a:picLocks noChangeArrowheads="1"/>
          </p:cNvPicPr>
          <p:nvPr/>
        </p:nvPicPr>
        <p:blipFill>
          <a:blip r:embed="rId3" cstate="print"/>
          <a:srcRect/>
          <a:stretch>
            <a:fillRect/>
          </a:stretch>
        </p:blipFill>
        <p:spPr bwMode="auto">
          <a:xfrm>
            <a:off x="1981200" y="2346325"/>
            <a:ext cx="685800" cy="762000"/>
          </a:xfrm>
          <a:prstGeom prst="rect">
            <a:avLst/>
          </a:prstGeom>
          <a:noFill/>
          <a:ln w="12700">
            <a:noFill/>
            <a:miter lim="800000"/>
            <a:headEnd/>
            <a:tailEnd/>
          </a:ln>
        </p:spPr>
      </p:pic>
      <p:pic>
        <p:nvPicPr>
          <p:cNvPr id="40971" name="Picture 10"/>
          <p:cNvPicPr>
            <a:picLocks noChangeArrowheads="1"/>
          </p:cNvPicPr>
          <p:nvPr/>
        </p:nvPicPr>
        <p:blipFill>
          <a:blip r:embed="rId4" cstate="print"/>
          <a:srcRect/>
          <a:stretch>
            <a:fillRect/>
          </a:stretch>
        </p:blipFill>
        <p:spPr bwMode="auto">
          <a:xfrm>
            <a:off x="2438400" y="4632325"/>
            <a:ext cx="969963" cy="609600"/>
          </a:xfrm>
          <a:prstGeom prst="rect">
            <a:avLst/>
          </a:prstGeom>
          <a:noFill/>
          <a:ln w="12700">
            <a:noFill/>
            <a:miter lim="800000"/>
            <a:headEnd/>
            <a:tailEnd/>
          </a:ln>
        </p:spPr>
      </p:pic>
      <p:pic>
        <p:nvPicPr>
          <p:cNvPr id="40972" name="Picture 11"/>
          <p:cNvPicPr>
            <a:picLocks noChangeArrowheads="1"/>
          </p:cNvPicPr>
          <p:nvPr/>
        </p:nvPicPr>
        <p:blipFill>
          <a:blip r:embed="rId3" cstate="print"/>
          <a:srcRect/>
          <a:stretch>
            <a:fillRect/>
          </a:stretch>
        </p:blipFill>
        <p:spPr bwMode="auto">
          <a:xfrm>
            <a:off x="6629400" y="2346325"/>
            <a:ext cx="685800" cy="762000"/>
          </a:xfrm>
          <a:prstGeom prst="rect">
            <a:avLst/>
          </a:prstGeom>
          <a:noFill/>
          <a:ln w="12700">
            <a:noFill/>
            <a:miter lim="800000"/>
            <a:headEnd/>
            <a:tailEnd/>
          </a:ln>
        </p:spPr>
      </p:pic>
      <p:pic>
        <p:nvPicPr>
          <p:cNvPr id="40973" name="Picture 12"/>
          <p:cNvPicPr>
            <a:picLocks noChangeArrowheads="1"/>
          </p:cNvPicPr>
          <p:nvPr/>
        </p:nvPicPr>
        <p:blipFill>
          <a:blip r:embed="rId3" cstate="print"/>
          <a:srcRect/>
          <a:stretch>
            <a:fillRect/>
          </a:stretch>
        </p:blipFill>
        <p:spPr bwMode="auto">
          <a:xfrm>
            <a:off x="4191000" y="2346325"/>
            <a:ext cx="685800" cy="762000"/>
          </a:xfrm>
          <a:prstGeom prst="rect">
            <a:avLst/>
          </a:prstGeom>
          <a:noFill/>
          <a:ln w="12700">
            <a:noFill/>
            <a:miter lim="800000"/>
            <a:headEnd/>
            <a:tailEnd/>
          </a:ln>
        </p:spPr>
      </p:pic>
      <p:sp>
        <p:nvSpPr>
          <p:cNvPr id="40974" name="Text Box 13"/>
          <p:cNvSpPr txBox="1">
            <a:spLocks noChangeArrowheads="1"/>
          </p:cNvSpPr>
          <p:nvPr/>
        </p:nvSpPr>
        <p:spPr bwMode="auto">
          <a:xfrm>
            <a:off x="6781800" y="2422525"/>
            <a:ext cx="312738" cy="304800"/>
          </a:xfrm>
          <a:prstGeom prst="rect">
            <a:avLst/>
          </a:prstGeom>
          <a:noFill/>
          <a:ln w="9525">
            <a:noFill/>
            <a:miter lim="800000"/>
            <a:headEnd/>
            <a:tailEnd/>
          </a:ln>
        </p:spPr>
        <p:txBody>
          <a:bodyPr wrap="none">
            <a:spAutoFit/>
          </a:bodyPr>
          <a:lstStyle/>
          <a:p>
            <a:r>
              <a:rPr lang="es-ES" sz="1400" b="1">
                <a:latin typeface="Arial" charset="0"/>
              </a:rPr>
              <a:t>C</a:t>
            </a:r>
          </a:p>
        </p:txBody>
      </p:sp>
      <p:sp>
        <p:nvSpPr>
          <p:cNvPr id="40975" name="Text Box 14"/>
          <p:cNvSpPr txBox="1">
            <a:spLocks noChangeArrowheads="1"/>
          </p:cNvSpPr>
          <p:nvPr/>
        </p:nvSpPr>
        <p:spPr bwMode="auto">
          <a:xfrm>
            <a:off x="4343400" y="2422525"/>
            <a:ext cx="312738" cy="304800"/>
          </a:xfrm>
          <a:prstGeom prst="rect">
            <a:avLst/>
          </a:prstGeom>
          <a:noFill/>
          <a:ln w="9525">
            <a:noFill/>
            <a:miter lim="800000"/>
            <a:headEnd/>
            <a:tailEnd/>
          </a:ln>
        </p:spPr>
        <p:txBody>
          <a:bodyPr wrap="none">
            <a:spAutoFit/>
          </a:bodyPr>
          <a:lstStyle/>
          <a:p>
            <a:r>
              <a:rPr lang="es-ES" sz="1400" b="1">
                <a:latin typeface="Arial" charset="0"/>
              </a:rPr>
              <a:t>B</a:t>
            </a:r>
          </a:p>
        </p:txBody>
      </p:sp>
      <p:sp>
        <p:nvSpPr>
          <p:cNvPr id="40976" name="Text Box 15"/>
          <p:cNvSpPr txBox="1">
            <a:spLocks noChangeArrowheads="1"/>
          </p:cNvSpPr>
          <p:nvPr/>
        </p:nvSpPr>
        <p:spPr bwMode="auto">
          <a:xfrm>
            <a:off x="2151063" y="2422525"/>
            <a:ext cx="312737" cy="304800"/>
          </a:xfrm>
          <a:prstGeom prst="rect">
            <a:avLst/>
          </a:prstGeom>
          <a:noFill/>
          <a:ln w="9525">
            <a:noFill/>
            <a:miter lim="800000"/>
            <a:headEnd/>
            <a:tailEnd/>
          </a:ln>
        </p:spPr>
        <p:txBody>
          <a:bodyPr wrap="none">
            <a:spAutoFit/>
          </a:bodyPr>
          <a:lstStyle/>
          <a:p>
            <a:r>
              <a:rPr lang="es-ES" sz="1400" b="1">
                <a:latin typeface="Arial" charset="0"/>
              </a:rPr>
              <a:t>A</a:t>
            </a:r>
          </a:p>
        </p:txBody>
      </p:sp>
      <p:sp>
        <p:nvSpPr>
          <p:cNvPr id="40977" name="Text Box 16"/>
          <p:cNvSpPr txBox="1">
            <a:spLocks noChangeArrowheads="1"/>
          </p:cNvSpPr>
          <p:nvPr/>
        </p:nvSpPr>
        <p:spPr bwMode="auto">
          <a:xfrm>
            <a:off x="2790825" y="4708525"/>
            <a:ext cx="227013"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X</a:t>
            </a:r>
          </a:p>
        </p:txBody>
      </p:sp>
      <p:pic>
        <p:nvPicPr>
          <p:cNvPr id="40978" name="Picture 17"/>
          <p:cNvPicPr>
            <a:picLocks noChangeArrowheads="1"/>
          </p:cNvPicPr>
          <p:nvPr/>
        </p:nvPicPr>
        <p:blipFill>
          <a:blip r:embed="rId4" cstate="print"/>
          <a:srcRect/>
          <a:stretch>
            <a:fillRect/>
          </a:stretch>
        </p:blipFill>
        <p:spPr bwMode="auto">
          <a:xfrm>
            <a:off x="5486400" y="4708525"/>
            <a:ext cx="969963" cy="609600"/>
          </a:xfrm>
          <a:prstGeom prst="rect">
            <a:avLst/>
          </a:prstGeom>
          <a:noFill/>
          <a:ln w="12700">
            <a:noFill/>
            <a:miter lim="800000"/>
            <a:headEnd/>
            <a:tailEnd/>
          </a:ln>
        </p:spPr>
      </p:pic>
      <p:sp>
        <p:nvSpPr>
          <p:cNvPr id="40979" name="Text Box 18"/>
          <p:cNvSpPr txBox="1">
            <a:spLocks noChangeArrowheads="1"/>
          </p:cNvSpPr>
          <p:nvPr/>
        </p:nvSpPr>
        <p:spPr bwMode="auto">
          <a:xfrm>
            <a:off x="5848350" y="4784725"/>
            <a:ext cx="227013"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Y</a:t>
            </a:r>
          </a:p>
        </p:txBody>
      </p:sp>
      <p:sp>
        <p:nvSpPr>
          <p:cNvPr id="40980" name="Text Box 19"/>
          <p:cNvSpPr txBox="1">
            <a:spLocks noChangeArrowheads="1"/>
          </p:cNvSpPr>
          <p:nvPr/>
        </p:nvSpPr>
        <p:spPr bwMode="auto">
          <a:xfrm>
            <a:off x="1447800" y="5165725"/>
            <a:ext cx="2895600" cy="517525"/>
          </a:xfrm>
          <a:prstGeom prst="rect">
            <a:avLst/>
          </a:prstGeom>
          <a:noFill/>
          <a:ln w="9525">
            <a:noFill/>
            <a:miter lim="800000"/>
            <a:headEnd/>
            <a:tailEnd/>
          </a:ln>
        </p:spPr>
        <p:txBody>
          <a:bodyPr>
            <a:spAutoFit/>
          </a:bodyPr>
          <a:lstStyle/>
          <a:p>
            <a:pPr algn="ctr"/>
            <a:r>
              <a:rPr lang="es-ES" sz="1400" b="1">
                <a:latin typeface="Arial" charset="0"/>
              </a:rPr>
              <a:t>Router multicast</a:t>
            </a:r>
          </a:p>
          <a:p>
            <a:pPr algn="ctr"/>
            <a:r>
              <a:rPr lang="es-ES" sz="1400" b="1">
                <a:latin typeface="Arial" charset="0"/>
              </a:rPr>
              <a:t>Query router </a:t>
            </a:r>
          </a:p>
        </p:txBody>
      </p:sp>
      <p:sp>
        <p:nvSpPr>
          <p:cNvPr id="40981" name="Text Box 20"/>
          <p:cNvSpPr txBox="1">
            <a:spLocks noChangeArrowheads="1"/>
          </p:cNvSpPr>
          <p:nvPr/>
        </p:nvSpPr>
        <p:spPr bwMode="auto">
          <a:xfrm>
            <a:off x="1295400" y="1812925"/>
            <a:ext cx="1981200" cy="517525"/>
          </a:xfrm>
          <a:prstGeom prst="rect">
            <a:avLst/>
          </a:prstGeom>
          <a:noFill/>
          <a:ln w="9525">
            <a:noFill/>
            <a:miter lim="800000"/>
            <a:headEnd/>
            <a:tailEnd/>
          </a:ln>
        </p:spPr>
        <p:txBody>
          <a:bodyPr>
            <a:spAutoFit/>
          </a:bodyPr>
          <a:lstStyle/>
          <a:p>
            <a:pPr algn="ctr"/>
            <a:r>
              <a:rPr lang="es-ES" sz="1400" b="1">
                <a:latin typeface="Arial" charset="0"/>
              </a:rPr>
              <a:t>Miembro de</a:t>
            </a:r>
          </a:p>
          <a:p>
            <a:pPr algn="ctr"/>
            <a:r>
              <a:rPr lang="es-ES" sz="1400" b="1">
                <a:latin typeface="Arial" charset="0"/>
              </a:rPr>
              <a:t>224.2.2.2</a:t>
            </a:r>
          </a:p>
        </p:txBody>
      </p:sp>
      <p:sp>
        <p:nvSpPr>
          <p:cNvPr id="40982" name="Text Box 21"/>
          <p:cNvSpPr txBox="1">
            <a:spLocks noChangeArrowheads="1"/>
          </p:cNvSpPr>
          <p:nvPr/>
        </p:nvSpPr>
        <p:spPr bwMode="auto">
          <a:xfrm>
            <a:off x="3505200" y="1812925"/>
            <a:ext cx="1981200" cy="517525"/>
          </a:xfrm>
          <a:prstGeom prst="rect">
            <a:avLst/>
          </a:prstGeom>
          <a:noFill/>
          <a:ln w="9525">
            <a:noFill/>
            <a:miter lim="800000"/>
            <a:headEnd/>
            <a:tailEnd/>
          </a:ln>
        </p:spPr>
        <p:txBody>
          <a:bodyPr>
            <a:spAutoFit/>
          </a:bodyPr>
          <a:lstStyle/>
          <a:p>
            <a:pPr algn="ctr"/>
            <a:r>
              <a:rPr lang="es-ES" sz="1400" b="1">
                <a:latin typeface="Arial" charset="0"/>
              </a:rPr>
              <a:t>Miembro de</a:t>
            </a:r>
          </a:p>
          <a:p>
            <a:pPr algn="ctr"/>
            <a:r>
              <a:rPr lang="es-ES" sz="1400" b="1">
                <a:latin typeface="Arial" charset="0"/>
              </a:rPr>
              <a:t>224.1.1.1</a:t>
            </a:r>
          </a:p>
        </p:txBody>
      </p:sp>
      <p:sp>
        <p:nvSpPr>
          <p:cNvPr id="40983" name="Text Box 22"/>
          <p:cNvSpPr txBox="1">
            <a:spLocks noChangeArrowheads="1"/>
          </p:cNvSpPr>
          <p:nvPr/>
        </p:nvSpPr>
        <p:spPr bwMode="auto">
          <a:xfrm>
            <a:off x="5943600" y="1812925"/>
            <a:ext cx="1981200" cy="517525"/>
          </a:xfrm>
          <a:prstGeom prst="rect">
            <a:avLst/>
          </a:prstGeom>
          <a:noFill/>
          <a:ln w="9525">
            <a:noFill/>
            <a:miter lim="800000"/>
            <a:headEnd/>
            <a:tailEnd/>
          </a:ln>
        </p:spPr>
        <p:txBody>
          <a:bodyPr>
            <a:spAutoFit/>
          </a:bodyPr>
          <a:lstStyle/>
          <a:p>
            <a:pPr algn="ctr"/>
            <a:r>
              <a:rPr lang="es-ES" sz="1400" b="1">
                <a:latin typeface="Arial" charset="0"/>
              </a:rPr>
              <a:t>Miembro de</a:t>
            </a:r>
          </a:p>
          <a:p>
            <a:pPr algn="ctr"/>
            <a:r>
              <a:rPr lang="es-ES" sz="1400" b="1">
                <a:latin typeface="Arial" charset="0"/>
              </a:rPr>
              <a:t>224.2.2.2</a:t>
            </a:r>
          </a:p>
        </p:txBody>
      </p:sp>
      <p:sp>
        <p:nvSpPr>
          <p:cNvPr id="40984" name="Text Box 23"/>
          <p:cNvSpPr txBox="1">
            <a:spLocks noChangeArrowheads="1"/>
          </p:cNvSpPr>
          <p:nvPr/>
        </p:nvSpPr>
        <p:spPr bwMode="auto">
          <a:xfrm>
            <a:off x="4572000" y="5181600"/>
            <a:ext cx="2895600" cy="304800"/>
          </a:xfrm>
          <a:prstGeom prst="rect">
            <a:avLst/>
          </a:prstGeom>
          <a:noFill/>
          <a:ln w="9525">
            <a:noFill/>
            <a:miter lim="800000"/>
            <a:headEnd/>
            <a:tailEnd/>
          </a:ln>
        </p:spPr>
        <p:txBody>
          <a:bodyPr>
            <a:spAutoFit/>
          </a:bodyPr>
          <a:lstStyle/>
          <a:p>
            <a:pPr algn="ctr"/>
            <a:r>
              <a:rPr lang="es-ES" sz="1400" b="1">
                <a:latin typeface="Arial" charset="0"/>
              </a:rPr>
              <a:t>Router multicast </a:t>
            </a:r>
          </a:p>
        </p:txBody>
      </p:sp>
      <p:sp>
        <p:nvSpPr>
          <p:cNvPr id="795676" name="Text Box 28"/>
          <p:cNvSpPr txBox="1">
            <a:spLocks noChangeArrowheads="1"/>
          </p:cNvSpPr>
          <p:nvPr/>
        </p:nvSpPr>
        <p:spPr bwMode="auto">
          <a:xfrm>
            <a:off x="5486400" y="1295400"/>
            <a:ext cx="2667000" cy="517525"/>
          </a:xfrm>
          <a:prstGeom prst="rect">
            <a:avLst/>
          </a:prstGeom>
          <a:noFill/>
          <a:ln w="9525">
            <a:noFill/>
            <a:miter lim="800000"/>
            <a:headEnd/>
            <a:tailEnd/>
          </a:ln>
        </p:spPr>
        <p:txBody>
          <a:bodyPr>
            <a:spAutoFit/>
          </a:bodyPr>
          <a:lstStyle/>
          <a:p>
            <a:pPr algn="ctr"/>
            <a:r>
              <a:rPr lang="es-ES" sz="1400" b="1">
                <a:latin typeface="Arial" charset="0"/>
              </a:rPr>
              <a:t>1: La aplicación de C decide abandonar 224.2.2.2</a:t>
            </a:r>
          </a:p>
        </p:txBody>
      </p:sp>
      <p:grpSp>
        <p:nvGrpSpPr>
          <p:cNvPr id="2" name="Group 34"/>
          <p:cNvGrpSpPr>
            <a:grpSpLocks/>
          </p:cNvGrpSpPr>
          <p:nvPr/>
        </p:nvGrpSpPr>
        <p:grpSpPr bwMode="auto">
          <a:xfrm>
            <a:off x="381000" y="3870325"/>
            <a:ext cx="2362200" cy="838200"/>
            <a:chOff x="672" y="2496"/>
            <a:chExt cx="1488" cy="528"/>
          </a:xfrm>
        </p:grpSpPr>
        <p:sp>
          <p:nvSpPr>
            <p:cNvPr id="41004" name="Text Box 35"/>
            <p:cNvSpPr txBox="1">
              <a:spLocks noChangeArrowheads="1"/>
            </p:cNvSpPr>
            <p:nvPr/>
          </p:nvSpPr>
          <p:spPr bwMode="auto">
            <a:xfrm>
              <a:off x="672" y="2564"/>
              <a:ext cx="1248" cy="460"/>
            </a:xfrm>
            <a:prstGeom prst="rect">
              <a:avLst/>
            </a:prstGeom>
            <a:noFill/>
            <a:ln w="9525">
              <a:noFill/>
              <a:miter lim="800000"/>
              <a:headEnd/>
              <a:tailEnd/>
            </a:ln>
          </p:spPr>
          <p:txBody>
            <a:bodyPr>
              <a:spAutoFit/>
            </a:bodyPr>
            <a:lstStyle/>
            <a:p>
              <a:pPr algn="ctr"/>
              <a:r>
                <a:rPr lang="es-ES" sz="1400" b="1">
                  <a:latin typeface="Arial" charset="0"/>
                </a:rPr>
                <a:t>3: X envía un Group- Specific Query a 224.2.2.2</a:t>
              </a:r>
            </a:p>
          </p:txBody>
        </p:sp>
        <p:sp>
          <p:nvSpPr>
            <p:cNvPr id="41005" name="AutoShape 36"/>
            <p:cNvSpPr>
              <a:spLocks noChangeArrowheads="1"/>
            </p:cNvSpPr>
            <p:nvPr/>
          </p:nvSpPr>
          <p:spPr bwMode="auto">
            <a:xfrm>
              <a:off x="1968" y="2496"/>
              <a:ext cx="192" cy="288"/>
            </a:xfrm>
            <a:prstGeom prst="upArrow">
              <a:avLst>
                <a:gd name="adj1" fmla="val 50000"/>
                <a:gd name="adj2" fmla="val 3750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3</a:t>
              </a:r>
            </a:p>
          </p:txBody>
        </p:sp>
      </p:grpSp>
      <p:grpSp>
        <p:nvGrpSpPr>
          <p:cNvPr id="3" name="Group 37"/>
          <p:cNvGrpSpPr>
            <a:grpSpLocks/>
          </p:cNvGrpSpPr>
          <p:nvPr/>
        </p:nvGrpSpPr>
        <p:grpSpPr bwMode="auto">
          <a:xfrm>
            <a:off x="457200" y="2438400"/>
            <a:ext cx="1676400" cy="1371600"/>
            <a:chOff x="3552" y="1584"/>
            <a:chExt cx="1056" cy="864"/>
          </a:xfrm>
        </p:grpSpPr>
        <p:sp>
          <p:nvSpPr>
            <p:cNvPr id="41002" name="Text Box 38"/>
            <p:cNvSpPr txBox="1">
              <a:spLocks noChangeArrowheads="1"/>
            </p:cNvSpPr>
            <p:nvPr/>
          </p:nvSpPr>
          <p:spPr bwMode="auto">
            <a:xfrm>
              <a:off x="3552" y="1584"/>
              <a:ext cx="1008" cy="460"/>
            </a:xfrm>
            <a:prstGeom prst="rect">
              <a:avLst/>
            </a:prstGeom>
            <a:noFill/>
            <a:ln w="9525">
              <a:noFill/>
              <a:miter lim="800000"/>
              <a:headEnd/>
              <a:tailEnd/>
            </a:ln>
          </p:spPr>
          <p:txBody>
            <a:bodyPr>
              <a:spAutoFit/>
            </a:bodyPr>
            <a:lstStyle/>
            <a:p>
              <a:pPr algn="ctr"/>
              <a:r>
                <a:rPr lang="es-ES" sz="1400" b="1">
                  <a:latin typeface="Arial" charset="0"/>
                </a:rPr>
                <a:t>4: A envía Membership Report a 224.2.2.2</a:t>
              </a:r>
            </a:p>
          </p:txBody>
        </p:sp>
        <p:sp>
          <p:nvSpPr>
            <p:cNvPr id="41003" name="AutoShape 39"/>
            <p:cNvSpPr>
              <a:spLocks noChangeArrowheads="1"/>
            </p:cNvSpPr>
            <p:nvPr/>
          </p:nvSpPr>
          <p:spPr bwMode="auto">
            <a:xfrm>
              <a:off x="4416" y="2112"/>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4</a:t>
              </a:r>
            </a:p>
          </p:txBody>
        </p:sp>
      </p:grpSp>
      <p:sp>
        <p:nvSpPr>
          <p:cNvPr id="795688" name="Text Box 40"/>
          <p:cNvSpPr txBox="1">
            <a:spLocks noChangeArrowheads="1"/>
          </p:cNvSpPr>
          <p:nvPr/>
        </p:nvSpPr>
        <p:spPr bwMode="auto">
          <a:xfrm>
            <a:off x="3048000" y="3886200"/>
            <a:ext cx="2667000" cy="730250"/>
          </a:xfrm>
          <a:prstGeom prst="rect">
            <a:avLst/>
          </a:prstGeom>
          <a:noFill/>
          <a:ln w="9525">
            <a:noFill/>
            <a:miter lim="800000"/>
            <a:headEnd/>
            <a:tailEnd/>
          </a:ln>
        </p:spPr>
        <p:txBody>
          <a:bodyPr>
            <a:spAutoFit/>
          </a:bodyPr>
          <a:lstStyle/>
          <a:p>
            <a:pPr algn="ctr"/>
            <a:r>
              <a:rPr lang="es-ES" sz="1400" b="1">
                <a:latin typeface="Arial" charset="0"/>
              </a:rPr>
              <a:t>5: X decide mantener activo el grupo 224.2.2.2 ya que aun tiene miembros</a:t>
            </a:r>
          </a:p>
        </p:txBody>
      </p:sp>
      <p:sp>
        <p:nvSpPr>
          <p:cNvPr id="795689" name="Text Box 41"/>
          <p:cNvSpPr txBox="1">
            <a:spLocks noChangeArrowheads="1"/>
          </p:cNvSpPr>
          <p:nvPr/>
        </p:nvSpPr>
        <p:spPr bwMode="auto">
          <a:xfrm>
            <a:off x="6096000" y="3886200"/>
            <a:ext cx="2667000" cy="730250"/>
          </a:xfrm>
          <a:prstGeom prst="rect">
            <a:avLst/>
          </a:prstGeom>
          <a:noFill/>
          <a:ln w="9525">
            <a:noFill/>
            <a:miter lim="800000"/>
            <a:headEnd/>
            <a:tailEnd/>
          </a:ln>
        </p:spPr>
        <p:txBody>
          <a:bodyPr>
            <a:spAutoFit/>
          </a:bodyPr>
          <a:lstStyle/>
          <a:p>
            <a:pPr algn="ctr"/>
            <a:r>
              <a:rPr lang="es-ES" sz="1400" b="1">
                <a:latin typeface="Arial" charset="0"/>
              </a:rPr>
              <a:t>6: Y, que lo ha oido todo, decide también  mantener activo el grupo 224.2.2.2</a:t>
            </a:r>
          </a:p>
        </p:txBody>
      </p:sp>
      <p:sp>
        <p:nvSpPr>
          <p:cNvPr id="40990" name="Text Box 42"/>
          <p:cNvSpPr txBox="1">
            <a:spLocks noChangeArrowheads="1"/>
          </p:cNvSpPr>
          <p:nvPr/>
        </p:nvSpPr>
        <p:spPr bwMode="auto">
          <a:xfrm>
            <a:off x="352425" y="4843463"/>
            <a:ext cx="1247775" cy="314325"/>
          </a:xfrm>
          <a:prstGeom prst="rect">
            <a:avLst/>
          </a:prstGeom>
          <a:noFill/>
          <a:ln w="9525">
            <a:solidFill>
              <a:schemeClr val="tx1"/>
            </a:solidFill>
            <a:miter lim="800000"/>
            <a:headEnd/>
            <a:tailEnd/>
          </a:ln>
        </p:spPr>
        <p:txBody>
          <a:bodyPr wrap="none">
            <a:spAutoFit/>
          </a:bodyPr>
          <a:lstStyle/>
          <a:p>
            <a:r>
              <a:rPr lang="es-ES" sz="1400" b="1">
                <a:latin typeface="Arial" charset="0"/>
              </a:rPr>
              <a:t>Grupos de X</a:t>
            </a:r>
          </a:p>
        </p:txBody>
      </p:sp>
      <p:sp>
        <p:nvSpPr>
          <p:cNvPr id="40991" name="Text Box 43"/>
          <p:cNvSpPr txBox="1">
            <a:spLocks noChangeArrowheads="1"/>
          </p:cNvSpPr>
          <p:nvPr/>
        </p:nvSpPr>
        <p:spPr bwMode="auto">
          <a:xfrm>
            <a:off x="381000" y="5157788"/>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224.1.1.1</a:t>
            </a:r>
          </a:p>
        </p:txBody>
      </p:sp>
      <p:sp>
        <p:nvSpPr>
          <p:cNvPr id="40992" name="Text Box 44"/>
          <p:cNvSpPr txBox="1">
            <a:spLocks noChangeArrowheads="1"/>
          </p:cNvSpPr>
          <p:nvPr/>
        </p:nvSpPr>
        <p:spPr bwMode="auto">
          <a:xfrm>
            <a:off x="381000" y="5462588"/>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224.2.2.2</a:t>
            </a:r>
          </a:p>
        </p:txBody>
      </p:sp>
      <p:sp>
        <p:nvSpPr>
          <p:cNvPr id="40993" name="Text Box 45"/>
          <p:cNvSpPr txBox="1">
            <a:spLocks noChangeArrowheads="1"/>
          </p:cNvSpPr>
          <p:nvPr/>
        </p:nvSpPr>
        <p:spPr bwMode="auto">
          <a:xfrm>
            <a:off x="7239000" y="4857750"/>
            <a:ext cx="1247775" cy="314325"/>
          </a:xfrm>
          <a:prstGeom prst="rect">
            <a:avLst/>
          </a:prstGeom>
          <a:noFill/>
          <a:ln w="9525">
            <a:solidFill>
              <a:schemeClr val="tx1"/>
            </a:solidFill>
            <a:miter lim="800000"/>
            <a:headEnd/>
            <a:tailEnd/>
          </a:ln>
        </p:spPr>
        <p:txBody>
          <a:bodyPr wrap="none">
            <a:spAutoFit/>
          </a:bodyPr>
          <a:lstStyle/>
          <a:p>
            <a:r>
              <a:rPr lang="es-ES" sz="1400" b="1">
                <a:latin typeface="Arial" charset="0"/>
              </a:rPr>
              <a:t>Grupos de Y</a:t>
            </a:r>
          </a:p>
        </p:txBody>
      </p:sp>
      <p:sp>
        <p:nvSpPr>
          <p:cNvPr id="40994" name="Text Box 46"/>
          <p:cNvSpPr txBox="1">
            <a:spLocks noChangeArrowheads="1"/>
          </p:cNvSpPr>
          <p:nvPr/>
        </p:nvSpPr>
        <p:spPr bwMode="auto">
          <a:xfrm>
            <a:off x="7267575" y="5172075"/>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224.1.1.1</a:t>
            </a:r>
          </a:p>
        </p:txBody>
      </p:sp>
      <p:sp>
        <p:nvSpPr>
          <p:cNvPr id="40995" name="Text Box 47"/>
          <p:cNvSpPr txBox="1">
            <a:spLocks noChangeArrowheads="1"/>
          </p:cNvSpPr>
          <p:nvPr/>
        </p:nvSpPr>
        <p:spPr bwMode="auto">
          <a:xfrm>
            <a:off x="7267575" y="5476875"/>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224.2.2.2</a:t>
            </a:r>
          </a:p>
        </p:txBody>
      </p:sp>
      <p:grpSp>
        <p:nvGrpSpPr>
          <p:cNvPr id="4" name="Group 50"/>
          <p:cNvGrpSpPr>
            <a:grpSpLocks/>
          </p:cNvGrpSpPr>
          <p:nvPr/>
        </p:nvGrpSpPr>
        <p:grpSpPr bwMode="auto">
          <a:xfrm>
            <a:off x="5105400" y="1905000"/>
            <a:ext cx="2286000" cy="1905000"/>
            <a:chOff x="3216" y="1200"/>
            <a:chExt cx="1440" cy="1200"/>
          </a:xfrm>
        </p:grpSpPr>
        <p:grpSp>
          <p:nvGrpSpPr>
            <p:cNvPr id="40997" name="Group 31"/>
            <p:cNvGrpSpPr>
              <a:grpSpLocks/>
            </p:cNvGrpSpPr>
            <p:nvPr/>
          </p:nvGrpSpPr>
          <p:grpSpPr bwMode="auto">
            <a:xfrm>
              <a:off x="3216" y="1536"/>
              <a:ext cx="1056" cy="864"/>
              <a:chOff x="3552" y="1584"/>
              <a:chExt cx="1056" cy="864"/>
            </a:xfrm>
          </p:grpSpPr>
          <p:sp>
            <p:nvSpPr>
              <p:cNvPr id="41000" name="Text Box 32"/>
              <p:cNvSpPr txBox="1">
                <a:spLocks noChangeArrowheads="1"/>
              </p:cNvSpPr>
              <p:nvPr/>
            </p:nvSpPr>
            <p:spPr bwMode="auto">
              <a:xfrm>
                <a:off x="3552" y="1584"/>
                <a:ext cx="1008" cy="326"/>
              </a:xfrm>
              <a:prstGeom prst="rect">
                <a:avLst/>
              </a:prstGeom>
              <a:noFill/>
              <a:ln w="9525">
                <a:noFill/>
                <a:miter lim="800000"/>
                <a:headEnd/>
                <a:tailEnd/>
              </a:ln>
            </p:spPr>
            <p:txBody>
              <a:bodyPr>
                <a:spAutoFit/>
              </a:bodyPr>
              <a:lstStyle/>
              <a:p>
                <a:pPr algn="ctr"/>
                <a:r>
                  <a:rPr lang="es-ES" sz="1400" b="1">
                    <a:latin typeface="Arial" charset="0"/>
                  </a:rPr>
                  <a:t>2: C envía Leave Group a 224.0.0.2</a:t>
                </a:r>
              </a:p>
            </p:txBody>
          </p:sp>
          <p:sp>
            <p:nvSpPr>
              <p:cNvPr id="41001" name="AutoShape 33"/>
              <p:cNvSpPr>
                <a:spLocks noChangeArrowheads="1"/>
              </p:cNvSpPr>
              <p:nvPr/>
            </p:nvSpPr>
            <p:spPr bwMode="auto">
              <a:xfrm>
                <a:off x="4416" y="2112"/>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2</a:t>
                </a:r>
              </a:p>
            </p:txBody>
          </p:sp>
        </p:grpSp>
        <p:sp>
          <p:nvSpPr>
            <p:cNvPr id="40998" name="Line 48"/>
            <p:cNvSpPr>
              <a:spLocks noChangeShapeType="1"/>
            </p:cNvSpPr>
            <p:nvPr/>
          </p:nvSpPr>
          <p:spPr bwMode="auto">
            <a:xfrm>
              <a:off x="4080" y="1200"/>
              <a:ext cx="576" cy="240"/>
            </a:xfrm>
            <a:prstGeom prst="line">
              <a:avLst/>
            </a:prstGeom>
            <a:noFill/>
            <a:ln w="19050">
              <a:solidFill>
                <a:srgbClr val="FF0000"/>
              </a:solidFill>
              <a:round/>
              <a:headEnd/>
              <a:tailEnd/>
            </a:ln>
          </p:spPr>
          <p:txBody>
            <a:bodyPr/>
            <a:lstStyle/>
            <a:p>
              <a:endParaRPr lang="es-ES"/>
            </a:p>
          </p:txBody>
        </p:sp>
        <p:sp>
          <p:nvSpPr>
            <p:cNvPr id="40999" name="Line 49"/>
            <p:cNvSpPr>
              <a:spLocks noChangeShapeType="1"/>
            </p:cNvSpPr>
            <p:nvPr/>
          </p:nvSpPr>
          <p:spPr bwMode="auto">
            <a:xfrm flipH="1">
              <a:off x="4080" y="1200"/>
              <a:ext cx="576" cy="288"/>
            </a:xfrm>
            <a:prstGeom prst="line">
              <a:avLst/>
            </a:prstGeom>
            <a:noFill/>
            <a:ln w="19050">
              <a:solidFill>
                <a:srgbClr val="FF0000"/>
              </a:solidFill>
              <a:round/>
              <a:headEnd/>
              <a:tailEnd/>
            </a:ln>
          </p:spPr>
          <p:txBody>
            <a:bodyPr/>
            <a:lstStyle/>
            <a:p>
              <a:endParaRPr lang="es-ES"/>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56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9568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956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676" grpId="0" autoUpdateAnimBg="0"/>
      <p:bldP spid="795688" grpId="0" autoUpdateAnimBg="0"/>
      <p:bldP spid="795689"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Marcador de número de diapositiva"/>
          <p:cNvSpPr>
            <a:spLocks noGrp="1"/>
          </p:cNvSpPr>
          <p:nvPr>
            <p:ph type="sldNum" sz="quarter" idx="10"/>
          </p:nvPr>
        </p:nvSpPr>
        <p:spPr>
          <a:noFill/>
        </p:spPr>
        <p:txBody>
          <a:bodyPr/>
          <a:lstStyle/>
          <a:p>
            <a:r>
              <a:rPr lang="es-ES" smtClean="0"/>
              <a:t>Ampliación Redes 1-</a:t>
            </a:r>
            <a:fld id="{9A444976-073D-49ED-89AE-7FE399A23B9B}" type="slidenum">
              <a:rPr lang="es-ES" smtClean="0"/>
              <a:pPr/>
              <a:t>42</a:t>
            </a:fld>
            <a:endParaRPr lang="es-ES" smtClean="0"/>
          </a:p>
        </p:txBody>
      </p:sp>
      <p:sp>
        <p:nvSpPr>
          <p:cNvPr id="41987" name="Rectangle 1026"/>
          <p:cNvSpPr>
            <a:spLocks noGrp="1" noChangeArrowheads="1"/>
          </p:cNvSpPr>
          <p:nvPr>
            <p:ph type="title"/>
          </p:nvPr>
        </p:nvSpPr>
        <p:spPr>
          <a:xfrm>
            <a:off x="609600" y="152400"/>
            <a:ext cx="8153400" cy="1143000"/>
          </a:xfrm>
        </p:spPr>
        <p:txBody>
          <a:bodyPr/>
          <a:lstStyle/>
          <a:p>
            <a:pPr eaLnBrk="1" hangingPunct="1"/>
            <a:r>
              <a:rPr lang="es-ES" sz="3600" smtClean="0"/>
              <a:t>Proceso abandonar (leave) de IGMPv2 (II)</a:t>
            </a:r>
          </a:p>
        </p:txBody>
      </p:sp>
      <p:sp>
        <p:nvSpPr>
          <p:cNvPr id="41988" name="Line 1027"/>
          <p:cNvSpPr>
            <a:spLocks noChangeShapeType="1"/>
          </p:cNvSpPr>
          <p:nvPr/>
        </p:nvSpPr>
        <p:spPr bwMode="auto">
          <a:xfrm>
            <a:off x="749300" y="3836988"/>
            <a:ext cx="7175500" cy="4762"/>
          </a:xfrm>
          <a:prstGeom prst="line">
            <a:avLst/>
          </a:prstGeom>
          <a:noFill/>
          <a:ln w="25400">
            <a:solidFill>
              <a:schemeClr val="accent2"/>
            </a:solidFill>
            <a:round/>
            <a:headEnd/>
            <a:tailEnd/>
          </a:ln>
        </p:spPr>
        <p:txBody>
          <a:bodyPr/>
          <a:lstStyle/>
          <a:p>
            <a:endParaRPr lang="es-ES"/>
          </a:p>
        </p:txBody>
      </p:sp>
      <p:sp>
        <p:nvSpPr>
          <p:cNvPr id="41989" name="Line 1028"/>
          <p:cNvSpPr>
            <a:spLocks noChangeShapeType="1"/>
          </p:cNvSpPr>
          <p:nvPr/>
        </p:nvSpPr>
        <p:spPr bwMode="auto">
          <a:xfrm rot="16200000" flipH="1">
            <a:off x="1842294" y="3380581"/>
            <a:ext cx="909638" cy="3175"/>
          </a:xfrm>
          <a:prstGeom prst="line">
            <a:avLst/>
          </a:prstGeom>
          <a:noFill/>
          <a:ln w="25400">
            <a:solidFill>
              <a:schemeClr val="accent2"/>
            </a:solidFill>
            <a:round/>
            <a:headEnd/>
            <a:tailEnd/>
          </a:ln>
        </p:spPr>
        <p:txBody>
          <a:bodyPr/>
          <a:lstStyle/>
          <a:p>
            <a:endParaRPr lang="es-ES"/>
          </a:p>
        </p:txBody>
      </p:sp>
      <p:sp>
        <p:nvSpPr>
          <p:cNvPr id="41990" name="Line 1029"/>
          <p:cNvSpPr>
            <a:spLocks noChangeShapeType="1"/>
          </p:cNvSpPr>
          <p:nvPr/>
        </p:nvSpPr>
        <p:spPr bwMode="auto">
          <a:xfrm rot="5400000">
            <a:off x="2437607" y="4261644"/>
            <a:ext cx="871537" cy="3175"/>
          </a:xfrm>
          <a:prstGeom prst="line">
            <a:avLst/>
          </a:prstGeom>
          <a:noFill/>
          <a:ln w="25400">
            <a:solidFill>
              <a:schemeClr val="accent2"/>
            </a:solidFill>
            <a:round/>
            <a:headEnd/>
            <a:tailEnd/>
          </a:ln>
        </p:spPr>
        <p:txBody>
          <a:bodyPr/>
          <a:lstStyle/>
          <a:p>
            <a:endParaRPr lang="es-ES"/>
          </a:p>
        </p:txBody>
      </p:sp>
      <p:sp>
        <p:nvSpPr>
          <p:cNvPr id="41991" name="Line 1030"/>
          <p:cNvSpPr>
            <a:spLocks noChangeShapeType="1"/>
          </p:cNvSpPr>
          <p:nvPr/>
        </p:nvSpPr>
        <p:spPr bwMode="auto">
          <a:xfrm rot="5400000">
            <a:off x="5484019" y="4287044"/>
            <a:ext cx="919162" cy="0"/>
          </a:xfrm>
          <a:prstGeom prst="line">
            <a:avLst/>
          </a:prstGeom>
          <a:noFill/>
          <a:ln w="25400">
            <a:solidFill>
              <a:schemeClr val="accent2"/>
            </a:solidFill>
            <a:round/>
            <a:headEnd/>
            <a:tailEnd/>
          </a:ln>
        </p:spPr>
        <p:txBody>
          <a:bodyPr/>
          <a:lstStyle/>
          <a:p>
            <a:endParaRPr lang="es-ES"/>
          </a:p>
        </p:txBody>
      </p:sp>
      <p:sp>
        <p:nvSpPr>
          <p:cNvPr id="41992" name="Line 1031"/>
          <p:cNvSpPr>
            <a:spLocks noChangeShapeType="1"/>
          </p:cNvSpPr>
          <p:nvPr/>
        </p:nvSpPr>
        <p:spPr bwMode="auto">
          <a:xfrm rot="5400000">
            <a:off x="6455568" y="3358357"/>
            <a:ext cx="957263" cy="0"/>
          </a:xfrm>
          <a:prstGeom prst="line">
            <a:avLst/>
          </a:prstGeom>
          <a:noFill/>
          <a:ln w="25400">
            <a:solidFill>
              <a:schemeClr val="accent2"/>
            </a:solidFill>
            <a:round/>
            <a:headEnd/>
            <a:tailEnd/>
          </a:ln>
        </p:spPr>
        <p:txBody>
          <a:bodyPr/>
          <a:lstStyle/>
          <a:p>
            <a:endParaRPr lang="es-ES"/>
          </a:p>
        </p:txBody>
      </p:sp>
      <p:sp>
        <p:nvSpPr>
          <p:cNvPr id="41993" name="Line 1032"/>
          <p:cNvSpPr>
            <a:spLocks noChangeShapeType="1"/>
          </p:cNvSpPr>
          <p:nvPr/>
        </p:nvSpPr>
        <p:spPr bwMode="auto">
          <a:xfrm rot="5400000">
            <a:off x="4283868" y="3396457"/>
            <a:ext cx="881063" cy="0"/>
          </a:xfrm>
          <a:prstGeom prst="line">
            <a:avLst/>
          </a:prstGeom>
          <a:noFill/>
          <a:ln w="25400">
            <a:solidFill>
              <a:schemeClr val="accent2"/>
            </a:solidFill>
            <a:round/>
            <a:headEnd/>
            <a:tailEnd/>
          </a:ln>
        </p:spPr>
        <p:txBody>
          <a:bodyPr/>
          <a:lstStyle/>
          <a:p>
            <a:endParaRPr lang="es-ES"/>
          </a:p>
        </p:txBody>
      </p:sp>
      <p:pic>
        <p:nvPicPr>
          <p:cNvPr id="41994" name="Picture 1033"/>
          <p:cNvPicPr>
            <a:picLocks noChangeArrowheads="1"/>
          </p:cNvPicPr>
          <p:nvPr/>
        </p:nvPicPr>
        <p:blipFill>
          <a:blip r:embed="rId3" cstate="print"/>
          <a:srcRect/>
          <a:stretch>
            <a:fillRect/>
          </a:stretch>
        </p:blipFill>
        <p:spPr bwMode="auto">
          <a:xfrm>
            <a:off x="1981200" y="2346325"/>
            <a:ext cx="685800" cy="762000"/>
          </a:xfrm>
          <a:prstGeom prst="rect">
            <a:avLst/>
          </a:prstGeom>
          <a:noFill/>
          <a:ln w="12700">
            <a:noFill/>
            <a:miter lim="800000"/>
            <a:headEnd/>
            <a:tailEnd/>
          </a:ln>
        </p:spPr>
      </p:pic>
      <p:pic>
        <p:nvPicPr>
          <p:cNvPr id="41995" name="Picture 1034"/>
          <p:cNvPicPr>
            <a:picLocks noChangeArrowheads="1"/>
          </p:cNvPicPr>
          <p:nvPr/>
        </p:nvPicPr>
        <p:blipFill>
          <a:blip r:embed="rId4" cstate="print"/>
          <a:srcRect/>
          <a:stretch>
            <a:fillRect/>
          </a:stretch>
        </p:blipFill>
        <p:spPr bwMode="auto">
          <a:xfrm>
            <a:off x="2438400" y="4632325"/>
            <a:ext cx="969963" cy="609600"/>
          </a:xfrm>
          <a:prstGeom prst="rect">
            <a:avLst/>
          </a:prstGeom>
          <a:noFill/>
          <a:ln w="12700">
            <a:noFill/>
            <a:miter lim="800000"/>
            <a:headEnd/>
            <a:tailEnd/>
          </a:ln>
        </p:spPr>
      </p:pic>
      <p:pic>
        <p:nvPicPr>
          <p:cNvPr id="41996" name="Picture 1035"/>
          <p:cNvPicPr>
            <a:picLocks noChangeArrowheads="1"/>
          </p:cNvPicPr>
          <p:nvPr/>
        </p:nvPicPr>
        <p:blipFill>
          <a:blip r:embed="rId3" cstate="print"/>
          <a:srcRect/>
          <a:stretch>
            <a:fillRect/>
          </a:stretch>
        </p:blipFill>
        <p:spPr bwMode="auto">
          <a:xfrm>
            <a:off x="6629400" y="2346325"/>
            <a:ext cx="685800" cy="762000"/>
          </a:xfrm>
          <a:prstGeom prst="rect">
            <a:avLst/>
          </a:prstGeom>
          <a:noFill/>
          <a:ln w="12700">
            <a:noFill/>
            <a:miter lim="800000"/>
            <a:headEnd/>
            <a:tailEnd/>
          </a:ln>
        </p:spPr>
      </p:pic>
      <p:pic>
        <p:nvPicPr>
          <p:cNvPr id="41997" name="Picture 1036"/>
          <p:cNvPicPr>
            <a:picLocks noChangeArrowheads="1"/>
          </p:cNvPicPr>
          <p:nvPr/>
        </p:nvPicPr>
        <p:blipFill>
          <a:blip r:embed="rId3" cstate="print"/>
          <a:srcRect/>
          <a:stretch>
            <a:fillRect/>
          </a:stretch>
        </p:blipFill>
        <p:spPr bwMode="auto">
          <a:xfrm>
            <a:off x="4419600" y="2346325"/>
            <a:ext cx="685800" cy="762000"/>
          </a:xfrm>
          <a:prstGeom prst="rect">
            <a:avLst/>
          </a:prstGeom>
          <a:noFill/>
          <a:ln w="12700">
            <a:noFill/>
            <a:miter lim="800000"/>
            <a:headEnd/>
            <a:tailEnd/>
          </a:ln>
        </p:spPr>
      </p:pic>
      <p:sp>
        <p:nvSpPr>
          <p:cNvPr id="41998" name="Text Box 1037"/>
          <p:cNvSpPr txBox="1">
            <a:spLocks noChangeArrowheads="1"/>
          </p:cNvSpPr>
          <p:nvPr/>
        </p:nvSpPr>
        <p:spPr bwMode="auto">
          <a:xfrm>
            <a:off x="6781800" y="2422525"/>
            <a:ext cx="312738" cy="304800"/>
          </a:xfrm>
          <a:prstGeom prst="rect">
            <a:avLst/>
          </a:prstGeom>
          <a:noFill/>
          <a:ln w="9525">
            <a:noFill/>
            <a:miter lim="800000"/>
            <a:headEnd/>
            <a:tailEnd/>
          </a:ln>
        </p:spPr>
        <p:txBody>
          <a:bodyPr wrap="none">
            <a:spAutoFit/>
          </a:bodyPr>
          <a:lstStyle/>
          <a:p>
            <a:r>
              <a:rPr lang="es-ES" sz="1400" b="1">
                <a:latin typeface="Arial" charset="0"/>
              </a:rPr>
              <a:t>C</a:t>
            </a:r>
          </a:p>
        </p:txBody>
      </p:sp>
      <p:sp>
        <p:nvSpPr>
          <p:cNvPr id="41999" name="Text Box 1038"/>
          <p:cNvSpPr txBox="1">
            <a:spLocks noChangeArrowheads="1"/>
          </p:cNvSpPr>
          <p:nvPr/>
        </p:nvSpPr>
        <p:spPr bwMode="auto">
          <a:xfrm>
            <a:off x="4640263" y="2422525"/>
            <a:ext cx="312737" cy="304800"/>
          </a:xfrm>
          <a:prstGeom prst="rect">
            <a:avLst/>
          </a:prstGeom>
          <a:noFill/>
          <a:ln w="9525">
            <a:noFill/>
            <a:miter lim="800000"/>
            <a:headEnd/>
            <a:tailEnd/>
          </a:ln>
        </p:spPr>
        <p:txBody>
          <a:bodyPr wrap="none">
            <a:spAutoFit/>
          </a:bodyPr>
          <a:lstStyle/>
          <a:p>
            <a:r>
              <a:rPr lang="es-ES" sz="1400" b="1">
                <a:latin typeface="Arial" charset="0"/>
              </a:rPr>
              <a:t>B</a:t>
            </a:r>
          </a:p>
        </p:txBody>
      </p:sp>
      <p:sp>
        <p:nvSpPr>
          <p:cNvPr id="42000" name="Text Box 1039"/>
          <p:cNvSpPr txBox="1">
            <a:spLocks noChangeArrowheads="1"/>
          </p:cNvSpPr>
          <p:nvPr/>
        </p:nvSpPr>
        <p:spPr bwMode="auto">
          <a:xfrm>
            <a:off x="2151063" y="2422525"/>
            <a:ext cx="312737" cy="304800"/>
          </a:xfrm>
          <a:prstGeom prst="rect">
            <a:avLst/>
          </a:prstGeom>
          <a:noFill/>
          <a:ln w="9525">
            <a:noFill/>
            <a:miter lim="800000"/>
            <a:headEnd/>
            <a:tailEnd/>
          </a:ln>
        </p:spPr>
        <p:txBody>
          <a:bodyPr wrap="none">
            <a:spAutoFit/>
          </a:bodyPr>
          <a:lstStyle/>
          <a:p>
            <a:r>
              <a:rPr lang="es-ES" sz="1400" b="1">
                <a:latin typeface="Arial" charset="0"/>
              </a:rPr>
              <a:t>A</a:t>
            </a:r>
          </a:p>
        </p:txBody>
      </p:sp>
      <p:sp>
        <p:nvSpPr>
          <p:cNvPr id="42001" name="Text Box 1040"/>
          <p:cNvSpPr txBox="1">
            <a:spLocks noChangeArrowheads="1"/>
          </p:cNvSpPr>
          <p:nvPr/>
        </p:nvSpPr>
        <p:spPr bwMode="auto">
          <a:xfrm>
            <a:off x="2790825" y="4708525"/>
            <a:ext cx="227013"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X</a:t>
            </a:r>
          </a:p>
        </p:txBody>
      </p:sp>
      <p:pic>
        <p:nvPicPr>
          <p:cNvPr id="42002" name="Picture 1041"/>
          <p:cNvPicPr>
            <a:picLocks noChangeArrowheads="1"/>
          </p:cNvPicPr>
          <p:nvPr/>
        </p:nvPicPr>
        <p:blipFill>
          <a:blip r:embed="rId4" cstate="print"/>
          <a:srcRect/>
          <a:stretch>
            <a:fillRect/>
          </a:stretch>
        </p:blipFill>
        <p:spPr bwMode="auto">
          <a:xfrm>
            <a:off x="5486400" y="4708525"/>
            <a:ext cx="969963" cy="609600"/>
          </a:xfrm>
          <a:prstGeom prst="rect">
            <a:avLst/>
          </a:prstGeom>
          <a:noFill/>
          <a:ln w="12700">
            <a:noFill/>
            <a:miter lim="800000"/>
            <a:headEnd/>
            <a:tailEnd/>
          </a:ln>
        </p:spPr>
      </p:pic>
      <p:sp>
        <p:nvSpPr>
          <p:cNvPr id="42003" name="Text Box 1042"/>
          <p:cNvSpPr txBox="1">
            <a:spLocks noChangeArrowheads="1"/>
          </p:cNvSpPr>
          <p:nvPr/>
        </p:nvSpPr>
        <p:spPr bwMode="auto">
          <a:xfrm>
            <a:off x="5848350" y="4784725"/>
            <a:ext cx="227013"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Y</a:t>
            </a:r>
          </a:p>
        </p:txBody>
      </p:sp>
      <p:sp>
        <p:nvSpPr>
          <p:cNvPr id="42004" name="Text Box 1043"/>
          <p:cNvSpPr txBox="1">
            <a:spLocks noChangeArrowheads="1"/>
          </p:cNvSpPr>
          <p:nvPr/>
        </p:nvSpPr>
        <p:spPr bwMode="auto">
          <a:xfrm>
            <a:off x="1447800" y="5165725"/>
            <a:ext cx="2895600" cy="517525"/>
          </a:xfrm>
          <a:prstGeom prst="rect">
            <a:avLst/>
          </a:prstGeom>
          <a:noFill/>
          <a:ln w="9525">
            <a:noFill/>
            <a:miter lim="800000"/>
            <a:headEnd/>
            <a:tailEnd/>
          </a:ln>
        </p:spPr>
        <p:txBody>
          <a:bodyPr>
            <a:spAutoFit/>
          </a:bodyPr>
          <a:lstStyle/>
          <a:p>
            <a:pPr algn="ctr"/>
            <a:r>
              <a:rPr lang="es-ES" sz="1400" b="1">
                <a:latin typeface="Arial" charset="0"/>
              </a:rPr>
              <a:t>Router multicast</a:t>
            </a:r>
          </a:p>
          <a:p>
            <a:pPr algn="ctr"/>
            <a:r>
              <a:rPr lang="es-ES" sz="1400" b="1">
                <a:latin typeface="Arial" charset="0"/>
              </a:rPr>
              <a:t>Query router </a:t>
            </a:r>
          </a:p>
        </p:txBody>
      </p:sp>
      <p:sp>
        <p:nvSpPr>
          <p:cNvPr id="42005" name="Text Box 1044"/>
          <p:cNvSpPr txBox="1">
            <a:spLocks noChangeArrowheads="1"/>
          </p:cNvSpPr>
          <p:nvPr/>
        </p:nvSpPr>
        <p:spPr bwMode="auto">
          <a:xfrm>
            <a:off x="1295400" y="1812925"/>
            <a:ext cx="1981200" cy="517525"/>
          </a:xfrm>
          <a:prstGeom prst="rect">
            <a:avLst/>
          </a:prstGeom>
          <a:noFill/>
          <a:ln w="9525">
            <a:noFill/>
            <a:miter lim="800000"/>
            <a:headEnd/>
            <a:tailEnd/>
          </a:ln>
        </p:spPr>
        <p:txBody>
          <a:bodyPr>
            <a:spAutoFit/>
          </a:bodyPr>
          <a:lstStyle/>
          <a:p>
            <a:pPr algn="ctr"/>
            <a:r>
              <a:rPr lang="es-ES" sz="1400" b="1">
                <a:latin typeface="Arial" charset="0"/>
              </a:rPr>
              <a:t>Miembro de</a:t>
            </a:r>
          </a:p>
          <a:p>
            <a:pPr algn="ctr"/>
            <a:r>
              <a:rPr lang="es-ES" sz="1400" b="1">
                <a:latin typeface="Arial" charset="0"/>
              </a:rPr>
              <a:t>224.2.2.2</a:t>
            </a:r>
          </a:p>
        </p:txBody>
      </p:sp>
      <p:sp>
        <p:nvSpPr>
          <p:cNvPr id="42006" name="Text Box 1046"/>
          <p:cNvSpPr txBox="1">
            <a:spLocks noChangeArrowheads="1"/>
          </p:cNvSpPr>
          <p:nvPr/>
        </p:nvSpPr>
        <p:spPr bwMode="auto">
          <a:xfrm>
            <a:off x="3810000" y="1812925"/>
            <a:ext cx="1981200" cy="517525"/>
          </a:xfrm>
          <a:prstGeom prst="rect">
            <a:avLst/>
          </a:prstGeom>
          <a:noFill/>
          <a:ln w="9525">
            <a:noFill/>
            <a:miter lim="800000"/>
            <a:headEnd/>
            <a:tailEnd/>
          </a:ln>
        </p:spPr>
        <p:txBody>
          <a:bodyPr>
            <a:spAutoFit/>
          </a:bodyPr>
          <a:lstStyle/>
          <a:p>
            <a:pPr algn="ctr"/>
            <a:r>
              <a:rPr lang="es-ES" sz="1400" b="1">
                <a:latin typeface="Arial" charset="0"/>
              </a:rPr>
              <a:t>Miembro de</a:t>
            </a:r>
          </a:p>
          <a:p>
            <a:pPr algn="ctr"/>
            <a:r>
              <a:rPr lang="es-ES" sz="1400" b="1">
                <a:latin typeface="Arial" charset="0"/>
              </a:rPr>
              <a:t>224.1.1.1</a:t>
            </a:r>
          </a:p>
        </p:txBody>
      </p:sp>
      <p:sp>
        <p:nvSpPr>
          <p:cNvPr id="42007" name="Text Box 1047"/>
          <p:cNvSpPr txBox="1">
            <a:spLocks noChangeArrowheads="1"/>
          </p:cNvSpPr>
          <p:nvPr/>
        </p:nvSpPr>
        <p:spPr bwMode="auto">
          <a:xfrm>
            <a:off x="4572000" y="5181600"/>
            <a:ext cx="2895600" cy="304800"/>
          </a:xfrm>
          <a:prstGeom prst="rect">
            <a:avLst/>
          </a:prstGeom>
          <a:noFill/>
          <a:ln w="9525">
            <a:noFill/>
            <a:miter lim="800000"/>
            <a:headEnd/>
            <a:tailEnd/>
          </a:ln>
        </p:spPr>
        <p:txBody>
          <a:bodyPr>
            <a:spAutoFit/>
          </a:bodyPr>
          <a:lstStyle/>
          <a:p>
            <a:pPr algn="ctr"/>
            <a:r>
              <a:rPr lang="es-ES" sz="1400" b="1">
                <a:latin typeface="Arial" charset="0"/>
              </a:rPr>
              <a:t>Router multicast </a:t>
            </a:r>
          </a:p>
        </p:txBody>
      </p:sp>
      <p:sp>
        <p:nvSpPr>
          <p:cNvPr id="796696" name="Text Box 1048"/>
          <p:cNvSpPr txBox="1">
            <a:spLocks noChangeArrowheads="1"/>
          </p:cNvSpPr>
          <p:nvPr/>
        </p:nvSpPr>
        <p:spPr bwMode="auto">
          <a:xfrm>
            <a:off x="914400" y="1295400"/>
            <a:ext cx="2667000" cy="517525"/>
          </a:xfrm>
          <a:prstGeom prst="rect">
            <a:avLst/>
          </a:prstGeom>
          <a:noFill/>
          <a:ln w="9525">
            <a:noFill/>
            <a:miter lim="800000"/>
            <a:headEnd/>
            <a:tailEnd/>
          </a:ln>
        </p:spPr>
        <p:txBody>
          <a:bodyPr>
            <a:spAutoFit/>
          </a:bodyPr>
          <a:lstStyle/>
          <a:p>
            <a:pPr algn="ctr"/>
            <a:r>
              <a:rPr lang="es-ES" sz="1400" b="1">
                <a:latin typeface="Arial" charset="0"/>
              </a:rPr>
              <a:t>1: La aplicación de A decide abandonar 224.2.2.2</a:t>
            </a:r>
          </a:p>
        </p:txBody>
      </p:sp>
      <p:grpSp>
        <p:nvGrpSpPr>
          <p:cNvPr id="2" name="Group 1052"/>
          <p:cNvGrpSpPr>
            <a:grpSpLocks/>
          </p:cNvGrpSpPr>
          <p:nvPr/>
        </p:nvGrpSpPr>
        <p:grpSpPr bwMode="auto">
          <a:xfrm>
            <a:off x="381000" y="3870325"/>
            <a:ext cx="2362200" cy="838200"/>
            <a:chOff x="672" y="2496"/>
            <a:chExt cx="1488" cy="528"/>
          </a:xfrm>
        </p:grpSpPr>
        <p:sp>
          <p:nvSpPr>
            <p:cNvPr id="42030" name="Text Box 1053"/>
            <p:cNvSpPr txBox="1">
              <a:spLocks noChangeArrowheads="1"/>
            </p:cNvSpPr>
            <p:nvPr/>
          </p:nvSpPr>
          <p:spPr bwMode="auto">
            <a:xfrm>
              <a:off x="672" y="2564"/>
              <a:ext cx="1248" cy="460"/>
            </a:xfrm>
            <a:prstGeom prst="rect">
              <a:avLst/>
            </a:prstGeom>
            <a:noFill/>
            <a:ln w="9525">
              <a:noFill/>
              <a:miter lim="800000"/>
              <a:headEnd/>
              <a:tailEnd/>
            </a:ln>
          </p:spPr>
          <p:txBody>
            <a:bodyPr>
              <a:spAutoFit/>
            </a:bodyPr>
            <a:lstStyle/>
            <a:p>
              <a:pPr algn="ctr"/>
              <a:r>
                <a:rPr lang="es-ES" sz="1400" b="1">
                  <a:latin typeface="Arial" charset="0"/>
                </a:rPr>
                <a:t>3: X envía un Group- Specific Query a 224.2.2.2</a:t>
              </a:r>
            </a:p>
          </p:txBody>
        </p:sp>
        <p:sp>
          <p:nvSpPr>
            <p:cNvPr id="42031" name="AutoShape 1054"/>
            <p:cNvSpPr>
              <a:spLocks noChangeArrowheads="1"/>
            </p:cNvSpPr>
            <p:nvPr/>
          </p:nvSpPr>
          <p:spPr bwMode="auto">
            <a:xfrm>
              <a:off x="1968" y="2496"/>
              <a:ext cx="192" cy="288"/>
            </a:xfrm>
            <a:prstGeom prst="upArrow">
              <a:avLst>
                <a:gd name="adj1" fmla="val 50000"/>
                <a:gd name="adj2" fmla="val 3750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3</a:t>
              </a:r>
            </a:p>
          </p:txBody>
        </p:sp>
      </p:grpSp>
      <p:sp>
        <p:nvSpPr>
          <p:cNvPr id="796706" name="Text Box 1058"/>
          <p:cNvSpPr txBox="1">
            <a:spLocks noChangeArrowheads="1"/>
          </p:cNvSpPr>
          <p:nvPr/>
        </p:nvSpPr>
        <p:spPr bwMode="auto">
          <a:xfrm>
            <a:off x="3048000" y="3886200"/>
            <a:ext cx="2667000" cy="730250"/>
          </a:xfrm>
          <a:prstGeom prst="rect">
            <a:avLst/>
          </a:prstGeom>
          <a:noFill/>
          <a:ln w="9525">
            <a:noFill/>
            <a:miter lim="800000"/>
            <a:headEnd/>
            <a:tailEnd/>
          </a:ln>
        </p:spPr>
        <p:txBody>
          <a:bodyPr>
            <a:spAutoFit/>
          </a:bodyPr>
          <a:lstStyle/>
          <a:p>
            <a:pPr algn="ctr"/>
            <a:r>
              <a:rPr lang="es-ES" sz="1400" b="1">
                <a:latin typeface="Arial" charset="0"/>
              </a:rPr>
              <a:t>4: como no recibe respuesta X decide eliminar el grupo 224.2.2.2 de esa interfaz</a:t>
            </a:r>
          </a:p>
        </p:txBody>
      </p:sp>
      <p:sp>
        <p:nvSpPr>
          <p:cNvPr id="796707" name="Text Box 1059"/>
          <p:cNvSpPr txBox="1">
            <a:spLocks noChangeArrowheads="1"/>
          </p:cNvSpPr>
          <p:nvPr/>
        </p:nvSpPr>
        <p:spPr bwMode="auto">
          <a:xfrm>
            <a:off x="6096000" y="3886200"/>
            <a:ext cx="2667000" cy="730250"/>
          </a:xfrm>
          <a:prstGeom prst="rect">
            <a:avLst/>
          </a:prstGeom>
          <a:noFill/>
          <a:ln w="9525">
            <a:noFill/>
            <a:miter lim="800000"/>
            <a:headEnd/>
            <a:tailEnd/>
          </a:ln>
        </p:spPr>
        <p:txBody>
          <a:bodyPr>
            <a:spAutoFit/>
          </a:bodyPr>
          <a:lstStyle/>
          <a:p>
            <a:pPr algn="ctr"/>
            <a:r>
              <a:rPr lang="es-ES" sz="1400" b="1">
                <a:latin typeface="Arial" charset="0"/>
              </a:rPr>
              <a:t>5: Y, que lo ha oido todo, decide también  eliminar el grupo 224.2.2.2</a:t>
            </a:r>
          </a:p>
        </p:txBody>
      </p:sp>
      <p:sp>
        <p:nvSpPr>
          <p:cNvPr id="42012" name="Text Box 1060"/>
          <p:cNvSpPr txBox="1">
            <a:spLocks noChangeArrowheads="1"/>
          </p:cNvSpPr>
          <p:nvPr/>
        </p:nvSpPr>
        <p:spPr bwMode="auto">
          <a:xfrm>
            <a:off x="352425" y="4843463"/>
            <a:ext cx="1247775" cy="314325"/>
          </a:xfrm>
          <a:prstGeom prst="rect">
            <a:avLst/>
          </a:prstGeom>
          <a:noFill/>
          <a:ln w="9525">
            <a:solidFill>
              <a:schemeClr val="tx1"/>
            </a:solidFill>
            <a:miter lim="800000"/>
            <a:headEnd/>
            <a:tailEnd/>
          </a:ln>
        </p:spPr>
        <p:txBody>
          <a:bodyPr wrap="none">
            <a:spAutoFit/>
          </a:bodyPr>
          <a:lstStyle/>
          <a:p>
            <a:r>
              <a:rPr lang="es-ES" sz="1400" b="1">
                <a:latin typeface="Arial" charset="0"/>
              </a:rPr>
              <a:t>Grupos de X</a:t>
            </a:r>
          </a:p>
        </p:txBody>
      </p:sp>
      <p:sp>
        <p:nvSpPr>
          <p:cNvPr id="42013" name="Text Box 1061"/>
          <p:cNvSpPr txBox="1">
            <a:spLocks noChangeArrowheads="1"/>
          </p:cNvSpPr>
          <p:nvPr/>
        </p:nvSpPr>
        <p:spPr bwMode="auto">
          <a:xfrm>
            <a:off x="381000" y="5157788"/>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224.1.1.1</a:t>
            </a:r>
          </a:p>
        </p:txBody>
      </p:sp>
      <p:sp>
        <p:nvSpPr>
          <p:cNvPr id="42014" name="Text Box 1062"/>
          <p:cNvSpPr txBox="1">
            <a:spLocks noChangeArrowheads="1"/>
          </p:cNvSpPr>
          <p:nvPr/>
        </p:nvSpPr>
        <p:spPr bwMode="auto">
          <a:xfrm>
            <a:off x="381000" y="5462588"/>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224.2.2.2</a:t>
            </a:r>
          </a:p>
        </p:txBody>
      </p:sp>
      <p:sp>
        <p:nvSpPr>
          <p:cNvPr id="42015" name="Text Box 1063"/>
          <p:cNvSpPr txBox="1">
            <a:spLocks noChangeArrowheads="1"/>
          </p:cNvSpPr>
          <p:nvPr/>
        </p:nvSpPr>
        <p:spPr bwMode="auto">
          <a:xfrm>
            <a:off x="7286625" y="4857750"/>
            <a:ext cx="1247775" cy="314325"/>
          </a:xfrm>
          <a:prstGeom prst="rect">
            <a:avLst/>
          </a:prstGeom>
          <a:noFill/>
          <a:ln w="9525">
            <a:solidFill>
              <a:schemeClr val="tx1"/>
            </a:solidFill>
            <a:miter lim="800000"/>
            <a:headEnd/>
            <a:tailEnd/>
          </a:ln>
        </p:spPr>
        <p:txBody>
          <a:bodyPr wrap="none">
            <a:spAutoFit/>
          </a:bodyPr>
          <a:lstStyle/>
          <a:p>
            <a:r>
              <a:rPr lang="es-ES" sz="1400" b="1">
                <a:latin typeface="Arial" charset="0"/>
              </a:rPr>
              <a:t>Grupos de Y</a:t>
            </a:r>
          </a:p>
        </p:txBody>
      </p:sp>
      <p:sp>
        <p:nvSpPr>
          <p:cNvPr id="42016" name="Text Box 1064"/>
          <p:cNvSpPr txBox="1">
            <a:spLocks noChangeArrowheads="1"/>
          </p:cNvSpPr>
          <p:nvPr/>
        </p:nvSpPr>
        <p:spPr bwMode="auto">
          <a:xfrm>
            <a:off x="7315200" y="5172075"/>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224.1.1.1</a:t>
            </a:r>
          </a:p>
        </p:txBody>
      </p:sp>
      <p:sp>
        <p:nvSpPr>
          <p:cNvPr id="42017" name="Text Box 1065"/>
          <p:cNvSpPr txBox="1">
            <a:spLocks noChangeArrowheads="1"/>
          </p:cNvSpPr>
          <p:nvPr/>
        </p:nvSpPr>
        <p:spPr bwMode="auto">
          <a:xfrm>
            <a:off x="7315200" y="5476875"/>
            <a:ext cx="1219200"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224.2.2.2</a:t>
            </a:r>
          </a:p>
        </p:txBody>
      </p:sp>
      <p:grpSp>
        <p:nvGrpSpPr>
          <p:cNvPr id="3" name="Group 1070"/>
          <p:cNvGrpSpPr>
            <a:grpSpLocks/>
          </p:cNvGrpSpPr>
          <p:nvPr/>
        </p:nvGrpSpPr>
        <p:grpSpPr bwMode="auto">
          <a:xfrm>
            <a:off x="457200" y="1828800"/>
            <a:ext cx="2286000" cy="1981200"/>
            <a:chOff x="288" y="1152"/>
            <a:chExt cx="1440" cy="1248"/>
          </a:xfrm>
        </p:grpSpPr>
        <p:grpSp>
          <p:nvGrpSpPr>
            <p:cNvPr id="42025" name="Group 1049"/>
            <p:cNvGrpSpPr>
              <a:grpSpLocks/>
            </p:cNvGrpSpPr>
            <p:nvPr/>
          </p:nvGrpSpPr>
          <p:grpSpPr bwMode="auto">
            <a:xfrm>
              <a:off x="288" y="1536"/>
              <a:ext cx="1056" cy="864"/>
              <a:chOff x="3552" y="1584"/>
              <a:chExt cx="1056" cy="864"/>
            </a:xfrm>
          </p:grpSpPr>
          <p:sp>
            <p:nvSpPr>
              <p:cNvPr id="42028" name="Text Box 1050"/>
              <p:cNvSpPr txBox="1">
                <a:spLocks noChangeArrowheads="1"/>
              </p:cNvSpPr>
              <p:nvPr/>
            </p:nvSpPr>
            <p:spPr bwMode="auto">
              <a:xfrm>
                <a:off x="3552" y="1584"/>
                <a:ext cx="1008" cy="326"/>
              </a:xfrm>
              <a:prstGeom prst="rect">
                <a:avLst/>
              </a:prstGeom>
              <a:noFill/>
              <a:ln w="9525">
                <a:noFill/>
                <a:miter lim="800000"/>
                <a:headEnd/>
                <a:tailEnd/>
              </a:ln>
            </p:spPr>
            <p:txBody>
              <a:bodyPr>
                <a:spAutoFit/>
              </a:bodyPr>
              <a:lstStyle/>
              <a:p>
                <a:pPr algn="ctr"/>
                <a:r>
                  <a:rPr lang="es-ES" sz="1400" b="1">
                    <a:latin typeface="Arial" charset="0"/>
                  </a:rPr>
                  <a:t>2: A envía Leave Group a 224.0.0.2</a:t>
                </a:r>
              </a:p>
            </p:txBody>
          </p:sp>
          <p:sp>
            <p:nvSpPr>
              <p:cNvPr id="42029" name="AutoShape 1051"/>
              <p:cNvSpPr>
                <a:spLocks noChangeArrowheads="1"/>
              </p:cNvSpPr>
              <p:nvPr/>
            </p:nvSpPr>
            <p:spPr bwMode="auto">
              <a:xfrm>
                <a:off x="4416" y="2112"/>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2</a:t>
                </a:r>
              </a:p>
            </p:txBody>
          </p:sp>
        </p:grpSp>
        <p:sp>
          <p:nvSpPr>
            <p:cNvPr id="42026" name="Line 1068"/>
            <p:cNvSpPr>
              <a:spLocks noChangeShapeType="1"/>
            </p:cNvSpPr>
            <p:nvPr/>
          </p:nvSpPr>
          <p:spPr bwMode="auto">
            <a:xfrm>
              <a:off x="1104" y="1152"/>
              <a:ext cx="624" cy="288"/>
            </a:xfrm>
            <a:prstGeom prst="line">
              <a:avLst/>
            </a:prstGeom>
            <a:noFill/>
            <a:ln w="19050">
              <a:solidFill>
                <a:srgbClr val="FF0000"/>
              </a:solidFill>
              <a:round/>
              <a:headEnd/>
              <a:tailEnd/>
            </a:ln>
          </p:spPr>
          <p:txBody>
            <a:bodyPr/>
            <a:lstStyle/>
            <a:p>
              <a:endParaRPr lang="es-ES"/>
            </a:p>
          </p:txBody>
        </p:sp>
        <p:sp>
          <p:nvSpPr>
            <p:cNvPr id="42027" name="Line 1069"/>
            <p:cNvSpPr>
              <a:spLocks noChangeShapeType="1"/>
            </p:cNvSpPr>
            <p:nvPr/>
          </p:nvSpPr>
          <p:spPr bwMode="auto">
            <a:xfrm flipH="1">
              <a:off x="1152" y="1152"/>
              <a:ext cx="576" cy="288"/>
            </a:xfrm>
            <a:prstGeom prst="line">
              <a:avLst/>
            </a:prstGeom>
            <a:noFill/>
            <a:ln w="19050">
              <a:solidFill>
                <a:srgbClr val="FF0000"/>
              </a:solidFill>
              <a:round/>
              <a:headEnd/>
              <a:tailEnd/>
            </a:ln>
          </p:spPr>
          <p:txBody>
            <a:bodyPr/>
            <a:lstStyle/>
            <a:p>
              <a:endParaRPr lang="es-ES"/>
            </a:p>
          </p:txBody>
        </p:sp>
      </p:grpSp>
      <p:grpSp>
        <p:nvGrpSpPr>
          <p:cNvPr id="5" name="Group 1077"/>
          <p:cNvGrpSpPr>
            <a:grpSpLocks/>
          </p:cNvGrpSpPr>
          <p:nvPr/>
        </p:nvGrpSpPr>
        <p:grpSpPr bwMode="auto">
          <a:xfrm>
            <a:off x="381000" y="5467350"/>
            <a:ext cx="1219200" cy="323850"/>
            <a:chOff x="240" y="3444"/>
            <a:chExt cx="768" cy="204"/>
          </a:xfrm>
        </p:grpSpPr>
        <p:sp>
          <p:nvSpPr>
            <p:cNvPr id="42023" name="Line 1072"/>
            <p:cNvSpPr>
              <a:spLocks noChangeShapeType="1"/>
            </p:cNvSpPr>
            <p:nvPr/>
          </p:nvSpPr>
          <p:spPr bwMode="auto">
            <a:xfrm>
              <a:off x="240" y="3456"/>
              <a:ext cx="768" cy="192"/>
            </a:xfrm>
            <a:prstGeom prst="line">
              <a:avLst/>
            </a:prstGeom>
            <a:noFill/>
            <a:ln w="19050">
              <a:solidFill>
                <a:srgbClr val="FF0000"/>
              </a:solidFill>
              <a:round/>
              <a:headEnd/>
              <a:tailEnd/>
            </a:ln>
          </p:spPr>
          <p:txBody>
            <a:bodyPr/>
            <a:lstStyle/>
            <a:p>
              <a:endParaRPr lang="es-ES"/>
            </a:p>
          </p:txBody>
        </p:sp>
        <p:sp>
          <p:nvSpPr>
            <p:cNvPr id="42024" name="Line 1073"/>
            <p:cNvSpPr>
              <a:spLocks noChangeShapeType="1"/>
            </p:cNvSpPr>
            <p:nvPr/>
          </p:nvSpPr>
          <p:spPr bwMode="auto">
            <a:xfrm flipV="1">
              <a:off x="240" y="3444"/>
              <a:ext cx="765" cy="192"/>
            </a:xfrm>
            <a:prstGeom prst="line">
              <a:avLst/>
            </a:prstGeom>
            <a:noFill/>
            <a:ln w="19050">
              <a:solidFill>
                <a:srgbClr val="FF0000"/>
              </a:solidFill>
              <a:round/>
              <a:headEnd/>
              <a:tailEnd/>
            </a:ln>
          </p:spPr>
          <p:txBody>
            <a:bodyPr/>
            <a:lstStyle/>
            <a:p>
              <a:endParaRPr lang="es-ES"/>
            </a:p>
          </p:txBody>
        </p:sp>
      </p:grpSp>
      <p:grpSp>
        <p:nvGrpSpPr>
          <p:cNvPr id="6" name="Group 1076"/>
          <p:cNvGrpSpPr>
            <a:grpSpLocks/>
          </p:cNvGrpSpPr>
          <p:nvPr/>
        </p:nvGrpSpPr>
        <p:grpSpPr bwMode="auto">
          <a:xfrm>
            <a:off x="7315200" y="5467350"/>
            <a:ext cx="1219200" cy="323850"/>
            <a:chOff x="4608" y="3444"/>
            <a:chExt cx="768" cy="204"/>
          </a:xfrm>
        </p:grpSpPr>
        <p:sp>
          <p:nvSpPr>
            <p:cNvPr id="42021" name="Line 1074"/>
            <p:cNvSpPr>
              <a:spLocks noChangeShapeType="1"/>
            </p:cNvSpPr>
            <p:nvPr/>
          </p:nvSpPr>
          <p:spPr bwMode="auto">
            <a:xfrm>
              <a:off x="4608" y="3456"/>
              <a:ext cx="768" cy="192"/>
            </a:xfrm>
            <a:prstGeom prst="line">
              <a:avLst/>
            </a:prstGeom>
            <a:noFill/>
            <a:ln w="19050">
              <a:solidFill>
                <a:srgbClr val="FF0000"/>
              </a:solidFill>
              <a:round/>
              <a:headEnd/>
              <a:tailEnd/>
            </a:ln>
          </p:spPr>
          <p:txBody>
            <a:bodyPr/>
            <a:lstStyle/>
            <a:p>
              <a:endParaRPr lang="es-ES"/>
            </a:p>
          </p:txBody>
        </p:sp>
        <p:sp>
          <p:nvSpPr>
            <p:cNvPr id="42022" name="Line 1075"/>
            <p:cNvSpPr>
              <a:spLocks noChangeShapeType="1"/>
            </p:cNvSpPr>
            <p:nvPr/>
          </p:nvSpPr>
          <p:spPr bwMode="auto">
            <a:xfrm flipV="1">
              <a:off x="4608" y="3444"/>
              <a:ext cx="765" cy="192"/>
            </a:xfrm>
            <a:prstGeom prst="line">
              <a:avLst/>
            </a:prstGeom>
            <a:noFill/>
            <a:ln w="19050">
              <a:solidFill>
                <a:srgbClr val="FF0000"/>
              </a:solidFill>
              <a:round/>
              <a:headEnd/>
              <a:tailEnd/>
            </a:ln>
          </p:spPr>
          <p:txBody>
            <a:bodyPr/>
            <a:lstStyle/>
            <a:p>
              <a:endParaRPr lang="es-ES"/>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66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96706"/>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nodeType="afterEffect">
                                  <p:stCondLst>
                                    <p:cond delay="2000"/>
                                  </p:stCondLst>
                                  <p:childTnLst>
                                    <p:set>
                                      <p:cBhvr>
                                        <p:cTn id="21" dur="1" fill="hold">
                                          <p:stCondLst>
                                            <p:cond delay="499"/>
                                          </p:stCondLst>
                                        </p:cTn>
                                        <p:tgtEl>
                                          <p:spTgt spid="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796707"/>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nodeType="afterEffect">
                                  <p:stCondLst>
                                    <p:cond delay="2000"/>
                                  </p:stCondLst>
                                  <p:childTnLst>
                                    <p:set>
                                      <p:cBhvr>
                                        <p:cTn id="28"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96" grpId="0" autoUpdateAnimBg="0"/>
      <p:bldP spid="796706" grpId="0" autoUpdateAnimBg="0"/>
      <p:bldP spid="796707"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3 Marcador de número de diapositiva"/>
          <p:cNvSpPr>
            <a:spLocks noGrp="1"/>
          </p:cNvSpPr>
          <p:nvPr>
            <p:ph type="sldNum" sz="quarter" idx="10"/>
          </p:nvPr>
        </p:nvSpPr>
        <p:spPr>
          <a:noFill/>
        </p:spPr>
        <p:txBody>
          <a:bodyPr/>
          <a:lstStyle/>
          <a:p>
            <a:r>
              <a:rPr lang="es-ES" smtClean="0"/>
              <a:t>Ampliación Redes 1-</a:t>
            </a:r>
            <a:fld id="{0CE2926B-A15C-4735-85D6-8082FC3E49BC}" type="slidenum">
              <a:rPr lang="es-ES" smtClean="0"/>
              <a:pPr/>
              <a:t>43</a:t>
            </a:fld>
            <a:endParaRPr lang="es-ES" smtClean="0"/>
          </a:p>
        </p:txBody>
      </p:sp>
      <p:sp>
        <p:nvSpPr>
          <p:cNvPr id="43011" name="Rectangle 1027"/>
          <p:cNvSpPr>
            <a:spLocks noGrp="1" noChangeArrowheads="1"/>
          </p:cNvSpPr>
          <p:nvPr>
            <p:ph type="body" idx="1"/>
          </p:nvPr>
        </p:nvSpPr>
        <p:spPr/>
        <p:txBody>
          <a:bodyPr/>
          <a:lstStyle/>
          <a:p>
            <a:pPr eaLnBrk="1" hangingPunct="1"/>
            <a:r>
              <a:rPr lang="es-ES" smtClean="0"/>
              <a:t>En general cuando en una red hay algún router o algún host que utiliza IGMP v1 todo el conjunto funciona como IGMP v1</a:t>
            </a:r>
          </a:p>
          <a:p>
            <a:pPr eaLnBrk="1" hangingPunct="1"/>
            <a:r>
              <a:rPr lang="es-ES" smtClean="0"/>
              <a:t>A menudo en estos casos los routers han de configurarse manualmente para que funcionen con IGMP v1 (para que sepan que no deben enviar los mensajes ‘Group Specific Query’)</a:t>
            </a:r>
          </a:p>
        </p:txBody>
      </p:sp>
      <p:sp>
        <p:nvSpPr>
          <p:cNvPr id="43012" name="Rectangle 1028"/>
          <p:cNvSpPr>
            <a:spLocks noChangeArrowheads="1"/>
          </p:cNvSpPr>
          <p:nvPr/>
        </p:nvSpPr>
        <p:spPr bwMode="auto">
          <a:xfrm>
            <a:off x="838200" y="762000"/>
            <a:ext cx="7772400" cy="1143000"/>
          </a:xfrm>
          <a:prstGeom prst="rect">
            <a:avLst/>
          </a:prstGeom>
          <a:noFill/>
          <a:ln w="9525">
            <a:noFill/>
            <a:miter lim="800000"/>
            <a:headEnd/>
            <a:tailEnd/>
          </a:ln>
        </p:spPr>
        <p:txBody>
          <a:bodyPr anchor="ctr"/>
          <a:lstStyle/>
          <a:p>
            <a:pPr algn="ctr"/>
            <a:r>
              <a:rPr lang="es-ES" sz="4400">
                <a:solidFill>
                  <a:schemeClr val="tx2"/>
                </a:solidFill>
              </a:rPr>
              <a:t>Compatibilidad IGMP v1-v2</a:t>
            </a:r>
          </a:p>
        </p:txBody>
      </p:sp>
    </p:spTree>
  </p:cSld>
  <p:clrMapOvr>
    <a:masterClrMapping/>
  </p:clrMapOvr>
  <p:transition spd="med">
    <p:cover dir="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3 Marcador de número de diapositiva"/>
          <p:cNvSpPr>
            <a:spLocks noGrp="1"/>
          </p:cNvSpPr>
          <p:nvPr>
            <p:ph type="sldNum" sz="quarter" idx="10"/>
          </p:nvPr>
        </p:nvSpPr>
        <p:spPr>
          <a:noFill/>
        </p:spPr>
        <p:txBody>
          <a:bodyPr/>
          <a:lstStyle/>
          <a:p>
            <a:r>
              <a:rPr lang="es-ES" smtClean="0"/>
              <a:t>Ampliación Redes 1-</a:t>
            </a:r>
            <a:fld id="{DA247307-06E4-4801-9642-3E959924D3D9}" type="slidenum">
              <a:rPr lang="es-ES" smtClean="0"/>
              <a:pPr/>
              <a:t>44</a:t>
            </a:fld>
            <a:endParaRPr lang="es-ES" smtClean="0"/>
          </a:p>
        </p:txBody>
      </p:sp>
      <p:sp>
        <p:nvSpPr>
          <p:cNvPr id="44035" name="Rectangle 2"/>
          <p:cNvSpPr>
            <a:spLocks noGrp="1" noChangeArrowheads="1"/>
          </p:cNvSpPr>
          <p:nvPr>
            <p:ph type="title"/>
          </p:nvPr>
        </p:nvSpPr>
        <p:spPr>
          <a:xfrm>
            <a:off x="685800" y="260350"/>
            <a:ext cx="7772400" cy="1143000"/>
          </a:xfrm>
        </p:spPr>
        <p:txBody>
          <a:bodyPr/>
          <a:lstStyle/>
          <a:p>
            <a:pPr eaLnBrk="1" hangingPunct="1"/>
            <a:r>
              <a:rPr lang="es-ES" sz="3600" smtClean="0"/>
              <a:t>Mejoras introducidas por IGMP v3</a:t>
            </a:r>
          </a:p>
        </p:txBody>
      </p:sp>
      <p:sp>
        <p:nvSpPr>
          <p:cNvPr id="44036" name="Rectangle 3"/>
          <p:cNvSpPr>
            <a:spLocks noGrp="1" noChangeArrowheads="1"/>
          </p:cNvSpPr>
          <p:nvPr>
            <p:ph type="body" idx="1"/>
          </p:nvPr>
        </p:nvSpPr>
        <p:spPr>
          <a:xfrm>
            <a:off x="685800" y="1555750"/>
            <a:ext cx="7772400" cy="4114800"/>
          </a:xfrm>
        </p:spPr>
        <p:txBody>
          <a:bodyPr/>
          <a:lstStyle/>
          <a:p>
            <a:pPr eaLnBrk="1" hangingPunct="1">
              <a:lnSpc>
                <a:spcPct val="90000"/>
              </a:lnSpc>
            </a:pPr>
            <a:r>
              <a:rPr lang="es-ES" sz="2800" smtClean="0"/>
              <a:t>La aportación de IGMPv3 es que la elección de los flujos multicast ya no se limita solo a la dirección de destino; también se puede especificar la dirección de origen</a:t>
            </a:r>
          </a:p>
          <a:p>
            <a:pPr eaLnBrk="1" hangingPunct="1">
              <a:lnSpc>
                <a:spcPct val="90000"/>
              </a:lnSpc>
            </a:pPr>
            <a:r>
              <a:rPr lang="es-ES" sz="2800" smtClean="0"/>
              <a:t>Esto permite aislar a ‘saboteadores’ o ‘indeseables’. Evita que se puedan producir ataques de denegación de servicio en emisiones multicast.</a:t>
            </a:r>
          </a:p>
          <a:p>
            <a:pPr eaLnBrk="1" hangingPunct="1">
              <a:lnSpc>
                <a:spcPct val="90000"/>
              </a:lnSpc>
            </a:pPr>
            <a:r>
              <a:rPr lang="es-ES" sz="2800" smtClean="0"/>
              <a:t>A la funcionalidad aportada por IGMPv3 se la denomina SSM, Source Specific Multicast. </a:t>
            </a:r>
          </a:p>
        </p:txBody>
      </p:sp>
    </p:spTree>
  </p:cSld>
  <p:clrMapOvr>
    <a:masterClrMapping/>
  </p:clrMapOvr>
  <p:transition spd="med">
    <p:cover dir="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3 Marcador de número de diapositiva"/>
          <p:cNvSpPr>
            <a:spLocks noGrp="1"/>
          </p:cNvSpPr>
          <p:nvPr>
            <p:ph type="sldNum" sz="quarter" idx="10"/>
          </p:nvPr>
        </p:nvSpPr>
        <p:spPr>
          <a:noFill/>
        </p:spPr>
        <p:txBody>
          <a:bodyPr/>
          <a:lstStyle/>
          <a:p>
            <a:r>
              <a:rPr lang="es-ES" smtClean="0"/>
              <a:t>Ampliación Redes 1-</a:t>
            </a:r>
            <a:fld id="{0DFFD9A5-F6F5-4876-9DE4-51893C64C614}" type="slidenum">
              <a:rPr lang="es-ES" smtClean="0"/>
              <a:pPr/>
              <a:t>45</a:t>
            </a:fld>
            <a:endParaRPr lang="es-ES" smtClean="0"/>
          </a:p>
        </p:txBody>
      </p:sp>
      <p:sp>
        <p:nvSpPr>
          <p:cNvPr id="45059" name="Rectangle 2"/>
          <p:cNvSpPr>
            <a:spLocks noGrp="1" noChangeArrowheads="1"/>
          </p:cNvSpPr>
          <p:nvPr>
            <p:ph type="title"/>
          </p:nvPr>
        </p:nvSpPr>
        <p:spPr>
          <a:xfrm>
            <a:off x="685800" y="260350"/>
            <a:ext cx="7772400" cy="1143000"/>
          </a:xfrm>
        </p:spPr>
        <p:txBody>
          <a:bodyPr/>
          <a:lstStyle/>
          <a:p>
            <a:pPr eaLnBrk="1" hangingPunct="1"/>
            <a:r>
              <a:rPr lang="es-ES" sz="3600" smtClean="0"/>
              <a:t>Mensajes nuevos de IGMP v3</a:t>
            </a:r>
          </a:p>
        </p:txBody>
      </p:sp>
      <p:sp>
        <p:nvSpPr>
          <p:cNvPr id="45060" name="Rectangle 3"/>
          <p:cNvSpPr>
            <a:spLocks noGrp="1" noChangeArrowheads="1"/>
          </p:cNvSpPr>
          <p:nvPr>
            <p:ph type="body" idx="1"/>
          </p:nvPr>
        </p:nvSpPr>
        <p:spPr>
          <a:xfrm>
            <a:off x="685800" y="1555750"/>
            <a:ext cx="7772400" cy="4114800"/>
          </a:xfrm>
        </p:spPr>
        <p:txBody>
          <a:bodyPr/>
          <a:lstStyle/>
          <a:p>
            <a:pPr eaLnBrk="1" hangingPunct="1">
              <a:lnSpc>
                <a:spcPct val="90000"/>
              </a:lnSpc>
            </a:pPr>
            <a:r>
              <a:rPr lang="es-ES" sz="2400" smtClean="0"/>
              <a:t>El Membership Report puede indicar una serie de fuentes a incluir, o a excluir, ej.:</a:t>
            </a:r>
          </a:p>
          <a:p>
            <a:pPr lvl="1" eaLnBrk="1" hangingPunct="1">
              <a:lnSpc>
                <a:spcPct val="90000"/>
              </a:lnSpc>
            </a:pPr>
            <a:r>
              <a:rPr lang="es-ES" sz="2400" smtClean="0"/>
              <a:t>Unirse (Join): </a:t>
            </a:r>
          </a:p>
          <a:p>
            <a:pPr lvl="1" eaLnBrk="1" hangingPunct="1">
              <a:lnSpc>
                <a:spcPct val="90000"/>
              </a:lnSpc>
              <a:buFontTx/>
              <a:buNone/>
            </a:pPr>
            <a:r>
              <a:rPr lang="es-ES" sz="2400" smtClean="0"/>
              <a:t>	‘Membership Report 224.1.1.1 EXCLUDE ()’</a:t>
            </a:r>
          </a:p>
          <a:p>
            <a:pPr lvl="1" eaLnBrk="1" hangingPunct="1">
              <a:lnSpc>
                <a:spcPct val="90000"/>
              </a:lnSpc>
            </a:pPr>
            <a:r>
              <a:rPr lang="es-ES" sz="2400" smtClean="0"/>
              <a:t>Abandonar (Leave): </a:t>
            </a:r>
          </a:p>
          <a:p>
            <a:pPr lvl="1" eaLnBrk="1" hangingPunct="1">
              <a:lnSpc>
                <a:spcPct val="90000"/>
              </a:lnSpc>
              <a:buFontTx/>
              <a:buNone/>
            </a:pPr>
            <a:r>
              <a:rPr lang="es-ES" sz="2400" smtClean="0"/>
              <a:t>	‘Membership Report 224.1.1.1 INCLUDE ()’</a:t>
            </a:r>
            <a:endParaRPr lang="es-ES" sz="2000" smtClean="0"/>
          </a:p>
          <a:p>
            <a:pPr eaLnBrk="1" hangingPunct="1">
              <a:lnSpc>
                <a:spcPct val="90000"/>
              </a:lnSpc>
            </a:pPr>
            <a:r>
              <a:rPr lang="es-ES" sz="2400" smtClean="0"/>
              <a:t>El comando Query tiene ahora tres modalidades:</a:t>
            </a:r>
          </a:p>
          <a:p>
            <a:pPr lvl="1" eaLnBrk="1" hangingPunct="1">
              <a:lnSpc>
                <a:spcPct val="90000"/>
              </a:lnSpc>
            </a:pPr>
            <a:r>
              <a:rPr lang="es-ES" sz="2400" smtClean="0"/>
              <a:t>General Query (v1)</a:t>
            </a:r>
          </a:p>
          <a:p>
            <a:pPr lvl="1" eaLnBrk="1" hangingPunct="1">
              <a:lnSpc>
                <a:spcPct val="90000"/>
              </a:lnSpc>
            </a:pPr>
            <a:r>
              <a:rPr lang="es-ES" sz="2400" smtClean="0"/>
              <a:t>Group-Specific Query (v2)</a:t>
            </a:r>
          </a:p>
          <a:p>
            <a:pPr lvl="1" eaLnBrk="1" hangingPunct="1">
              <a:lnSpc>
                <a:spcPct val="90000"/>
              </a:lnSpc>
            </a:pPr>
            <a:r>
              <a:rPr lang="es-ES" sz="2400" smtClean="0"/>
              <a:t>Group-and-Source-Specific Query (v3) </a:t>
            </a:r>
          </a:p>
        </p:txBody>
      </p:sp>
    </p:spTree>
  </p:cSld>
  <p:clrMapOvr>
    <a:masterClrMapping/>
  </p:clrMapOvr>
  <p:transition spd="med">
    <p:cover dir="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Marcador de número de diapositiva"/>
          <p:cNvSpPr>
            <a:spLocks noGrp="1"/>
          </p:cNvSpPr>
          <p:nvPr>
            <p:ph type="sldNum" sz="quarter" idx="10"/>
          </p:nvPr>
        </p:nvSpPr>
        <p:spPr>
          <a:noFill/>
        </p:spPr>
        <p:txBody>
          <a:bodyPr/>
          <a:lstStyle/>
          <a:p>
            <a:r>
              <a:rPr lang="es-ES" smtClean="0"/>
              <a:t>Ampliación Redes 1-</a:t>
            </a:r>
            <a:fld id="{BAAAC76A-7935-4E91-9467-D1A167EEE3BC}" type="slidenum">
              <a:rPr lang="es-ES" smtClean="0"/>
              <a:pPr/>
              <a:t>46</a:t>
            </a:fld>
            <a:endParaRPr lang="es-ES" smtClean="0"/>
          </a:p>
        </p:txBody>
      </p:sp>
      <p:sp>
        <p:nvSpPr>
          <p:cNvPr id="46083" name="Rectangle 2"/>
          <p:cNvSpPr>
            <a:spLocks noGrp="1" noChangeArrowheads="1"/>
          </p:cNvSpPr>
          <p:nvPr>
            <p:ph type="title"/>
          </p:nvPr>
        </p:nvSpPr>
        <p:spPr>
          <a:xfrm>
            <a:off x="827088" y="333375"/>
            <a:ext cx="7772400" cy="685800"/>
          </a:xfrm>
        </p:spPr>
        <p:txBody>
          <a:bodyPr/>
          <a:lstStyle/>
          <a:p>
            <a:pPr eaLnBrk="1" hangingPunct="1"/>
            <a:r>
              <a:rPr lang="es-ES" sz="3600" smtClean="0">
                <a:latin typeface="Arial" charset="0"/>
              </a:rPr>
              <a:t>Tipos de mensajes en IGMPv3</a:t>
            </a:r>
          </a:p>
        </p:txBody>
      </p:sp>
      <p:graphicFrame>
        <p:nvGraphicFramePr>
          <p:cNvPr id="823350" name="Group 54"/>
          <p:cNvGraphicFramePr>
            <a:graphicFrameLocks noGrp="1"/>
          </p:cNvGraphicFramePr>
          <p:nvPr/>
        </p:nvGraphicFramePr>
        <p:xfrm>
          <a:off x="1047750" y="1323975"/>
          <a:ext cx="7772400" cy="4837113"/>
        </p:xfrm>
        <a:graphic>
          <a:graphicData uri="http://schemas.openxmlformats.org/drawingml/2006/table">
            <a:tbl>
              <a:tblPr/>
              <a:tblGrid>
                <a:gridCol w="2438400"/>
                <a:gridCol w="990600"/>
                <a:gridCol w="3124200"/>
                <a:gridCol w="1219200"/>
              </a:tblGrid>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Tipo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Emitido por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Función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Dirección de destino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Consulta General (General Query)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Routers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Preguntar a los hosts si están interesados en algún grupo multicast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224.0.0.1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Consulta específica de grupo (Group-Specific Query)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Routers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Preguntar a los hosts si están interesados en un determinado grupo multicast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La del grupo en cuestión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Consulta específica de grupo y fuente (Group-and-Source-Specific Query)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Routers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Preguntar a los hosts si están interesados en un determinado grupo multicast de una serie de fuentes determinada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La del grupo en cuestión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Informe de Pertenencia (Membership 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Hosts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Informar a los routers que el host está interesado en un determinado grupo multicast (indicando una serie de fuentes a incluir o a excluir)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224.0.0.22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116" name="Text Box 55"/>
          <p:cNvSpPr txBox="1">
            <a:spLocks noChangeArrowheads="1"/>
          </p:cNvSpPr>
          <p:nvPr/>
        </p:nvSpPr>
        <p:spPr bwMode="auto">
          <a:xfrm>
            <a:off x="325438" y="4162425"/>
            <a:ext cx="622300" cy="274638"/>
          </a:xfrm>
          <a:prstGeom prst="rect">
            <a:avLst/>
          </a:prstGeom>
          <a:noFill/>
          <a:ln w="9525">
            <a:noFill/>
            <a:miter lim="800000"/>
            <a:headEnd/>
            <a:tailEnd/>
          </a:ln>
        </p:spPr>
        <p:txBody>
          <a:bodyPr wrap="none">
            <a:spAutoFit/>
          </a:bodyPr>
          <a:lstStyle/>
          <a:p>
            <a:r>
              <a:rPr lang="es-ES" sz="1200">
                <a:latin typeface="Arial" charset="0"/>
              </a:rPr>
              <a:t>Nuevo</a:t>
            </a:r>
          </a:p>
        </p:txBody>
      </p:sp>
      <p:sp>
        <p:nvSpPr>
          <p:cNvPr id="46117" name="Line 56"/>
          <p:cNvSpPr>
            <a:spLocks noChangeShapeType="1"/>
          </p:cNvSpPr>
          <p:nvPr/>
        </p:nvSpPr>
        <p:spPr bwMode="auto">
          <a:xfrm>
            <a:off x="874713" y="4306888"/>
            <a:ext cx="144462" cy="0"/>
          </a:xfrm>
          <a:prstGeom prst="line">
            <a:avLst/>
          </a:prstGeom>
          <a:noFill/>
          <a:ln w="9525">
            <a:solidFill>
              <a:schemeClr val="tx1"/>
            </a:solidFill>
            <a:round/>
            <a:headEnd/>
            <a:tailEnd type="triangle" w="med" len="med"/>
          </a:ln>
        </p:spPr>
        <p:txBody>
          <a:bodyPr/>
          <a:lstStyle/>
          <a:p>
            <a:endParaRPr lang="es-ES"/>
          </a:p>
        </p:txBody>
      </p:sp>
      <p:sp>
        <p:nvSpPr>
          <p:cNvPr id="46118" name="Text Box 57"/>
          <p:cNvSpPr txBox="1">
            <a:spLocks noChangeArrowheads="1"/>
          </p:cNvSpPr>
          <p:nvPr/>
        </p:nvSpPr>
        <p:spPr bwMode="auto">
          <a:xfrm>
            <a:off x="9525" y="5314950"/>
            <a:ext cx="917575" cy="274638"/>
          </a:xfrm>
          <a:prstGeom prst="rect">
            <a:avLst/>
          </a:prstGeom>
          <a:noFill/>
          <a:ln w="9525">
            <a:noFill/>
            <a:miter lim="800000"/>
            <a:headEnd/>
            <a:tailEnd/>
          </a:ln>
        </p:spPr>
        <p:txBody>
          <a:bodyPr wrap="none">
            <a:spAutoFit/>
          </a:bodyPr>
          <a:lstStyle/>
          <a:p>
            <a:r>
              <a:rPr lang="es-ES" sz="1200">
                <a:latin typeface="Arial" charset="0"/>
              </a:rPr>
              <a:t>Modificado</a:t>
            </a:r>
          </a:p>
        </p:txBody>
      </p:sp>
      <p:sp>
        <p:nvSpPr>
          <p:cNvPr id="46119" name="Line 58"/>
          <p:cNvSpPr>
            <a:spLocks noChangeShapeType="1"/>
          </p:cNvSpPr>
          <p:nvPr/>
        </p:nvSpPr>
        <p:spPr bwMode="auto">
          <a:xfrm>
            <a:off x="871538" y="5459413"/>
            <a:ext cx="144462" cy="0"/>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spd="med">
    <p:cover dir="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2 Marcador de número de diapositiva"/>
          <p:cNvSpPr>
            <a:spLocks noGrp="1"/>
          </p:cNvSpPr>
          <p:nvPr>
            <p:ph type="sldNum" sz="quarter" idx="10"/>
          </p:nvPr>
        </p:nvSpPr>
        <p:spPr>
          <a:noFill/>
        </p:spPr>
        <p:txBody>
          <a:bodyPr/>
          <a:lstStyle/>
          <a:p>
            <a:r>
              <a:rPr lang="es-ES" smtClean="0"/>
              <a:t>Ampliación Redes 1-</a:t>
            </a:r>
            <a:fld id="{2AEC660E-D52A-403F-A5B9-133B98F5E242}" type="slidenum">
              <a:rPr lang="es-ES" smtClean="0"/>
              <a:pPr/>
              <a:t>47</a:t>
            </a:fld>
            <a:endParaRPr lang="es-ES" smtClean="0"/>
          </a:p>
        </p:txBody>
      </p:sp>
      <p:sp>
        <p:nvSpPr>
          <p:cNvPr id="784486" name="Line 102"/>
          <p:cNvSpPr>
            <a:spLocks noChangeShapeType="1"/>
          </p:cNvSpPr>
          <p:nvPr/>
        </p:nvSpPr>
        <p:spPr bwMode="auto">
          <a:xfrm rot="8400000">
            <a:off x="4787900" y="3068638"/>
            <a:ext cx="360363" cy="0"/>
          </a:xfrm>
          <a:prstGeom prst="line">
            <a:avLst/>
          </a:prstGeom>
          <a:noFill/>
          <a:ln w="38100">
            <a:solidFill>
              <a:schemeClr val="tx1"/>
            </a:solidFill>
            <a:round/>
            <a:headEnd/>
            <a:tailEnd type="triangle" w="med" len="med"/>
          </a:ln>
        </p:spPr>
        <p:txBody>
          <a:bodyPr/>
          <a:lstStyle/>
          <a:p>
            <a:endParaRPr lang="es-ES"/>
          </a:p>
        </p:txBody>
      </p:sp>
      <p:sp>
        <p:nvSpPr>
          <p:cNvPr id="47108" name="Freeform 70"/>
          <p:cNvSpPr>
            <a:spLocks/>
          </p:cNvSpPr>
          <p:nvPr/>
        </p:nvSpPr>
        <p:spPr bwMode="auto">
          <a:xfrm rot="-2400000">
            <a:off x="4579938" y="3087688"/>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47109" name="Freeform 71"/>
          <p:cNvSpPr>
            <a:spLocks/>
          </p:cNvSpPr>
          <p:nvPr/>
        </p:nvSpPr>
        <p:spPr bwMode="auto">
          <a:xfrm rot="2400000">
            <a:off x="3132138" y="3087688"/>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47110" name="Line 42"/>
          <p:cNvSpPr>
            <a:spLocks noChangeShapeType="1"/>
          </p:cNvSpPr>
          <p:nvPr/>
        </p:nvSpPr>
        <p:spPr bwMode="auto">
          <a:xfrm rot="16200000" flipH="1">
            <a:off x="6972300" y="1754188"/>
            <a:ext cx="0" cy="990600"/>
          </a:xfrm>
          <a:prstGeom prst="line">
            <a:avLst/>
          </a:prstGeom>
          <a:noFill/>
          <a:ln w="25400">
            <a:solidFill>
              <a:srgbClr val="0000FF"/>
            </a:solidFill>
            <a:round/>
            <a:headEnd/>
            <a:tailEnd/>
          </a:ln>
        </p:spPr>
        <p:txBody>
          <a:bodyPr/>
          <a:lstStyle/>
          <a:p>
            <a:endParaRPr lang="es-ES"/>
          </a:p>
        </p:txBody>
      </p:sp>
      <p:sp>
        <p:nvSpPr>
          <p:cNvPr id="47111" name="Rectangle 2"/>
          <p:cNvSpPr>
            <a:spLocks noGrp="1" noChangeArrowheads="1"/>
          </p:cNvSpPr>
          <p:nvPr>
            <p:ph type="title"/>
          </p:nvPr>
        </p:nvSpPr>
        <p:spPr>
          <a:xfrm>
            <a:off x="381000" y="115888"/>
            <a:ext cx="7772400" cy="1143000"/>
          </a:xfrm>
        </p:spPr>
        <p:txBody>
          <a:bodyPr/>
          <a:lstStyle/>
          <a:p>
            <a:pPr eaLnBrk="1" hangingPunct="1"/>
            <a:r>
              <a:rPr lang="es-ES" sz="3600" smtClean="0"/>
              <a:t>Suscripción ‘selectiva’ de IGMP v3</a:t>
            </a:r>
          </a:p>
        </p:txBody>
      </p:sp>
      <p:sp>
        <p:nvSpPr>
          <p:cNvPr id="47112" name="Line 4"/>
          <p:cNvSpPr>
            <a:spLocks noChangeShapeType="1"/>
          </p:cNvSpPr>
          <p:nvPr/>
        </p:nvSpPr>
        <p:spPr bwMode="auto">
          <a:xfrm rot="16200000" flipH="1">
            <a:off x="2133600" y="1944688"/>
            <a:ext cx="0" cy="762000"/>
          </a:xfrm>
          <a:prstGeom prst="line">
            <a:avLst/>
          </a:prstGeom>
          <a:noFill/>
          <a:ln w="25400">
            <a:solidFill>
              <a:srgbClr val="0000FF"/>
            </a:solidFill>
            <a:round/>
            <a:headEnd/>
            <a:tailEnd/>
          </a:ln>
        </p:spPr>
        <p:txBody>
          <a:bodyPr/>
          <a:lstStyle/>
          <a:p>
            <a:endParaRPr lang="es-ES"/>
          </a:p>
        </p:txBody>
      </p:sp>
      <p:sp>
        <p:nvSpPr>
          <p:cNvPr id="47113" name="Line 5"/>
          <p:cNvSpPr>
            <a:spLocks noChangeShapeType="1"/>
          </p:cNvSpPr>
          <p:nvPr/>
        </p:nvSpPr>
        <p:spPr bwMode="auto">
          <a:xfrm rot="16200000" flipH="1">
            <a:off x="4191794" y="4234657"/>
            <a:ext cx="619125" cy="1587"/>
          </a:xfrm>
          <a:prstGeom prst="line">
            <a:avLst/>
          </a:prstGeom>
          <a:noFill/>
          <a:ln w="25400">
            <a:solidFill>
              <a:srgbClr val="0000FF"/>
            </a:solidFill>
            <a:round/>
            <a:headEnd/>
            <a:tailEnd/>
          </a:ln>
        </p:spPr>
        <p:txBody>
          <a:bodyPr/>
          <a:lstStyle/>
          <a:p>
            <a:endParaRPr lang="es-ES"/>
          </a:p>
        </p:txBody>
      </p:sp>
      <p:pic>
        <p:nvPicPr>
          <p:cNvPr id="47114" name="Picture 9"/>
          <p:cNvPicPr>
            <a:picLocks noChangeArrowheads="1"/>
          </p:cNvPicPr>
          <p:nvPr/>
        </p:nvPicPr>
        <p:blipFill>
          <a:blip r:embed="rId3" cstate="print"/>
          <a:srcRect/>
          <a:stretch>
            <a:fillRect/>
          </a:stretch>
        </p:blipFill>
        <p:spPr bwMode="auto">
          <a:xfrm>
            <a:off x="1143000" y="1792288"/>
            <a:ext cx="685800" cy="762000"/>
          </a:xfrm>
          <a:prstGeom prst="rect">
            <a:avLst/>
          </a:prstGeom>
          <a:noFill/>
          <a:ln w="12700">
            <a:noFill/>
            <a:miter lim="800000"/>
            <a:headEnd/>
            <a:tailEnd/>
          </a:ln>
        </p:spPr>
      </p:pic>
      <p:pic>
        <p:nvPicPr>
          <p:cNvPr id="47115" name="Picture 10"/>
          <p:cNvPicPr>
            <a:picLocks noChangeArrowheads="1"/>
          </p:cNvPicPr>
          <p:nvPr/>
        </p:nvPicPr>
        <p:blipFill>
          <a:blip r:embed="rId4" cstate="print"/>
          <a:srcRect/>
          <a:stretch>
            <a:fillRect/>
          </a:stretch>
        </p:blipFill>
        <p:spPr bwMode="auto">
          <a:xfrm>
            <a:off x="4114800" y="3468688"/>
            <a:ext cx="969963" cy="609600"/>
          </a:xfrm>
          <a:prstGeom prst="rect">
            <a:avLst/>
          </a:prstGeom>
          <a:noFill/>
          <a:ln w="12700">
            <a:noFill/>
            <a:miter lim="800000"/>
            <a:headEnd/>
            <a:tailEnd/>
          </a:ln>
        </p:spPr>
      </p:pic>
      <p:pic>
        <p:nvPicPr>
          <p:cNvPr id="47116" name="Picture 11"/>
          <p:cNvPicPr>
            <a:picLocks noChangeArrowheads="1"/>
          </p:cNvPicPr>
          <p:nvPr/>
        </p:nvPicPr>
        <p:blipFill>
          <a:blip r:embed="rId3" cstate="print"/>
          <a:srcRect/>
          <a:stretch>
            <a:fillRect/>
          </a:stretch>
        </p:blipFill>
        <p:spPr bwMode="auto">
          <a:xfrm>
            <a:off x="7086600" y="1639888"/>
            <a:ext cx="685800" cy="762000"/>
          </a:xfrm>
          <a:prstGeom prst="rect">
            <a:avLst/>
          </a:prstGeom>
          <a:noFill/>
          <a:ln w="12700">
            <a:noFill/>
            <a:miter lim="800000"/>
            <a:headEnd/>
            <a:tailEnd/>
          </a:ln>
        </p:spPr>
      </p:pic>
      <p:sp>
        <p:nvSpPr>
          <p:cNvPr id="47117" name="Text Box 20"/>
          <p:cNvSpPr txBox="1">
            <a:spLocks noChangeArrowheads="1"/>
          </p:cNvSpPr>
          <p:nvPr/>
        </p:nvSpPr>
        <p:spPr bwMode="auto">
          <a:xfrm>
            <a:off x="457200" y="2782888"/>
            <a:ext cx="1981200" cy="304800"/>
          </a:xfrm>
          <a:prstGeom prst="rect">
            <a:avLst/>
          </a:prstGeom>
          <a:noFill/>
          <a:ln w="9525">
            <a:noFill/>
            <a:miter lim="800000"/>
            <a:headEnd/>
            <a:tailEnd/>
          </a:ln>
        </p:spPr>
        <p:txBody>
          <a:bodyPr>
            <a:spAutoFit/>
          </a:bodyPr>
          <a:lstStyle/>
          <a:p>
            <a:pPr algn="ctr"/>
            <a:r>
              <a:rPr lang="es-ES" sz="1400" b="1">
                <a:latin typeface="Arial" charset="0"/>
              </a:rPr>
              <a:t>Emisor de 224.1.1.1</a:t>
            </a:r>
          </a:p>
        </p:txBody>
      </p:sp>
      <p:sp>
        <p:nvSpPr>
          <p:cNvPr id="47118" name="Text Box 21"/>
          <p:cNvSpPr txBox="1">
            <a:spLocks noChangeArrowheads="1"/>
          </p:cNvSpPr>
          <p:nvPr/>
        </p:nvSpPr>
        <p:spPr bwMode="auto">
          <a:xfrm>
            <a:off x="3124200" y="6059488"/>
            <a:ext cx="1981200" cy="304800"/>
          </a:xfrm>
          <a:prstGeom prst="rect">
            <a:avLst/>
          </a:prstGeom>
          <a:noFill/>
          <a:ln w="9525">
            <a:noFill/>
            <a:miter lim="800000"/>
            <a:headEnd/>
            <a:tailEnd/>
          </a:ln>
        </p:spPr>
        <p:txBody>
          <a:bodyPr>
            <a:spAutoFit/>
          </a:bodyPr>
          <a:lstStyle/>
          <a:p>
            <a:pPr algn="ctr"/>
            <a:r>
              <a:rPr lang="es-ES" sz="1400" b="1">
                <a:latin typeface="Arial" charset="0"/>
              </a:rPr>
              <a:t>Miembro de 224.1.1.1</a:t>
            </a:r>
          </a:p>
        </p:txBody>
      </p:sp>
      <p:sp>
        <p:nvSpPr>
          <p:cNvPr id="47119" name="Text Box 22"/>
          <p:cNvSpPr txBox="1">
            <a:spLocks noChangeArrowheads="1"/>
          </p:cNvSpPr>
          <p:nvPr/>
        </p:nvSpPr>
        <p:spPr bwMode="auto">
          <a:xfrm>
            <a:off x="6629400" y="2706688"/>
            <a:ext cx="1981200" cy="304800"/>
          </a:xfrm>
          <a:prstGeom prst="rect">
            <a:avLst/>
          </a:prstGeom>
          <a:noFill/>
          <a:ln w="9525">
            <a:noFill/>
            <a:miter lim="800000"/>
            <a:headEnd/>
            <a:tailEnd/>
          </a:ln>
        </p:spPr>
        <p:txBody>
          <a:bodyPr>
            <a:spAutoFit/>
          </a:bodyPr>
          <a:lstStyle/>
          <a:p>
            <a:pPr algn="ctr"/>
            <a:r>
              <a:rPr lang="es-ES" sz="1400" b="1">
                <a:latin typeface="Arial" charset="0"/>
              </a:rPr>
              <a:t>Emisor de 224.1.1.1</a:t>
            </a:r>
          </a:p>
        </p:txBody>
      </p:sp>
      <p:sp>
        <p:nvSpPr>
          <p:cNvPr id="47120" name="Text Box 40"/>
          <p:cNvSpPr txBox="1">
            <a:spLocks noChangeArrowheads="1"/>
          </p:cNvSpPr>
          <p:nvPr/>
        </p:nvSpPr>
        <p:spPr bwMode="auto">
          <a:xfrm>
            <a:off x="457200" y="2554288"/>
            <a:ext cx="1981200" cy="304800"/>
          </a:xfrm>
          <a:prstGeom prst="rect">
            <a:avLst/>
          </a:prstGeom>
          <a:noFill/>
          <a:ln w="9525">
            <a:noFill/>
            <a:miter lim="800000"/>
            <a:headEnd/>
            <a:tailEnd/>
          </a:ln>
        </p:spPr>
        <p:txBody>
          <a:bodyPr>
            <a:spAutoFit/>
          </a:bodyPr>
          <a:lstStyle/>
          <a:p>
            <a:pPr algn="ctr"/>
            <a:r>
              <a:rPr lang="es-ES" sz="1400" b="1">
                <a:latin typeface="Arial" charset="0"/>
              </a:rPr>
              <a:t>130.206.1.1</a:t>
            </a:r>
          </a:p>
        </p:txBody>
      </p:sp>
      <p:sp>
        <p:nvSpPr>
          <p:cNvPr id="47121" name="Text Box 41"/>
          <p:cNvSpPr txBox="1">
            <a:spLocks noChangeArrowheads="1"/>
          </p:cNvSpPr>
          <p:nvPr/>
        </p:nvSpPr>
        <p:spPr bwMode="auto">
          <a:xfrm>
            <a:off x="6553200" y="2478088"/>
            <a:ext cx="1981200" cy="304800"/>
          </a:xfrm>
          <a:prstGeom prst="rect">
            <a:avLst/>
          </a:prstGeom>
          <a:noFill/>
          <a:ln w="9525">
            <a:noFill/>
            <a:miter lim="800000"/>
            <a:headEnd/>
            <a:tailEnd/>
          </a:ln>
        </p:spPr>
        <p:txBody>
          <a:bodyPr>
            <a:spAutoFit/>
          </a:bodyPr>
          <a:lstStyle/>
          <a:p>
            <a:pPr algn="ctr"/>
            <a:r>
              <a:rPr lang="es-ES" sz="1400" b="1">
                <a:latin typeface="Arial" charset="0"/>
              </a:rPr>
              <a:t>140.34.1.1</a:t>
            </a:r>
          </a:p>
        </p:txBody>
      </p:sp>
      <p:grpSp>
        <p:nvGrpSpPr>
          <p:cNvPr id="2" name="Group 61"/>
          <p:cNvGrpSpPr>
            <a:grpSpLocks/>
          </p:cNvGrpSpPr>
          <p:nvPr/>
        </p:nvGrpSpPr>
        <p:grpSpPr bwMode="auto">
          <a:xfrm>
            <a:off x="4648200" y="4710113"/>
            <a:ext cx="2514600" cy="739775"/>
            <a:chOff x="3072" y="3018"/>
            <a:chExt cx="1872" cy="466"/>
          </a:xfrm>
        </p:grpSpPr>
        <p:sp>
          <p:nvSpPr>
            <p:cNvPr id="47161" name="Text Box 45"/>
            <p:cNvSpPr txBox="1">
              <a:spLocks noChangeArrowheads="1"/>
            </p:cNvSpPr>
            <p:nvPr/>
          </p:nvSpPr>
          <p:spPr bwMode="auto">
            <a:xfrm>
              <a:off x="3406" y="3018"/>
              <a:ext cx="1538" cy="466"/>
            </a:xfrm>
            <a:prstGeom prst="rect">
              <a:avLst/>
            </a:prstGeom>
            <a:noFill/>
            <a:ln w="9525">
              <a:solidFill>
                <a:schemeClr val="tx1"/>
              </a:solidFill>
              <a:miter lim="800000"/>
              <a:headEnd/>
              <a:tailEnd/>
            </a:ln>
          </p:spPr>
          <p:txBody>
            <a:bodyPr>
              <a:spAutoFit/>
            </a:bodyPr>
            <a:lstStyle/>
            <a:p>
              <a:pPr algn="ctr"/>
              <a:r>
                <a:rPr lang="es-ES" sz="1400" b="1">
                  <a:latin typeface="Arial" charset="0"/>
                </a:rPr>
                <a:t>Membership Report:</a:t>
              </a:r>
            </a:p>
            <a:p>
              <a:pPr algn="ctr"/>
              <a:r>
                <a:rPr lang="es-ES" sz="1400" b="1">
                  <a:latin typeface="Arial" charset="0"/>
                </a:rPr>
                <a:t>224.1.1.1 </a:t>
              </a:r>
            </a:p>
            <a:p>
              <a:pPr algn="ctr"/>
              <a:r>
                <a:rPr lang="es-ES" sz="1400" b="1">
                  <a:latin typeface="Arial" charset="0"/>
                </a:rPr>
                <a:t>EXCLUDE (140.34.1.1)</a:t>
              </a:r>
            </a:p>
          </p:txBody>
        </p:sp>
        <p:sp>
          <p:nvSpPr>
            <p:cNvPr id="47162" name="Line 48"/>
            <p:cNvSpPr>
              <a:spLocks noChangeShapeType="1"/>
            </p:cNvSpPr>
            <p:nvPr/>
          </p:nvSpPr>
          <p:spPr bwMode="auto">
            <a:xfrm flipH="1">
              <a:off x="3072" y="3120"/>
              <a:ext cx="336" cy="0"/>
            </a:xfrm>
            <a:prstGeom prst="line">
              <a:avLst/>
            </a:prstGeom>
            <a:noFill/>
            <a:ln w="9525">
              <a:solidFill>
                <a:schemeClr val="tx1"/>
              </a:solidFill>
              <a:round/>
              <a:headEnd/>
              <a:tailEnd type="triangle" w="med" len="med"/>
            </a:ln>
          </p:spPr>
          <p:txBody>
            <a:bodyPr/>
            <a:lstStyle/>
            <a:p>
              <a:endParaRPr lang="es-ES"/>
            </a:p>
          </p:txBody>
        </p:sp>
      </p:grpSp>
      <p:sp>
        <p:nvSpPr>
          <p:cNvPr id="47123" name="Text Box 52"/>
          <p:cNvSpPr txBox="1">
            <a:spLocks noChangeArrowheads="1"/>
          </p:cNvSpPr>
          <p:nvPr/>
        </p:nvSpPr>
        <p:spPr bwMode="auto">
          <a:xfrm>
            <a:off x="4495800" y="3621088"/>
            <a:ext cx="227013"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X</a:t>
            </a:r>
          </a:p>
        </p:txBody>
      </p:sp>
      <p:sp>
        <p:nvSpPr>
          <p:cNvPr id="47124" name="Text Box 53"/>
          <p:cNvSpPr txBox="1">
            <a:spLocks noChangeArrowheads="1"/>
          </p:cNvSpPr>
          <p:nvPr/>
        </p:nvSpPr>
        <p:spPr bwMode="auto">
          <a:xfrm>
            <a:off x="1219200" y="3468688"/>
            <a:ext cx="2547938"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Grupos de X</a:t>
            </a:r>
          </a:p>
        </p:txBody>
      </p:sp>
      <p:sp>
        <p:nvSpPr>
          <p:cNvPr id="784438" name="Text Box 54"/>
          <p:cNvSpPr txBox="1">
            <a:spLocks noChangeArrowheads="1"/>
          </p:cNvSpPr>
          <p:nvPr/>
        </p:nvSpPr>
        <p:spPr bwMode="auto">
          <a:xfrm>
            <a:off x="1216025" y="3783013"/>
            <a:ext cx="2517775" cy="314325"/>
          </a:xfrm>
          <a:prstGeom prst="rect">
            <a:avLst/>
          </a:prstGeom>
          <a:noFill/>
          <a:ln w="9525">
            <a:solidFill>
              <a:schemeClr val="tx1"/>
            </a:solidFill>
            <a:miter lim="800000"/>
            <a:headEnd/>
            <a:tailEnd/>
          </a:ln>
        </p:spPr>
        <p:txBody>
          <a:bodyPr>
            <a:spAutoFit/>
          </a:bodyPr>
          <a:lstStyle/>
          <a:p>
            <a:pPr algn="ctr"/>
            <a:r>
              <a:rPr lang="es-ES" sz="1400" b="1">
                <a:latin typeface="Arial" charset="0"/>
              </a:rPr>
              <a:t>224.1.1.1 exclude ()</a:t>
            </a:r>
          </a:p>
        </p:txBody>
      </p:sp>
      <p:sp>
        <p:nvSpPr>
          <p:cNvPr id="784441" name="AutoShape 57"/>
          <p:cNvSpPr>
            <a:spLocks noChangeArrowheads="1"/>
          </p:cNvSpPr>
          <p:nvPr/>
        </p:nvSpPr>
        <p:spPr bwMode="auto">
          <a:xfrm>
            <a:off x="4267200" y="4611688"/>
            <a:ext cx="304800" cy="457200"/>
          </a:xfrm>
          <a:prstGeom prst="upArrow">
            <a:avLst>
              <a:gd name="adj1" fmla="val 50000"/>
              <a:gd name="adj2" fmla="val 3750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2</a:t>
            </a:r>
          </a:p>
        </p:txBody>
      </p:sp>
      <p:sp>
        <p:nvSpPr>
          <p:cNvPr id="47127" name="Line 58"/>
          <p:cNvSpPr>
            <a:spLocks noChangeShapeType="1"/>
          </p:cNvSpPr>
          <p:nvPr/>
        </p:nvSpPr>
        <p:spPr bwMode="auto">
          <a:xfrm rot="16200000" flipH="1">
            <a:off x="4191000" y="3773488"/>
            <a:ext cx="0" cy="1524000"/>
          </a:xfrm>
          <a:prstGeom prst="line">
            <a:avLst/>
          </a:prstGeom>
          <a:noFill/>
          <a:ln w="25400">
            <a:solidFill>
              <a:srgbClr val="0000FF"/>
            </a:solidFill>
            <a:round/>
            <a:headEnd/>
            <a:tailEnd/>
          </a:ln>
        </p:spPr>
        <p:txBody>
          <a:bodyPr/>
          <a:lstStyle/>
          <a:p>
            <a:endParaRPr lang="es-ES"/>
          </a:p>
        </p:txBody>
      </p:sp>
      <p:sp>
        <p:nvSpPr>
          <p:cNvPr id="47128" name="Line 59"/>
          <p:cNvSpPr>
            <a:spLocks noChangeShapeType="1"/>
          </p:cNvSpPr>
          <p:nvPr/>
        </p:nvSpPr>
        <p:spPr bwMode="auto">
          <a:xfrm rot="5400000">
            <a:off x="3733800" y="4992688"/>
            <a:ext cx="914400" cy="0"/>
          </a:xfrm>
          <a:prstGeom prst="line">
            <a:avLst/>
          </a:prstGeom>
          <a:noFill/>
          <a:ln w="25400">
            <a:solidFill>
              <a:srgbClr val="0000FF"/>
            </a:solidFill>
            <a:round/>
            <a:headEnd/>
            <a:tailEnd/>
          </a:ln>
        </p:spPr>
        <p:txBody>
          <a:bodyPr/>
          <a:lstStyle/>
          <a:p>
            <a:endParaRPr lang="es-ES"/>
          </a:p>
        </p:txBody>
      </p:sp>
      <p:pic>
        <p:nvPicPr>
          <p:cNvPr id="47129" name="Picture 12"/>
          <p:cNvPicPr>
            <a:picLocks noChangeArrowheads="1"/>
          </p:cNvPicPr>
          <p:nvPr/>
        </p:nvPicPr>
        <p:blipFill>
          <a:blip r:embed="rId3" cstate="print"/>
          <a:srcRect/>
          <a:stretch>
            <a:fillRect/>
          </a:stretch>
        </p:blipFill>
        <p:spPr bwMode="auto">
          <a:xfrm>
            <a:off x="3810000" y="5221288"/>
            <a:ext cx="685800" cy="762000"/>
          </a:xfrm>
          <a:prstGeom prst="rect">
            <a:avLst/>
          </a:prstGeom>
          <a:noFill/>
          <a:ln w="12700">
            <a:noFill/>
            <a:miter lim="800000"/>
            <a:headEnd/>
            <a:tailEnd/>
          </a:ln>
        </p:spPr>
      </p:pic>
      <p:grpSp>
        <p:nvGrpSpPr>
          <p:cNvPr id="3" name="Group 72"/>
          <p:cNvGrpSpPr>
            <a:grpSpLocks/>
          </p:cNvGrpSpPr>
          <p:nvPr/>
        </p:nvGrpSpPr>
        <p:grpSpPr bwMode="auto">
          <a:xfrm>
            <a:off x="4762500" y="2884488"/>
            <a:ext cx="381000" cy="381000"/>
            <a:chOff x="3144" y="2080"/>
            <a:chExt cx="240" cy="240"/>
          </a:xfrm>
        </p:grpSpPr>
        <p:sp>
          <p:nvSpPr>
            <p:cNvPr id="47159" name="Line 64"/>
            <p:cNvSpPr>
              <a:spLocks noChangeShapeType="1"/>
            </p:cNvSpPr>
            <p:nvPr/>
          </p:nvSpPr>
          <p:spPr bwMode="auto">
            <a:xfrm rot="-2700000">
              <a:off x="3175" y="2080"/>
              <a:ext cx="144" cy="240"/>
            </a:xfrm>
            <a:prstGeom prst="line">
              <a:avLst/>
            </a:prstGeom>
            <a:noFill/>
            <a:ln w="19050">
              <a:solidFill>
                <a:srgbClr val="FF0000"/>
              </a:solidFill>
              <a:round/>
              <a:headEnd/>
              <a:tailEnd/>
            </a:ln>
          </p:spPr>
          <p:txBody>
            <a:bodyPr/>
            <a:lstStyle/>
            <a:p>
              <a:endParaRPr lang="es-ES"/>
            </a:p>
          </p:txBody>
        </p:sp>
        <p:sp>
          <p:nvSpPr>
            <p:cNvPr id="47160" name="Line 65"/>
            <p:cNvSpPr>
              <a:spLocks noChangeShapeType="1"/>
            </p:cNvSpPr>
            <p:nvPr/>
          </p:nvSpPr>
          <p:spPr bwMode="auto">
            <a:xfrm rot="18900000" flipH="1">
              <a:off x="3216" y="2064"/>
              <a:ext cx="96" cy="240"/>
            </a:xfrm>
            <a:prstGeom prst="line">
              <a:avLst/>
            </a:prstGeom>
            <a:noFill/>
            <a:ln w="19050">
              <a:solidFill>
                <a:srgbClr val="FF0000"/>
              </a:solidFill>
              <a:round/>
              <a:headEnd/>
              <a:tailEnd/>
            </a:ln>
          </p:spPr>
          <p:txBody>
            <a:bodyPr/>
            <a:lstStyle/>
            <a:p>
              <a:endParaRPr lang="es-ES"/>
            </a:p>
          </p:txBody>
        </p:sp>
      </p:grpSp>
      <p:sp>
        <p:nvSpPr>
          <p:cNvPr id="47131" name="Line 66"/>
          <p:cNvSpPr>
            <a:spLocks noChangeShapeType="1"/>
          </p:cNvSpPr>
          <p:nvPr/>
        </p:nvSpPr>
        <p:spPr bwMode="auto">
          <a:xfrm rot="5400000">
            <a:off x="2057400" y="2401888"/>
            <a:ext cx="914400" cy="0"/>
          </a:xfrm>
          <a:prstGeom prst="line">
            <a:avLst/>
          </a:prstGeom>
          <a:noFill/>
          <a:ln w="25400">
            <a:solidFill>
              <a:srgbClr val="0000FF"/>
            </a:solidFill>
            <a:round/>
            <a:headEnd/>
            <a:tailEnd/>
          </a:ln>
        </p:spPr>
        <p:txBody>
          <a:bodyPr/>
          <a:lstStyle/>
          <a:p>
            <a:endParaRPr lang="es-ES"/>
          </a:p>
        </p:txBody>
      </p:sp>
      <p:sp>
        <p:nvSpPr>
          <p:cNvPr id="47132" name="Line 67"/>
          <p:cNvSpPr>
            <a:spLocks noChangeShapeType="1"/>
          </p:cNvSpPr>
          <p:nvPr/>
        </p:nvSpPr>
        <p:spPr bwMode="auto">
          <a:xfrm rot="16200000" flipH="1">
            <a:off x="2857500" y="2211388"/>
            <a:ext cx="0" cy="685800"/>
          </a:xfrm>
          <a:prstGeom prst="line">
            <a:avLst/>
          </a:prstGeom>
          <a:noFill/>
          <a:ln w="25400">
            <a:solidFill>
              <a:srgbClr val="0000FF"/>
            </a:solidFill>
            <a:round/>
            <a:headEnd/>
            <a:tailEnd/>
          </a:ln>
        </p:spPr>
        <p:txBody>
          <a:bodyPr/>
          <a:lstStyle/>
          <a:p>
            <a:endParaRPr lang="es-ES"/>
          </a:p>
        </p:txBody>
      </p:sp>
      <p:pic>
        <p:nvPicPr>
          <p:cNvPr id="47133" name="Picture 39"/>
          <p:cNvPicPr>
            <a:picLocks noChangeArrowheads="1"/>
          </p:cNvPicPr>
          <p:nvPr/>
        </p:nvPicPr>
        <p:blipFill>
          <a:blip r:embed="rId4" cstate="print"/>
          <a:srcRect/>
          <a:stretch>
            <a:fillRect/>
          </a:stretch>
        </p:blipFill>
        <p:spPr bwMode="auto">
          <a:xfrm>
            <a:off x="2667000" y="2249488"/>
            <a:ext cx="969963" cy="609600"/>
          </a:xfrm>
          <a:prstGeom prst="rect">
            <a:avLst/>
          </a:prstGeom>
          <a:noFill/>
          <a:ln w="12700">
            <a:noFill/>
            <a:miter lim="800000"/>
            <a:headEnd/>
            <a:tailEnd/>
          </a:ln>
        </p:spPr>
      </p:pic>
      <p:sp>
        <p:nvSpPr>
          <p:cNvPr id="47134" name="Line 68"/>
          <p:cNvSpPr>
            <a:spLocks noChangeShapeType="1"/>
          </p:cNvSpPr>
          <p:nvPr/>
        </p:nvSpPr>
        <p:spPr bwMode="auto">
          <a:xfrm rot="5400000">
            <a:off x="6019800" y="2401888"/>
            <a:ext cx="914400" cy="0"/>
          </a:xfrm>
          <a:prstGeom prst="line">
            <a:avLst/>
          </a:prstGeom>
          <a:noFill/>
          <a:ln w="25400">
            <a:solidFill>
              <a:srgbClr val="0000FF"/>
            </a:solidFill>
            <a:round/>
            <a:headEnd/>
            <a:tailEnd/>
          </a:ln>
        </p:spPr>
        <p:txBody>
          <a:bodyPr/>
          <a:lstStyle/>
          <a:p>
            <a:endParaRPr lang="es-ES"/>
          </a:p>
        </p:txBody>
      </p:sp>
      <p:sp>
        <p:nvSpPr>
          <p:cNvPr id="47135" name="Line 69"/>
          <p:cNvSpPr>
            <a:spLocks noChangeShapeType="1"/>
          </p:cNvSpPr>
          <p:nvPr/>
        </p:nvSpPr>
        <p:spPr bwMode="auto">
          <a:xfrm rot="16200000" flipH="1">
            <a:off x="6134100" y="2211388"/>
            <a:ext cx="0" cy="685800"/>
          </a:xfrm>
          <a:prstGeom prst="line">
            <a:avLst/>
          </a:prstGeom>
          <a:noFill/>
          <a:ln w="25400">
            <a:solidFill>
              <a:srgbClr val="0000FF"/>
            </a:solidFill>
            <a:round/>
            <a:headEnd/>
            <a:tailEnd/>
          </a:ln>
        </p:spPr>
        <p:txBody>
          <a:bodyPr/>
          <a:lstStyle/>
          <a:p>
            <a:endParaRPr lang="es-ES"/>
          </a:p>
        </p:txBody>
      </p:sp>
      <p:pic>
        <p:nvPicPr>
          <p:cNvPr id="47136" name="Picture 17"/>
          <p:cNvPicPr>
            <a:picLocks noChangeArrowheads="1"/>
          </p:cNvPicPr>
          <p:nvPr/>
        </p:nvPicPr>
        <p:blipFill>
          <a:blip r:embed="rId4" cstate="print"/>
          <a:srcRect/>
          <a:stretch>
            <a:fillRect/>
          </a:stretch>
        </p:blipFill>
        <p:spPr bwMode="auto">
          <a:xfrm>
            <a:off x="5334000" y="2325688"/>
            <a:ext cx="969963" cy="609600"/>
          </a:xfrm>
          <a:prstGeom prst="rect">
            <a:avLst/>
          </a:prstGeom>
          <a:noFill/>
          <a:ln w="12700">
            <a:noFill/>
            <a:miter lim="800000"/>
            <a:headEnd/>
            <a:tailEnd/>
          </a:ln>
        </p:spPr>
      </p:pic>
      <p:grpSp>
        <p:nvGrpSpPr>
          <p:cNvPr id="4" name="Group 77"/>
          <p:cNvGrpSpPr>
            <a:grpSpLocks/>
          </p:cNvGrpSpPr>
          <p:nvPr/>
        </p:nvGrpSpPr>
        <p:grpSpPr bwMode="auto">
          <a:xfrm>
            <a:off x="1141413" y="4687888"/>
            <a:ext cx="2363787" cy="739775"/>
            <a:chOff x="863" y="3072"/>
            <a:chExt cx="1489" cy="466"/>
          </a:xfrm>
        </p:grpSpPr>
        <p:sp>
          <p:nvSpPr>
            <p:cNvPr id="47157" name="Text Box 74"/>
            <p:cNvSpPr txBox="1">
              <a:spLocks noChangeArrowheads="1"/>
            </p:cNvSpPr>
            <p:nvPr/>
          </p:nvSpPr>
          <p:spPr bwMode="auto">
            <a:xfrm>
              <a:off x="863" y="3072"/>
              <a:ext cx="1222" cy="466"/>
            </a:xfrm>
            <a:prstGeom prst="rect">
              <a:avLst/>
            </a:prstGeom>
            <a:noFill/>
            <a:ln w="9525">
              <a:solidFill>
                <a:schemeClr val="tx1"/>
              </a:solidFill>
              <a:miter lim="800000"/>
              <a:headEnd/>
              <a:tailEnd/>
            </a:ln>
          </p:spPr>
          <p:txBody>
            <a:bodyPr>
              <a:spAutoFit/>
            </a:bodyPr>
            <a:lstStyle/>
            <a:p>
              <a:pPr algn="ctr"/>
              <a:r>
                <a:rPr lang="es-ES" sz="1400" b="1">
                  <a:latin typeface="Arial" charset="0"/>
                </a:rPr>
                <a:t>Membership Report:</a:t>
              </a:r>
            </a:p>
            <a:p>
              <a:pPr algn="ctr"/>
              <a:r>
                <a:rPr lang="es-ES" sz="1400" b="1">
                  <a:latin typeface="Arial" charset="0"/>
                </a:rPr>
                <a:t>224.1.1.1</a:t>
              </a:r>
            </a:p>
            <a:p>
              <a:pPr algn="ctr"/>
              <a:r>
                <a:rPr lang="es-ES" sz="1400" b="1">
                  <a:latin typeface="Arial" charset="0"/>
                </a:rPr>
                <a:t>EXCLUDE ()</a:t>
              </a:r>
            </a:p>
          </p:txBody>
        </p:sp>
        <p:sp>
          <p:nvSpPr>
            <p:cNvPr id="47158" name="Line 75"/>
            <p:cNvSpPr>
              <a:spLocks noChangeShapeType="1"/>
            </p:cNvSpPr>
            <p:nvPr/>
          </p:nvSpPr>
          <p:spPr bwMode="auto">
            <a:xfrm flipH="1">
              <a:off x="2085" y="3174"/>
              <a:ext cx="267" cy="0"/>
            </a:xfrm>
            <a:prstGeom prst="line">
              <a:avLst/>
            </a:prstGeom>
            <a:noFill/>
            <a:ln w="9525">
              <a:solidFill>
                <a:schemeClr val="tx1"/>
              </a:solidFill>
              <a:round/>
              <a:headEnd type="triangle" w="med" len="med"/>
              <a:tailEnd/>
            </a:ln>
          </p:spPr>
          <p:txBody>
            <a:bodyPr/>
            <a:lstStyle/>
            <a:p>
              <a:endParaRPr lang="es-ES"/>
            </a:p>
          </p:txBody>
        </p:sp>
      </p:grpSp>
      <p:sp>
        <p:nvSpPr>
          <p:cNvPr id="784460" name="AutoShape 76"/>
          <p:cNvSpPr>
            <a:spLocks noChangeArrowheads="1"/>
          </p:cNvSpPr>
          <p:nvPr/>
        </p:nvSpPr>
        <p:spPr bwMode="auto">
          <a:xfrm>
            <a:off x="3657600" y="4611688"/>
            <a:ext cx="304800" cy="457200"/>
          </a:xfrm>
          <a:prstGeom prst="upArrow">
            <a:avLst>
              <a:gd name="adj1" fmla="val 50000"/>
              <a:gd name="adj2" fmla="val 3750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1</a:t>
            </a:r>
          </a:p>
        </p:txBody>
      </p:sp>
      <p:sp>
        <p:nvSpPr>
          <p:cNvPr id="784462" name="Text Box 78"/>
          <p:cNvSpPr txBox="1">
            <a:spLocks noChangeArrowheads="1"/>
          </p:cNvSpPr>
          <p:nvPr/>
        </p:nvSpPr>
        <p:spPr bwMode="auto">
          <a:xfrm>
            <a:off x="1069975" y="3783013"/>
            <a:ext cx="2835275" cy="314325"/>
          </a:xfrm>
          <a:prstGeom prst="rect">
            <a:avLst/>
          </a:prstGeom>
          <a:solidFill>
            <a:schemeClr val="bg1"/>
          </a:solidFill>
          <a:ln w="9525">
            <a:solidFill>
              <a:schemeClr val="tx1"/>
            </a:solidFill>
            <a:miter lim="800000"/>
            <a:headEnd/>
            <a:tailEnd/>
          </a:ln>
        </p:spPr>
        <p:txBody>
          <a:bodyPr wrap="none">
            <a:spAutoFit/>
          </a:bodyPr>
          <a:lstStyle/>
          <a:p>
            <a:r>
              <a:rPr lang="es-ES" sz="1400" b="1">
                <a:latin typeface="Arial" charset="0"/>
              </a:rPr>
              <a:t>224.1.1.1 EXCLUDE (140.34.1.1)</a:t>
            </a:r>
          </a:p>
        </p:txBody>
      </p:sp>
      <p:sp>
        <p:nvSpPr>
          <p:cNvPr id="47140" name="Text Box 79"/>
          <p:cNvSpPr txBox="1">
            <a:spLocks noChangeArrowheads="1"/>
          </p:cNvSpPr>
          <p:nvPr/>
        </p:nvSpPr>
        <p:spPr bwMode="auto">
          <a:xfrm>
            <a:off x="3962400" y="5297488"/>
            <a:ext cx="312738" cy="304800"/>
          </a:xfrm>
          <a:prstGeom prst="rect">
            <a:avLst/>
          </a:prstGeom>
          <a:noFill/>
          <a:ln w="9525">
            <a:noFill/>
            <a:miter lim="800000"/>
            <a:headEnd/>
            <a:tailEnd/>
          </a:ln>
        </p:spPr>
        <p:txBody>
          <a:bodyPr wrap="none">
            <a:spAutoFit/>
          </a:bodyPr>
          <a:lstStyle/>
          <a:p>
            <a:r>
              <a:rPr lang="es-ES" sz="1400" b="1">
                <a:latin typeface="Arial" charset="0"/>
              </a:rPr>
              <a:t>A</a:t>
            </a:r>
          </a:p>
        </p:txBody>
      </p:sp>
      <p:sp>
        <p:nvSpPr>
          <p:cNvPr id="47141" name="Text Box 80"/>
          <p:cNvSpPr txBox="1">
            <a:spLocks noChangeArrowheads="1"/>
          </p:cNvSpPr>
          <p:nvPr/>
        </p:nvSpPr>
        <p:spPr bwMode="auto">
          <a:xfrm>
            <a:off x="1295400" y="1868488"/>
            <a:ext cx="312738" cy="304800"/>
          </a:xfrm>
          <a:prstGeom prst="rect">
            <a:avLst/>
          </a:prstGeom>
          <a:noFill/>
          <a:ln w="9525">
            <a:noFill/>
            <a:miter lim="800000"/>
            <a:headEnd/>
            <a:tailEnd/>
          </a:ln>
        </p:spPr>
        <p:txBody>
          <a:bodyPr wrap="none">
            <a:spAutoFit/>
          </a:bodyPr>
          <a:lstStyle/>
          <a:p>
            <a:r>
              <a:rPr lang="es-ES" sz="1400" b="1">
                <a:latin typeface="Arial" charset="0"/>
              </a:rPr>
              <a:t>B</a:t>
            </a:r>
          </a:p>
        </p:txBody>
      </p:sp>
      <p:sp>
        <p:nvSpPr>
          <p:cNvPr id="47142" name="Text Box 82"/>
          <p:cNvSpPr txBox="1">
            <a:spLocks noChangeArrowheads="1"/>
          </p:cNvSpPr>
          <p:nvPr/>
        </p:nvSpPr>
        <p:spPr bwMode="auto">
          <a:xfrm>
            <a:off x="7239000" y="1716088"/>
            <a:ext cx="312738" cy="304800"/>
          </a:xfrm>
          <a:prstGeom prst="rect">
            <a:avLst/>
          </a:prstGeom>
          <a:noFill/>
          <a:ln w="9525">
            <a:noFill/>
            <a:miter lim="800000"/>
            <a:headEnd/>
            <a:tailEnd/>
          </a:ln>
        </p:spPr>
        <p:txBody>
          <a:bodyPr wrap="none">
            <a:spAutoFit/>
          </a:bodyPr>
          <a:lstStyle/>
          <a:p>
            <a:r>
              <a:rPr lang="es-ES" sz="1400" b="1">
                <a:latin typeface="Arial" charset="0"/>
              </a:rPr>
              <a:t>C</a:t>
            </a:r>
          </a:p>
        </p:txBody>
      </p:sp>
      <p:sp>
        <p:nvSpPr>
          <p:cNvPr id="47143" name="Text Box 83"/>
          <p:cNvSpPr txBox="1">
            <a:spLocks noChangeArrowheads="1"/>
          </p:cNvSpPr>
          <p:nvPr/>
        </p:nvSpPr>
        <p:spPr bwMode="auto">
          <a:xfrm>
            <a:off x="3049588" y="2373313"/>
            <a:ext cx="227012"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Y</a:t>
            </a:r>
          </a:p>
        </p:txBody>
      </p:sp>
      <p:sp>
        <p:nvSpPr>
          <p:cNvPr id="47144" name="Text Box 84"/>
          <p:cNvSpPr txBox="1">
            <a:spLocks noChangeArrowheads="1"/>
          </p:cNvSpPr>
          <p:nvPr/>
        </p:nvSpPr>
        <p:spPr bwMode="auto">
          <a:xfrm>
            <a:off x="5716588" y="2449513"/>
            <a:ext cx="215900"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Z</a:t>
            </a:r>
          </a:p>
        </p:txBody>
      </p:sp>
      <p:sp>
        <p:nvSpPr>
          <p:cNvPr id="784473" name="AutoShape 89"/>
          <p:cNvSpPr>
            <a:spLocks noChangeArrowheads="1"/>
          </p:cNvSpPr>
          <p:nvPr/>
        </p:nvSpPr>
        <p:spPr bwMode="auto">
          <a:xfrm>
            <a:off x="4699000" y="4044950"/>
            <a:ext cx="304800" cy="457200"/>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lstStyle/>
          <a:p>
            <a:pPr algn="ctr"/>
            <a:r>
              <a:rPr lang="es-ES" sz="1400" b="1">
                <a:latin typeface="Arial" charset="0"/>
              </a:rPr>
              <a:t>3</a:t>
            </a:r>
          </a:p>
        </p:txBody>
      </p:sp>
      <p:grpSp>
        <p:nvGrpSpPr>
          <p:cNvPr id="5" name="Group 95"/>
          <p:cNvGrpSpPr>
            <a:grpSpLocks/>
          </p:cNvGrpSpPr>
          <p:nvPr/>
        </p:nvGrpSpPr>
        <p:grpSpPr bwMode="auto">
          <a:xfrm>
            <a:off x="5029200" y="3779838"/>
            <a:ext cx="3810000" cy="527050"/>
            <a:chOff x="3216" y="2448"/>
            <a:chExt cx="2400" cy="332"/>
          </a:xfrm>
        </p:grpSpPr>
        <p:sp>
          <p:nvSpPr>
            <p:cNvPr id="47155" name="Text Box 93"/>
            <p:cNvSpPr txBox="1">
              <a:spLocks noChangeArrowheads="1"/>
            </p:cNvSpPr>
            <p:nvPr/>
          </p:nvSpPr>
          <p:spPr bwMode="auto">
            <a:xfrm>
              <a:off x="3456" y="2448"/>
              <a:ext cx="2160" cy="332"/>
            </a:xfrm>
            <a:prstGeom prst="rect">
              <a:avLst/>
            </a:prstGeom>
            <a:noFill/>
            <a:ln w="9525">
              <a:solidFill>
                <a:schemeClr val="tx1"/>
              </a:solidFill>
              <a:miter lim="800000"/>
              <a:headEnd/>
              <a:tailEnd/>
            </a:ln>
          </p:spPr>
          <p:txBody>
            <a:bodyPr>
              <a:spAutoFit/>
            </a:bodyPr>
            <a:lstStyle/>
            <a:p>
              <a:pPr algn="ctr"/>
              <a:r>
                <a:rPr lang="es-ES" sz="1400" b="1">
                  <a:latin typeface="Arial" charset="0"/>
                </a:rPr>
                <a:t>Group-and-Source-Specific Query:</a:t>
              </a:r>
            </a:p>
            <a:p>
              <a:pPr algn="ctr"/>
              <a:r>
                <a:rPr lang="es-ES" sz="1400" b="1">
                  <a:latin typeface="Arial" charset="0"/>
                </a:rPr>
                <a:t>224.1.1.1, 140.34.1.1</a:t>
              </a:r>
            </a:p>
          </p:txBody>
        </p:sp>
        <p:sp>
          <p:nvSpPr>
            <p:cNvPr id="47156" name="Line 94"/>
            <p:cNvSpPr>
              <a:spLocks noChangeShapeType="1"/>
            </p:cNvSpPr>
            <p:nvPr/>
          </p:nvSpPr>
          <p:spPr bwMode="auto">
            <a:xfrm flipH="1">
              <a:off x="3216" y="2642"/>
              <a:ext cx="232" cy="1"/>
            </a:xfrm>
            <a:prstGeom prst="line">
              <a:avLst/>
            </a:prstGeom>
            <a:noFill/>
            <a:ln w="9525">
              <a:solidFill>
                <a:schemeClr val="tx1"/>
              </a:solidFill>
              <a:round/>
              <a:headEnd/>
              <a:tailEnd type="triangle" w="med" len="med"/>
            </a:ln>
          </p:spPr>
          <p:txBody>
            <a:bodyPr/>
            <a:lstStyle/>
            <a:p>
              <a:endParaRPr lang="es-ES"/>
            </a:p>
          </p:txBody>
        </p:sp>
      </p:grpSp>
      <p:sp>
        <p:nvSpPr>
          <p:cNvPr id="47147" name="Line 96"/>
          <p:cNvSpPr>
            <a:spLocks noChangeShapeType="1"/>
          </p:cNvSpPr>
          <p:nvPr/>
        </p:nvSpPr>
        <p:spPr bwMode="auto">
          <a:xfrm>
            <a:off x="3763963" y="3621088"/>
            <a:ext cx="274637" cy="0"/>
          </a:xfrm>
          <a:prstGeom prst="line">
            <a:avLst/>
          </a:prstGeom>
          <a:noFill/>
          <a:ln w="9525">
            <a:solidFill>
              <a:schemeClr val="tx1"/>
            </a:solidFill>
            <a:round/>
            <a:headEnd/>
            <a:tailEnd type="triangle" w="med" len="med"/>
          </a:ln>
        </p:spPr>
        <p:txBody>
          <a:bodyPr/>
          <a:lstStyle/>
          <a:p>
            <a:endParaRPr lang="es-ES"/>
          </a:p>
        </p:txBody>
      </p:sp>
      <p:sp>
        <p:nvSpPr>
          <p:cNvPr id="47148" name="Line 97"/>
          <p:cNvSpPr>
            <a:spLocks noChangeShapeType="1"/>
          </p:cNvSpPr>
          <p:nvPr/>
        </p:nvSpPr>
        <p:spPr bwMode="auto">
          <a:xfrm>
            <a:off x="1979613" y="2205038"/>
            <a:ext cx="360362" cy="0"/>
          </a:xfrm>
          <a:prstGeom prst="line">
            <a:avLst/>
          </a:prstGeom>
          <a:noFill/>
          <a:ln w="38100">
            <a:solidFill>
              <a:schemeClr val="tx1"/>
            </a:solidFill>
            <a:round/>
            <a:headEnd/>
            <a:tailEnd type="triangle" w="med" len="med"/>
          </a:ln>
        </p:spPr>
        <p:txBody>
          <a:bodyPr/>
          <a:lstStyle/>
          <a:p>
            <a:endParaRPr lang="es-ES"/>
          </a:p>
        </p:txBody>
      </p:sp>
      <p:sp>
        <p:nvSpPr>
          <p:cNvPr id="47149" name="Line 98"/>
          <p:cNvSpPr>
            <a:spLocks noChangeShapeType="1"/>
          </p:cNvSpPr>
          <p:nvPr/>
        </p:nvSpPr>
        <p:spPr bwMode="auto">
          <a:xfrm rot="10800000">
            <a:off x="6588125" y="2133600"/>
            <a:ext cx="360363" cy="0"/>
          </a:xfrm>
          <a:prstGeom prst="line">
            <a:avLst/>
          </a:prstGeom>
          <a:noFill/>
          <a:ln w="38100">
            <a:solidFill>
              <a:schemeClr val="tx1"/>
            </a:solidFill>
            <a:round/>
            <a:headEnd/>
            <a:tailEnd type="triangle" w="med" len="med"/>
          </a:ln>
        </p:spPr>
        <p:txBody>
          <a:bodyPr/>
          <a:lstStyle/>
          <a:p>
            <a:endParaRPr lang="es-ES"/>
          </a:p>
        </p:txBody>
      </p:sp>
      <p:sp>
        <p:nvSpPr>
          <p:cNvPr id="784483" name="Line 99"/>
          <p:cNvSpPr>
            <a:spLocks noChangeShapeType="1"/>
          </p:cNvSpPr>
          <p:nvPr/>
        </p:nvSpPr>
        <p:spPr bwMode="auto">
          <a:xfrm rot="2400000">
            <a:off x="3779838" y="2997200"/>
            <a:ext cx="360362" cy="0"/>
          </a:xfrm>
          <a:prstGeom prst="line">
            <a:avLst/>
          </a:prstGeom>
          <a:noFill/>
          <a:ln w="38100">
            <a:solidFill>
              <a:schemeClr val="tx1"/>
            </a:solidFill>
            <a:round/>
            <a:headEnd/>
            <a:tailEnd type="triangle" w="med" len="med"/>
          </a:ln>
        </p:spPr>
        <p:txBody>
          <a:bodyPr/>
          <a:lstStyle/>
          <a:p>
            <a:endParaRPr lang="es-ES"/>
          </a:p>
        </p:txBody>
      </p:sp>
      <p:sp>
        <p:nvSpPr>
          <p:cNvPr id="784485" name="Line 101"/>
          <p:cNvSpPr>
            <a:spLocks noChangeShapeType="1"/>
          </p:cNvSpPr>
          <p:nvPr/>
        </p:nvSpPr>
        <p:spPr bwMode="auto">
          <a:xfrm rot="5400000">
            <a:off x="4175918" y="4256882"/>
            <a:ext cx="360363" cy="0"/>
          </a:xfrm>
          <a:prstGeom prst="line">
            <a:avLst/>
          </a:prstGeom>
          <a:noFill/>
          <a:ln w="38100">
            <a:solidFill>
              <a:schemeClr val="tx1"/>
            </a:solidFill>
            <a:round/>
            <a:headEnd/>
            <a:tailEnd type="triangle" w="med" len="med"/>
          </a:ln>
        </p:spPr>
        <p:txBody>
          <a:bodyPr/>
          <a:lstStyle/>
          <a:p>
            <a:endParaRPr lang="es-ES"/>
          </a:p>
        </p:txBody>
      </p:sp>
      <p:sp>
        <p:nvSpPr>
          <p:cNvPr id="784487" name="Line 103"/>
          <p:cNvSpPr>
            <a:spLocks noChangeShapeType="1"/>
          </p:cNvSpPr>
          <p:nvPr/>
        </p:nvSpPr>
        <p:spPr bwMode="auto">
          <a:xfrm rot="5400000">
            <a:off x="4442618" y="4256882"/>
            <a:ext cx="360363" cy="0"/>
          </a:xfrm>
          <a:prstGeom prst="line">
            <a:avLst/>
          </a:prstGeom>
          <a:noFill/>
          <a:ln w="38100">
            <a:solidFill>
              <a:schemeClr val="tx1"/>
            </a:solidFill>
            <a:round/>
            <a:headEnd/>
            <a:tailEnd type="triangle" w="med" len="med"/>
          </a:ln>
        </p:spPr>
        <p:txBody>
          <a:bodyPr/>
          <a:lstStyle/>
          <a:p>
            <a:endParaRPr lang="es-ES"/>
          </a:p>
        </p:txBody>
      </p:sp>
      <p:sp>
        <p:nvSpPr>
          <p:cNvPr id="784489" name="Line 105"/>
          <p:cNvSpPr>
            <a:spLocks noChangeShapeType="1"/>
          </p:cNvSpPr>
          <p:nvPr/>
        </p:nvSpPr>
        <p:spPr bwMode="auto">
          <a:xfrm rot="-600000">
            <a:off x="4568825" y="4140200"/>
            <a:ext cx="109538" cy="331788"/>
          </a:xfrm>
          <a:prstGeom prst="line">
            <a:avLst/>
          </a:prstGeom>
          <a:noFill/>
          <a:ln w="19050">
            <a:solidFill>
              <a:srgbClr val="FF0000"/>
            </a:solidFill>
            <a:round/>
            <a:headEnd/>
            <a:tailEnd/>
          </a:ln>
        </p:spPr>
        <p:txBody>
          <a:bodyPr/>
          <a:lstStyle/>
          <a:p>
            <a:endParaRPr lang="es-ES"/>
          </a:p>
        </p:txBody>
      </p:sp>
      <p:sp>
        <p:nvSpPr>
          <p:cNvPr id="784490" name="Line 106"/>
          <p:cNvSpPr>
            <a:spLocks noChangeShapeType="1"/>
          </p:cNvSpPr>
          <p:nvPr/>
        </p:nvSpPr>
        <p:spPr bwMode="auto">
          <a:xfrm rot="12300000" flipH="1">
            <a:off x="4614863" y="4144963"/>
            <a:ext cx="17462" cy="328612"/>
          </a:xfrm>
          <a:prstGeom prst="line">
            <a:avLst/>
          </a:prstGeom>
          <a:noFill/>
          <a:ln w="19050">
            <a:solidFill>
              <a:srgbClr val="FF0000"/>
            </a:solidFill>
            <a:round/>
            <a:headEnd/>
            <a:tailEnd/>
          </a:ln>
        </p:spPr>
        <p:txBody>
          <a:bodyPr/>
          <a:lstStyle/>
          <a:p>
            <a:endParaRPr lang="es-ES"/>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446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4"/>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784438"/>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1000"/>
                                  </p:stCondLst>
                                  <p:childTnLst>
                                    <p:set>
                                      <p:cBhvr>
                                        <p:cTn id="15" dur="1" fill="hold">
                                          <p:stCondLst>
                                            <p:cond delay="0"/>
                                          </p:stCondLst>
                                        </p:cTn>
                                        <p:tgtEl>
                                          <p:spTgt spid="784486"/>
                                        </p:tgtEl>
                                        <p:attrNameLst>
                                          <p:attrName>style.visibility</p:attrName>
                                        </p:attrNameLst>
                                      </p:cBhvr>
                                      <p:to>
                                        <p:strVal val="visible"/>
                                      </p:to>
                                    </p:set>
                                  </p:childTnLst>
                                </p:cTn>
                              </p:par>
                              <p:par>
                                <p:cTn id="16" presetID="1" presetClass="entr" presetSubtype="0" fill="hold" grpId="0" nodeType="withEffect">
                                  <p:stCondLst>
                                    <p:cond delay="1000"/>
                                  </p:stCondLst>
                                  <p:childTnLst>
                                    <p:set>
                                      <p:cBhvr>
                                        <p:cTn id="17" dur="1" fill="hold">
                                          <p:stCondLst>
                                            <p:cond delay="0"/>
                                          </p:stCondLst>
                                        </p:cTn>
                                        <p:tgtEl>
                                          <p:spTgt spid="784483"/>
                                        </p:tgtEl>
                                        <p:attrNameLst>
                                          <p:attrName>style.visibility</p:attrName>
                                        </p:attrNameLst>
                                      </p:cBhvr>
                                      <p:to>
                                        <p:strVal val="visible"/>
                                      </p:to>
                                    </p:set>
                                  </p:childTnLst>
                                </p:cTn>
                              </p:par>
                            </p:childTnLst>
                          </p:cTn>
                        </p:par>
                        <p:par>
                          <p:cTn id="18" fill="hold">
                            <p:stCondLst>
                              <p:cond delay="2500"/>
                            </p:stCondLst>
                            <p:childTnLst>
                              <p:par>
                                <p:cTn id="19" presetID="1" presetClass="entr" presetSubtype="0" fill="hold" grpId="0" nodeType="afterEffect">
                                  <p:stCondLst>
                                    <p:cond delay="1000"/>
                                  </p:stCondLst>
                                  <p:childTnLst>
                                    <p:set>
                                      <p:cBhvr>
                                        <p:cTn id="20" dur="1" fill="hold">
                                          <p:stCondLst>
                                            <p:cond delay="0"/>
                                          </p:stCondLst>
                                        </p:cTn>
                                        <p:tgtEl>
                                          <p:spTgt spid="784485"/>
                                        </p:tgtEl>
                                        <p:attrNameLst>
                                          <p:attrName>style.visibility</p:attrName>
                                        </p:attrNameLst>
                                      </p:cBhvr>
                                      <p:to>
                                        <p:strVal val="visible"/>
                                      </p:to>
                                    </p:set>
                                  </p:childTnLst>
                                </p:cTn>
                              </p:par>
                              <p:par>
                                <p:cTn id="21" presetID="1" presetClass="entr" presetSubtype="0" fill="hold" grpId="0" nodeType="withEffect">
                                  <p:stCondLst>
                                    <p:cond delay="1000"/>
                                  </p:stCondLst>
                                  <p:childTnLst>
                                    <p:set>
                                      <p:cBhvr>
                                        <p:cTn id="22" dur="1" fill="hold">
                                          <p:stCondLst>
                                            <p:cond delay="0"/>
                                          </p:stCondLst>
                                        </p:cTn>
                                        <p:tgtEl>
                                          <p:spTgt spid="78448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84441"/>
                                        </p:tgtEl>
                                        <p:attrNameLst>
                                          <p:attrName>style.visibility</p:attrName>
                                        </p:attrNameLst>
                                      </p:cBhvr>
                                      <p:to>
                                        <p:strVal val="visible"/>
                                      </p:to>
                                    </p:set>
                                  </p:childTnLst>
                                </p:cTn>
                              </p:par>
                            </p:childTnLst>
                          </p:cTn>
                        </p:par>
                        <p:par>
                          <p:cTn id="27" fill="hold">
                            <p:stCondLst>
                              <p:cond delay="500"/>
                            </p:stCondLst>
                            <p:childTnLst>
                              <p:par>
                                <p:cTn id="28" presetID="1" presetClass="entr" presetSubtype="0" fill="hold" nodeType="afterEffect">
                                  <p:stCondLst>
                                    <p:cond delay="0"/>
                                  </p:stCondLst>
                                  <p:childTnLst>
                                    <p:set>
                                      <p:cBhvr>
                                        <p:cTn id="29" dur="1" fill="hold">
                                          <p:stCondLst>
                                            <p:cond delay="499"/>
                                          </p:stCondLst>
                                        </p:cTn>
                                        <p:tgtEl>
                                          <p:spTgt spid="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784473"/>
                                        </p:tgtEl>
                                        <p:attrNameLst>
                                          <p:attrName>style.visibility</p:attrName>
                                        </p:attrNameLst>
                                      </p:cBhvr>
                                      <p:to>
                                        <p:strVal val="visible"/>
                                      </p:to>
                                    </p:set>
                                  </p:childTnLst>
                                </p:cTn>
                              </p:par>
                            </p:childTnLst>
                          </p:cTn>
                        </p:par>
                        <p:par>
                          <p:cTn id="34" fill="hold">
                            <p:stCondLst>
                              <p:cond delay="500"/>
                            </p:stCondLst>
                            <p:childTnLst>
                              <p:par>
                                <p:cTn id="35" presetID="1" presetClass="entr" presetSubtype="0" fill="hold" nodeType="afterEffect">
                                  <p:stCondLst>
                                    <p:cond delay="0"/>
                                  </p:stCondLst>
                                  <p:childTnLst>
                                    <p:set>
                                      <p:cBhvr>
                                        <p:cTn id="36" dur="1" fill="hold">
                                          <p:stCondLst>
                                            <p:cond delay="499"/>
                                          </p:stCondLst>
                                        </p:cTn>
                                        <p:tgtEl>
                                          <p:spTgt spid="5"/>
                                        </p:tgtEl>
                                        <p:attrNameLst>
                                          <p:attrName>style.visibility</p:attrName>
                                        </p:attrNameLst>
                                      </p:cBhvr>
                                      <p:to>
                                        <p:strVal val="visible"/>
                                      </p:to>
                                    </p:set>
                                  </p:childTnLst>
                                </p:cTn>
                              </p:par>
                            </p:childTnLst>
                          </p:cTn>
                        </p:par>
                        <p:par>
                          <p:cTn id="37" fill="hold">
                            <p:stCondLst>
                              <p:cond delay="1000"/>
                            </p:stCondLst>
                            <p:childTnLst>
                              <p:par>
                                <p:cTn id="38" presetID="2" presetClass="entr" presetSubtype="8" fill="hold" grpId="0" nodeType="afterEffect">
                                  <p:stCondLst>
                                    <p:cond delay="2000"/>
                                  </p:stCondLst>
                                  <p:childTnLst>
                                    <p:set>
                                      <p:cBhvr>
                                        <p:cTn id="39" dur="1" fill="hold">
                                          <p:stCondLst>
                                            <p:cond delay="0"/>
                                          </p:stCondLst>
                                        </p:cTn>
                                        <p:tgtEl>
                                          <p:spTgt spid="784462"/>
                                        </p:tgtEl>
                                        <p:attrNameLst>
                                          <p:attrName>style.visibility</p:attrName>
                                        </p:attrNameLst>
                                      </p:cBhvr>
                                      <p:to>
                                        <p:strVal val="visible"/>
                                      </p:to>
                                    </p:set>
                                    <p:anim calcmode="lin" valueType="num">
                                      <p:cBhvr additive="base">
                                        <p:cTn id="40" dur="500" fill="hold"/>
                                        <p:tgtEl>
                                          <p:spTgt spid="784462"/>
                                        </p:tgtEl>
                                        <p:attrNameLst>
                                          <p:attrName>ppt_x</p:attrName>
                                        </p:attrNameLst>
                                      </p:cBhvr>
                                      <p:tavLst>
                                        <p:tav tm="0">
                                          <p:val>
                                            <p:strVal val="0-#ppt_w/2"/>
                                          </p:val>
                                        </p:tav>
                                        <p:tav tm="100000">
                                          <p:val>
                                            <p:strVal val="#ppt_x"/>
                                          </p:val>
                                        </p:tav>
                                      </p:tavLst>
                                    </p:anim>
                                    <p:anim calcmode="lin" valueType="num">
                                      <p:cBhvr additive="base">
                                        <p:cTn id="41" dur="500" fill="hold"/>
                                        <p:tgtEl>
                                          <p:spTgt spid="784462"/>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8449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784489"/>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nodeType="afterEffect">
                                  <p:stCondLst>
                                    <p:cond delay="0"/>
                                  </p:stCondLst>
                                  <p:childTnLst>
                                    <p:set>
                                      <p:cBhvr>
                                        <p:cTn id="5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486" grpId="0" animBg="1"/>
      <p:bldP spid="784438" grpId="0" animBg="1" autoUpdateAnimBg="0"/>
      <p:bldP spid="784441" grpId="0" animBg="1" autoUpdateAnimBg="0"/>
      <p:bldP spid="784460" grpId="0" animBg="1" autoUpdateAnimBg="0"/>
      <p:bldP spid="784462" grpId="0" animBg="1" autoUpdateAnimBg="0"/>
      <p:bldP spid="784473" grpId="0" animBg="1" autoUpdateAnimBg="0"/>
      <p:bldP spid="784483" grpId="0" animBg="1"/>
      <p:bldP spid="784485" grpId="0" animBg="1"/>
      <p:bldP spid="784487" grpId="0" animBg="1"/>
      <p:bldP spid="784489" grpId="0" animBg="1"/>
      <p:bldP spid="784490"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Marcador de número de diapositiva"/>
          <p:cNvSpPr>
            <a:spLocks noGrp="1"/>
          </p:cNvSpPr>
          <p:nvPr>
            <p:ph type="sldNum" sz="quarter" idx="10"/>
          </p:nvPr>
        </p:nvSpPr>
        <p:spPr>
          <a:noFill/>
        </p:spPr>
        <p:txBody>
          <a:bodyPr/>
          <a:lstStyle/>
          <a:p>
            <a:r>
              <a:rPr lang="es-ES" smtClean="0"/>
              <a:t>Ampliación Redes 1-</a:t>
            </a:r>
            <a:fld id="{2328430F-893B-4D0A-9309-1326425E652C}" type="slidenum">
              <a:rPr lang="es-ES" smtClean="0"/>
              <a:pPr/>
              <a:t>48</a:t>
            </a:fld>
            <a:endParaRPr lang="es-ES" smtClean="0"/>
          </a:p>
        </p:txBody>
      </p:sp>
      <p:sp>
        <p:nvSpPr>
          <p:cNvPr id="48131" name="Line 85"/>
          <p:cNvSpPr>
            <a:spLocks noChangeShapeType="1"/>
          </p:cNvSpPr>
          <p:nvPr/>
        </p:nvSpPr>
        <p:spPr bwMode="auto">
          <a:xfrm flipH="1">
            <a:off x="457200" y="4572000"/>
            <a:ext cx="152400" cy="838200"/>
          </a:xfrm>
          <a:prstGeom prst="line">
            <a:avLst/>
          </a:prstGeom>
          <a:noFill/>
          <a:ln w="25400">
            <a:solidFill>
              <a:srgbClr val="0000FF"/>
            </a:solidFill>
            <a:round/>
            <a:headEnd/>
            <a:tailEnd/>
          </a:ln>
        </p:spPr>
        <p:txBody>
          <a:bodyPr/>
          <a:lstStyle/>
          <a:p>
            <a:endParaRPr lang="es-ES"/>
          </a:p>
        </p:txBody>
      </p:sp>
      <p:sp>
        <p:nvSpPr>
          <p:cNvPr id="48132" name="Line 86"/>
          <p:cNvSpPr>
            <a:spLocks noChangeShapeType="1"/>
          </p:cNvSpPr>
          <p:nvPr/>
        </p:nvSpPr>
        <p:spPr bwMode="auto">
          <a:xfrm>
            <a:off x="685800" y="4648200"/>
            <a:ext cx="228600" cy="838200"/>
          </a:xfrm>
          <a:prstGeom prst="line">
            <a:avLst/>
          </a:prstGeom>
          <a:noFill/>
          <a:ln w="25400">
            <a:solidFill>
              <a:srgbClr val="0000FF"/>
            </a:solidFill>
            <a:round/>
            <a:headEnd/>
            <a:tailEnd/>
          </a:ln>
        </p:spPr>
        <p:txBody>
          <a:bodyPr/>
          <a:lstStyle/>
          <a:p>
            <a:endParaRPr lang="es-ES"/>
          </a:p>
        </p:txBody>
      </p:sp>
      <p:sp>
        <p:nvSpPr>
          <p:cNvPr id="48133" name="Line 87"/>
          <p:cNvSpPr>
            <a:spLocks noChangeShapeType="1"/>
          </p:cNvSpPr>
          <p:nvPr/>
        </p:nvSpPr>
        <p:spPr bwMode="auto">
          <a:xfrm flipH="1">
            <a:off x="2362200" y="4572000"/>
            <a:ext cx="152400" cy="838200"/>
          </a:xfrm>
          <a:prstGeom prst="line">
            <a:avLst/>
          </a:prstGeom>
          <a:noFill/>
          <a:ln w="25400">
            <a:solidFill>
              <a:srgbClr val="0000FF"/>
            </a:solidFill>
            <a:round/>
            <a:headEnd/>
            <a:tailEnd/>
          </a:ln>
        </p:spPr>
        <p:txBody>
          <a:bodyPr/>
          <a:lstStyle/>
          <a:p>
            <a:endParaRPr lang="es-ES"/>
          </a:p>
        </p:txBody>
      </p:sp>
      <p:sp>
        <p:nvSpPr>
          <p:cNvPr id="48134" name="Line 88"/>
          <p:cNvSpPr>
            <a:spLocks noChangeShapeType="1"/>
          </p:cNvSpPr>
          <p:nvPr/>
        </p:nvSpPr>
        <p:spPr bwMode="auto">
          <a:xfrm>
            <a:off x="2590800" y="4648200"/>
            <a:ext cx="228600" cy="838200"/>
          </a:xfrm>
          <a:prstGeom prst="line">
            <a:avLst/>
          </a:prstGeom>
          <a:noFill/>
          <a:ln w="25400">
            <a:solidFill>
              <a:srgbClr val="0000FF"/>
            </a:solidFill>
            <a:round/>
            <a:headEnd/>
            <a:tailEnd/>
          </a:ln>
        </p:spPr>
        <p:txBody>
          <a:bodyPr/>
          <a:lstStyle/>
          <a:p>
            <a:endParaRPr lang="es-ES"/>
          </a:p>
        </p:txBody>
      </p:sp>
      <p:sp>
        <p:nvSpPr>
          <p:cNvPr id="48135" name="Line 89"/>
          <p:cNvSpPr>
            <a:spLocks noChangeShapeType="1"/>
          </p:cNvSpPr>
          <p:nvPr/>
        </p:nvSpPr>
        <p:spPr bwMode="auto">
          <a:xfrm flipH="1">
            <a:off x="4419600" y="4572000"/>
            <a:ext cx="152400" cy="838200"/>
          </a:xfrm>
          <a:prstGeom prst="line">
            <a:avLst/>
          </a:prstGeom>
          <a:noFill/>
          <a:ln w="25400">
            <a:solidFill>
              <a:srgbClr val="0000FF"/>
            </a:solidFill>
            <a:round/>
            <a:headEnd/>
            <a:tailEnd/>
          </a:ln>
        </p:spPr>
        <p:txBody>
          <a:bodyPr/>
          <a:lstStyle/>
          <a:p>
            <a:endParaRPr lang="es-ES"/>
          </a:p>
        </p:txBody>
      </p:sp>
      <p:sp>
        <p:nvSpPr>
          <p:cNvPr id="48136" name="Line 90"/>
          <p:cNvSpPr>
            <a:spLocks noChangeShapeType="1"/>
          </p:cNvSpPr>
          <p:nvPr/>
        </p:nvSpPr>
        <p:spPr bwMode="auto">
          <a:xfrm>
            <a:off x="4648200" y="4648200"/>
            <a:ext cx="228600" cy="838200"/>
          </a:xfrm>
          <a:prstGeom prst="line">
            <a:avLst/>
          </a:prstGeom>
          <a:noFill/>
          <a:ln w="25400">
            <a:solidFill>
              <a:srgbClr val="0000FF"/>
            </a:solidFill>
            <a:round/>
            <a:headEnd/>
            <a:tailEnd/>
          </a:ln>
        </p:spPr>
        <p:txBody>
          <a:bodyPr/>
          <a:lstStyle/>
          <a:p>
            <a:endParaRPr lang="es-ES"/>
          </a:p>
        </p:txBody>
      </p:sp>
      <p:sp>
        <p:nvSpPr>
          <p:cNvPr id="48137" name="Line 91"/>
          <p:cNvSpPr>
            <a:spLocks noChangeShapeType="1"/>
          </p:cNvSpPr>
          <p:nvPr/>
        </p:nvSpPr>
        <p:spPr bwMode="auto">
          <a:xfrm flipH="1">
            <a:off x="6400800" y="4648200"/>
            <a:ext cx="152400" cy="838200"/>
          </a:xfrm>
          <a:prstGeom prst="line">
            <a:avLst/>
          </a:prstGeom>
          <a:noFill/>
          <a:ln w="25400">
            <a:solidFill>
              <a:srgbClr val="0000FF"/>
            </a:solidFill>
            <a:round/>
            <a:headEnd/>
            <a:tailEnd/>
          </a:ln>
        </p:spPr>
        <p:txBody>
          <a:bodyPr/>
          <a:lstStyle/>
          <a:p>
            <a:endParaRPr lang="es-ES"/>
          </a:p>
        </p:txBody>
      </p:sp>
      <p:sp>
        <p:nvSpPr>
          <p:cNvPr id="48138" name="Line 92"/>
          <p:cNvSpPr>
            <a:spLocks noChangeShapeType="1"/>
          </p:cNvSpPr>
          <p:nvPr/>
        </p:nvSpPr>
        <p:spPr bwMode="auto">
          <a:xfrm>
            <a:off x="6629400" y="4572000"/>
            <a:ext cx="228600" cy="838200"/>
          </a:xfrm>
          <a:prstGeom prst="line">
            <a:avLst/>
          </a:prstGeom>
          <a:noFill/>
          <a:ln w="25400">
            <a:solidFill>
              <a:srgbClr val="0000FF"/>
            </a:solidFill>
            <a:round/>
            <a:headEnd/>
            <a:tailEnd/>
          </a:ln>
        </p:spPr>
        <p:txBody>
          <a:bodyPr/>
          <a:lstStyle/>
          <a:p>
            <a:endParaRPr lang="es-ES"/>
          </a:p>
        </p:txBody>
      </p:sp>
      <p:sp>
        <p:nvSpPr>
          <p:cNvPr id="48139" name="Line 93"/>
          <p:cNvSpPr>
            <a:spLocks noChangeShapeType="1"/>
          </p:cNvSpPr>
          <p:nvPr/>
        </p:nvSpPr>
        <p:spPr bwMode="auto">
          <a:xfrm flipH="1">
            <a:off x="8305800" y="4572000"/>
            <a:ext cx="152400" cy="838200"/>
          </a:xfrm>
          <a:prstGeom prst="line">
            <a:avLst/>
          </a:prstGeom>
          <a:noFill/>
          <a:ln w="25400">
            <a:solidFill>
              <a:srgbClr val="0000FF"/>
            </a:solidFill>
            <a:round/>
            <a:headEnd/>
            <a:tailEnd/>
          </a:ln>
        </p:spPr>
        <p:txBody>
          <a:bodyPr/>
          <a:lstStyle/>
          <a:p>
            <a:endParaRPr lang="es-ES"/>
          </a:p>
        </p:txBody>
      </p:sp>
      <p:sp>
        <p:nvSpPr>
          <p:cNvPr id="48140" name="Line 94"/>
          <p:cNvSpPr>
            <a:spLocks noChangeShapeType="1"/>
          </p:cNvSpPr>
          <p:nvPr/>
        </p:nvSpPr>
        <p:spPr bwMode="auto">
          <a:xfrm>
            <a:off x="8534400" y="4648200"/>
            <a:ext cx="228600" cy="838200"/>
          </a:xfrm>
          <a:prstGeom prst="line">
            <a:avLst/>
          </a:prstGeom>
          <a:noFill/>
          <a:ln w="25400">
            <a:solidFill>
              <a:srgbClr val="0000FF"/>
            </a:solidFill>
            <a:round/>
            <a:headEnd/>
            <a:tailEnd/>
          </a:ln>
        </p:spPr>
        <p:txBody>
          <a:bodyPr/>
          <a:lstStyle/>
          <a:p>
            <a:endParaRPr lang="es-ES"/>
          </a:p>
        </p:txBody>
      </p:sp>
      <p:sp>
        <p:nvSpPr>
          <p:cNvPr id="48141" name="Line 95"/>
          <p:cNvSpPr>
            <a:spLocks noChangeShapeType="1"/>
          </p:cNvSpPr>
          <p:nvPr/>
        </p:nvSpPr>
        <p:spPr bwMode="auto">
          <a:xfrm flipH="1">
            <a:off x="1447800" y="4648200"/>
            <a:ext cx="152400" cy="1447800"/>
          </a:xfrm>
          <a:prstGeom prst="line">
            <a:avLst/>
          </a:prstGeom>
          <a:noFill/>
          <a:ln w="25400">
            <a:solidFill>
              <a:srgbClr val="0000FF"/>
            </a:solidFill>
            <a:round/>
            <a:headEnd/>
            <a:tailEnd/>
          </a:ln>
        </p:spPr>
        <p:txBody>
          <a:bodyPr/>
          <a:lstStyle/>
          <a:p>
            <a:endParaRPr lang="es-ES"/>
          </a:p>
        </p:txBody>
      </p:sp>
      <p:sp>
        <p:nvSpPr>
          <p:cNvPr id="48142" name="Line 96"/>
          <p:cNvSpPr>
            <a:spLocks noChangeShapeType="1"/>
          </p:cNvSpPr>
          <p:nvPr/>
        </p:nvSpPr>
        <p:spPr bwMode="auto">
          <a:xfrm>
            <a:off x="1752600" y="4648200"/>
            <a:ext cx="152400" cy="1371600"/>
          </a:xfrm>
          <a:prstGeom prst="line">
            <a:avLst/>
          </a:prstGeom>
          <a:noFill/>
          <a:ln w="25400">
            <a:solidFill>
              <a:srgbClr val="0000FF"/>
            </a:solidFill>
            <a:round/>
            <a:headEnd/>
            <a:tailEnd/>
          </a:ln>
        </p:spPr>
        <p:txBody>
          <a:bodyPr/>
          <a:lstStyle/>
          <a:p>
            <a:endParaRPr lang="es-ES"/>
          </a:p>
        </p:txBody>
      </p:sp>
      <p:sp>
        <p:nvSpPr>
          <p:cNvPr id="48143" name="Line 97"/>
          <p:cNvSpPr>
            <a:spLocks noChangeShapeType="1"/>
          </p:cNvSpPr>
          <p:nvPr/>
        </p:nvSpPr>
        <p:spPr bwMode="auto">
          <a:xfrm flipH="1">
            <a:off x="3429000" y="4648200"/>
            <a:ext cx="152400" cy="1447800"/>
          </a:xfrm>
          <a:prstGeom prst="line">
            <a:avLst/>
          </a:prstGeom>
          <a:noFill/>
          <a:ln w="25400">
            <a:solidFill>
              <a:srgbClr val="0000FF"/>
            </a:solidFill>
            <a:round/>
            <a:headEnd/>
            <a:tailEnd/>
          </a:ln>
        </p:spPr>
        <p:txBody>
          <a:bodyPr/>
          <a:lstStyle/>
          <a:p>
            <a:endParaRPr lang="es-ES"/>
          </a:p>
        </p:txBody>
      </p:sp>
      <p:sp>
        <p:nvSpPr>
          <p:cNvPr id="48144" name="Line 98"/>
          <p:cNvSpPr>
            <a:spLocks noChangeShapeType="1"/>
          </p:cNvSpPr>
          <p:nvPr/>
        </p:nvSpPr>
        <p:spPr bwMode="auto">
          <a:xfrm>
            <a:off x="3657600" y="4648200"/>
            <a:ext cx="228600" cy="1371600"/>
          </a:xfrm>
          <a:prstGeom prst="line">
            <a:avLst/>
          </a:prstGeom>
          <a:noFill/>
          <a:ln w="25400">
            <a:solidFill>
              <a:srgbClr val="0000FF"/>
            </a:solidFill>
            <a:round/>
            <a:headEnd/>
            <a:tailEnd/>
          </a:ln>
        </p:spPr>
        <p:txBody>
          <a:bodyPr/>
          <a:lstStyle/>
          <a:p>
            <a:endParaRPr lang="es-ES"/>
          </a:p>
        </p:txBody>
      </p:sp>
      <p:sp>
        <p:nvSpPr>
          <p:cNvPr id="48145" name="Line 99"/>
          <p:cNvSpPr>
            <a:spLocks noChangeShapeType="1"/>
          </p:cNvSpPr>
          <p:nvPr/>
        </p:nvSpPr>
        <p:spPr bwMode="auto">
          <a:xfrm flipH="1">
            <a:off x="5372100" y="4660900"/>
            <a:ext cx="152400" cy="1447800"/>
          </a:xfrm>
          <a:prstGeom prst="line">
            <a:avLst/>
          </a:prstGeom>
          <a:noFill/>
          <a:ln w="25400">
            <a:solidFill>
              <a:srgbClr val="0000FF"/>
            </a:solidFill>
            <a:round/>
            <a:headEnd/>
            <a:tailEnd/>
          </a:ln>
        </p:spPr>
        <p:txBody>
          <a:bodyPr/>
          <a:lstStyle/>
          <a:p>
            <a:endParaRPr lang="es-ES"/>
          </a:p>
        </p:txBody>
      </p:sp>
      <p:sp>
        <p:nvSpPr>
          <p:cNvPr id="48146" name="Line 100"/>
          <p:cNvSpPr>
            <a:spLocks noChangeShapeType="1"/>
          </p:cNvSpPr>
          <p:nvPr/>
        </p:nvSpPr>
        <p:spPr bwMode="auto">
          <a:xfrm>
            <a:off x="5562600" y="4648200"/>
            <a:ext cx="228600" cy="1371600"/>
          </a:xfrm>
          <a:prstGeom prst="line">
            <a:avLst/>
          </a:prstGeom>
          <a:noFill/>
          <a:ln w="25400">
            <a:solidFill>
              <a:srgbClr val="0000FF"/>
            </a:solidFill>
            <a:round/>
            <a:headEnd/>
            <a:tailEnd/>
          </a:ln>
        </p:spPr>
        <p:txBody>
          <a:bodyPr/>
          <a:lstStyle/>
          <a:p>
            <a:endParaRPr lang="es-ES"/>
          </a:p>
        </p:txBody>
      </p:sp>
      <p:sp>
        <p:nvSpPr>
          <p:cNvPr id="48147" name="Line 101"/>
          <p:cNvSpPr>
            <a:spLocks noChangeShapeType="1"/>
          </p:cNvSpPr>
          <p:nvPr/>
        </p:nvSpPr>
        <p:spPr bwMode="auto">
          <a:xfrm flipH="1">
            <a:off x="7391400" y="4648200"/>
            <a:ext cx="152400" cy="1447800"/>
          </a:xfrm>
          <a:prstGeom prst="line">
            <a:avLst/>
          </a:prstGeom>
          <a:noFill/>
          <a:ln w="25400">
            <a:solidFill>
              <a:srgbClr val="0000FF"/>
            </a:solidFill>
            <a:round/>
            <a:headEnd/>
            <a:tailEnd/>
          </a:ln>
        </p:spPr>
        <p:txBody>
          <a:bodyPr/>
          <a:lstStyle/>
          <a:p>
            <a:endParaRPr lang="es-ES"/>
          </a:p>
        </p:txBody>
      </p:sp>
      <p:sp>
        <p:nvSpPr>
          <p:cNvPr id="48148" name="Line 102"/>
          <p:cNvSpPr>
            <a:spLocks noChangeShapeType="1"/>
          </p:cNvSpPr>
          <p:nvPr/>
        </p:nvSpPr>
        <p:spPr bwMode="auto">
          <a:xfrm>
            <a:off x="7620000" y="4648200"/>
            <a:ext cx="228600" cy="1371600"/>
          </a:xfrm>
          <a:prstGeom prst="line">
            <a:avLst/>
          </a:prstGeom>
          <a:noFill/>
          <a:ln w="25400">
            <a:solidFill>
              <a:srgbClr val="0000FF"/>
            </a:solidFill>
            <a:round/>
            <a:headEnd/>
            <a:tailEnd/>
          </a:ln>
        </p:spPr>
        <p:txBody>
          <a:bodyPr/>
          <a:lstStyle/>
          <a:p>
            <a:endParaRPr lang="es-ES"/>
          </a:p>
        </p:txBody>
      </p:sp>
      <p:sp>
        <p:nvSpPr>
          <p:cNvPr id="48149" name="Line 54"/>
          <p:cNvSpPr>
            <a:spLocks noChangeShapeType="1"/>
          </p:cNvSpPr>
          <p:nvPr/>
        </p:nvSpPr>
        <p:spPr bwMode="auto">
          <a:xfrm>
            <a:off x="4648200" y="1628775"/>
            <a:ext cx="0" cy="2819400"/>
          </a:xfrm>
          <a:prstGeom prst="line">
            <a:avLst/>
          </a:prstGeom>
          <a:noFill/>
          <a:ln w="25400">
            <a:solidFill>
              <a:srgbClr val="0000FF"/>
            </a:solidFill>
            <a:round/>
            <a:headEnd/>
            <a:tailEnd/>
          </a:ln>
        </p:spPr>
        <p:txBody>
          <a:bodyPr/>
          <a:lstStyle/>
          <a:p>
            <a:endParaRPr lang="es-ES"/>
          </a:p>
        </p:txBody>
      </p:sp>
      <p:sp>
        <p:nvSpPr>
          <p:cNvPr id="48150" name="Line 55"/>
          <p:cNvSpPr>
            <a:spLocks noChangeShapeType="1"/>
          </p:cNvSpPr>
          <p:nvPr/>
        </p:nvSpPr>
        <p:spPr bwMode="auto">
          <a:xfrm flipH="1">
            <a:off x="1752600" y="2667000"/>
            <a:ext cx="2895600" cy="914400"/>
          </a:xfrm>
          <a:prstGeom prst="line">
            <a:avLst/>
          </a:prstGeom>
          <a:noFill/>
          <a:ln w="25400">
            <a:solidFill>
              <a:srgbClr val="0000FF"/>
            </a:solidFill>
            <a:round/>
            <a:headEnd/>
            <a:tailEnd/>
          </a:ln>
        </p:spPr>
        <p:txBody>
          <a:bodyPr/>
          <a:lstStyle/>
          <a:p>
            <a:endParaRPr lang="es-ES"/>
          </a:p>
        </p:txBody>
      </p:sp>
      <p:sp>
        <p:nvSpPr>
          <p:cNvPr id="48151" name="Line 56"/>
          <p:cNvSpPr>
            <a:spLocks noChangeShapeType="1"/>
          </p:cNvSpPr>
          <p:nvPr/>
        </p:nvSpPr>
        <p:spPr bwMode="auto">
          <a:xfrm>
            <a:off x="4648200" y="2667000"/>
            <a:ext cx="2971800" cy="914400"/>
          </a:xfrm>
          <a:prstGeom prst="line">
            <a:avLst/>
          </a:prstGeom>
          <a:noFill/>
          <a:ln w="25400">
            <a:solidFill>
              <a:srgbClr val="0000FF"/>
            </a:solidFill>
            <a:round/>
            <a:headEnd/>
            <a:tailEnd/>
          </a:ln>
        </p:spPr>
        <p:txBody>
          <a:bodyPr/>
          <a:lstStyle/>
          <a:p>
            <a:endParaRPr lang="es-ES"/>
          </a:p>
        </p:txBody>
      </p:sp>
      <p:sp>
        <p:nvSpPr>
          <p:cNvPr id="48152" name="Line 57"/>
          <p:cNvSpPr>
            <a:spLocks noChangeShapeType="1"/>
          </p:cNvSpPr>
          <p:nvPr/>
        </p:nvSpPr>
        <p:spPr bwMode="auto">
          <a:xfrm>
            <a:off x="1752600" y="3581400"/>
            <a:ext cx="0" cy="990600"/>
          </a:xfrm>
          <a:prstGeom prst="line">
            <a:avLst/>
          </a:prstGeom>
          <a:noFill/>
          <a:ln w="25400">
            <a:solidFill>
              <a:srgbClr val="0000FF"/>
            </a:solidFill>
            <a:round/>
            <a:headEnd/>
            <a:tailEnd/>
          </a:ln>
        </p:spPr>
        <p:txBody>
          <a:bodyPr/>
          <a:lstStyle/>
          <a:p>
            <a:endParaRPr lang="es-ES"/>
          </a:p>
        </p:txBody>
      </p:sp>
      <p:sp>
        <p:nvSpPr>
          <p:cNvPr id="48153" name="Line 58"/>
          <p:cNvSpPr>
            <a:spLocks noChangeShapeType="1"/>
          </p:cNvSpPr>
          <p:nvPr/>
        </p:nvSpPr>
        <p:spPr bwMode="auto">
          <a:xfrm flipH="1">
            <a:off x="685800" y="3581400"/>
            <a:ext cx="1066800" cy="990600"/>
          </a:xfrm>
          <a:prstGeom prst="line">
            <a:avLst/>
          </a:prstGeom>
          <a:noFill/>
          <a:ln w="25400">
            <a:solidFill>
              <a:srgbClr val="0000FF"/>
            </a:solidFill>
            <a:round/>
            <a:headEnd/>
            <a:tailEnd/>
          </a:ln>
        </p:spPr>
        <p:txBody>
          <a:bodyPr/>
          <a:lstStyle/>
          <a:p>
            <a:endParaRPr lang="es-ES"/>
          </a:p>
        </p:txBody>
      </p:sp>
      <p:sp>
        <p:nvSpPr>
          <p:cNvPr id="48154" name="Line 59"/>
          <p:cNvSpPr>
            <a:spLocks noChangeShapeType="1"/>
          </p:cNvSpPr>
          <p:nvPr/>
        </p:nvSpPr>
        <p:spPr bwMode="auto">
          <a:xfrm>
            <a:off x="1752600" y="3581400"/>
            <a:ext cx="838200" cy="990600"/>
          </a:xfrm>
          <a:prstGeom prst="line">
            <a:avLst/>
          </a:prstGeom>
          <a:noFill/>
          <a:ln w="25400">
            <a:solidFill>
              <a:srgbClr val="0000FF"/>
            </a:solidFill>
            <a:round/>
            <a:headEnd/>
            <a:tailEnd/>
          </a:ln>
        </p:spPr>
        <p:txBody>
          <a:bodyPr/>
          <a:lstStyle/>
          <a:p>
            <a:endParaRPr lang="es-ES"/>
          </a:p>
        </p:txBody>
      </p:sp>
      <p:sp>
        <p:nvSpPr>
          <p:cNvPr id="48155" name="Line 60"/>
          <p:cNvSpPr>
            <a:spLocks noChangeShapeType="1"/>
          </p:cNvSpPr>
          <p:nvPr/>
        </p:nvSpPr>
        <p:spPr bwMode="auto">
          <a:xfrm>
            <a:off x="7620000" y="3581400"/>
            <a:ext cx="0" cy="990600"/>
          </a:xfrm>
          <a:prstGeom prst="line">
            <a:avLst/>
          </a:prstGeom>
          <a:noFill/>
          <a:ln w="25400">
            <a:solidFill>
              <a:srgbClr val="0000FF"/>
            </a:solidFill>
            <a:round/>
            <a:headEnd/>
            <a:tailEnd/>
          </a:ln>
        </p:spPr>
        <p:txBody>
          <a:bodyPr/>
          <a:lstStyle/>
          <a:p>
            <a:endParaRPr lang="es-ES"/>
          </a:p>
        </p:txBody>
      </p:sp>
      <p:sp>
        <p:nvSpPr>
          <p:cNvPr id="48156" name="Line 61"/>
          <p:cNvSpPr>
            <a:spLocks noChangeShapeType="1"/>
          </p:cNvSpPr>
          <p:nvPr/>
        </p:nvSpPr>
        <p:spPr bwMode="auto">
          <a:xfrm flipH="1">
            <a:off x="6553200" y="3581400"/>
            <a:ext cx="1066800" cy="990600"/>
          </a:xfrm>
          <a:prstGeom prst="line">
            <a:avLst/>
          </a:prstGeom>
          <a:noFill/>
          <a:ln w="25400">
            <a:solidFill>
              <a:srgbClr val="0000FF"/>
            </a:solidFill>
            <a:round/>
            <a:headEnd/>
            <a:tailEnd/>
          </a:ln>
        </p:spPr>
        <p:txBody>
          <a:bodyPr/>
          <a:lstStyle/>
          <a:p>
            <a:endParaRPr lang="es-ES"/>
          </a:p>
        </p:txBody>
      </p:sp>
      <p:sp>
        <p:nvSpPr>
          <p:cNvPr id="48157" name="Line 62"/>
          <p:cNvSpPr>
            <a:spLocks noChangeShapeType="1"/>
          </p:cNvSpPr>
          <p:nvPr/>
        </p:nvSpPr>
        <p:spPr bwMode="auto">
          <a:xfrm>
            <a:off x="7620000" y="3581400"/>
            <a:ext cx="838200" cy="990600"/>
          </a:xfrm>
          <a:prstGeom prst="line">
            <a:avLst/>
          </a:prstGeom>
          <a:noFill/>
          <a:ln w="25400">
            <a:solidFill>
              <a:srgbClr val="0000FF"/>
            </a:solidFill>
            <a:round/>
            <a:headEnd/>
            <a:tailEnd/>
          </a:ln>
        </p:spPr>
        <p:txBody>
          <a:bodyPr/>
          <a:lstStyle/>
          <a:p>
            <a:endParaRPr lang="es-ES"/>
          </a:p>
        </p:txBody>
      </p:sp>
      <p:sp>
        <p:nvSpPr>
          <p:cNvPr id="48158" name="Line 64"/>
          <p:cNvSpPr>
            <a:spLocks noChangeShapeType="1"/>
          </p:cNvSpPr>
          <p:nvPr/>
        </p:nvSpPr>
        <p:spPr bwMode="auto">
          <a:xfrm flipH="1">
            <a:off x="3581400" y="3581400"/>
            <a:ext cx="1066800" cy="990600"/>
          </a:xfrm>
          <a:prstGeom prst="line">
            <a:avLst/>
          </a:prstGeom>
          <a:noFill/>
          <a:ln w="25400">
            <a:solidFill>
              <a:srgbClr val="0000FF"/>
            </a:solidFill>
            <a:round/>
            <a:headEnd/>
            <a:tailEnd/>
          </a:ln>
        </p:spPr>
        <p:txBody>
          <a:bodyPr/>
          <a:lstStyle/>
          <a:p>
            <a:endParaRPr lang="es-ES"/>
          </a:p>
        </p:txBody>
      </p:sp>
      <p:sp>
        <p:nvSpPr>
          <p:cNvPr id="48159" name="Line 65"/>
          <p:cNvSpPr>
            <a:spLocks noChangeShapeType="1"/>
          </p:cNvSpPr>
          <p:nvPr/>
        </p:nvSpPr>
        <p:spPr bwMode="auto">
          <a:xfrm>
            <a:off x="4648200" y="3581400"/>
            <a:ext cx="838200" cy="990600"/>
          </a:xfrm>
          <a:prstGeom prst="line">
            <a:avLst/>
          </a:prstGeom>
          <a:noFill/>
          <a:ln w="25400">
            <a:solidFill>
              <a:srgbClr val="0000FF"/>
            </a:solidFill>
            <a:round/>
            <a:headEnd/>
            <a:tailEnd/>
          </a:ln>
        </p:spPr>
        <p:txBody>
          <a:bodyPr/>
          <a:lstStyle/>
          <a:p>
            <a:endParaRPr lang="es-ES"/>
          </a:p>
        </p:txBody>
      </p:sp>
      <p:sp>
        <p:nvSpPr>
          <p:cNvPr id="48160" name="Freeform 11"/>
          <p:cNvSpPr>
            <a:spLocks/>
          </p:cNvSpPr>
          <p:nvPr/>
        </p:nvSpPr>
        <p:spPr bwMode="auto">
          <a:xfrm>
            <a:off x="4960938" y="1365250"/>
            <a:ext cx="1363662"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chemeClr val="accent2"/>
            </a:solidFill>
            <a:prstDash val="solid"/>
            <a:round/>
            <a:headEnd type="none" w="med" len="med"/>
            <a:tailEnd type="none" w="med" len="med"/>
          </a:ln>
        </p:spPr>
        <p:txBody>
          <a:bodyPr/>
          <a:lstStyle/>
          <a:p>
            <a:endParaRPr lang="es-ES"/>
          </a:p>
        </p:txBody>
      </p:sp>
      <p:sp>
        <p:nvSpPr>
          <p:cNvPr id="48161" name="Rectangle 2"/>
          <p:cNvSpPr>
            <a:spLocks noGrp="1" noChangeArrowheads="1"/>
          </p:cNvSpPr>
          <p:nvPr>
            <p:ph type="title"/>
          </p:nvPr>
        </p:nvSpPr>
        <p:spPr>
          <a:xfrm>
            <a:off x="609600" y="76200"/>
            <a:ext cx="7772400" cy="838200"/>
          </a:xfrm>
        </p:spPr>
        <p:txBody>
          <a:bodyPr/>
          <a:lstStyle/>
          <a:p>
            <a:pPr eaLnBrk="1" hangingPunct="1"/>
            <a:r>
              <a:rPr lang="es-ES" sz="4000" smtClean="0"/>
              <a:t>Multicast en una LAN conmutada</a:t>
            </a:r>
          </a:p>
        </p:txBody>
      </p:sp>
      <p:pic>
        <p:nvPicPr>
          <p:cNvPr id="48162" name="Picture 3"/>
          <p:cNvPicPr>
            <a:picLocks noChangeArrowheads="1"/>
          </p:cNvPicPr>
          <p:nvPr/>
        </p:nvPicPr>
        <p:blipFill>
          <a:blip r:embed="rId3" cstate="print"/>
          <a:srcRect/>
          <a:stretch>
            <a:fillRect/>
          </a:stretch>
        </p:blipFill>
        <p:spPr bwMode="auto">
          <a:xfrm>
            <a:off x="4191000" y="5334000"/>
            <a:ext cx="439738" cy="533400"/>
          </a:xfrm>
          <a:prstGeom prst="rect">
            <a:avLst/>
          </a:prstGeom>
          <a:noFill/>
          <a:ln w="12700">
            <a:noFill/>
            <a:miter lim="800000"/>
            <a:headEnd/>
            <a:tailEnd/>
          </a:ln>
        </p:spPr>
      </p:pic>
      <p:pic>
        <p:nvPicPr>
          <p:cNvPr id="48163" name="Picture 12"/>
          <p:cNvPicPr>
            <a:picLocks noChangeArrowheads="1"/>
          </p:cNvPicPr>
          <p:nvPr/>
        </p:nvPicPr>
        <p:blipFill>
          <a:blip r:embed="rId4" cstate="print"/>
          <a:srcRect/>
          <a:stretch>
            <a:fillRect/>
          </a:stretch>
        </p:blipFill>
        <p:spPr bwMode="auto">
          <a:xfrm>
            <a:off x="7162800" y="3200400"/>
            <a:ext cx="1066800" cy="457200"/>
          </a:xfrm>
          <a:prstGeom prst="rect">
            <a:avLst/>
          </a:prstGeom>
          <a:noFill/>
          <a:ln w="12700">
            <a:noFill/>
            <a:miter lim="800000"/>
            <a:headEnd/>
            <a:tailEnd/>
          </a:ln>
        </p:spPr>
      </p:pic>
      <p:pic>
        <p:nvPicPr>
          <p:cNvPr id="48164" name="Picture 13"/>
          <p:cNvPicPr>
            <a:picLocks noChangeArrowheads="1"/>
          </p:cNvPicPr>
          <p:nvPr/>
        </p:nvPicPr>
        <p:blipFill>
          <a:blip r:embed="rId4" cstate="print"/>
          <a:srcRect/>
          <a:stretch>
            <a:fillRect/>
          </a:stretch>
        </p:blipFill>
        <p:spPr bwMode="auto">
          <a:xfrm>
            <a:off x="4114800" y="3352800"/>
            <a:ext cx="1066800" cy="457200"/>
          </a:xfrm>
          <a:prstGeom prst="rect">
            <a:avLst/>
          </a:prstGeom>
          <a:noFill/>
          <a:ln w="12700">
            <a:noFill/>
            <a:miter lim="800000"/>
            <a:headEnd/>
            <a:tailEnd/>
          </a:ln>
        </p:spPr>
      </p:pic>
      <p:pic>
        <p:nvPicPr>
          <p:cNvPr id="48165" name="Picture 44"/>
          <p:cNvPicPr>
            <a:picLocks noChangeArrowheads="1"/>
          </p:cNvPicPr>
          <p:nvPr/>
        </p:nvPicPr>
        <p:blipFill>
          <a:blip r:embed="rId4" cstate="print"/>
          <a:srcRect/>
          <a:stretch>
            <a:fillRect/>
          </a:stretch>
        </p:blipFill>
        <p:spPr bwMode="auto">
          <a:xfrm>
            <a:off x="1371600" y="3276600"/>
            <a:ext cx="1066800" cy="457200"/>
          </a:xfrm>
          <a:prstGeom prst="rect">
            <a:avLst/>
          </a:prstGeom>
          <a:noFill/>
          <a:ln w="12700">
            <a:noFill/>
            <a:miter lim="800000"/>
            <a:headEnd/>
            <a:tailEnd/>
          </a:ln>
        </p:spPr>
      </p:pic>
      <p:pic>
        <p:nvPicPr>
          <p:cNvPr id="48166" name="Picture 45"/>
          <p:cNvPicPr>
            <a:picLocks noChangeArrowheads="1"/>
          </p:cNvPicPr>
          <p:nvPr/>
        </p:nvPicPr>
        <p:blipFill>
          <a:blip r:embed="rId4" cstate="print"/>
          <a:srcRect/>
          <a:stretch>
            <a:fillRect/>
          </a:stretch>
        </p:blipFill>
        <p:spPr bwMode="auto">
          <a:xfrm>
            <a:off x="381000" y="4419600"/>
            <a:ext cx="762000" cy="304800"/>
          </a:xfrm>
          <a:prstGeom prst="rect">
            <a:avLst/>
          </a:prstGeom>
          <a:noFill/>
          <a:ln w="12700">
            <a:noFill/>
            <a:miter lim="800000"/>
            <a:headEnd/>
            <a:tailEnd/>
          </a:ln>
        </p:spPr>
      </p:pic>
      <p:pic>
        <p:nvPicPr>
          <p:cNvPr id="48167" name="Picture 46"/>
          <p:cNvPicPr>
            <a:picLocks noChangeArrowheads="1"/>
          </p:cNvPicPr>
          <p:nvPr/>
        </p:nvPicPr>
        <p:blipFill>
          <a:blip r:embed="rId4" cstate="print"/>
          <a:srcRect/>
          <a:stretch>
            <a:fillRect/>
          </a:stretch>
        </p:blipFill>
        <p:spPr bwMode="auto">
          <a:xfrm>
            <a:off x="1295400" y="4419600"/>
            <a:ext cx="762000" cy="304800"/>
          </a:xfrm>
          <a:prstGeom prst="rect">
            <a:avLst/>
          </a:prstGeom>
          <a:noFill/>
          <a:ln w="12700">
            <a:noFill/>
            <a:miter lim="800000"/>
            <a:headEnd/>
            <a:tailEnd/>
          </a:ln>
        </p:spPr>
      </p:pic>
      <p:pic>
        <p:nvPicPr>
          <p:cNvPr id="48168" name="Picture 47"/>
          <p:cNvPicPr>
            <a:picLocks noChangeArrowheads="1"/>
          </p:cNvPicPr>
          <p:nvPr/>
        </p:nvPicPr>
        <p:blipFill>
          <a:blip r:embed="rId4" cstate="print"/>
          <a:srcRect/>
          <a:stretch>
            <a:fillRect/>
          </a:stretch>
        </p:blipFill>
        <p:spPr bwMode="auto">
          <a:xfrm>
            <a:off x="2209800" y="4419600"/>
            <a:ext cx="762000" cy="304800"/>
          </a:xfrm>
          <a:prstGeom prst="rect">
            <a:avLst/>
          </a:prstGeom>
          <a:noFill/>
          <a:ln w="12700">
            <a:noFill/>
            <a:miter lim="800000"/>
            <a:headEnd/>
            <a:tailEnd/>
          </a:ln>
        </p:spPr>
      </p:pic>
      <p:pic>
        <p:nvPicPr>
          <p:cNvPr id="48169" name="Picture 48"/>
          <p:cNvPicPr>
            <a:picLocks noChangeArrowheads="1"/>
          </p:cNvPicPr>
          <p:nvPr/>
        </p:nvPicPr>
        <p:blipFill>
          <a:blip r:embed="rId4" cstate="print"/>
          <a:srcRect/>
          <a:stretch>
            <a:fillRect/>
          </a:stretch>
        </p:blipFill>
        <p:spPr bwMode="auto">
          <a:xfrm>
            <a:off x="3352800" y="4419600"/>
            <a:ext cx="762000" cy="304800"/>
          </a:xfrm>
          <a:prstGeom prst="rect">
            <a:avLst/>
          </a:prstGeom>
          <a:noFill/>
          <a:ln w="12700">
            <a:noFill/>
            <a:miter lim="800000"/>
            <a:headEnd/>
            <a:tailEnd/>
          </a:ln>
        </p:spPr>
      </p:pic>
      <p:pic>
        <p:nvPicPr>
          <p:cNvPr id="48170" name="Picture 49"/>
          <p:cNvPicPr>
            <a:picLocks noChangeArrowheads="1"/>
          </p:cNvPicPr>
          <p:nvPr/>
        </p:nvPicPr>
        <p:blipFill>
          <a:blip r:embed="rId4" cstate="print"/>
          <a:srcRect/>
          <a:stretch>
            <a:fillRect/>
          </a:stretch>
        </p:blipFill>
        <p:spPr bwMode="auto">
          <a:xfrm>
            <a:off x="4267200" y="4419600"/>
            <a:ext cx="762000" cy="304800"/>
          </a:xfrm>
          <a:prstGeom prst="rect">
            <a:avLst/>
          </a:prstGeom>
          <a:noFill/>
          <a:ln w="12700">
            <a:noFill/>
            <a:miter lim="800000"/>
            <a:headEnd/>
            <a:tailEnd/>
          </a:ln>
        </p:spPr>
      </p:pic>
      <p:pic>
        <p:nvPicPr>
          <p:cNvPr id="48171" name="Picture 50"/>
          <p:cNvPicPr>
            <a:picLocks noChangeArrowheads="1"/>
          </p:cNvPicPr>
          <p:nvPr/>
        </p:nvPicPr>
        <p:blipFill>
          <a:blip r:embed="rId4" cstate="print"/>
          <a:srcRect/>
          <a:stretch>
            <a:fillRect/>
          </a:stretch>
        </p:blipFill>
        <p:spPr bwMode="auto">
          <a:xfrm>
            <a:off x="5181600" y="4419600"/>
            <a:ext cx="762000" cy="304800"/>
          </a:xfrm>
          <a:prstGeom prst="rect">
            <a:avLst/>
          </a:prstGeom>
          <a:noFill/>
          <a:ln w="12700">
            <a:noFill/>
            <a:miter lim="800000"/>
            <a:headEnd/>
            <a:tailEnd/>
          </a:ln>
        </p:spPr>
      </p:pic>
      <p:pic>
        <p:nvPicPr>
          <p:cNvPr id="48172" name="Picture 51"/>
          <p:cNvPicPr>
            <a:picLocks noChangeArrowheads="1"/>
          </p:cNvPicPr>
          <p:nvPr/>
        </p:nvPicPr>
        <p:blipFill>
          <a:blip r:embed="rId4" cstate="print"/>
          <a:srcRect/>
          <a:stretch>
            <a:fillRect/>
          </a:stretch>
        </p:blipFill>
        <p:spPr bwMode="auto">
          <a:xfrm>
            <a:off x="6324600" y="4419600"/>
            <a:ext cx="762000" cy="304800"/>
          </a:xfrm>
          <a:prstGeom prst="rect">
            <a:avLst/>
          </a:prstGeom>
          <a:noFill/>
          <a:ln w="12700">
            <a:noFill/>
            <a:miter lim="800000"/>
            <a:headEnd/>
            <a:tailEnd/>
          </a:ln>
        </p:spPr>
      </p:pic>
      <p:pic>
        <p:nvPicPr>
          <p:cNvPr id="48173" name="Picture 52"/>
          <p:cNvPicPr>
            <a:picLocks noChangeArrowheads="1"/>
          </p:cNvPicPr>
          <p:nvPr/>
        </p:nvPicPr>
        <p:blipFill>
          <a:blip r:embed="rId4" cstate="print"/>
          <a:srcRect/>
          <a:stretch>
            <a:fillRect/>
          </a:stretch>
        </p:blipFill>
        <p:spPr bwMode="auto">
          <a:xfrm>
            <a:off x="7239000" y="4419600"/>
            <a:ext cx="762000" cy="304800"/>
          </a:xfrm>
          <a:prstGeom prst="rect">
            <a:avLst/>
          </a:prstGeom>
          <a:noFill/>
          <a:ln w="12700">
            <a:noFill/>
            <a:miter lim="800000"/>
            <a:headEnd/>
            <a:tailEnd/>
          </a:ln>
        </p:spPr>
      </p:pic>
      <p:pic>
        <p:nvPicPr>
          <p:cNvPr id="48174" name="Picture 53"/>
          <p:cNvPicPr>
            <a:picLocks noChangeArrowheads="1"/>
          </p:cNvPicPr>
          <p:nvPr/>
        </p:nvPicPr>
        <p:blipFill>
          <a:blip r:embed="rId4" cstate="print"/>
          <a:srcRect/>
          <a:stretch>
            <a:fillRect/>
          </a:stretch>
        </p:blipFill>
        <p:spPr bwMode="auto">
          <a:xfrm>
            <a:off x="8153400" y="4419600"/>
            <a:ext cx="762000" cy="304800"/>
          </a:xfrm>
          <a:prstGeom prst="rect">
            <a:avLst/>
          </a:prstGeom>
          <a:noFill/>
          <a:ln w="12700">
            <a:noFill/>
            <a:miter lim="800000"/>
            <a:headEnd/>
            <a:tailEnd/>
          </a:ln>
        </p:spPr>
      </p:pic>
      <p:pic>
        <p:nvPicPr>
          <p:cNvPr id="48175" name="Picture 66"/>
          <p:cNvPicPr>
            <a:picLocks noChangeArrowheads="1"/>
          </p:cNvPicPr>
          <p:nvPr/>
        </p:nvPicPr>
        <p:blipFill>
          <a:blip r:embed="rId3" cstate="print"/>
          <a:srcRect/>
          <a:stretch>
            <a:fillRect/>
          </a:stretch>
        </p:blipFill>
        <p:spPr bwMode="auto">
          <a:xfrm>
            <a:off x="4648200" y="5334000"/>
            <a:ext cx="439738" cy="533400"/>
          </a:xfrm>
          <a:prstGeom prst="rect">
            <a:avLst/>
          </a:prstGeom>
          <a:noFill/>
          <a:ln w="12700">
            <a:noFill/>
            <a:miter lim="800000"/>
            <a:headEnd/>
            <a:tailEnd/>
          </a:ln>
        </p:spPr>
      </p:pic>
      <p:pic>
        <p:nvPicPr>
          <p:cNvPr id="48176" name="Picture 67"/>
          <p:cNvPicPr>
            <a:picLocks noChangeArrowheads="1"/>
          </p:cNvPicPr>
          <p:nvPr/>
        </p:nvPicPr>
        <p:blipFill>
          <a:blip r:embed="rId3" cstate="print"/>
          <a:srcRect/>
          <a:stretch>
            <a:fillRect/>
          </a:stretch>
        </p:blipFill>
        <p:spPr bwMode="auto">
          <a:xfrm>
            <a:off x="6189663" y="5334000"/>
            <a:ext cx="439737" cy="533400"/>
          </a:xfrm>
          <a:prstGeom prst="rect">
            <a:avLst/>
          </a:prstGeom>
          <a:noFill/>
          <a:ln w="12700">
            <a:noFill/>
            <a:miter lim="800000"/>
            <a:headEnd/>
            <a:tailEnd/>
          </a:ln>
        </p:spPr>
      </p:pic>
      <p:pic>
        <p:nvPicPr>
          <p:cNvPr id="48177" name="Picture 68"/>
          <p:cNvPicPr>
            <a:picLocks noChangeArrowheads="1"/>
          </p:cNvPicPr>
          <p:nvPr/>
        </p:nvPicPr>
        <p:blipFill>
          <a:blip r:embed="rId3" cstate="print"/>
          <a:srcRect/>
          <a:stretch>
            <a:fillRect/>
          </a:stretch>
        </p:blipFill>
        <p:spPr bwMode="auto">
          <a:xfrm>
            <a:off x="6629400" y="5334000"/>
            <a:ext cx="439738" cy="533400"/>
          </a:xfrm>
          <a:prstGeom prst="rect">
            <a:avLst/>
          </a:prstGeom>
          <a:noFill/>
          <a:ln w="12700">
            <a:noFill/>
            <a:miter lim="800000"/>
            <a:headEnd/>
            <a:tailEnd/>
          </a:ln>
        </p:spPr>
      </p:pic>
      <p:pic>
        <p:nvPicPr>
          <p:cNvPr id="48178" name="Picture 69"/>
          <p:cNvPicPr>
            <a:picLocks noChangeArrowheads="1"/>
          </p:cNvPicPr>
          <p:nvPr/>
        </p:nvPicPr>
        <p:blipFill>
          <a:blip r:embed="rId3" cstate="print"/>
          <a:srcRect/>
          <a:stretch>
            <a:fillRect/>
          </a:stretch>
        </p:blipFill>
        <p:spPr bwMode="auto">
          <a:xfrm>
            <a:off x="8077200" y="5334000"/>
            <a:ext cx="439738" cy="533400"/>
          </a:xfrm>
          <a:prstGeom prst="rect">
            <a:avLst/>
          </a:prstGeom>
          <a:noFill/>
          <a:ln w="12700">
            <a:noFill/>
            <a:miter lim="800000"/>
            <a:headEnd/>
            <a:tailEnd/>
          </a:ln>
        </p:spPr>
      </p:pic>
      <p:pic>
        <p:nvPicPr>
          <p:cNvPr id="48179" name="Picture 70"/>
          <p:cNvPicPr>
            <a:picLocks noChangeArrowheads="1"/>
          </p:cNvPicPr>
          <p:nvPr/>
        </p:nvPicPr>
        <p:blipFill>
          <a:blip r:embed="rId3" cstate="print"/>
          <a:srcRect/>
          <a:stretch>
            <a:fillRect/>
          </a:stretch>
        </p:blipFill>
        <p:spPr bwMode="auto">
          <a:xfrm>
            <a:off x="8534400" y="5334000"/>
            <a:ext cx="439738" cy="533400"/>
          </a:xfrm>
          <a:prstGeom prst="rect">
            <a:avLst/>
          </a:prstGeom>
          <a:noFill/>
          <a:ln w="12700">
            <a:noFill/>
            <a:miter lim="800000"/>
            <a:headEnd/>
            <a:tailEnd/>
          </a:ln>
        </p:spPr>
      </p:pic>
      <p:pic>
        <p:nvPicPr>
          <p:cNvPr id="48180" name="Picture 71"/>
          <p:cNvPicPr>
            <a:picLocks noChangeArrowheads="1"/>
          </p:cNvPicPr>
          <p:nvPr/>
        </p:nvPicPr>
        <p:blipFill>
          <a:blip r:embed="rId3" cstate="print"/>
          <a:srcRect/>
          <a:stretch>
            <a:fillRect/>
          </a:stretch>
        </p:blipFill>
        <p:spPr bwMode="auto">
          <a:xfrm>
            <a:off x="2133600" y="5334000"/>
            <a:ext cx="439738" cy="533400"/>
          </a:xfrm>
          <a:prstGeom prst="rect">
            <a:avLst/>
          </a:prstGeom>
          <a:noFill/>
          <a:ln w="12700">
            <a:noFill/>
            <a:miter lim="800000"/>
            <a:headEnd/>
            <a:tailEnd/>
          </a:ln>
        </p:spPr>
      </p:pic>
      <p:pic>
        <p:nvPicPr>
          <p:cNvPr id="48181" name="Picture 72"/>
          <p:cNvPicPr>
            <a:picLocks noChangeArrowheads="1"/>
          </p:cNvPicPr>
          <p:nvPr/>
        </p:nvPicPr>
        <p:blipFill>
          <a:blip r:embed="rId3" cstate="print"/>
          <a:srcRect/>
          <a:stretch>
            <a:fillRect/>
          </a:stretch>
        </p:blipFill>
        <p:spPr bwMode="auto">
          <a:xfrm>
            <a:off x="2590800" y="5334000"/>
            <a:ext cx="439738" cy="533400"/>
          </a:xfrm>
          <a:prstGeom prst="rect">
            <a:avLst/>
          </a:prstGeom>
          <a:noFill/>
          <a:ln w="12700">
            <a:noFill/>
            <a:miter lim="800000"/>
            <a:headEnd/>
            <a:tailEnd/>
          </a:ln>
        </p:spPr>
      </p:pic>
      <p:pic>
        <p:nvPicPr>
          <p:cNvPr id="48182" name="Picture 73"/>
          <p:cNvPicPr>
            <a:picLocks noChangeArrowheads="1"/>
          </p:cNvPicPr>
          <p:nvPr/>
        </p:nvPicPr>
        <p:blipFill>
          <a:blip r:embed="rId3" cstate="print"/>
          <a:srcRect/>
          <a:stretch>
            <a:fillRect/>
          </a:stretch>
        </p:blipFill>
        <p:spPr bwMode="auto">
          <a:xfrm>
            <a:off x="228600" y="5334000"/>
            <a:ext cx="439738" cy="533400"/>
          </a:xfrm>
          <a:prstGeom prst="rect">
            <a:avLst/>
          </a:prstGeom>
          <a:noFill/>
          <a:ln w="12700">
            <a:noFill/>
            <a:miter lim="800000"/>
            <a:headEnd/>
            <a:tailEnd/>
          </a:ln>
        </p:spPr>
      </p:pic>
      <p:pic>
        <p:nvPicPr>
          <p:cNvPr id="48183" name="Picture 74"/>
          <p:cNvPicPr>
            <a:picLocks noChangeArrowheads="1"/>
          </p:cNvPicPr>
          <p:nvPr/>
        </p:nvPicPr>
        <p:blipFill>
          <a:blip r:embed="rId3" cstate="print"/>
          <a:srcRect/>
          <a:stretch>
            <a:fillRect/>
          </a:stretch>
        </p:blipFill>
        <p:spPr bwMode="auto">
          <a:xfrm>
            <a:off x="685800" y="5334000"/>
            <a:ext cx="439738" cy="533400"/>
          </a:xfrm>
          <a:prstGeom prst="rect">
            <a:avLst/>
          </a:prstGeom>
          <a:noFill/>
          <a:ln w="12700">
            <a:noFill/>
            <a:miter lim="800000"/>
            <a:headEnd/>
            <a:tailEnd/>
          </a:ln>
        </p:spPr>
      </p:pic>
      <p:pic>
        <p:nvPicPr>
          <p:cNvPr id="48184" name="Picture 75"/>
          <p:cNvPicPr>
            <a:picLocks noChangeArrowheads="1"/>
          </p:cNvPicPr>
          <p:nvPr/>
        </p:nvPicPr>
        <p:blipFill>
          <a:blip r:embed="rId3" cstate="print"/>
          <a:srcRect/>
          <a:stretch>
            <a:fillRect/>
          </a:stretch>
        </p:blipFill>
        <p:spPr bwMode="auto">
          <a:xfrm>
            <a:off x="5199063" y="5791200"/>
            <a:ext cx="439737" cy="533400"/>
          </a:xfrm>
          <a:prstGeom prst="rect">
            <a:avLst/>
          </a:prstGeom>
          <a:noFill/>
          <a:ln w="12700">
            <a:noFill/>
            <a:miter lim="800000"/>
            <a:headEnd/>
            <a:tailEnd/>
          </a:ln>
        </p:spPr>
      </p:pic>
      <p:pic>
        <p:nvPicPr>
          <p:cNvPr id="48185" name="Picture 76"/>
          <p:cNvPicPr>
            <a:picLocks noChangeArrowheads="1"/>
          </p:cNvPicPr>
          <p:nvPr/>
        </p:nvPicPr>
        <p:blipFill>
          <a:blip r:embed="rId3" cstate="print"/>
          <a:srcRect/>
          <a:stretch>
            <a:fillRect/>
          </a:stretch>
        </p:blipFill>
        <p:spPr bwMode="auto">
          <a:xfrm>
            <a:off x="5656263" y="5791200"/>
            <a:ext cx="439737" cy="533400"/>
          </a:xfrm>
          <a:prstGeom prst="rect">
            <a:avLst/>
          </a:prstGeom>
          <a:noFill/>
          <a:ln w="12700">
            <a:noFill/>
            <a:miter lim="800000"/>
            <a:headEnd/>
            <a:tailEnd/>
          </a:ln>
        </p:spPr>
      </p:pic>
      <p:pic>
        <p:nvPicPr>
          <p:cNvPr id="48186" name="Picture 77"/>
          <p:cNvPicPr>
            <a:picLocks noChangeArrowheads="1"/>
          </p:cNvPicPr>
          <p:nvPr/>
        </p:nvPicPr>
        <p:blipFill>
          <a:blip r:embed="rId3" cstate="print"/>
          <a:srcRect/>
          <a:stretch>
            <a:fillRect/>
          </a:stretch>
        </p:blipFill>
        <p:spPr bwMode="auto">
          <a:xfrm>
            <a:off x="7180263" y="5791200"/>
            <a:ext cx="439737" cy="533400"/>
          </a:xfrm>
          <a:prstGeom prst="rect">
            <a:avLst/>
          </a:prstGeom>
          <a:noFill/>
          <a:ln w="12700">
            <a:noFill/>
            <a:miter lim="800000"/>
            <a:headEnd/>
            <a:tailEnd/>
          </a:ln>
        </p:spPr>
      </p:pic>
      <p:pic>
        <p:nvPicPr>
          <p:cNvPr id="48187" name="Picture 78"/>
          <p:cNvPicPr>
            <a:picLocks noChangeArrowheads="1"/>
          </p:cNvPicPr>
          <p:nvPr/>
        </p:nvPicPr>
        <p:blipFill>
          <a:blip r:embed="rId3" cstate="print"/>
          <a:srcRect/>
          <a:stretch>
            <a:fillRect/>
          </a:stretch>
        </p:blipFill>
        <p:spPr bwMode="auto">
          <a:xfrm>
            <a:off x="7637463" y="5791200"/>
            <a:ext cx="439737" cy="533400"/>
          </a:xfrm>
          <a:prstGeom prst="rect">
            <a:avLst/>
          </a:prstGeom>
          <a:noFill/>
          <a:ln w="12700">
            <a:noFill/>
            <a:miter lim="800000"/>
            <a:headEnd/>
            <a:tailEnd/>
          </a:ln>
        </p:spPr>
      </p:pic>
      <p:pic>
        <p:nvPicPr>
          <p:cNvPr id="48188" name="Picture 81"/>
          <p:cNvPicPr>
            <a:picLocks noChangeArrowheads="1"/>
          </p:cNvPicPr>
          <p:nvPr/>
        </p:nvPicPr>
        <p:blipFill>
          <a:blip r:embed="rId3" cstate="print"/>
          <a:srcRect/>
          <a:stretch>
            <a:fillRect/>
          </a:stretch>
        </p:blipFill>
        <p:spPr bwMode="auto">
          <a:xfrm>
            <a:off x="3217863" y="5791200"/>
            <a:ext cx="439737" cy="533400"/>
          </a:xfrm>
          <a:prstGeom prst="rect">
            <a:avLst/>
          </a:prstGeom>
          <a:noFill/>
          <a:ln w="12700">
            <a:noFill/>
            <a:miter lim="800000"/>
            <a:headEnd/>
            <a:tailEnd/>
          </a:ln>
        </p:spPr>
      </p:pic>
      <p:pic>
        <p:nvPicPr>
          <p:cNvPr id="48189" name="Picture 82"/>
          <p:cNvPicPr>
            <a:picLocks noChangeArrowheads="1"/>
          </p:cNvPicPr>
          <p:nvPr/>
        </p:nvPicPr>
        <p:blipFill>
          <a:blip r:embed="rId3" cstate="print"/>
          <a:srcRect/>
          <a:stretch>
            <a:fillRect/>
          </a:stretch>
        </p:blipFill>
        <p:spPr bwMode="auto">
          <a:xfrm>
            <a:off x="3675063" y="5791200"/>
            <a:ext cx="439737" cy="533400"/>
          </a:xfrm>
          <a:prstGeom prst="rect">
            <a:avLst/>
          </a:prstGeom>
          <a:noFill/>
          <a:ln w="12700">
            <a:noFill/>
            <a:miter lim="800000"/>
            <a:headEnd/>
            <a:tailEnd/>
          </a:ln>
        </p:spPr>
      </p:pic>
      <p:pic>
        <p:nvPicPr>
          <p:cNvPr id="48190" name="Picture 83"/>
          <p:cNvPicPr>
            <a:picLocks noChangeArrowheads="1"/>
          </p:cNvPicPr>
          <p:nvPr/>
        </p:nvPicPr>
        <p:blipFill>
          <a:blip r:embed="rId3" cstate="print"/>
          <a:srcRect/>
          <a:stretch>
            <a:fillRect/>
          </a:stretch>
        </p:blipFill>
        <p:spPr bwMode="auto">
          <a:xfrm>
            <a:off x="1236663" y="5791200"/>
            <a:ext cx="439737" cy="533400"/>
          </a:xfrm>
          <a:prstGeom prst="rect">
            <a:avLst/>
          </a:prstGeom>
          <a:noFill/>
          <a:ln w="12700">
            <a:noFill/>
            <a:miter lim="800000"/>
            <a:headEnd/>
            <a:tailEnd/>
          </a:ln>
        </p:spPr>
      </p:pic>
      <p:pic>
        <p:nvPicPr>
          <p:cNvPr id="48191" name="Picture 84"/>
          <p:cNvPicPr>
            <a:picLocks noChangeArrowheads="1"/>
          </p:cNvPicPr>
          <p:nvPr/>
        </p:nvPicPr>
        <p:blipFill>
          <a:blip r:embed="rId3" cstate="print"/>
          <a:srcRect/>
          <a:stretch>
            <a:fillRect/>
          </a:stretch>
        </p:blipFill>
        <p:spPr bwMode="auto">
          <a:xfrm>
            <a:off x="1676400" y="5791200"/>
            <a:ext cx="439738" cy="533400"/>
          </a:xfrm>
          <a:prstGeom prst="rect">
            <a:avLst/>
          </a:prstGeom>
          <a:noFill/>
          <a:ln w="12700">
            <a:noFill/>
            <a:miter lim="800000"/>
            <a:headEnd/>
            <a:tailEnd/>
          </a:ln>
        </p:spPr>
      </p:pic>
      <p:grpSp>
        <p:nvGrpSpPr>
          <p:cNvPr id="2" name="Group 200"/>
          <p:cNvGrpSpPr>
            <a:grpSpLocks/>
          </p:cNvGrpSpPr>
          <p:nvPr/>
        </p:nvGrpSpPr>
        <p:grpSpPr bwMode="auto">
          <a:xfrm>
            <a:off x="533400" y="1314450"/>
            <a:ext cx="4572000" cy="1581150"/>
            <a:chOff x="240" y="828"/>
            <a:chExt cx="2880" cy="996"/>
          </a:xfrm>
        </p:grpSpPr>
        <p:sp>
          <p:nvSpPr>
            <p:cNvPr id="48253" name="Rectangle 43"/>
            <p:cNvSpPr>
              <a:spLocks noChangeArrowheads="1"/>
            </p:cNvSpPr>
            <p:nvPr/>
          </p:nvSpPr>
          <p:spPr bwMode="auto">
            <a:xfrm>
              <a:off x="240" y="828"/>
              <a:ext cx="1296" cy="334"/>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Serv</a:t>
              </a:r>
              <a:r>
                <a:rPr lang="es-ES_tradnl" sz="1400" b="1">
                  <a:latin typeface="Arial" charset="0"/>
                </a:rPr>
                <a:t>idores de vídeo MPEG-2 multicast</a:t>
              </a:r>
              <a:endParaRPr lang="es-ES" sz="1400" b="1">
                <a:latin typeface="Arial" charset="0"/>
              </a:endParaRPr>
            </a:p>
          </p:txBody>
        </p:sp>
        <p:sp>
          <p:nvSpPr>
            <p:cNvPr id="48254" name="Line 145"/>
            <p:cNvSpPr>
              <a:spLocks noChangeShapeType="1"/>
            </p:cNvSpPr>
            <p:nvPr/>
          </p:nvSpPr>
          <p:spPr bwMode="auto">
            <a:xfrm flipH="1">
              <a:off x="1200" y="1728"/>
              <a:ext cx="1632" cy="0"/>
            </a:xfrm>
            <a:prstGeom prst="line">
              <a:avLst/>
            </a:prstGeom>
            <a:noFill/>
            <a:ln w="25400">
              <a:solidFill>
                <a:srgbClr val="0000FF"/>
              </a:solidFill>
              <a:round/>
              <a:headEnd/>
              <a:tailEnd/>
            </a:ln>
          </p:spPr>
          <p:txBody>
            <a:bodyPr/>
            <a:lstStyle/>
            <a:p>
              <a:endParaRPr lang="es-ES"/>
            </a:p>
          </p:txBody>
        </p:sp>
        <p:sp>
          <p:nvSpPr>
            <p:cNvPr id="48255" name="Line 146"/>
            <p:cNvSpPr>
              <a:spLocks noChangeShapeType="1"/>
            </p:cNvSpPr>
            <p:nvPr/>
          </p:nvSpPr>
          <p:spPr bwMode="auto">
            <a:xfrm flipH="1">
              <a:off x="1824" y="1440"/>
              <a:ext cx="1296" cy="0"/>
            </a:xfrm>
            <a:prstGeom prst="line">
              <a:avLst/>
            </a:prstGeom>
            <a:noFill/>
            <a:ln w="25400">
              <a:solidFill>
                <a:srgbClr val="0000FF"/>
              </a:solidFill>
              <a:round/>
              <a:headEnd/>
              <a:tailEnd/>
            </a:ln>
          </p:spPr>
          <p:txBody>
            <a:bodyPr/>
            <a:lstStyle/>
            <a:p>
              <a:endParaRPr lang="es-ES"/>
            </a:p>
          </p:txBody>
        </p:sp>
        <p:sp>
          <p:nvSpPr>
            <p:cNvPr id="48256" name="Line 147"/>
            <p:cNvSpPr>
              <a:spLocks noChangeShapeType="1"/>
            </p:cNvSpPr>
            <p:nvPr/>
          </p:nvSpPr>
          <p:spPr bwMode="auto">
            <a:xfrm flipH="1">
              <a:off x="1584" y="1536"/>
              <a:ext cx="1296" cy="0"/>
            </a:xfrm>
            <a:prstGeom prst="line">
              <a:avLst/>
            </a:prstGeom>
            <a:noFill/>
            <a:ln w="25400">
              <a:solidFill>
                <a:srgbClr val="0000FF"/>
              </a:solidFill>
              <a:round/>
              <a:headEnd/>
              <a:tailEnd/>
            </a:ln>
          </p:spPr>
          <p:txBody>
            <a:bodyPr/>
            <a:lstStyle/>
            <a:p>
              <a:endParaRPr lang="es-ES"/>
            </a:p>
          </p:txBody>
        </p:sp>
        <p:sp>
          <p:nvSpPr>
            <p:cNvPr id="48257" name="Line 148"/>
            <p:cNvSpPr>
              <a:spLocks noChangeShapeType="1"/>
            </p:cNvSpPr>
            <p:nvPr/>
          </p:nvSpPr>
          <p:spPr bwMode="auto">
            <a:xfrm flipH="1">
              <a:off x="1344" y="1632"/>
              <a:ext cx="1584" cy="0"/>
            </a:xfrm>
            <a:prstGeom prst="line">
              <a:avLst/>
            </a:prstGeom>
            <a:noFill/>
            <a:ln w="25400">
              <a:solidFill>
                <a:srgbClr val="0000FF"/>
              </a:solidFill>
              <a:round/>
              <a:headEnd/>
              <a:tailEnd/>
            </a:ln>
          </p:spPr>
          <p:txBody>
            <a:bodyPr/>
            <a:lstStyle/>
            <a:p>
              <a:endParaRPr lang="es-ES"/>
            </a:p>
          </p:txBody>
        </p:sp>
        <p:grpSp>
          <p:nvGrpSpPr>
            <p:cNvPr id="48258" name="Group 29"/>
            <p:cNvGrpSpPr>
              <a:grpSpLocks/>
            </p:cNvGrpSpPr>
            <p:nvPr/>
          </p:nvGrpSpPr>
          <p:grpSpPr bwMode="auto">
            <a:xfrm>
              <a:off x="1008" y="1344"/>
              <a:ext cx="336" cy="480"/>
              <a:chOff x="550" y="745"/>
              <a:chExt cx="514" cy="818"/>
            </a:xfrm>
          </p:grpSpPr>
          <p:pic>
            <p:nvPicPr>
              <p:cNvPr id="48301" name="Picture 30"/>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48302" name="Group 31"/>
              <p:cNvGrpSpPr>
                <a:grpSpLocks/>
              </p:cNvGrpSpPr>
              <p:nvPr/>
            </p:nvGrpSpPr>
            <p:grpSpPr bwMode="auto">
              <a:xfrm>
                <a:off x="620" y="1227"/>
                <a:ext cx="314" cy="182"/>
                <a:chOff x="620" y="1227"/>
                <a:chExt cx="314" cy="182"/>
              </a:xfrm>
            </p:grpSpPr>
            <p:grpSp>
              <p:nvGrpSpPr>
                <p:cNvPr id="48303" name="Group 32"/>
                <p:cNvGrpSpPr>
                  <a:grpSpLocks/>
                </p:cNvGrpSpPr>
                <p:nvPr/>
              </p:nvGrpSpPr>
              <p:grpSpPr bwMode="auto">
                <a:xfrm>
                  <a:off x="620" y="1244"/>
                  <a:ext cx="293" cy="165"/>
                  <a:chOff x="620" y="1244"/>
                  <a:chExt cx="293" cy="165"/>
                </a:xfrm>
              </p:grpSpPr>
              <p:sp>
                <p:nvSpPr>
                  <p:cNvPr id="48307" name="Rectangle 33"/>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48308" name="Oval 34"/>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8309" name="Oval 35"/>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8310" name="Oval 36"/>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8311" name="Oval 37"/>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8312" name="Rectangle 38"/>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48313" name="Rectangle 39"/>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48304" name="Group 40"/>
                <p:cNvGrpSpPr>
                  <a:grpSpLocks/>
                </p:cNvGrpSpPr>
                <p:nvPr/>
              </p:nvGrpSpPr>
              <p:grpSpPr bwMode="auto">
                <a:xfrm>
                  <a:off x="620" y="1227"/>
                  <a:ext cx="314" cy="182"/>
                  <a:chOff x="620" y="1227"/>
                  <a:chExt cx="314" cy="182"/>
                </a:xfrm>
              </p:grpSpPr>
              <p:sp>
                <p:nvSpPr>
                  <p:cNvPr id="48305" name="Freeform 41"/>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48306" name="Freeform 42"/>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grpSp>
          <p:nvGrpSpPr>
            <p:cNvPr id="48259" name="Group 103"/>
            <p:cNvGrpSpPr>
              <a:grpSpLocks/>
            </p:cNvGrpSpPr>
            <p:nvPr/>
          </p:nvGrpSpPr>
          <p:grpSpPr bwMode="auto">
            <a:xfrm>
              <a:off x="1200" y="1248"/>
              <a:ext cx="336" cy="480"/>
              <a:chOff x="550" y="745"/>
              <a:chExt cx="514" cy="818"/>
            </a:xfrm>
          </p:grpSpPr>
          <p:pic>
            <p:nvPicPr>
              <p:cNvPr id="48288" name="Picture 104"/>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48289" name="Group 105"/>
              <p:cNvGrpSpPr>
                <a:grpSpLocks/>
              </p:cNvGrpSpPr>
              <p:nvPr/>
            </p:nvGrpSpPr>
            <p:grpSpPr bwMode="auto">
              <a:xfrm>
                <a:off x="620" y="1227"/>
                <a:ext cx="314" cy="182"/>
                <a:chOff x="620" y="1227"/>
                <a:chExt cx="314" cy="182"/>
              </a:xfrm>
            </p:grpSpPr>
            <p:grpSp>
              <p:nvGrpSpPr>
                <p:cNvPr id="48290" name="Group 106"/>
                <p:cNvGrpSpPr>
                  <a:grpSpLocks/>
                </p:cNvGrpSpPr>
                <p:nvPr/>
              </p:nvGrpSpPr>
              <p:grpSpPr bwMode="auto">
                <a:xfrm>
                  <a:off x="620" y="1244"/>
                  <a:ext cx="293" cy="165"/>
                  <a:chOff x="620" y="1244"/>
                  <a:chExt cx="293" cy="165"/>
                </a:xfrm>
              </p:grpSpPr>
              <p:sp>
                <p:nvSpPr>
                  <p:cNvPr id="48294" name="Rectangle 107"/>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48295" name="Oval 108"/>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8296" name="Oval 109"/>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8297" name="Oval 110"/>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8298" name="Oval 111"/>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8299" name="Rectangle 112"/>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48300" name="Rectangle 113"/>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48291" name="Group 114"/>
                <p:cNvGrpSpPr>
                  <a:grpSpLocks/>
                </p:cNvGrpSpPr>
                <p:nvPr/>
              </p:nvGrpSpPr>
              <p:grpSpPr bwMode="auto">
                <a:xfrm>
                  <a:off x="620" y="1227"/>
                  <a:ext cx="314" cy="182"/>
                  <a:chOff x="620" y="1227"/>
                  <a:chExt cx="314" cy="182"/>
                </a:xfrm>
              </p:grpSpPr>
              <p:sp>
                <p:nvSpPr>
                  <p:cNvPr id="48292" name="Freeform 115"/>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48293" name="Freeform 116"/>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grpSp>
          <p:nvGrpSpPr>
            <p:cNvPr id="48260" name="Group 117"/>
            <p:cNvGrpSpPr>
              <a:grpSpLocks/>
            </p:cNvGrpSpPr>
            <p:nvPr/>
          </p:nvGrpSpPr>
          <p:grpSpPr bwMode="auto">
            <a:xfrm>
              <a:off x="1392" y="1152"/>
              <a:ext cx="336" cy="480"/>
              <a:chOff x="550" y="745"/>
              <a:chExt cx="514" cy="818"/>
            </a:xfrm>
          </p:grpSpPr>
          <p:pic>
            <p:nvPicPr>
              <p:cNvPr id="48275" name="Picture 118"/>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48276" name="Group 119"/>
              <p:cNvGrpSpPr>
                <a:grpSpLocks/>
              </p:cNvGrpSpPr>
              <p:nvPr/>
            </p:nvGrpSpPr>
            <p:grpSpPr bwMode="auto">
              <a:xfrm>
                <a:off x="620" y="1227"/>
                <a:ext cx="314" cy="182"/>
                <a:chOff x="620" y="1227"/>
                <a:chExt cx="314" cy="182"/>
              </a:xfrm>
            </p:grpSpPr>
            <p:grpSp>
              <p:nvGrpSpPr>
                <p:cNvPr id="48277" name="Group 120"/>
                <p:cNvGrpSpPr>
                  <a:grpSpLocks/>
                </p:cNvGrpSpPr>
                <p:nvPr/>
              </p:nvGrpSpPr>
              <p:grpSpPr bwMode="auto">
                <a:xfrm>
                  <a:off x="620" y="1244"/>
                  <a:ext cx="293" cy="165"/>
                  <a:chOff x="620" y="1244"/>
                  <a:chExt cx="293" cy="165"/>
                </a:xfrm>
              </p:grpSpPr>
              <p:sp>
                <p:nvSpPr>
                  <p:cNvPr id="48281" name="Rectangle 121"/>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48282" name="Oval 122"/>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8283" name="Oval 123"/>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8284" name="Oval 124"/>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8285" name="Oval 125"/>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8286" name="Rectangle 126"/>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48287" name="Rectangle 127"/>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48278" name="Group 128"/>
                <p:cNvGrpSpPr>
                  <a:grpSpLocks/>
                </p:cNvGrpSpPr>
                <p:nvPr/>
              </p:nvGrpSpPr>
              <p:grpSpPr bwMode="auto">
                <a:xfrm>
                  <a:off x="620" y="1227"/>
                  <a:ext cx="314" cy="182"/>
                  <a:chOff x="620" y="1227"/>
                  <a:chExt cx="314" cy="182"/>
                </a:xfrm>
              </p:grpSpPr>
              <p:sp>
                <p:nvSpPr>
                  <p:cNvPr id="48279" name="Freeform 129"/>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48280" name="Freeform 130"/>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grpSp>
          <p:nvGrpSpPr>
            <p:cNvPr id="48261" name="Group 131"/>
            <p:cNvGrpSpPr>
              <a:grpSpLocks/>
            </p:cNvGrpSpPr>
            <p:nvPr/>
          </p:nvGrpSpPr>
          <p:grpSpPr bwMode="auto">
            <a:xfrm>
              <a:off x="1584" y="1056"/>
              <a:ext cx="336" cy="480"/>
              <a:chOff x="550" y="745"/>
              <a:chExt cx="514" cy="818"/>
            </a:xfrm>
          </p:grpSpPr>
          <p:pic>
            <p:nvPicPr>
              <p:cNvPr id="48262" name="Picture 132"/>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48263" name="Group 133"/>
              <p:cNvGrpSpPr>
                <a:grpSpLocks/>
              </p:cNvGrpSpPr>
              <p:nvPr/>
            </p:nvGrpSpPr>
            <p:grpSpPr bwMode="auto">
              <a:xfrm>
                <a:off x="620" y="1227"/>
                <a:ext cx="314" cy="182"/>
                <a:chOff x="620" y="1227"/>
                <a:chExt cx="314" cy="182"/>
              </a:xfrm>
            </p:grpSpPr>
            <p:grpSp>
              <p:nvGrpSpPr>
                <p:cNvPr id="48264" name="Group 134"/>
                <p:cNvGrpSpPr>
                  <a:grpSpLocks/>
                </p:cNvGrpSpPr>
                <p:nvPr/>
              </p:nvGrpSpPr>
              <p:grpSpPr bwMode="auto">
                <a:xfrm>
                  <a:off x="620" y="1244"/>
                  <a:ext cx="293" cy="165"/>
                  <a:chOff x="620" y="1244"/>
                  <a:chExt cx="293" cy="165"/>
                </a:xfrm>
              </p:grpSpPr>
              <p:sp>
                <p:nvSpPr>
                  <p:cNvPr id="48268" name="Rectangle 135"/>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48269" name="Oval 136"/>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8270" name="Oval 137"/>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8271" name="Oval 138"/>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8272" name="Oval 139"/>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8273" name="Rectangle 140"/>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48274" name="Rectangle 141"/>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48265" name="Group 142"/>
                <p:cNvGrpSpPr>
                  <a:grpSpLocks/>
                </p:cNvGrpSpPr>
                <p:nvPr/>
              </p:nvGrpSpPr>
              <p:grpSpPr bwMode="auto">
                <a:xfrm>
                  <a:off x="620" y="1227"/>
                  <a:ext cx="314" cy="182"/>
                  <a:chOff x="620" y="1227"/>
                  <a:chExt cx="314" cy="182"/>
                </a:xfrm>
              </p:grpSpPr>
              <p:sp>
                <p:nvSpPr>
                  <p:cNvPr id="48266" name="Freeform 143"/>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48267" name="Freeform 144"/>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grpSp>
      <p:pic>
        <p:nvPicPr>
          <p:cNvPr id="48193" name="Picture 154"/>
          <p:cNvPicPr>
            <a:picLocks noChangeArrowheads="1"/>
          </p:cNvPicPr>
          <p:nvPr/>
        </p:nvPicPr>
        <p:blipFill>
          <a:blip r:embed="rId6" cstate="print"/>
          <a:srcRect/>
          <a:stretch>
            <a:fillRect/>
          </a:stretch>
        </p:blipFill>
        <p:spPr bwMode="auto">
          <a:xfrm>
            <a:off x="6019800" y="908050"/>
            <a:ext cx="1524000" cy="914400"/>
          </a:xfrm>
          <a:prstGeom prst="rect">
            <a:avLst/>
          </a:prstGeom>
          <a:noFill/>
          <a:ln w="9525">
            <a:noFill/>
            <a:miter lim="800000"/>
            <a:headEnd/>
            <a:tailEnd/>
          </a:ln>
        </p:spPr>
      </p:pic>
      <p:sp>
        <p:nvSpPr>
          <p:cNvPr id="48194" name="Text Box 155"/>
          <p:cNvSpPr txBox="1">
            <a:spLocks noChangeArrowheads="1"/>
          </p:cNvSpPr>
          <p:nvPr/>
        </p:nvSpPr>
        <p:spPr bwMode="auto">
          <a:xfrm>
            <a:off x="6477000" y="1173163"/>
            <a:ext cx="730250" cy="366712"/>
          </a:xfrm>
          <a:prstGeom prst="rect">
            <a:avLst/>
          </a:prstGeom>
          <a:noFill/>
          <a:ln w="9525">
            <a:noFill/>
            <a:miter lim="800000"/>
            <a:headEnd/>
            <a:tailEnd/>
          </a:ln>
        </p:spPr>
        <p:txBody>
          <a:bodyPr wrap="none">
            <a:spAutoFit/>
          </a:bodyPr>
          <a:lstStyle/>
          <a:p>
            <a:r>
              <a:rPr lang="es-ES" sz="1800" b="1">
                <a:latin typeface="Arial" charset="0"/>
              </a:rPr>
              <a:t>WAN</a:t>
            </a:r>
          </a:p>
        </p:txBody>
      </p:sp>
      <p:grpSp>
        <p:nvGrpSpPr>
          <p:cNvPr id="19" name="Group 192"/>
          <p:cNvGrpSpPr>
            <a:grpSpLocks/>
          </p:cNvGrpSpPr>
          <p:nvPr/>
        </p:nvGrpSpPr>
        <p:grpSpPr bwMode="auto">
          <a:xfrm>
            <a:off x="858838" y="3810000"/>
            <a:ext cx="7523162" cy="512763"/>
            <a:chOff x="541" y="2400"/>
            <a:chExt cx="4739" cy="323"/>
          </a:xfrm>
        </p:grpSpPr>
        <p:sp>
          <p:nvSpPr>
            <p:cNvPr id="48244" name="AutoShape 157"/>
            <p:cNvSpPr>
              <a:spLocks noChangeArrowheads="1"/>
            </p:cNvSpPr>
            <p:nvPr/>
          </p:nvSpPr>
          <p:spPr bwMode="auto">
            <a:xfrm>
              <a:off x="2699" y="2496"/>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45" name="AutoShape 158"/>
            <p:cNvSpPr>
              <a:spLocks noChangeArrowheads="1"/>
            </p:cNvSpPr>
            <p:nvPr/>
          </p:nvSpPr>
          <p:spPr bwMode="auto">
            <a:xfrm>
              <a:off x="4571" y="2496"/>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46" name="AutoShape 159"/>
            <p:cNvSpPr>
              <a:spLocks noChangeArrowheads="1"/>
            </p:cNvSpPr>
            <p:nvPr/>
          </p:nvSpPr>
          <p:spPr bwMode="auto">
            <a:xfrm>
              <a:off x="875" y="2496"/>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47" name="AutoShape 162"/>
            <p:cNvSpPr>
              <a:spLocks noChangeArrowheads="1"/>
            </p:cNvSpPr>
            <p:nvPr/>
          </p:nvSpPr>
          <p:spPr bwMode="auto">
            <a:xfrm rot="-2700000">
              <a:off x="1392" y="2400"/>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48" name="AutoShape 163"/>
            <p:cNvSpPr>
              <a:spLocks noChangeArrowheads="1"/>
            </p:cNvSpPr>
            <p:nvPr/>
          </p:nvSpPr>
          <p:spPr bwMode="auto">
            <a:xfrm rot="2700000">
              <a:off x="564" y="2400"/>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49" name="AutoShape 164"/>
            <p:cNvSpPr>
              <a:spLocks noChangeArrowheads="1"/>
            </p:cNvSpPr>
            <p:nvPr/>
          </p:nvSpPr>
          <p:spPr bwMode="auto">
            <a:xfrm rot="-2700000">
              <a:off x="3227" y="2400"/>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50" name="AutoShape 165"/>
            <p:cNvSpPr>
              <a:spLocks noChangeArrowheads="1"/>
            </p:cNvSpPr>
            <p:nvPr/>
          </p:nvSpPr>
          <p:spPr bwMode="auto">
            <a:xfrm rot="2700000">
              <a:off x="2399" y="2400"/>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51" name="AutoShape 166"/>
            <p:cNvSpPr>
              <a:spLocks noChangeArrowheads="1"/>
            </p:cNvSpPr>
            <p:nvPr/>
          </p:nvSpPr>
          <p:spPr bwMode="auto">
            <a:xfrm rot="-2700000">
              <a:off x="5099" y="2400"/>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52" name="AutoShape 167"/>
            <p:cNvSpPr>
              <a:spLocks noChangeArrowheads="1"/>
            </p:cNvSpPr>
            <p:nvPr/>
          </p:nvSpPr>
          <p:spPr bwMode="auto">
            <a:xfrm rot="2700000">
              <a:off x="4271" y="2400"/>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grpSp>
      <p:grpSp>
        <p:nvGrpSpPr>
          <p:cNvPr id="20" name="Group 193"/>
          <p:cNvGrpSpPr>
            <a:grpSpLocks/>
          </p:cNvGrpSpPr>
          <p:nvPr/>
        </p:nvGrpSpPr>
        <p:grpSpPr bwMode="auto">
          <a:xfrm>
            <a:off x="169863" y="4800600"/>
            <a:ext cx="8804275" cy="685800"/>
            <a:chOff x="107" y="3024"/>
            <a:chExt cx="5546" cy="432"/>
          </a:xfrm>
        </p:grpSpPr>
        <p:sp>
          <p:nvSpPr>
            <p:cNvPr id="48226" name="AutoShape 168"/>
            <p:cNvSpPr>
              <a:spLocks noChangeArrowheads="1"/>
            </p:cNvSpPr>
            <p:nvPr/>
          </p:nvSpPr>
          <p:spPr bwMode="auto">
            <a:xfrm rot="600000">
              <a:off x="107" y="3037"/>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27" name="AutoShape 169"/>
            <p:cNvSpPr>
              <a:spLocks noChangeArrowheads="1"/>
            </p:cNvSpPr>
            <p:nvPr/>
          </p:nvSpPr>
          <p:spPr bwMode="auto">
            <a:xfrm rot="-600000">
              <a:off x="528" y="3024"/>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28" name="AutoShape 170"/>
            <p:cNvSpPr>
              <a:spLocks noChangeArrowheads="1"/>
            </p:cNvSpPr>
            <p:nvPr/>
          </p:nvSpPr>
          <p:spPr bwMode="auto">
            <a:xfrm rot="600000">
              <a:off x="779" y="3229"/>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29" name="AutoShape 171"/>
            <p:cNvSpPr>
              <a:spLocks noChangeArrowheads="1"/>
            </p:cNvSpPr>
            <p:nvPr/>
          </p:nvSpPr>
          <p:spPr bwMode="auto">
            <a:xfrm rot="-600000">
              <a:off x="1163" y="3229"/>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30" name="AutoShape 172"/>
            <p:cNvSpPr>
              <a:spLocks noChangeArrowheads="1"/>
            </p:cNvSpPr>
            <p:nvPr/>
          </p:nvSpPr>
          <p:spPr bwMode="auto">
            <a:xfrm rot="600000">
              <a:off x="1344" y="3037"/>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31" name="AutoShape 173"/>
            <p:cNvSpPr>
              <a:spLocks noChangeArrowheads="1"/>
            </p:cNvSpPr>
            <p:nvPr/>
          </p:nvSpPr>
          <p:spPr bwMode="auto">
            <a:xfrm rot="-600000">
              <a:off x="1728" y="3024"/>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32" name="AutoShape 174"/>
            <p:cNvSpPr>
              <a:spLocks noChangeArrowheads="1"/>
            </p:cNvSpPr>
            <p:nvPr/>
          </p:nvSpPr>
          <p:spPr bwMode="auto">
            <a:xfrm rot="600000">
              <a:off x="2027" y="3229"/>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33" name="AutoShape 175"/>
            <p:cNvSpPr>
              <a:spLocks noChangeArrowheads="1"/>
            </p:cNvSpPr>
            <p:nvPr/>
          </p:nvSpPr>
          <p:spPr bwMode="auto">
            <a:xfrm rot="-600000">
              <a:off x="2400" y="3229"/>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34" name="AutoShape 176"/>
            <p:cNvSpPr>
              <a:spLocks noChangeArrowheads="1"/>
            </p:cNvSpPr>
            <p:nvPr/>
          </p:nvSpPr>
          <p:spPr bwMode="auto">
            <a:xfrm rot="600000">
              <a:off x="2651" y="3037"/>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35" name="AutoShape 177"/>
            <p:cNvSpPr>
              <a:spLocks noChangeArrowheads="1"/>
            </p:cNvSpPr>
            <p:nvPr/>
          </p:nvSpPr>
          <p:spPr bwMode="auto">
            <a:xfrm rot="-600000">
              <a:off x="3024" y="3024"/>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36" name="AutoShape 178"/>
            <p:cNvSpPr>
              <a:spLocks noChangeArrowheads="1"/>
            </p:cNvSpPr>
            <p:nvPr/>
          </p:nvSpPr>
          <p:spPr bwMode="auto">
            <a:xfrm rot="600000">
              <a:off x="3264" y="3229"/>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37" name="AutoShape 179"/>
            <p:cNvSpPr>
              <a:spLocks noChangeArrowheads="1"/>
            </p:cNvSpPr>
            <p:nvPr/>
          </p:nvSpPr>
          <p:spPr bwMode="auto">
            <a:xfrm rot="-600000">
              <a:off x="3600" y="3229"/>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38" name="AutoShape 180"/>
            <p:cNvSpPr>
              <a:spLocks noChangeArrowheads="1"/>
            </p:cNvSpPr>
            <p:nvPr/>
          </p:nvSpPr>
          <p:spPr bwMode="auto">
            <a:xfrm rot="600000">
              <a:off x="3851" y="3037"/>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39" name="AutoShape 181"/>
            <p:cNvSpPr>
              <a:spLocks noChangeArrowheads="1"/>
            </p:cNvSpPr>
            <p:nvPr/>
          </p:nvSpPr>
          <p:spPr bwMode="auto">
            <a:xfrm rot="-600000">
              <a:off x="4272" y="3024"/>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40" name="AutoShape 182"/>
            <p:cNvSpPr>
              <a:spLocks noChangeArrowheads="1"/>
            </p:cNvSpPr>
            <p:nvPr/>
          </p:nvSpPr>
          <p:spPr bwMode="auto">
            <a:xfrm rot="600000">
              <a:off x="4523" y="3229"/>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41" name="AutoShape 183"/>
            <p:cNvSpPr>
              <a:spLocks noChangeArrowheads="1"/>
            </p:cNvSpPr>
            <p:nvPr/>
          </p:nvSpPr>
          <p:spPr bwMode="auto">
            <a:xfrm rot="-600000">
              <a:off x="4859" y="3229"/>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42" name="AutoShape 184"/>
            <p:cNvSpPr>
              <a:spLocks noChangeArrowheads="1"/>
            </p:cNvSpPr>
            <p:nvPr/>
          </p:nvSpPr>
          <p:spPr bwMode="auto">
            <a:xfrm rot="600000">
              <a:off x="5088" y="3037"/>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43" name="AutoShape 185"/>
            <p:cNvSpPr>
              <a:spLocks noChangeArrowheads="1"/>
            </p:cNvSpPr>
            <p:nvPr/>
          </p:nvSpPr>
          <p:spPr bwMode="auto">
            <a:xfrm rot="-600000">
              <a:off x="5472" y="3024"/>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grpSp>
      <p:pic>
        <p:nvPicPr>
          <p:cNvPr id="48197" name="Picture 9"/>
          <p:cNvPicPr>
            <a:picLocks noChangeArrowheads="1"/>
          </p:cNvPicPr>
          <p:nvPr/>
        </p:nvPicPr>
        <p:blipFill>
          <a:blip r:embed="rId4" cstate="print"/>
          <a:srcRect/>
          <a:stretch>
            <a:fillRect/>
          </a:stretch>
        </p:blipFill>
        <p:spPr bwMode="auto">
          <a:xfrm>
            <a:off x="4114800" y="2209800"/>
            <a:ext cx="1066800" cy="609600"/>
          </a:xfrm>
          <a:prstGeom prst="rect">
            <a:avLst/>
          </a:prstGeom>
          <a:noFill/>
          <a:ln w="12700">
            <a:noFill/>
            <a:miter lim="800000"/>
            <a:headEnd/>
            <a:tailEnd/>
          </a:ln>
        </p:spPr>
      </p:pic>
      <p:sp>
        <p:nvSpPr>
          <p:cNvPr id="842901" name="AutoShape 149"/>
          <p:cNvSpPr>
            <a:spLocks noChangeArrowheads="1"/>
          </p:cNvSpPr>
          <p:nvPr/>
        </p:nvSpPr>
        <p:spPr bwMode="auto">
          <a:xfrm>
            <a:off x="2971800" y="263842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842902" name="AutoShape 150"/>
          <p:cNvSpPr>
            <a:spLocks noChangeArrowheads="1"/>
          </p:cNvSpPr>
          <p:nvPr/>
        </p:nvSpPr>
        <p:spPr bwMode="auto">
          <a:xfrm>
            <a:off x="3124200" y="248602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842903" name="AutoShape 151"/>
          <p:cNvSpPr>
            <a:spLocks noChangeArrowheads="1"/>
          </p:cNvSpPr>
          <p:nvPr/>
        </p:nvSpPr>
        <p:spPr bwMode="auto">
          <a:xfrm>
            <a:off x="3276600" y="233362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842904" name="AutoShape 152"/>
          <p:cNvSpPr>
            <a:spLocks noChangeArrowheads="1"/>
          </p:cNvSpPr>
          <p:nvPr/>
        </p:nvSpPr>
        <p:spPr bwMode="auto">
          <a:xfrm>
            <a:off x="3443288" y="218122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842905" name="Rectangle 153"/>
          <p:cNvSpPr>
            <a:spLocks noChangeArrowheads="1"/>
          </p:cNvSpPr>
          <p:nvPr/>
        </p:nvSpPr>
        <p:spPr bwMode="auto">
          <a:xfrm>
            <a:off x="2895600" y="1816100"/>
            <a:ext cx="15240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4 x 3 Mb/s</a:t>
            </a:r>
          </a:p>
        </p:txBody>
      </p:sp>
      <p:sp>
        <p:nvSpPr>
          <p:cNvPr id="842947" name="Rectangle 195"/>
          <p:cNvSpPr>
            <a:spLocks noChangeArrowheads="1"/>
          </p:cNvSpPr>
          <p:nvPr/>
        </p:nvSpPr>
        <p:spPr bwMode="auto">
          <a:xfrm>
            <a:off x="1676400" y="227330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P1</a:t>
            </a:r>
          </a:p>
        </p:txBody>
      </p:sp>
      <p:sp>
        <p:nvSpPr>
          <p:cNvPr id="842949" name="Rectangle 197"/>
          <p:cNvSpPr>
            <a:spLocks noChangeArrowheads="1"/>
          </p:cNvSpPr>
          <p:nvPr/>
        </p:nvSpPr>
        <p:spPr bwMode="auto">
          <a:xfrm>
            <a:off x="1981200" y="213360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P2</a:t>
            </a:r>
          </a:p>
        </p:txBody>
      </p:sp>
      <p:sp>
        <p:nvSpPr>
          <p:cNvPr id="842950" name="Rectangle 198"/>
          <p:cNvSpPr>
            <a:spLocks noChangeArrowheads="1"/>
          </p:cNvSpPr>
          <p:nvPr/>
        </p:nvSpPr>
        <p:spPr bwMode="auto">
          <a:xfrm>
            <a:off x="2286000" y="198120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P3</a:t>
            </a:r>
          </a:p>
        </p:txBody>
      </p:sp>
      <p:sp>
        <p:nvSpPr>
          <p:cNvPr id="842951" name="Rectangle 199"/>
          <p:cNvSpPr>
            <a:spLocks noChangeArrowheads="1"/>
          </p:cNvSpPr>
          <p:nvPr/>
        </p:nvSpPr>
        <p:spPr bwMode="auto">
          <a:xfrm>
            <a:off x="2590800" y="182880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P4</a:t>
            </a:r>
          </a:p>
        </p:txBody>
      </p:sp>
      <p:sp>
        <p:nvSpPr>
          <p:cNvPr id="842954" name="Text Box 202"/>
          <p:cNvSpPr txBox="1">
            <a:spLocks noChangeArrowheads="1"/>
          </p:cNvSpPr>
          <p:nvPr/>
        </p:nvSpPr>
        <p:spPr bwMode="auto">
          <a:xfrm>
            <a:off x="1260475" y="5810250"/>
            <a:ext cx="401638" cy="304800"/>
          </a:xfrm>
          <a:prstGeom prst="rect">
            <a:avLst/>
          </a:prstGeom>
          <a:noFill/>
          <a:ln w="9525">
            <a:noFill/>
            <a:miter lim="800000"/>
            <a:headEnd/>
            <a:tailEnd/>
          </a:ln>
        </p:spPr>
        <p:txBody>
          <a:bodyPr wrap="none">
            <a:spAutoFit/>
          </a:bodyPr>
          <a:lstStyle/>
          <a:p>
            <a:r>
              <a:rPr lang="es-ES" sz="1400" b="1">
                <a:latin typeface="Arial" charset="0"/>
              </a:rPr>
              <a:t>P1</a:t>
            </a:r>
          </a:p>
        </p:txBody>
      </p:sp>
      <p:sp>
        <p:nvSpPr>
          <p:cNvPr id="842955" name="Text Box 203"/>
          <p:cNvSpPr txBox="1">
            <a:spLocks noChangeArrowheads="1"/>
          </p:cNvSpPr>
          <p:nvPr/>
        </p:nvSpPr>
        <p:spPr bwMode="auto">
          <a:xfrm>
            <a:off x="2613025" y="5353050"/>
            <a:ext cx="401638" cy="304800"/>
          </a:xfrm>
          <a:prstGeom prst="rect">
            <a:avLst/>
          </a:prstGeom>
          <a:noFill/>
          <a:ln w="9525">
            <a:noFill/>
            <a:miter lim="800000"/>
            <a:headEnd/>
            <a:tailEnd/>
          </a:ln>
        </p:spPr>
        <p:txBody>
          <a:bodyPr wrap="none">
            <a:spAutoFit/>
          </a:bodyPr>
          <a:lstStyle/>
          <a:p>
            <a:r>
              <a:rPr lang="es-ES" sz="1400" b="1">
                <a:latin typeface="Arial" charset="0"/>
              </a:rPr>
              <a:t>P3</a:t>
            </a:r>
          </a:p>
        </p:txBody>
      </p:sp>
      <p:sp>
        <p:nvSpPr>
          <p:cNvPr id="842956" name="Text Box 204"/>
          <p:cNvSpPr txBox="1">
            <a:spLocks noChangeArrowheads="1"/>
          </p:cNvSpPr>
          <p:nvPr/>
        </p:nvSpPr>
        <p:spPr bwMode="auto">
          <a:xfrm>
            <a:off x="5680075" y="5800725"/>
            <a:ext cx="401638" cy="304800"/>
          </a:xfrm>
          <a:prstGeom prst="rect">
            <a:avLst/>
          </a:prstGeom>
          <a:noFill/>
          <a:ln w="9525">
            <a:noFill/>
            <a:miter lim="800000"/>
            <a:headEnd/>
            <a:tailEnd/>
          </a:ln>
        </p:spPr>
        <p:txBody>
          <a:bodyPr wrap="none">
            <a:spAutoFit/>
          </a:bodyPr>
          <a:lstStyle/>
          <a:p>
            <a:r>
              <a:rPr lang="es-ES" sz="1400" b="1">
                <a:latin typeface="Arial" charset="0"/>
              </a:rPr>
              <a:t>P1</a:t>
            </a:r>
          </a:p>
        </p:txBody>
      </p:sp>
      <p:sp>
        <p:nvSpPr>
          <p:cNvPr id="842957" name="Text Box 205"/>
          <p:cNvSpPr txBox="1">
            <a:spLocks noChangeArrowheads="1"/>
          </p:cNvSpPr>
          <p:nvPr/>
        </p:nvSpPr>
        <p:spPr bwMode="auto">
          <a:xfrm>
            <a:off x="8094663" y="5353050"/>
            <a:ext cx="401637" cy="304800"/>
          </a:xfrm>
          <a:prstGeom prst="rect">
            <a:avLst/>
          </a:prstGeom>
          <a:noFill/>
          <a:ln w="9525">
            <a:noFill/>
            <a:miter lim="800000"/>
            <a:headEnd/>
            <a:tailEnd/>
          </a:ln>
        </p:spPr>
        <p:txBody>
          <a:bodyPr wrap="none">
            <a:spAutoFit/>
          </a:bodyPr>
          <a:lstStyle/>
          <a:p>
            <a:r>
              <a:rPr lang="es-ES" sz="1400" b="1">
                <a:latin typeface="Arial" charset="0"/>
              </a:rPr>
              <a:t>P4</a:t>
            </a:r>
          </a:p>
        </p:txBody>
      </p:sp>
      <p:pic>
        <p:nvPicPr>
          <p:cNvPr id="48211" name="Picture 206"/>
          <p:cNvPicPr>
            <a:picLocks noChangeArrowheads="1"/>
          </p:cNvPicPr>
          <p:nvPr/>
        </p:nvPicPr>
        <p:blipFill>
          <a:blip r:embed="rId7" cstate="print"/>
          <a:srcRect/>
          <a:stretch>
            <a:fillRect/>
          </a:stretch>
        </p:blipFill>
        <p:spPr bwMode="auto">
          <a:xfrm>
            <a:off x="4135438" y="1136650"/>
            <a:ext cx="969962" cy="685800"/>
          </a:xfrm>
          <a:prstGeom prst="rect">
            <a:avLst/>
          </a:prstGeom>
          <a:noFill/>
          <a:ln w="12700">
            <a:noFill/>
            <a:miter lim="800000"/>
            <a:headEnd/>
            <a:tailEnd/>
          </a:ln>
        </p:spPr>
      </p:pic>
      <p:sp>
        <p:nvSpPr>
          <p:cNvPr id="48212" name="Text Box 207"/>
          <p:cNvSpPr txBox="1">
            <a:spLocks noChangeArrowheads="1"/>
          </p:cNvSpPr>
          <p:nvPr/>
        </p:nvSpPr>
        <p:spPr bwMode="auto">
          <a:xfrm>
            <a:off x="4641850" y="2971800"/>
            <a:ext cx="650875" cy="274638"/>
          </a:xfrm>
          <a:prstGeom prst="rect">
            <a:avLst/>
          </a:prstGeom>
          <a:noFill/>
          <a:ln w="9525">
            <a:noFill/>
            <a:miter lim="800000"/>
            <a:headEnd/>
            <a:tailEnd/>
          </a:ln>
        </p:spPr>
        <p:txBody>
          <a:bodyPr wrap="none">
            <a:spAutoFit/>
          </a:bodyPr>
          <a:lstStyle/>
          <a:p>
            <a:r>
              <a:rPr lang="es-ES" sz="1200" b="1">
                <a:latin typeface="Arial" charset="0"/>
              </a:rPr>
              <a:t>1 Gb/s</a:t>
            </a:r>
          </a:p>
        </p:txBody>
      </p:sp>
      <p:sp>
        <p:nvSpPr>
          <p:cNvPr id="48213" name="Text Box 208"/>
          <p:cNvSpPr txBox="1">
            <a:spLocks noChangeArrowheads="1"/>
          </p:cNvSpPr>
          <p:nvPr/>
        </p:nvSpPr>
        <p:spPr bwMode="auto">
          <a:xfrm>
            <a:off x="5199063" y="4144963"/>
            <a:ext cx="827087" cy="274637"/>
          </a:xfrm>
          <a:prstGeom prst="rect">
            <a:avLst/>
          </a:prstGeom>
          <a:noFill/>
          <a:ln w="9525">
            <a:noFill/>
            <a:miter lim="800000"/>
            <a:headEnd/>
            <a:tailEnd/>
          </a:ln>
        </p:spPr>
        <p:txBody>
          <a:bodyPr wrap="none">
            <a:spAutoFit/>
          </a:bodyPr>
          <a:lstStyle/>
          <a:p>
            <a:r>
              <a:rPr lang="es-ES" sz="1200" b="1">
                <a:latin typeface="Arial" charset="0"/>
              </a:rPr>
              <a:t>100 Mb/s</a:t>
            </a:r>
          </a:p>
        </p:txBody>
      </p:sp>
      <p:sp>
        <p:nvSpPr>
          <p:cNvPr id="48214" name="Text Box 209"/>
          <p:cNvSpPr txBox="1">
            <a:spLocks noChangeArrowheads="1"/>
          </p:cNvSpPr>
          <p:nvPr/>
        </p:nvSpPr>
        <p:spPr bwMode="auto">
          <a:xfrm>
            <a:off x="5562600" y="4724400"/>
            <a:ext cx="742950" cy="274638"/>
          </a:xfrm>
          <a:prstGeom prst="rect">
            <a:avLst/>
          </a:prstGeom>
          <a:noFill/>
          <a:ln w="9525">
            <a:noFill/>
            <a:miter lim="800000"/>
            <a:headEnd/>
            <a:tailEnd/>
          </a:ln>
        </p:spPr>
        <p:txBody>
          <a:bodyPr wrap="none">
            <a:spAutoFit/>
          </a:bodyPr>
          <a:lstStyle/>
          <a:p>
            <a:r>
              <a:rPr lang="es-ES" sz="1200" b="1">
                <a:latin typeface="Arial" charset="0"/>
              </a:rPr>
              <a:t>10 Mb/s</a:t>
            </a:r>
          </a:p>
        </p:txBody>
      </p:sp>
      <p:sp>
        <p:nvSpPr>
          <p:cNvPr id="842962" name="Text Box 210"/>
          <p:cNvSpPr txBox="1">
            <a:spLocks noChangeArrowheads="1"/>
          </p:cNvSpPr>
          <p:nvPr/>
        </p:nvSpPr>
        <p:spPr bwMode="auto">
          <a:xfrm>
            <a:off x="228600" y="2057400"/>
            <a:ext cx="1308100" cy="274638"/>
          </a:xfrm>
          <a:prstGeom prst="rect">
            <a:avLst/>
          </a:prstGeom>
          <a:noFill/>
          <a:ln w="9525">
            <a:noFill/>
            <a:miter lim="800000"/>
            <a:headEnd/>
            <a:tailEnd/>
          </a:ln>
        </p:spPr>
        <p:txBody>
          <a:bodyPr wrap="none">
            <a:spAutoFit/>
          </a:bodyPr>
          <a:lstStyle/>
          <a:p>
            <a:r>
              <a:rPr lang="es-ES" sz="1200" b="1">
                <a:latin typeface="Arial" charset="0"/>
              </a:rPr>
              <a:t>P1: 239.192.0.1 </a:t>
            </a:r>
          </a:p>
        </p:txBody>
      </p:sp>
      <p:sp>
        <p:nvSpPr>
          <p:cNvPr id="842963" name="Text Box 211"/>
          <p:cNvSpPr txBox="1">
            <a:spLocks noChangeArrowheads="1"/>
          </p:cNvSpPr>
          <p:nvPr/>
        </p:nvSpPr>
        <p:spPr bwMode="auto">
          <a:xfrm>
            <a:off x="228600" y="2239963"/>
            <a:ext cx="1308100" cy="274637"/>
          </a:xfrm>
          <a:prstGeom prst="rect">
            <a:avLst/>
          </a:prstGeom>
          <a:noFill/>
          <a:ln w="9525">
            <a:noFill/>
            <a:miter lim="800000"/>
            <a:headEnd/>
            <a:tailEnd/>
          </a:ln>
        </p:spPr>
        <p:txBody>
          <a:bodyPr wrap="none">
            <a:spAutoFit/>
          </a:bodyPr>
          <a:lstStyle/>
          <a:p>
            <a:r>
              <a:rPr lang="es-ES" sz="1200" b="1">
                <a:latin typeface="Arial" charset="0"/>
              </a:rPr>
              <a:t>P2: 239.192.0.2 </a:t>
            </a:r>
          </a:p>
        </p:txBody>
      </p:sp>
      <p:sp>
        <p:nvSpPr>
          <p:cNvPr id="842964" name="Text Box 212"/>
          <p:cNvSpPr txBox="1">
            <a:spLocks noChangeArrowheads="1"/>
          </p:cNvSpPr>
          <p:nvPr/>
        </p:nvSpPr>
        <p:spPr bwMode="auto">
          <a:xfrm>
            <a:off x="228600" y="2438400"/>
            <a:ext cx="1265238" cy="274638"/>
          </a:xfrm>
          <a:prstGeom prst="rect">
            <a:avLst/>
          </a:prstGeom>
          <a:noFill/>
          <a:ln w="9525">
            <a:noFill/>
            <a:miter lim="800000"/>
            <a:headEnd/>
            <a:tailEnd/>
          </a:ln>
        </p:spPr>
        <p:txBody>
          <a:bodyPr wrap="none">
            <a:spAutoFit/>
          </a:bodyPr>
          <a:lstStyle/>
          <a:p>
            <a:r>
              <a:rPr lang="es-ES" sz="1200" b="1">
                <a:latin typeface="Arial" charset="0"/>
              </a:rPr>
              <a:t>P3: 239.192.0.3</a:t>
            </a:r>
          </a:p>
        </p:txBody>
      </p:sp>
      <p:sp>
        <p:nvSpPr>
          <p:cNvPr id="842965" name="Text Box 213"/>
          <p:cNvSpPr txBox="1">
            <a:spLocks noChangeArrowheads="1"/>
          </p:cNvSpPr>
          <p:nvPr/>
        </p:nvSpPr>
        <p:spPr bwMode="auto">
          <a:xfrm>
            <a:off x="228600" y="2620963"/>
            <a:ext cx="1308100" cy="274637"/>
          </a:xfrm>
          <a:prstGeom prst="rect">
            <a:avLst/>
          </a:prstGeom>
          <a:noFill/>
          <a:ln w="9525">
            <a:noFill/>
            <a:miter lim="800000"/>
            <a:headEnd/>
            <a:tailEnd/>
          </a:ln>
        </p:spPr>
        <p:txBody>
          <a:bodyPr wrap="none">
            <a:spAutoFit/>
          </a:bodyPr>
          <a:lstStyle/>
          <a:p>
            <a:r>
              <a:rPr lang="es-ES" sz="1200" b="1">
                <a:latin typeface="Arial" charset="0"/>
              </a:rPr>
              <a:t>P4: 239.192.0.4 </a:t>
            </a:r>
          </a:p>
        </p:txBody>
      </p:sp>
      <p:grpSp>
        <p:nvGrpSpPr>
          <p:cNvPr id="21" name="Group 220"/>
          <p:cNvGrpSpPr>
            <a:grpSpLocks/>
          </p:cNvGrpSpPr>
          <p:nvPr/>
        </p:nvGrpSpPr>
        <p:grpSpPr bwMode="auto">
          <a:xfrm>
            <a:off x="2782888" y="1773238"/>
            <a:ext cx="4227512" cy="1482725"/>
            <a:chOff x="1753" y="1117"/>
            <a:chExt cx="2663" cy="934"/>
          </a:xfrm>
        </p:grpSpPr>
        <p:sp>
          <p:nvSpPr>
            <p:cNvPr id="48220" name="AutoShape 156"/>
            <p:cNvSpPr>
              <a:spLocks noChangeArrowheads="1"/>
            </p:cNvSpPr>
            <p:nvPr/>
          </p:nvSpPr>
          <p:spPr bwMode="auto">
            <a:xfrm>
              <a:off x="2699" y="1824"/>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21" name="AutoShape 160"/>
            <p:cNvSpPr>
              <a:spLocks noChangeArrowheads="1"/>
            </p:cNvSpPr>
            <p:nvPr/>
          </p:nvSpPr>
          <p:spPr bwMode="auto">
            <a:xfrm rot="4200000">
              <a:off x="1776" y="1776"/>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22" name="AutoShape 161"/>
            <p:cNvSpPr>
              <a:spLocks noChangeArrowheads="1"/>
            </p:cNvSpPr>
            <p:nvPr/>
          </p:nvSpPr>
          <p:spPr bwMode="auto">
            <a:xfrm rot="-4200000">
              <a:off x="3732" y="1716"/>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48223" name="Rectangle 188"/>
            <p:cNvSpPr>
              <a:spLocks noChangeArrowheads="1"/>
            </p:cNvSpPr>
            <p:nvPr/>
          </p:nvSpPr>
          <p:spPr bwMode="auto">
            <a:xfrm>
              <a:off x="3840" y="1392"/>
              <a:ext cx="576" cy="2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12 Mb/s</a:t>
              </a:r>
            </a:p>
          </p:txBody>
        </p:sp>
        <p:sp>
          <p:nvSpPr>
            <p:cNvPr id="48224" name="Line 189"/>
            <p:cNvSpPr>
              <a:spLocks noChangeShapeType="1"/>
            </p:cNvSpPr>
            <p:nvPr/>
          </p:nvSpPr>
          <p:spPr bwMode="auto">
            <a:xfrm flipH="1">
              <a:off x="3840" y="1584"/>
              <a:ext cx="144" cy="144"/>
            </a:xfrm>
            <a:prstGeom prst="line">
              <a:avLst/>
            </a:prstGeom>
            <a:noFill/>
            <a:ln w="9525">
              <a:solidFill>
                <a:schemeClr val="tx1"/>
              </a:solidFill>
              <a:round/>
              <a:headEnd/>
              <a:tailEnd type="triangle" w="med" len="med"/>
            </a:ln>
          </p:spPr>
          <p:txBody>
            <a:bodyPr/>
            <a:lstStyle/>
            <a:p>
              <a:endParaRPr lang="es-ES"/>
            </a:p>
          </p:txBody>
        </p:sp>
        <p:sp>
          <p:nvSpPr>
            <p:cNvPr id="48225" name="AutoShape 215"/>
            <p:cNvSpPr>
              <a:spLocks noChangeArrowheads="1"/>
            </p:cNvSpPr>
            <p:nvPr/>
          </p:nvSpPr>
          <p:spPr bwMode="auto">
            <a:xfrm rot="10800000">
              <a:off x="2744" y="1117"/>
              <a:ext cx="181" cy="227"/>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42962"/>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842947"/>
                                        </p:tgtEl>
                                        <p:attrNameLst>
                                          <p:attrName>style.visibility</p:attrName>
                                        </p:attrNameLst>
                                      </p:cBhvr>
                                      <p:to>
                                        <p:strVal val="visible"/>
                                      </p:to>
                                    </p:set>
                                  </p:childTnLst>
                                </p:cTn>
                              </p:par>
                            </p:childTnLst>
                          </p:cTn>
                        </p:par>
                        <p:par>
                          <p:cTn id="14" fill="hold">
                            <p:stCondLst>
                              <p:cond delay="1000"/>
                            </p:stCondLst>
                            <p:childTnLst>
                              <p:par>
                                <p:cTn id="15" presetID="1" presetClass="entr" presetSubtype="0" fill="hold" grpId="0" nodeType="afterEffect">
                                  <p:stCondLst>
                                    <p:cond delay="0"/>
                                  </p:stCondLst>
                                  <p:childTnLst>
                                    <p:set>
                                      <p:cBhvr>
                                        <p:cTn id="16" dur="1" fill="hold">
                                          <p:stCondLst>
                                            <p:cond delay="499"/>
                                          </p:stCondLst>
                                        </p:cTn>
                                        <p:tgtEl>
                                          <p:spTgt spid="842901"/>
                                        </p:tgtEl>
                                        <p:attrNameLst>
                                          <p:attrName>style.visibility</p:attrName>
                                        </p:attrNameLst>
                                      </p:cBhvr>
                                      <p:to>
                                        <p:strVal val="visible"/>
                                      </p:to>
                                    </p:set>
                                  </p:childTnLst>
                                </p:cTn>
                              </p:par>
                            </p:childTnLst>
                          </p:cTn>
                        </p:par>
                        <p:par>
                          <p:cTn id="17" fill="hold">
                            <p:stCondLst>
                              <p:cond delay="1500"/>
                            </p:stCondLst>
                            <p:childTnLst>
                              <p:par>
                                <p:cTn id="18" presetID="1" presetClass="entr" presetSubtype="0" fill="hold" grpId="0" nodeType="afterEffect">
                                  <p:stCondLst>
                                    <p:cond delay="0"/>
                                  </p:stCondLst>
                                  <p:childTnLst>
                                    <p:set>
                                      <p:cBhvr>
                                        <p:cTn id="19" dur="1" fill="hold">
                                          <p:stCondLst>
                                            <p:cond delay="499"/>
                                          </p:stCondLst>
                                        </p:cTn>
                                        <p:tgtEl>
                                          <p:spTgt spid="842963"/>
                                        </p:tgtEl>
                                        <p:attrNameLst>
                                          <p:attrName>style.visibility</p:attrName>
                                        </p:attrNameLst>
                                      </p:cBhvr>
                                      <p:to>
                                        <p:strVal val="visible"/>
                                      </p:to>
                                    </p:set>
                                  </p:childTnLst>
                                </p:cTn>
                              </p:par>
                            </p:childTnLst>
                          </p:cTn>
                        </p:par>
                        <p:par>
                          <p:cTn id="20" fill="hold">
                            <p:stCondLst>
                              <p:cond delay="2000"/>
                            </p:stCondLst>
                            <p:childTnLst>
                              <p:par>
                                <p:cTn id="21" presetID="1" presetClass="entr" presetSubtype="0" fill="hold" grpId="0" nodeType="afterEffect">
                                  <p:stCondLst>
                                    <p:cond delay="0"/>
                                  </p:stCondLst>
                                  <p:childTnLst>
                                    <p:set>
                                      <p:cBhvr>
                                        <p:cTn id="22" dur="1" fill="hold">
                                          <p:stCondLst>
                                            <p:cond delay="499"/>
                                          </p:stCondLst>
                                        </p:cTn>
                                        <p:tgtEl>
                                          <p:spTgt spid="842949"/>
                                        </p:tgtEl>
                                        <p:attrNameLst>
                                          <p:attrName>style.visibility</p:attrName>
                                        </p:attrNameLst>
                                      </p:cBhvr>
                                      <p:to>
                                        <p:strVal val="visible"/>
                                      </p:to>
                                    </p:set>
                                  </p:childTnLst>
                                </p:cTn>
                              </p:par>
                            </p:childTnLst>
                          </p:cTn>
                        </p:par>
                        <p:par>
                          <p:cTn id="23" fill="hold">
                            <p:stCondLst>
                              <p:cond delay="2500"/>
                            </p:stCondLst>
                            <p:childTnLst>
                              <p:par>
                                <p:cTn id="24" presetID="1" presetClass="entr" presetSubtype="0" fill="hold" grpId="0" nodeType="afterEffect">
                                  <p:stCondLst>
                                    <p:cond delay="0"/>
                                  </p:stCondLst>
                                  <p:childTnLst>
                                    <p:set>
                                      <p:cBhvr>
                                        <p:cTn id="25" dur="1" fill="hold">
                                          <p:stCondLst>
                                            <p:cond delay="499"/>
                                          </p:stCondLst>
                                        </p:cTn>
                                        <p:tgtEl>
                                          <p:spTgt spid="842902"/>
                                        </p:tgtEl>
                                        <p:attrNameLst>
                                          <p:attrName>style.visibility</p:attrName>
                                        </p:attrNameLst>
                                      </p:cBhvr>
                                      <p:to>
                                        <p:strVal val="visible"/>
                                      </p:to>
                                    </p:set>
                                  </p:childTnLst>
                                </p:cTn>
                              </p:par>
                            </p:childTnLst>
                          </p:cTn>
                        </p:par>
                        <p:par>
                          <p:cTn id="26" fill="hold">
                            <p:stCondLst>
                              <p:cond delay="3000"/>
                            </p:stCondLst>
                            <p:childTnLst>
                              <p:par>
                                <p:cTn id="27" presetID="1" presetClass="entr" presetSubtype="0" fill="hold" grpId="0" nodeType="afterEffect">
                                  <p:stCondLst>
                                    <p:cond delay="0"/>
                                  </p:stCondLst>
                                  <p:childTnLst>
                                    <p:set>
                                      <p:cBhvr>
                                        <p:cTn id="28" dur="1" fill="hold">
                                          <p:stCondLst>
                                            <p:cond delay="499"/>
                                          </p:stCondLst>
                                        </p:cTn>
                                        <p:tgtEl>
                                          <p:spTgt spid="842964"/>
                                        </p:tgtEl>
                                        <p:attrNameLst>
                                          <p:attrName>style.visibility</p:attrName>
                                        </p:attrNameLst>
                                      </p:cBhvr>
                                      <p:to>
                                        <p:strVal val="visible"/>
                                      </p:to>
                                    </p:set>
                                  </p:childTnLst>
                                </p:cTn>
                              </p:par>
                            </p:childTnLst>
                          </p:cTn>
                        </p:par>
                        <p:par>
                          <p:cTn id="29" fill="hold">
                            <p:stCondLst>
                              <p:cond delay="3500"/>
                            </p:stCondLst>
                            <p:childTnLst>
                              <p:par>
                                <p:cTn id="30" presetID="1" presetClass="entr" presetSubtype="0" fill="hold" grpId="0" nodeType="afterEffect">
                                  <p:stCondLst>
                                    <p:cond delay="0"/>
                                  </p:stCondLst>
                                  <p:childTnLst>
                                    <p:set>
                                      <p:cBhvr>
                                        <p:cTn id="31" dur="1" fill="hold">
                                          <p:stCondLst>
                                            <p:cond delay="499"/>
                                          </p:stCondLst>
                                        </p:cTn>
                                        <p:tgtEl>
                                          <p:spTgt spid="842950"/>
                                        </p:tgtEl>
                                        <p:attrNameLst>
                                          <p:attrName>style.visibility</p:attrName>
                                        </p:attrNameLst>
                                      </p:cBhvr>
                                      <p:to>
                                        <p:strVal val="visible"/>
                                      </p:to>
                                    </p:set>
                                  </p:childTnLst>
                                </p:cTn>
                              </p:par>
                            </p:childTnLst>
                          </p:cTn>
                        </p:par>
                        <p:par>
                          <p:cTn id="32" fill="hold">
                            <p:stCondLst>
                              <p:cond delay="4000"/>
                            </p:stCondLst>
                            <p:childTnLst>
                              <p:par>
                                <p:cTn id="33" presetID="1" presetClass="entr" presetSubtype="0" fill="hold" grpId="0" nodeType="afterEffect">
                                  <p:stCondLst>
                                    <p:cond delay="0"/>
                                  </p:stCondLst>
                                  <p:childTnLst>
                                    <p:set>
                                      <p:cBhvr>
                                        <p:cTn id="34" dur="1" fill="hold">
                                          <p:stCondLst>
                                            <p:cond delay="499"/>
                                          </p:stCondLst>
                                        </p:cTn>
                                        <p:tgtEl>
                                          <p:spTgt spid="842903"/>
                                        </p:tgtEl>
                                        <p:attrNameLst>
                                          <p:attrName>style.visibility</p:attrName>
                                        </p:attrNameLst>
                                      </p:cBhvr>
                                      <p:to>
                                        <p:strVal val="visible"/>
                                      </p:to>
                                    </p:set>
                                  </p:childTnLst>
                                </p:cTn>
                              </p:par>
                            </p:childTnLst>
                          </p:cTn>
                        </p:par>
                        <p:par>
                          <p:cTn id="35" fill="hold">
                            <p:stCondLst>
                              <p:cond delay="4500"/>
                            </p:stCondLst>
                            <p:childTnLst>
                              <p:par>
                                <p:cTn id="36" presetID="1" presetClass="entr" presetSubtype="0" fill="hold" grpId="0" nodeType="afterEffect">
                                  <p:stCondLst>
                                    <p:cond delay="0"/>
                                  </p:stCondLst>
                                  <p:childTnLst>
                                    <p:set>
                                      <p:cBhvr>
                                        <p:cTn id="37" dur="1" fill="hold">
                                          <p:stCondLst>
                                            <p:cond delay="499"/>
                                          </p:stCondLst>
                                        </p:cTn>
                                        <p:tgtEl>
                                          <p:spTgt spid="842965"/>
                                        </p:tgtEl>
                                        <p:attrNameLst>
                                          <p:attrName>style.visibility</p:attrName>
                                        </p:attrNameLst>
                                      </p:cBhvr>
                                      <p:to>
                                        <p:strVal val="visible"/>
                                      </p:to>
                                    </p:set>
                                  </p:childTnLst>
                                </p:cTn>
                              </p:par>
                            </p:childTnLst>
                          </p:cTn>
                        </p:par>
                        <p:par>
                          <p:cTn id="38" fill="hold">
                            <p:stCondLst>
                              <p:cond delay="5000"/>
                            </p:stCondLst>
                            <p:childTnLst>
                              <p:par>
                                <p:cTn id="39" presetID="1" presetClass="entr" presetSubtype="0" fill="hold" grpId="0" nodeType="afterEffect">
                                  <p:stCondLst>
                                    <p:cond delay="0"/>
                                  </p:stCondLst>
                                  <p:childTnLst>
                                    <p:set>
                                      <p:cBhvr>
                                        <p:cTn id="40" dur="1" fill="hold">
                                          <p:stCondLst>
                                            <p:cond delay="499"/>
                                          </p:stCondLst>
                                        </p:cTn>
                                        <p:tgtEl>
                                          <p:spTgt spid="842951"/>
                                        </p:tgtEl>
                                        <p:attrNameLst>
                                          <p:attrName>style.visibility</p:attrName>
                                        </p:attrNameLst>
                                      </p:cBhvr>
                                      <p:to>
                                        <p:strVal val="visible"/>
                                      </p:to>
                                    </p:set>
                                  </p:childTnLst>
                                </p:cTn>
                              </p:par>
                            </p:childTnLst>
                          </p:cTn>
                        </p:par>
                        <p:par>
                          <p:cTn id="41" fill="hold">
                            <p:stCondLst>
                              <p:cond delay="5500"/>
                            </p:stCondLst>
                            <p:childTnLst>
                              <p:par>
                                <p:cTn id="42" presetID="1" presetClass="entr" presetSubtype="0" fill="hold" grpId="0" nodeType="afterEffect">
                                  <p:stCondLst>
                                    <p:cond delay="0"/>
                                  </p:stCondLst>
                                  <p:childTnLst>
                                    <p:set>
                                      <p:cBhvr>
                                        <p:cTn id="43" dur="1" fill="hold">
                                          <p:stCondLst>
                                            <p:cond delay="499"/>
                                          </p:stCondLst>
                                        </p:cTn>
                                        <p:tgtEl>
                                          <p:spTgt spid="842904"/>
                                        </p:tgtEl>
                                        <p:attrNameLst>
                                          <p:attrName>style.visibility</p:attrName>
                                        </p:attrNameLst>
                                      </p:cBhvr>
                                      <p:to>
                                        <p:strVal val="visible"/>
                                      </p:to>
                                    </p:set>
                                  </p:childTnLst>
                                </p:cTn>
                              </p:par>
                            </p:childTnLst>
                          </p:cTn>
                        </p:par>
                        <p:par>
                          <p:cTn id="44" fill="hold">
                            <p:stCondLst>
                              <p:cond delay="6000"/>
                            </p:stCondLst>
                            <p:childTnLst>
                              <p:par>
                                <p:cTn id="45" presetID="1" presetClass="entr" presetSubtype="0" fill="hold" grpId="0" nodeType="afterEffect">
                                  <p:stCondLst>
                                    <p:cond delay="0"/>
                                  </p:stCondLst>
                                  <p:childTnLst>
                                    <p:set>
                                      <p:cBhvr>
                                        <p:cTn id="46" dur="1" fill="hold">
                                          <p:stCondLst>
                                            <p:cond delay="499"/>
                                          </p:stCondLst>
                                        </p:cTn>
                                        <p:tgtEl>
                                          <p:spTgt spid="84290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nodeType="afterEffect">
                                  <p:stCondLst>
                                    <p:cond delay="0"/>
                                  </p:stCondLst>
                                  <p:childTnLst>
                                    <p:set>
                                      <p:cBhvr>
                                        <p:cTn id="53" dur="1" fill="hold">
                                          <p:stCondLst>
                                            <p:cond delay="499"/>
                                          </p:stCondLst>
                                        </p:cTn>
                                        <p:tgtEl>
                                          <p:spTgt spid="19"/>
                                        </p:tgtEl>
                                        <p:attrNameLst>
                                          <p:attrName>style.visibility</p:attrName>
                                        </p:attrNameLst>
                                      </p:cBhvr>
                                      <p:to>
                                        <p:strVal val="visible"/>
                                      </p:to>
                                    </p:set>
                                  </p:childTnLst>
                                </p:cTn>
                              </p:par>
                            </p:childTnLst>
                          </p:cTn>
                        </p:par>
                        <p:par>
                          <p:cTn id="54" fill="hold">
                            <p:stCondLst>
                              <p:cond delay="500"/>
                            </p:stCondLst>
                            <p:childTnLst>
                              <p:par>
                                <p:cTn id="55" presetID="1" presetClass="entr" presetSubtype="0" fill="hold" nodeType="afterEffect">
                                  <p:stCondLst>
                                    <p:cond delay="0"/>
                                  </p:stCondLst>
                                  <p:childTnLst>
                                    <p:set>
                                      <p:cBhvr>
                                        <p:cTn id="56" dur="1" fill="hold">
                                          <p:stCondLst>
                                            <p:cond delay="499"/>
                                          </p:stCondLst>
                                        </p:cTn>
                                        <p:tgtEl>
                                          <p:spTgt spid="20"/>
                                        </p:tgtEl>
                                        <p:attrNameLst>
                                          <p:attrName>style.visibility</p:attrName>
                                        </p:attrNameLst>
                                      </p:cBhvr>
                                      <p:to>
                                        <p:strVal val="visible"/>
                                      </p:to>
                                    </p:set>
                                  </p:childTnLst>
                                </p:cTn>
                              </p:par>
                            </p:childTnLst>
                          </p:cTn>
                        </p:par>
                        <p:par>
                          <p:cTn id="57" fill="hold">
                            <p:stCondLst>
                              <p:cond delay="1000"/>
                            </p:stCondLst>
                            <p:childTnLst>
                              <p:par>
                                <p:cTn id="58" presetID="1" presetClass="entr" presetSubtype="0" fill="hold" grpId="0" nodeType="afterEffect">
                                  <p:stCondLst>
                                    <p:cond delay="2000"/>
                                  </p:stCondLst>
                                  <p:childTnLst>
                                    <p:set>
                                      <p:cBhvr>
                                        <p:cTn id="59" dur="1" fill="hold">
                                          <p:stCondLst>
                                            <p:cond delay="499"/>
                                          </p:stCondLst>
                                        </p:cTn>
                                        <p:tgtEl>
                                          <p:spTgt spid="842956"/>
                                        </p:tgtEl>
                                        <p:attrNameLst>
                                          <p:attrName>style.visibility</p:attrName>
                                        </p:attrNameLst>
                                      </p:cBhvr>
                                      <p:to>
                                        <p:strVal val="visible"/>
                                      </p:to>
                                    </p:set>
                                  </p:childTnLst>
                                </p:cTn>
                              </p:par>
                            </p:childTnLst>
                          </p:cTn>
                        </p:par>
                        <p:par>
                          <p:cTn id="60" fill="hold">
                            <p:stCondLst>
                              <p:cond delay="3500"/>
                            </p:stCondLst>
                            <p:childTnLst>
                              <p:par>
                                <p:cTn id="61" presetID="1" presetClass="entr" presetSubtype="0" fill="hold" grpId="0" nodeType="afterEffect">
                                  <p:stCondLst>
                                    <p:cond delay="2000"/>
                                  </p:stCondLst>
                                  <p:childTnLst>
                                    <p:set>
                                      <p:cBhvr>
                                        <p:cTn id="62" dur="1" fill="hold">
                                          <p:stCondLst>
                                            <p:cond delay="499"/>
                                          </p:stCondLst>
                                        </p:cTn>
                                        <p:tgtEl>
                                          <p:spTgt spid="842955"/>
                                        </p:tgtEl>
                                        <p:attrNameLst>
                                          <p:attrName>style.visibility</p:attrName>
                                        </p:attrNameLst>
                                      </p:cBhvr>
                                      <p:to>
                                        <p:strVal val="visible"/>
                                      </p:to>
                                    </p:set>
                                  </p:childTnLst>
                                </p:cTn>
                              </p:par>
                            </p:childTnLst>
                          </p:cTn>
                        </p:par>
                        <p:par>
                          <p:cTn id="63" fill="hold">
                            <p:stCondLst>
                              <p:cond delay="6000"/>
                            </p:stCondLst>
                            <p:childTnLst>
                              <p:par>
                                <p:cTn id="64" presetID="1" presetClass="entr" presetSubtype="0" fill="hold" grpId="0" nodeType="afterEffect">
                                  <p:stCondLst>
                                    <p:cond delay="2000"/>
                                  </p:stCondLst>
                                  <p:childTnLst>
                                    <p:set>
                                      <p:cBhvr>
                                        <p:cTn id="65" dur="1" fill="hold">
                                          <p:stCondLst>
                                            <p:cond delay="499"/>
                                          </p:stCondLst>
                                        </p:cTn>
                                        <p:tgtEl>
                                          <p:spTgt spid="842957"/>
                                        </p:tgtEl>
                                        <p:attrNameLst>
                                          <p:attrName>style.visibility</p:attrName>
                                        </p:attrNameLst>
                                      </p:cBhvr>
                                      <p:to>
                                        <p:strVal val="visible"/>
                                      </p:to>
                                    </p:set>
                                  </p:childTnLst>
                                </p:cTn>
                              </p:par>
                            </p:childTnLst>
                          </p:cTn>
                        </p:par>
                        <p:par>
                          <p:cTn id="66" fill="hold">
                            <p:stCondLst>
                              <p:cond delay="8500"/>
                            </p:stCondLst>
                            <p:childTnLst>
                              <p:par>
                                <p:cTn id="67" presetID="1" presetClass="entr" presetSubtype="0" fill="hold" grpId="0" nodeType="afterEffect">
                                  <p:stCondLst>
                                    <p:cond delay="2000"/>
                                  </p:stCondLst>
                                  <p:childTnLst>
                                    <p:set>
                                      <p:cBhvr>
                                        <p:cTn id="68" dur="1" fill="hold">
                                          <p:stCondLst>
                                            <p:cond delay="499"/>
                                          </p:stCondLst>
                                        </p:cTn>
                                        <p:tgtEl>
                                          <p:spTgt spid="8429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2901" grpId="0" animBg="1"/>
      <p:bldP spid="842902" grpId="0" animBg="1"/>
      <p:bldP spid="842903" grpId="0" animBg="1"/>
      <p:bldP spid="842904" grpId="0" animBg="1"/>
      <p:bldP spid="842905" grpId="0" autoUpdateAnimBg="0"/>
      <p:bldP spid="842947" grpId="0" autoUpdateAnimBg="0"/>
      <p:bldP spid="842949" grpId="0" autoUpdateAnimBg="0"/>
      <p:bldP spid="842950" grpId="0" autoUpdateAnimBg="0"/>
      <p:bldP spid="842951" grpId="0" autoUpdateAnimBg="0"/>
      <p:bldP spid="842954" grpId="0" autoUpdateAnimBg="0"/>
      <p:bldP spid="842955" grpId="0" autoUpdateAnimBg="0"/>
      <p:bldP spid="842956" grpId="0" autoUpdateAnimBg="0"/>
      <p:bldP spid="842957" grpId="0" autoUpdateAnimBg="0"/>
      <p:bldP spid="842962" grpId="0" autoUpdateAnimBg="0"/>
      <p:bldP spid="842963" grpId="0" autoUpdateAnimBg="0"/>
      <p:bldP spid="842964" grpId="0" autoUpdateAnimBg="0"/>
      <p:bldP spid="842965"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2 Marcador de número de diapositiva"/>
          <p:cNvSpPr>
            <a:spLocks noGrp="1"/>
          </p:cNvSpPr>
          <p:nvPr>
            <p:ph type="sldNum" sz="quarter" idx="10"/>
          </p:nvPr>
        </p:nvSpPr>
        <p:spPr>
          <a:noFill/>
        </p:spPr>
        <p:txBody>
          <a:bodyPr/>
          <a:lstStyle/>
          <a:p>
            <a:r>
              <a:rPr lang="es-ES" smtClean="0"/>
              <a:t>Ampliación Redes 1-</a:t>
            </a:r>
            <a:fld id="{1E71FA31-ED6C-472B-A8EE-DB5A5D0EA23B}" type="slidenum">
              <a:rPr lang="es-ES" smtClean="0"/>
              <a:pPr/>
              <a:t>49</a:t>
            </a:fld>
            <a:endParaRPr lang="es-ES" smtClean="0"/>
          </a:p>
        </p:txBody>
      </p:sp>
      <p:sp>
        <p:nvSpPr>
          <p:cNvPr id="49155" name="Line 1026"/>
          <p:cNvSpPr>
            <a:spLocks noChangeShapeType="1"/>
          </p:cNvSpPr>
          <p:nvPr/>
        </p:nvSpPr>
        <p:spPr bwMode="auto">
          <a:xfrm flipH="1">
            <a:off x="457200" y="4572000"/>
            <a:ext cx="152400" cy="838200"/>
          </a:xfrm>
          <a:prstGeom prst="line">
            <a:avLst/>
          </a:prstGeom>
          <a:noFill/>
          <a:ln w="25400">
            <a:solidFill>
              <a:srgbClr val="0000FF"/>
            </a:solidFill>
            <a:round/>
            <a:headEnd/>
            <a:tailEnd/>
          </a:ln>
        </p:spPr>
        <p:txBody>
          <a:bodyPr/>
          <a:lstStyle/>
          <a:p>
            <a:endParaRPr lang="es-ES"/>
          </a:p>
        </p:txBody>
      </p:sp>
      <p:sp>
        <p:nvSpPr>
          <p:cNvPr id="49156" name="Line 1027"/>
          <p:cNvSpPr>
            <a:spLocks noChangeShapeType="1"/>
          </p:cNvSpPr>
          <p:nvPr/>
        </p:nvSpPr>
        <p:spPr bwMode="auto">
          <a:xfrm>
            <a:off x="685800" y="4648200"/>
            <a:ext cx="228600" cy="838200"/>
          </a:xfrm>
          <a:prstGeom prst="line">
            <a:avLst/>
          </a:prstGeom>
          <a:noFill/>
          <a:ln w="25400">
            <a:solidFill>
              <a:srgbClr val="0000FF"/>
            </a:solidFill>
            <a:round/>
            <a:headEnd/>
            <a:tailEnd/>
          </a:ln>
        </p:spPr>
        <p:txBody>
          <a:bodyPr/>
          <a:lstStyle/>
          <a:p>
            <a:endParaRPr lang="es-ES"/>
          </a:p>
        </p:txBody>
      </p:sp>
      <p:sp>
        <p:nvSpPr>
          <p:cNvPr id="49157" name="Line 1028"/>
          <p:cNvSpPr>
            <a:spLocks noChangeShapeType="1"/>
          </p:cNvSpPr>
          <p:nvPr/>
        </p:nvSpPr>
        <p:spPr bwMode="auto">
          <a:xfrm flipH="1">
            <a:off x="2362200" y="4572000"/>
            <a:ext cx="152400" cy="838200"/>
          </a:xfrm>
          <a:prstGeom prst="line">
            <a:avLst/>
          </a:prstGeom>
          <a:noFill/>
          <a:ln w="25400">
            <a:solidFill>
              <a:srgbClr val="0000FF"/>
            </a:solidFill>
            <a:round/>
            <a:headEnd/>
            <a:tailEnd/>
          </a:ln>
        </p:spPr>
        <p:txBody>
          <a:bodyPr/>
          <a:lstStyle/>
          <a:p>
            <a:endParaRPr lang="es-ES"/>
          </a:p>
        </p:txBody>
      </p:sp>
      <p:sp>
        <p:nvSpPr>
          <p:cNvPr id="49158" name="Line 1029"/>
          <p:cNvSpPr>
            <a:spLocks noChangeShapeType="1"/>
          </p:cNvSpPr>
          <p:nvPr/>
        </p:nvSpPr>
        <p:spPr bwMode="auto">
          <a:xfrm>
            <a:off x="2590800" y="4648200"/>
            <a:ext cx="228600" cy="838200"/>
          </a:xfrm>
          <a:prstGeom prst="line">
            <a:avLst/>
          </a:prstGeom>
          <a:noFill/>
          <a:ln w="25400">
            <a:solidFill>
              <a:srgbClr val="0000FF"/>
            </a:solidFill>
            <a:round/>
            <a:headEnd/>
            <a:tailEnd/>
          </a:ln>
        </p:spPr>
        <p:txBody>
          <a:bodyPr/>
          <a:lstStyle/>
          <a:p>
            <a:endParaRPr lang="es-ES"/>
          </a:p>
        </p:txBody>
      </p:sp>
      <p:sp>
        <p:nvSpPr>
          <p:cNvPr id="49159" name="Line 1030"/>
          <p:cNvSpPr>
            <a:spLocks noChangeShapeType="1"/>
          </p:cNvSpPr>
          <p:nvPr/>
        </p:nvSpPr>
        <p:spPr bwMode="auto">
          <a:xfrm flipH="1">
            <a:off x="4419600" y="4572000"/>
            <a:ext cx="152400" cy="838200"/>
          </a:xfrm>
          <a:prstGeom prst="line">
            <a:avLst/>
          </a:prstGeom>
          <a:noFill/>
          <a:ln w="25400">
            <a:solidFill>
              <a:srgbClr val="0000FF"/>
            </a:solidFill>
            <a:round/>
            <a:headEnd/>
            <a:tailEnd/>
          </a:ln>
        </p:spPr>
        <p:txBody>
          <a:bodyPr/>
          <a:lstStyle/>
          <a:p>
            <a:endParaRPr lang="es-ES"/>
          </a:p>
        </p:txBody>
      </p:sp>
      <p:sp>
        <p:nvSpPr>
          <p:cNvPr id="49160" name="Line 1031"/>
          <p:cNvSpPr>
            <a:spLocks noChangeShapeType="1"/>
          </p:cNvSpPr>
          <p:nvPr/>
        </p:nvSpPr>
        <p:spPr bwMode="auto">
          <a:xfrm>
            <a:off x="4648200" y="4648200"/>
            <a:ext cx="228600" cy="838200"/>
          </a:xfrm>
          <a:prstGeom prst="line">
            <a:avLst/>
          </a:prstGeom>
          <a:noFill/>
          <a:ln w="25400">
            <a:solidFill>
              <a:srgbClr val="0000FF"/>
            </a:solidFill>
            <a:round/>
            <a:headEnd/>
            <a:tailEnd/>
          </a:ln>
        </p:spPr>
        <p:txBody>
          <a:bodyPr/>
          <a:lstStyle/>
          <a:p>
            <a:endParaRPr lang="es-ES"/>
          </a:p>
        </p:txBody>
      </p:sp>
      <p:sp>
        <p:nvSpPr>
          <p:cNvPr id="49161" name="Line 1032"/>
          <p:cNvSpPr>
            <a:spLocks noChangeShapeType="1"/>
          </p:cNvSpPr>
          <p:nvPr/>
        </p:nvSpPr>
        <p:spPr bwMode="auto">
          <a:xfrm flipH="1">
            <a:off x="6400800" y="4648200"/>
            <a:ext cx="152400" cy="838200"/>
          </a:xfrm>
          <a:prstGeom prst="line">
            <a:avLst/>
          </a:prstGeom>
          <a:noFill/>
          <a:ln w="25400">
            <a:solidFill>
              <a:srgbClr val="0000FF"/>
            </a:solidFill>
            <a:round/>
            <a:headEnd/>
            <a:tailEnd/>
          </a:ln>
        </p:spPr>
        <p:txBody>
          <a:bodyPr/>
          <a:lstStyle/>
          <a:p>
            <a:endParaRPr lang="es-ES"/>
          </a:p>
        </p:txBody>
      </p:sp>
      <p:sp>
        <p:nvSpPr>
          <p:cNvPr id="49162" name="Line 1033"/>
          <p:cNvSpPr>
            <a:spLocks noChangeShapeType="1"/>
          </p:cNvSpPr>
          <p:nvPr/>
        </p:nvSpPr>
        <p:spPr bwMode="auto">
          <a:xfrm>
            <a:off x="6629400" y="4572000"/>
            <a:ext cx="228600" cy="838200"/>
          </a:xfrm>
          <a:prstGeom prst="line">
            <a:avLst/>
          </a:prstGeom>
          <a:noFill/>
          <a:ln w="25400">
            <a:solidFill>
              <a:srgbClr val="0000FF"/>
            </a:solidFill>
            <a:round/>
            <a:headEnd/>
            <a:tailEnd/>
          </a:ln>
        </p:spPr>
        <p:txBody>
          <a:bodyPr/>
          <a:lstStyle/>
          <a:p>
            <a:endParaRPr lang="es-ES"/>
          </a:p>
        </p:txBody>
      </p:sp>
      <p:sp>
        <p:nvSpPr>
          <p:cNvPr id="49163" name="Line 1034"/>
          <p:cNvSpPr>
            <a:spLocks noChangeShapeType="1"/>
          </p:cNvSpPr>
          <p:nvPr/>
        </p:nvSpPr>
        <p:spPr bwMode="auto">
          <a:xfrm flipH="1">
            <a:off x="8305800" y="4572000"/>
            <a:ext cx="152400" cy="838200"/>
          </a:xfrm>
          <a:prstGeom prst="line">
            <a:avLst/>
          </a:prstGeom>
          <a:noFill/>
          <a:ln w="25400">
            <a:solidFill>
              <a:srgbClr val="0000FF"/>
            </a:solidFill>
            <a:round/>
            <a:headEnd/>
            <a:tailEnd/>
          </a:ln>
        </p:spPr>
        <p:txBody>
          <a:bodyPr/>
          <a:lstStyle/>
          <a:p>
            <a:endParaRPr lang="es-ES"/>
          </a:p>
        </p:txBody>
      </p:sp>
      <p:sp>
        <p:nvSpPr>
          <p:cNvPr id="49164" name="Line 1035"/>
          <p:cNvSpPr>
            <a:spLocks noChangeShapeType="1"/>
          </p:cNvSpPr>
          <p:nvPr/>
        </p:nvSpPr>
        <p:spPr bwMode="auto">
          <a:xfrm>
            <a:off x="8534400" y="4648200"/>
            <a:ext cx="228600" cy="838200"/>
          </a:xfrm>
          <a:prstGeom prst="line">
            <a:avLst/>
          </a:prstGeom>
          <a:noFill/>
          <a:ln w="25400">
            <a:solidFill>
              <a:srgbClr val="0000FF"/>
            </a:solidFill>
            <a:round/>
            <a:headEnd/>
            <a:tailEnd/>
          </a:ln>
        </p:spPr>
        <p:txBody>
          <a:bodyPr/>
          <a:lstStyle/>
          <a:p>
            <a:endParaRPr lang="es-ES"/>
          </a:p>
        </p:txBody>
      </p:sp>
      <p:sp>
        <p:nvSpPr>
          <p:cNvPr id="49165" name="Line 1036"/>
          <p:cNvSpPr>
            <a:spLocks noChangeShapeType="1"/>
          </p:cNvSpPr>
          <p:nvPr/>
        </p:nvSpPr>
        <p:spPr bwMode="auto">
          <a:xfrm flipH="1">
            <a:off x="1447800" y="4648200"/>
            <a:ext cx="152400" cy="1447800"/>
          </a:xfrm>
          <a:prstGeom prst="line">
            <a:avLst/>
          </a:prstGeom>
          <a:noFill/>
          <a:ln w="25400">
            <a:solidFill>
              <a:srgbClr val="0000FF"/>
            </a:solidFill>
            <a:round/>
            <a:headEnd/>
            <a:tailEnd/>
          </a:ln>
        </p:spPr>
        <p:txBody>
          <a:bodyPr/>
          <a:lstStyle/>
          <a:p>
            <a:endParaRPr lang="es-ES"/>
          </a:p>
        </p:txBody>
      </p:sp>
      <p:sp>
        <p:nvSpPr>
          <p:cNvPr id="49166" name="Line 1037"/>
          <p:cNvSpPr>
            <a:spLocks noChangeShapeType="1"/>
          </p:cNvSpPr>
          <p:nvPr/>
        </p:nvSpPr>
        <p:spPr bwMode="auto">
          <a:xfrm>
            <a:off x="1752600" y="4648200"/>
            <a:ext cx="152400" cy="1371600"/>
          </a:xfrm>
          <a:prstGeom prst="line">
            <a:avLst/>
          </a:prstGeom>
          <a:noFill/>
          <a:ln w="25400">
            <a:solidFill>
              <a:srgbClr val="0000FF"/>
            </a:solidFill>
            <a:round/>
            <a:headEnd/>
            <a:tailEnd/>
          </a:ln>
        </p:spPr>
        <p:txBody>
          <a:bodyPr/>
          <a:lstStyle/>
          <a:p>
            <a:endParaRPr lang="es-ES"/>
          </a:p>
        </p:txBody>
      </p:sp>
      <p:sp>
        <p:nvSpPr>
          <p:cNvPr id="49167" name="Line 1038"/>
          <p:cNvSpPr>
            <a:spLocks noChangeShapeType="1"/>
          </p:cNvSpPr>
          <p:nvPr/>
        </p:nvSpPr>
        <p:spPr bwMode="auto">
          <a:xfrm flipH="1">
            <a:off x="3429000" y="4648200"/>
            <a:ext cx="152400" cy="1447800"/>
          </a:xfrm>
          <a:prstGeom prst="line">
            <a:avLst/>
          </a:prstGeom>
          <a:noFill/>
          <a:ln w="25400">
            <a:solidFill>
              <a:srgbClr val="0000FF"/>
            </a:solidFill>
            <a:round/>
            <a:headEnd/>
            <a:tailEnd/>
          </a:ln>
        </p:spPr>
        <p:txBody>
          <a:bodyPr/>
          <a:lstStyle/>
          <a:p>
            <a:endParaRPr lang="es-ES"/>
          </a:p>
        </p:txBody>
      </p:sp>
      <p:sp>
        <p:nvSpPr>
          <p:cNvPr id="49168" name="Line 1039"/>
          <p:cNvSpPr>
            <a:spLocks noChangeShapeType="1"/>
          </p:cNvSpPr>
          <p:nvPr/>
        </p:nvSpPr>
        <p:spPr bwMode="auto">
          <a:xfrm>
            <a:off x="3657600" y="4648200"/>
            <a:ext cx="228600" cy="1371600"/>
          </a:xfrm>
          <a:prstGeom prst="line">
            <a:avLst/>
          </a:prstGeom>
          <a:noFill/>
          <a:ln w="25400">
            <a:solidFill>
              <a:srgbClr val="0000FF"/>
            </a:solidFill>
            <a:round/>
            <a:headEnd/>
            <a:tailEnd/>
          </a:ln>
        </p:spPr>
        <p:txBody>
          <a:bodyPr/>
          <a:lstStyle/>
          <a:p>
            <a:endParaRPr lang="es-ES"/>
          </a:p>
        </p:txBody>
      </p:sp>
      <p:sp>
        <p:nvSpPr>
          <p:cNvPr id="49169" name="Line 1040"/>
          <p:cNvSpPr>
            <a:spLocks noChangeShapeType="1"/>
          </p:cNvSpPr>
          <p:nvPr/>
        </p:nvSpPr>
        <p:spPr bwMode="auto">
          <a:xfrm flipH="1">
            <a:off x="5372100" y="4660900"/>
            <a:ext cx="152400" cy="1447800"/>
          </a:xfrm>
          <a:prstGeom prst="line">
            <a:avLst/>
          </a:prstGeom>
          <a:noFill/>
          <a:ln w="25400">
            <a:solidFill>
              <a:srgbClr val="0000FF"/>
            </a:solidFill>
            <a:round/>
            <a:headEnd/>
            <a:tailEnd/>
          </a:ln>
        </p:spPr>
        <p:txBody>
          <a:bodyPr/>
          <a:lstStyle/>
          <a:p>
            <a:endParaRPr lang="es-ES"/>
          </a:p>
        </p:txBody>
      </p:sp>
      <p:sp>
        <p:nvSpPr>
          <p:cNvPr id="49170" name="Line 1041"/>
          <p:cNvSpPr>
            <a:spLocks noChangeShapeType="1"/>
          </p:cNvSpPr>
          <p:nvPr/>
        </p:nvSpPr>
        <p:spPr bwMode="auto">
          <a:xfrm>
            <a:off x="5562600" y="4648200"/>
            <a:ext cx="228600" cy="1371600"/>
          </a:xfrm>
          <a:prstGeom prst="line">
            <a:avLst/>
          </a:prstGeom>
          <a:noFill/>
          <a:ln w="25400">
            <a:solidFill>
              <a:srgbClr val="0000FF"/>
            </a:solidFill>
            <a:round/>
            <a:headEnd/>
            <a:tailEnd/>
          </a:ln>
        </p:spPr>
        <p:txBody>
          <a:bodyPr/>
          <a:lstStyle/>
          <a:p>
            <a:endParaRPr lang="es-ES"/>
          </a:p>
        </p:txBody>
      </p:sp>
      <p:sp>
        <p:nvSpPr>
          <p:cNvPr id="49171" name="Line 1042"/>
          <p:cNvSpPr>
            <a:spLocks noChangeShapeType="1"/>
          </p:cNvSpPr>
          <p:nvPr/>
        </p:nvSpPr>
        <p:spPr bwMode="auto">
          <a:xfrm flipH="1">
            <a:off x="7391400" y="4648200"/>
            <a:ext cx="152400" cy="1447800"/>
          </a:xfrm>
          <a:prstGeom prst="line">
            <a:avLst/>
          </a:prstGeom>
          <a:noFill/>
          <a:ln w="25400">
            <a:solidFill>
              <a:srgbClr val="0000FF"/>
            </a:solidFill>
            <a:round/>
            <a:headEnd/>
            <a:tailEnd/>
          </a:ln>
        </p:spPr>
        <p:txBody>
          <a:bodyPr/>
          <a:lstStyle/>
          <a:p>
            <a:endParaRPr lang="es-ES"/>
          </a:p>
        </p:txBody>
      </p:sp>
      <p:sp>
        <p:nvSpPr>
          <p:cNvPr id="49172" name="Line 1043"/>
          <p:cNvSpPr>
            <a:spLocks noChangeShapeType="1"/>
          </p:cNvSpPr>
          <p:nvPr/>
        </p:nvSpPr>
        <p:spPr bwMode="auto">
          <a:xfrm>
            <a:off x="7620000" y="4648200"/>
            <a:ext cx="228600" cy="1371600"/>
          </a:xfrm>
          <a:prstGeom prst="line">
            <a:avLst/>
          </a:prstGeom>
          <a:noFill/>
          <a:ln w="25400">
            <a:solidFill>
              <a:srgbClr val="0000FF"/>
            </a:solidFill>
            <a:round/>
            <a:headEnd/>
            <a:tailEnd/>
          </a:ln>
        </p:spPr>
        <p:txBody>
          <a:bodyPr/>
          <a:lstStyle/>
          <a:p>
            <a:endParaRPr lang="es-ES"/>
          </a:p>
        </p:txBody>
      </p:sp>
      <p:sp>
        <p:nvSpPr>
          <p:cNvPr id="49173" name="Line 1044"/>
          <p:cNvSpPr>
            <a:spLocks noChangeShapeType="1"/>
          </p:cNvSpPr>
          <p:nvPr/>
        </p:nvSpPr>
        <p:spPr bwMode="auto">
          <a:xfrm>
            <a:off x="4648200" y="1752600"/>
            <a:ext cx="0" cy="2819400"/>
          </a:xfrm>
          <a:prstGeom prst="line">
            <a:avLst/>
          </a:prstGeom>
          <a:noFill/>
          <a:ln w="25400">
            <a:solidFill>
              <a:srgbClr val="0000FF"/>
            </a:solidFill>
            <a:round/>
            <a:headEnd/>
            <a:tailEnd/>
          </a:ln>
        </p:spPr>
        <p:txBody>
          <a:bodyPr/>
          <a:lstStyle/>
          <a:p>
            <a:endParaRPr lang="es-ES"/>
          </a:p>
        </p:txBody>
      </p:sp>
      <p:sp>
        <p:nvSpPr>
          <p:cNvPr id="49174" name="Line 1045"/>
          <p:cNvSpPr>
            <a:spLocks noChangeShapeType="1"/>
          </p:cNvSpPr>
          <p:nvPr/>
        </p:nvSpPr>
        <p:spPr bwMode="auto">
          <a:xfrm flipH="1">
            <a:off x="1752600" y="2667000"/>
            <a:ext cx="2895600" cy="914400"/>
          </a:xfrm>
          <a:prstGeom prst="line">
            <a:avLst/>
          </a:prstGeom>
          <a:noFill/>
          <a:ln w="25400">
            <a:solidFill>
              <a:srgbClr val="0000FF"/>
            </a:solidFill>
            <a:round/>
            <a:headEnd/>
            <a:tailEnd/>
          </a:ln>
        </p:spPr>
        <p:txBody>
          <a:bodyPr/>
          <a:lstStyle/>
          <a:p>
            <a:endParaRPr lang="es-ES"/>
          </a:p>
        </p:txBody>
      </p:sp>
      <p:sp>
        <p:nvSpPr>
          <p:cNvPr id="49175" name="Line 1046"/>
          <p:cNvSpPr>
            <a:spLocks noChangeShapeType="1"/>
          </p:cNvSpPr>
          <p:nvPr/>
        </p:nvSpPr>
        <p:spPr bwMode="auto">
          <a:xfrm>
            <a:off x="4648200" y="2667000"/>
            <a:ext cx="2971800" cy="914400"/>
          </a:xfrm>
          <a:prstGeom prst="line">
            <a:avLst/>
          </a:prstGeom>
          <a:noFill/>
          <a:ln w="25400">
            <a:solidFill>
              <a:srgbClr val="0000FF"/>
            </a:solidFill>
            <a:round/>
            <a:headEnd/>
            <a:tailEnd/>
          </a:ln>
        </p:spPr>
        <p:txBody>
          <a:bodyPr/>
          <a:lstStyle/>
          <a:p>
            <a:endParaRPr lang="es-ES"/>
          </a:p>
        </p:txBody>
      </p:sp>
      <p:sp>
        <p:nvSpPr>
          <p:cNvPr id="49176" name="Line 1047"/>
          <p:cNvSpPr>
            <a:spLocks noChangeShapeType="1"/>
          </p:cNvSpPr>
          <p:nvPr/>
        </p:nvSpPr>
        <p:spPr bwMode="auto">
          <a:xfrm>
            <a:off x="1752600" y="3581400"/>
            <a:ext cx="0" cy="990600"/>
          </a:xfrm>
          <a:prstGeom prst="line">
            <a:avLst/>
          </a:prstGeom>
          <a:noFill/>
          <a:ln w="25400">
            <a:solidFill>
              <a:srgbClr val="0000FF"/>
            </a:solidFill>
            <a:round/>
            <a:headEnd/>
            <a:tailEnd/>
          </a:ln>
        </p:spPr>
        <p:txBody>
          <a:bodyPr/>
          <a:lstStyle/>
          <a:p>
            <a:endParaRPr lang="es-ES"/>
          </a:p>
        </p:txBody>
      </p:sp>
      <p:sp>
        <p:nvSpPr>
          <p:cNvPr id="49177" name="Line 1048"/>
          <p:cNvSpPr>
            <a:spLocks noChangeShapeType="1"/>
          </p:cNvSpPr>
          <p:nvPr/>
        </p:nvSpPr>
        <p:spPr bwMode="auto">
          <a:xfrm flipH="1">
            <a:off x="685800" y="3581400"/>
            <a:ext cx="1066800" cy="990600"/>
          </a:xfrm>
          <a:prstGeom prst="line">
            <a:avLst/>
          </a:prstGeom>
          <a:noFill/>
          <a:ln w="25400">
            <a:solidFill>
              <a:srgbClr val="0000FF"/>
            </a:solidFill>
            <a:round/>
            <a:headEnd/>
            <a:tailEnd/>
          </a:ln>
        </p:spPr>
        <p:txBody>
          <a:bodyPr/>
          <a:lstStyle/>
          <a:p>
            <a:endParaRPr lang="es-ES"/>
          </a:p>
        </p:txBody>
      </p:sp>
      <p:sp>
        <p:nvSpPr>
          <p:cNvPr id="49178" name="Line 1049"/>
          <p:cNvSpPr>
            <a:spLocks noChangeShapeType="1"/>
          </p:cNvSpPr>
          <p:nvPr/>
        </p:nvSpPr>
        <p:spPr bwMode="auto">
          <a:xfrm>
            <a:off x="1752600" y="3581400"/>
            <a:ext cx="838200" cy="990600"/>
          </a:xfrm>
          <a:prstGeom prst="line">
            <a:avLst/>
          </a:prstGeom>
          <a:noFill/>
          <a:ln w="25400">
            <a:solidFill>
              <a:srgbClr val="0000FF"/>
            </a:solidFill>
            <a:round/>
            <a:headEnd/>
            <a:tailEnd/>
          </a:ln>
        </p:spPr>
        <p:txBody>
          <a:bodyPr/>
          <a:lstStyle/>
          <a:p>
            <a:endParaRPr lang="es-ES"/>
          </a:p>
        </p:txBody>
      </p:sp>
      <p:sp>
        <p:nvSpPr>
          <p:cNvPr id="49179" name="Line 1050"/>
          <p:cNvSpPr>
            <a:spLocks noChangeShapeType="1"/>
          </p:cNvSpPr>
          <p:nvPr/>
        </p:nvSpPr>
        <p:spPr bwMode="auto">
          <a:xfrm>
            <a:off x="7620000" y="3581400"/>
            <a:ext cx="0" cy="990600"/>
          </a:xfrm>
          <a:prstGeom prst="line">
            <a:avLst/>
          </a:prstGeom>
          <a:noFill/>
          <a:ln w="25400">
            <a:solidFill>
              <a:srgbClr val="0000FF"/>
            </a:solidFill>
            <a:round/>
            <a:headEnd/>
            <a:tailEnd/>
          </a:ln>
        </p:spPr>
        <p:txBody>
          <a:bodyPr/>
          <a:lstStyle/>
          <a:p>
            <a:endParaRPr lang="es-ES"/>
          </a:p>
        </p:txBody>
      </p:sp>
      <p:sp>
        <p:nvSpPr>
          <p:cNvPr id="49180" name="Line 1051"/>
          <p:cNvSpPr>
            <a:spLocks noChangeShapeType="1"/>
          </p:cNvSpPr>
          <p:nvPr/>
        </p:nvSpPr>
        <p:spPr bwMode="auto">
          <a:xfrm flipH="1">
            <a:off x="6553200" y="3581400"/>
            <a:ext cx="1066800" cy="990600"/>
          </a:xfrm>
          <a:prstGeom prst="line">
            <a:avLst/>
          </a:prstGeom>
          <a:noFill/>
          <a:ln w="25400">
            <a:solidFill>
              <a:srgbClr val="0000FF"/>
            </a:solidFill>
            <a:round/>
            <a:headEnd/>
            <a:tailEnd/>
          </a:ln>
        </p:spPr>
        <p:txBody>
          <a:bodyPr/>
          <a:lstStyle/>
          <a:p>
            <a:endParaRPr lang="es-ES"/>
          </a:p>
        </p:txBody>
      </p:sp>
      <p:sp>
        <p:nvSpPr>
          <p:cNvPr id="49181" name="Line 1052"/>
          <p:cNvSpPr>
            <a:spLocks noChangeShapeType="1"/>
          </p:cNvSpPr>
          <p:nvPr/>
        </p:nvSpPr>
        <p:spPr bwMode="auto">
          <a:xfrm>
            <a:off x="7620000" y="3581400"/>
            <a:ext cx="838200" cy="990600"/>
          </a:xfrm>
          <a:prstGeom prst="line">
            <a:avLst/>
          </a:prstGeom>
          <a:noFill/>
          <a:ln w="25400">
            <a:solidFill>
              <a:srgbClr val="0000FF"/>
            </a:solidFill>
            <a:round/>
            <a:headEnd/>
            <a:tailEnd/>
          </a:ln>
        </p:spPr>
        <p:txBody>
          <a:bodyPr/>
          <a:lstStyle/>
          <a:p>
            <a:endParaRPr lang="es-ES"/>
          </a:p>
        </p:txBody>
      </p:sp>
      <p:sp>
        <p:nvSpPr>
          <p:cNvPr id="49182" name="Line 1053"/>
          <p:cNvSpPr>
            <a:spLocks noChangeShapeType="1"/>
          </p:cNvSpPr>
          <p:nvPr/>
        </p:nvSpPr>
        <p:spPr bwMode="auto">
          <a:xfrm flipH="1">
            <a:off x="3581400" y="3581400"/>
            <a:ext cx="1066800" cy="990600"/>
          </a:xfrm>
          <a:prstGeom prst="line">
            <a:avLst/>
          </a:prstGeom>
          <a:noFill/>
          <a:ln w="25400">
            <a:solidFill>
              <a:srgbClr val="0000FF"/>
            </a:solidFill>
            <a:round/>
            <a:headEnd/>
            <a:tailEnd/>
          </a:ln>
        </p:spPr>
        <p:txBody>
          <a:bodyPr/>
          <a:lstStyle/>
          <a:p>
            <a:endParaRPr lang="es-ES"/>
          </a:p>
        </p:txBody>
      </p:sp>
      <p:sp>
        <p:nvSpPr>
          <p:cNvPr id="49183" name="Line 1054"/>
          <p:cNvSpPr>
            <a:spLocks noChangeShapeType="1"/>
          </p:cNvSpPr>
          <p:nvPr/>
        </p:nvSpPr>
        <p:spPr bwMode="auto">
          <a:xfrm>
            <a:off x="4648200" y="3581400"/>
            <a:ext cx="838200" cy="990600"/>
          </a:xfrm>
          <a:prstGeom prst="line">
            <a:avLst/>
          </a:prstGeom>
          <a:noFill/>
          <a:ln w="25400">
            <a:solidFill>
              <a:srgbClr val="0000FF"/>
            </a:solidFill>
            <a:round/>
            <a:headEnd/>
            <a:tailEnd/>
          </a:ln>
        </p:spPr>
        <p:txBody>
          <a:bodyPr/>
          <a:lstStyle/>
          <a:p>
            <a:endParaRPr lang="es-ES"/>
          </a:p>
        </p:txBody>
      </p:sp>
      <p:sp>
        <p:nvSpPr>
          <p:cNvPr id="49184" name="Freeform 1055"/>
          <p:cNvSpPr>
            <a:spLocks/>
          </p:cNvSpPr>
          <p:nvPr/>
        </p:nvSpPr>
        <p:spPr bwMode="auto">
          <a:xfrm>
            <a:off x="4960938" y="1676400"/>
            <a:ext cx="1363662"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chemeClr val="accent2"/>
            </a:solidFill>
            <a:prstDash val="solid"/>
            <a:round/>
            <a:headEnd type="none" w="med" len="med"/>
            <a:tailEnd type="none" w="med" len="med"/>
          </a:ln>
        </p:spPr>
        <p:txBody>
          <a:bodyPr/>
          <a:lstStyle/>
          <a:p>
            <a:endParaRPr lang="es-ES"/>
          </a:p>
        </p:txBody>
      </p:sp>
      <p:sp>
        <p:nvSpPr>
          <p:cNvPr id="49185" name="Rectangle 1056"/>
          <p:cNvSpPr>
            <a:spLocks noGrp="1" noChangeArrowheads="1"/>
          </p:cNvSpPr>
          <p:nvPr>
            <p:ph type="title"/>
          </p:nvPr>
        </p:nvSpPr>
        <p:spPr>
          <a:xfrm>
            <a:off x="609600" y="76200"/>
            <a:ext cx="7772400" cy="838200"/>
          </a:xfrm>
        </p:spPr>
        <p:txBody>
          <a:bodyPr/>
          <a:lstStyle/>
          <a:p>
            <a:pPr eaLnBrk="1" hangingPunct="1"/>
            <a:r>
              <a:rPr lang="es-ES" sz="4000" smtClean="0"/>
              <a:t>Multicast con router en medio</a:t>
            </a:r>
          </a:p>
        </p:txBody>
      </p:sp>
      <p:pic>
        <p:nvPicPr>
          <p:cNvPr id="49186" name="Picture 1057"/>
          <p:cNvPicPr>
            <a:picLocks noChangeArrowheads="1"/>
          </p:cNvPicPr>
          <p:nvPr/>
        </p:nvPicPr>
        <p:blipFill>
          <a:blip r:embed="rId3" cstate="print"/>
          <a:srcRect/>
          <a:stretch>
            <a:fillRect/>
          </a:stretch>
        </p:blipFill>
        <p:spPr bwMode="auto">
          <a:xfrm>
            <a:off x="4191000" y="5334000"/>
            <a:ext cx="439738" cy="533400"/>
          </a:xfrm>
          <a:prstGeom prst="rect">
            <a:avLst/>
          </a:prstGeom>
          <a:noFill/>
          <a:ln w="12700">
            <a:noFill/>
            <a:miter lim="800000"/>
            <a:headEnd/>
            <a:tailEnd/>
          </a:ln>
        </p:spPr>
      </p:pic>
      <p:pic>
        <p:nvPicPr>
          <p:cNvPr id="49187" name="Picture 1059"/>
          <p:cNvPicPr>
            <a:picLocks noChangeArrowheads="1"/>
          </p:cNvPicPr>
          <p:nvPr/>
        </p:nvPicPr>
        <p:blipFill>
          <a:blip r:embed="rId4" cstate="print"/>
          <a:srcRect/>
          <a:stretch>
            <a:fillRect/>
          </a:stretch>
        </p:blipFill>
        <p:spPr bwMode="auto">
          <a:xfrm>
            <a:off x="7162800" y="3200400"/>
            <a:ext cx="1066800" cy="457200"/>
          </a:xfrm>
          <a:prstGeom prst="rect">
            <a:avLst/>
          </a:prstGeom>
          <a:noFill/>
          <a:ln w="12700">
            <a:noFill/>
            <a:miter lim="800000"/>
            <a:headEnd/>
            <a:tailEnd/>
          </a:ln>
        </p:spPr>
      </p:pic>
      <p:pic>
        <p:nvPicPr>
          <p:cNvPr id="49188" name="Picture 1060"/>
          <p:cNvPicPr>
            <a:picLocks noChangeArrowheads="1"/>
          </p:cNvPicPr>
          <p:nvPr/>
        </p:nvPicPr>
        <p:blipFill>
          <a:blip r:embed="rId4" cstate="print"/>
          <a:srcRect/>
          <a:stretch>
            <a:fillRect/>
          </a:stretch>
        </p:blipFill>
        <p:spPr bwMode="auto">
          <a:xfrm>
            <a:off x="4114800" y="3352800"/>
            <a:ext cx="1066800" cy="457200"/>
          </a:xfrm>
          <a:prstGeom prst="rect">
            <a:avLst/>
          </a:prstGeom>
          <a:noFill/>
          <a:ln w="12700">
            <a:noFill/>
            <a:miter lim="800000"/>
            <a:headEnd/>
            <a:tailEnd/>
          </a:ln>
        </p:spPr>
      </p:pic>
      <p:pic>
        <p:nvPicPr>
          <p:cNvPr id="49189" name="Picture 1061"/>
          <p:cNvPicPr>
            <a:picLocks noChangeArrowheads="1"/>
          </p:cNvPicPr>
          <p:nvPr/>
        </p:nvPicPr>
        <p:blipFill>
          <a:blip r:embed="rId4" cstate="print"/>
          <a:srcRect/>
          <a:stretch>
            <a:fillRect/>
          </a:stretch>
        </p:blipFill>
        <p:spPr bwMode="auto">
          <a:xfrm>
            <a:off x="1371600" y="3276600"/>
            <a:ext cx="1066800" cy="457200"/>
          </a:xfrm>
          <a:prstGeom prst="rect">
            <a:avLst/>
          </a:prstGeom>
          <a:noFill/>
          <a:ln w="12700">
            <a:noFill/>
            <a:miter lim="800000"/>
            <a:headEnd/>
            <a:tailEnd/>
          </a:ln>
        </p:spPr>
      </p:pic>
      <p:pic>
        <p:nvPicPr>
          <p:cNvPr id="49190" name="Picture 1062"/>
          <p:cNvPicPr>
            <a:picLocks noChangeArrowheads="1"/>
          </p:cNvPicPr>
          <p:nvPr/>
        </p:nvPicPr>
        <p:blipFill>
          <a:blip r:embed="rId4" cstate="print"/>
          <a:srcRect/>
          <a:stretch>
            <a:fillRect/>
          </a:stretch>
        </p:blipFill>
        <p:spPr bwMode="auto">
          <a:xfrm>
            <a:off x="381000" y="4419600"/>
            <a:ext cx="762000" cy="304800"/>
          </a:xfrm>
          <a:prstGeom prst="rect">
            <a:avLst/>
          </a:prstGeom>
          <a:noFill/>
          <a:ln w="12700">
            <a:noFill/>
            <a:miter lim="800000"/>
            <a:headEnd/>
            <a:tailEnd/>
          </a:ln>
        </p:spPr>
      </p:pic>
      <p:pic>
        <p:nvPicPr>
          <p:cNvPr id="49191" name="Picture 1063"/>
          <p:cNvPicPr>
            <a:picLocks noChangeArrowheads="1"/>
          </p:cNvPicPr>
          <p:nvPr/>
        </p:nvPicPr>
        <p:blipFill>
          <a:blip r:embed="rId4" cstate="print"/>
          <a:srcRect/>
          <a:stretch>
            <a:fillRect/>
          </a:stretch>
        </p:blipFill>
        <p:spPr bwMode="auto">
          <a:xfrm>
            <a:off x="1295400" y="4419600"/>
            <a:ext cx="762000" cy="304800"/>
          </a:xfrm>
          <a:prstGeom prst="rect">
            <a:avLst/>
          </a:prstGeom>
          <a:noFill/>
          <a:ln w="12700">
            <a:noFill/>
            <a:miter lim="800000"/>
            <a:headEnd/>
            <a:tailEnd/>
          </a:ln>
        </p:spPr>
      </p:pic>
      <p:pic>
        <p:nvPicPr>
          <p:cNvPr id="49192" name="Picture 1064"/>
          <p:cNvPicPr>
            <a:picLocks noChangeArrowheads="1"/>
          </p:cNvPicPr>
          <p:nvPr/>
        </p:nvPicPr>
        <p:blipFill>
          <a:blip r:embed="rId4" cstate="print"/>
          <a:srcRect/>
          <a:stretch>
            <a:fillRect/>
          </a:stretch>
        </p:blipFill>
        <p:spPr bwMode="auto">
          <a:xfrm>
            <a:off x="2209800" y="4419600"/>
            <a:ext cx="762000" cy="304800"/>
          </a:xfrm>
          <a:prstGeom prst="rect">
            <a:avLst/>
          </a:prstGeom>
          <a:noFill/>
          <a:ln w="12700">
            <a:noFill/>
            <a:miter lim="800000"/>
            <a:headEnd/>
            <a:tailEnd/>
          </a:ln>
        </p:spPr>
      </p:pic>
      <p:pic>
        <p:nvPicPr>
          <p:cNvPr id="49193" name="Picture 1065"/>
          <p:cNvPicPr>
            <a:picLocks noChangeArrowheads="1"/>
          </p:cNvPicPr>
          <p:nvPr/>
        </p:nvPicPr>
        <p:blipFill>
          <a:blip r:embed="rId4" cstate="print"/>
          <a:srcRect/>
          <a:stretch>
            <a:fillRect/>
          </a:stretch>
        </p:blipFill>
        <p:spPr bwMode="auto">
          <a:xfrm>
            <a:off x="3352800" y="4419600"/>
            <a:ext cx="762000" cy="304800"/>
          </a:xfrm>
          <a:prstGeom prst="rect">
            <a:avLst/>
          </a:prstGeom>
          <a:noFill/>
          <a:ln w="12700">
            <a:noFill/>
            <a:miter lim="800000"/>
            <a:headEnd/>
            <a:tailEnd/>
          </a:ln>
        </p:spPr>
      </p:pic>
      <p:pic>
        <p:nvPicPr>
          <p:cNvPr id="49194" name="Picture 1066"/>
          <p:cNvPicPr>
            <a:picLocks noChangeArrowheads="1"/>
          </p:cNvPicPr>
          <p:nvPr/>
        </p:nvPicPr>
        <p:blipFill>
          <a:blip r:embed="rId4" cstate="print"/>
          <a:srcRect/>
          <a:stretch>
            <a:fillRect/>
          </a:stretch>
        </p:blipFill>
        <p:spPr bwMode="auto">
          <a:xfrm>
            <a:off x="4267200" y="4419600"/>
            <a:ext cx="762000" cy="304800"/>
          </a:xfrm>
          <a:prstGeom prst="rect">
            <a:avLst/>
          </a:prstGeom>
          <a:noFill/>
          <a:ln w="12700">
            <a:noFill/>
            <a:miter lim="800000"/>
            <a:headEnd/>
            <a:tailEnd/>
          </a:ln>
        </p:spPr>
      </p:pic>
      <p:pic>
        <p:nvPicPr>
          <p:cNvPr id="49195" name="Picture 1067"/>
          <p:cNvPicPr>
            <a:picLocks noChangeArrowheads="1"/>
          </p:cNvPicPr>
          <p:nvPr/>
        </p:nvPicPr>
        <p:blipFill>
          <a:blip r:embed="rId4" cstate="print"/>
          <a:srcRect/>
          <a:stretch>
            <a:fillRect/>
          </a:stretch>
        </p:blipFill>
        <p:spPr bwMode="auto">
          <a:xfrm>
            <a:off x="5181600" y="4419600"/>
            <a:ext cx="762000" cy="304800"/>
          </a:xfrm>
          <a:prstGeom prst="rect">
            <a:avLst/>
          </a:prstGeom>
          <a:noFill/>
          <a:ln w="12700">
            <a:noFill/>
            <a:miter lim="800000"/>
            <a:headEnd/>
            <a:tailEnd/>
          </a:ln>
        </p:spPr>
      </p:pic>
      <p:pic>
        <p:nvPicPr>
          <p:cNvPr id="49196" name="Picture 1068"/>
          <p:cNvPicPr>
            <a:picLocks noChangeArrowheads="1"/>
          </p:cNvPicPr>
          <p:nvPr/>
        </p:nvPicPr>
        <p:blipFill>
          <a:blip r:embed="rId4" cstate="print"/>
          <a:srcRect/>
          <a:stretch>
            <a:fillRect/>
          </a:stretch>
        </p:blipFill>
        <p:spPr bwMode="auto">
          <a:xfrm>
            <a:off x="6324600" y="4419600"/>
            <a:ext cx="762000" cy="304800"/>
          </a:xfrm>
          <a:prstGeom prst="rect">
            <a:avLst/>
          </a:prstGeom>
          <a:noFill/>
          <a:ln w="12700">
            <a:noFill/>
            <a:miter lim="800000"/>
            <a:headEnd/>
            <a:tailEnd/>
          </a:ln>
        </p:spPr>
      </p:pic>
      <p:pic>
        <p:nvPicPr>
          <p:cNvPr id="49197" name="Picture 1069"/>
          <p:cNvPicPr>
            <a:picLocks noChangeArrowheads="1"/>
          </p:cNvPicPr>
          <p:nvPr/>
        </p:nvPicPr>
        <p:blipFill>
          <a:blip r:embed="rId4" cstate="print"/>
          <a:srcRect/>
          <a:stretch>
            <a:fillRect/>
          </a:stretch>
        </p:blipFill>
        <p:spPr bwMode="auto">
          <a:xfrm>
            <a:off x="7239000" y="4419600"/>
            <a:ext cx="762000" cy="304800"/>
          </a:xfrm>
          <a:prstGeom prst="rect">
            <a:avLst/>
          </a:prstGeom>
          <a:noFill/>
          <a:ln w="12700">
            <a:noFill/>
            <a:miter lim="800000"/>
            <a:headEnd/>
            <a:tailEnd/>
          </a:ln>
        </p:spPr>
      </p:pic>
      <p:pic>
        <p:nvPicPr>
          <p:cNvPr id="49198" name="Picture 1070"/>
          <p:cNvPicPr>
            <a:picLocks noChangeArrowheads="1"/>
          </p:cNvPicPr>
          <p:nvPr/>
        </p:nvPicPr>
        <p:blipFill>
          <a:blip r:embed="rId4" cstate="print"/>
          <a:srcRect/>
          <a:stretch>
            <a:fillRect/>
          </a:stretch>
        </p:blipFill>
        <p:spPr bwMode="auto">
          <a:xfrm>
            <a:off x="8153400" y="4419600"/>
            <a:ext cx="762000" cy="304800"/>
          </a:xfrm>
          <a:prstGeom prst="rect">
            <a:avLst/>
          </a:prstGeom>
          <a:noFill/>
          <a:ln w="12700">
            <a:noFill/>
            <a:miter lim="800000"/>
            <a:headEnd/>
            <a:tailEnd/>
          </a:ln>
        </p:spPr>
      </p:pic>
      <p:pic>
        <p:nvPicPr>
          <p:cNvPr id="49199" name="Picture 1071"/>
          <p:cNvPicPr>
            <a:picLocks noChangeArrowheads="1"/>
          </p:cNvPicPr>
          <p:nvPr/>
        </p:nvPicPr>
        <p:blipFill>
          <a:blip r:embed="rId3" cstate="print"/>
          <a:srcRect/>
          <a:stretch>
            <a:fillRect/>
          </a:stretch>
        </p:blipFill>
        <p:spPr bwMode="auto">
          <a:xfrm>
            <a:off x="4648200" y="5334000"/>
            <a:ext cx="439738" cy="533400"/>
          </a:xfrm>
          <a:prstGeom prst="rect">
            <a:avLst/>
          </a:prstGeom>
          <a:noFill/>
          <a:ln w="12700">
            <a:noFill/>
            <a:miter lim="800000"/>
            <a:headEnd/>
            <a:tailEnd/>
          </a:ln>
        </p:spPr>
      </p:pic>
      <p:pic>
        <p:nvPicPr>
          <p:cNvPr id="49200" name="Picture 1072"/>
          <p:cNvPicPr>
            <a:picLocks noChangeArrowheads="1"/>
          </p:cNvPicPr>
          <p:nvPr/>
        </p:nvPicPr>
        <p:blipFill>
          <a:blip r:embed="rId3" cstate="print"/>
          <a:srcRect/>
          <a:stretch>
            <a:fillRect/>
          </a:stretch>
        </p:blipFill>
        <p:spPr bwMode="auto">
          <a:xfrm>
            <a:off x="6189663" y="5334000"/>
            <a:ext cx="439737" cy="533400"/>
          </a:xfrm>
          <a:prstGeom prst="rect">
            <a:avLst/>
          </a:prstGeom>
          <a:noFill/>
          <a:ln w="12700">
            <a:noFill/>
            <a:miter lim="800000"/>
            <a:headEnd/>
            <a:tailEnd/>
          </a:ln>
        </p:spPr>
      </p:pic>
      <p:pic>
        <p:nvPicPr>
          <p:cNvPr id="49201" name="Picture 1073"/>
          <p:cNvPicPr>
            <a:picLocks noChangeArrowheads="1"/>
          </p:cNvPicPr>
          <p:nvPr/>
        </p:nvPicPr>
        <p:blipFill>
          <a:blip r:embed="rId3" cstate="print"/>
          <a:srcRect/>
          <a:stretch>
            <a:fillRect/>
          </a:stretch>
        </p:blipFill>
        <p:spPr bwMode="auto">
          <a:xfrm>
            <a:off x="6629400" y="5334000"/>
            <a:ext cx="439738" cy="533400"/>
          </a:xfrm>
          <a:prstGeom prst="rect">
            <a:avLst/>
          </a:prstGeom>
          <a:noFill/>
          <a:ln w="12700">
            <a:noFill/>
            <a:miter lim="800000"/>
            <a:headEnd/>
            <a:tailEnd/>
          </a:ln>
        </p:spPr>
      </p:pic>
      <p:pic>
        <p:nvPicPr>
          <p:cNvPr id="49202" name="Picture 1074"/>
          <p:cNvPicPr>
            <a:picLocks noChangeArrowheads="1"/>
          </p:cNvPicPr>
          <p:nvPr/>
        </p:nvPicPr>
        <p:blipFill>
          <a:blip r:embed="rId3" cstate="print"/>
          <a:srcRect/>
          <a:stretch>
            <a:fillRect/>
          </a:stretch>
        </p:blipFill>
        <p:spPr bwMode="auto">
          <a:xfrm>
            <a:off x="8077200" y="5334000"/>
            <a:ext cx="439738" cy="533400"/>
          </a:xfrm>
          <a:prstGeom prst="rect">
            <a:avLst/>
          </a:prstGeom>
          <a:noFill/>
          <a:ln w="12700">
            <a:noFill/>
            <a:miter lim="800000"/>
            <a:headEnd/>
            <a:tailEnd/>
          </a:ln>
        </p:spPr>
      </p:pic>
      <p:pic>
        <p:nvPicPr>
          <p:cNvPr id="49203" name="Picture 1075"/>
          <p:cNvPicPr>
            <a:picLocks noChangeArrowheads="1"/>
          </p:cNvPicPr>
          <p:nvPr/>
        </p:nvPicPr>
        <p:blipFill>
          <a:blip r:embed="rId3" cstate="print"/>
          <a:srcRect/>
          <a:stretch>
            <a:fillRect/>
          </a:stretch>
        </p:blipFill>
        <p:spPr bwMode="auto">
          <a:xfrm>
            <a:off x="8534400" y="5334000"/>
            <a:ext cx="439738" cy="533400"/>
          </a:xfrm>
          <a:prstGeom prst="rect">
            <a:avLst/>
          </a:prstGeom>
          <a:noFill/>
          <a:ln w="12700">
            <a:noFill/>
            <a:miter lim="800000"/>
            <a:headEnd/>
            <a:tailEnd/>
          </a:ln>
        </p:spPr>
      </p:pic>
      <p:pic>
        <p:nvPicPr>
          <p:cNvPr id="49204" name="Picture 1076"/>
          <p:cNvPicPr>
            <a:picLocks noChangeArrowheads="1"/>
          </p:cNvPicPr>
          <p:nvPr/>
        </p:nvPicPr>
        <p:blipFill>
          <a:blip r:embed="rId3" cstate="print"/>
          <a:srcRect/>
          <a:stretch>
            <a:fillRect/>
          </a:stretch>
        </p:blipFill>
        <p:spPr bwMode="auto">
          <a:xfrm>
            <a:off x="2133600" y="5334000"/>
            <a:ext cx="439738" cy="533400"/>
          </a:xfrm>
          <a:prstGeom prst="rect">
            <a:avLst/>
          </a:prstGeom>
          <a:noFill/>
          <a:ln w="12700">
            <a:noFill/>
            <a:miter lim="800000"/>
            <a:headEnd/>
            <a:tailEnd/>
          </a:ln>
        </p:spPr>
      </p:pic>
      <p:pic>
        <p:nvPicPr>
          <p:cNvPr id="49205" name="Picture 1077"/>
          <p:cNvPicPr>
            <a:picLocks noChangeArrowheads="1"/>
          </p:cNvPicPr>
          <p:nvPr/>
        </p:nvPicPr>
        <p:blipFill>
          <a:blip r:embed="rId3" cstate="print"/>
          <a:srcRect/>
          <a:stretch>
            <a:fillRect/>
          </a:stretch>
        </p:blipFill>
        <p:spPr bwMode="auto">
          <a:xfrm>
            <a:off x="2590800" y="5334000"/>
            <a:ext cx="439738" cy="533400"/>
          </a:xfrm>
          <a:prstGeom prst="rect">
            <a:avLst/>
          </a:prstGeom>
          <a:noFill/>
          <a:ln w="12700">
            <a:noFill/>
            <a:miter lim="800000"/>
            <a:headEnd/>
            <a:tailEnd/>
          </a:ln>
        </p:spPr>
      </p:pic>
      <p:pic>
        <p:nvPicPr>
          <p:cNvPr id="49206" name="Picture 1078"/>
          <p:cNvPicPr>
            <a:picLocks noChangeArrowheads="1"/>
          </p:cNvPicPr>
          <p:nvPr/>
        </p:nvPicPr>
        <p:blipFill>
          <a:blip r:embed="rId3" cstate="print"/>
          <a:srcRect/>
          <a:stretch>
            <a:fillRect/>
          </a:stretch>
        </p:blipFill>
        <p:spPr bwMode="auto">
          <a:xfrm>
            <a:off x="228600" y="5334000"/>
            <a:ext cx="439738" cy="533400"/>
          </a:xfrm>
          <a:prstGeom prst="rect">
            <a:avLst/>
          </a:prstGeom>
          <a:noFill/>
          <a:ln w="12700">
            <a:noFill/>
            <a:miter lim="800000"/>
            <a:headEnd/>
            <a:tailEnd/>
          </a:ln>
        </p:spPr>
      </p:pic>
      <p:pic>
        <p:nvPicPr>
          <p:cNvPr id="49207" name="Picture 1079"/>
          <p:cNvPicPr>
            <a:picLocks noChangeArrowheads="1"/>
          </p:cNvPicPr>
          <p:nvPr/>
        </p:nvPicPr>
        <p:blipFill>
          <a:blip r:embed="rId3" cstate="print"/>
          <a:srcRect/>
          <a:stretch>
            <a:fillRect/>
          </a:stretch>
        </p:blipFill>
        <p:spPr bwMode="auto">
          <a:xfrm>
            <a:off x="685800" y="5334000"/>
            <a:ext cx="439738" cy="533400"/>
          </a:xfrm>
          <a:prstGeom prst="rect">
            <a:avLst/>
          </a:prstGeom>
          <a:noFill/>
          <a:ln w="12700">
            <a:noFill/>
            <a:miter lim="800000"/>
            <a:headEnd/>
            <a:tailEnd/>
          </a:ln>
        </p:spPr>
      </p:pic>
      <p:pic>
        <p:nvPicPr>
          <p:cNvPr id="49208" name="Picture 1080"/>
          <p:cNvPicPr>
            <a:picLocks noChangeArrowheads="1"/>
          </p:cNvPicPr>
          <p:nvPr/>
        </p:nvPicPr>
        <p:blipFill>
          <a:blip r:embed="rId3" cstate="print"/>
          <a:srcRect/>
          <a:stretch>
            <a:fillRect/>
          </a:stretch>
        </p:blipFill>
        <p:spPr bwMode="auto">
          <a:xfrm>
            <a:off x="5199063" y="5791200"/>
            <a:ext cx="439737" cy="533400"/>
          </a:xfrm>
          <a:prstGeom prst="rect">
            <a:avLst/>
          </a:prstGeom>
          <a:noFill/>
          <a:ln w="12700">
            <a:noFill/>
            <a:miter lim="800000"/>
            <a:headEnd/>
            <a:tailEnd/>
          </a:ln>
        </p:spPr>
      </p:pic>
      <p:pic>
        <p:nvPicPr>
          <p:cNvPr id="49209" name="Picture 1081"/>
          <p:cNvPicPr>
            <a:picLocks noChangeArrowheads="1"/>
          </p:cNvPicPr>
          <p:nvPr/>
        </p:nvPicPr>
        <p:blipFill>
          <a:blip r:embed="rId3" cstate="print"/>
          <a:srcRect/>
          <a:stretch>
            <a:fillRect/>
          </a:stretch>
        </p:blipFill>
        <p:spPr bwMode="auto">
          <a:xfrm>
            <a:off x="5656263" y="5791200"/>
            <a:ext cx="439737" cy="533400"/>
          </a:xfrm>
          <a:prstGeom prst="rect">
            <a:avLst/>
          </a:prstGeom>
          <a:noFill/>
          <a:ln w="12700">
            <a:noFill/>
            <a:miter lim="800000"/>
            <a:headEnd/>
            <a:tailEnd/>
          </a:ln>
        </p:spPr>
      </p:pic>
      <p:pic>
        <p:nvPicPr>
          <p:cNvPr id="49210" name="Picture 1082"/>
          <p:cNvPicPr>
            <a:picLocks noChangeArrowheads="1"/>
          </p:cNvPicPr>
          <p:nvPr/>
        </p:nvPicPr>
        <p:blipFill>
          <a:blip r:embed="rId3" cstate="print"/>
          <a:srcRect/>
          <a:stretch>
            <a:fillRect/>
          </a:stretch>
        </p:blipFill>
        <p:spPr bwMode="auto">
          <a:xfrm>
            <a:off x="7180263" y="5791200"/>
            <a:ext cx="439737" cy="533400"/>
          </a:xfrm>
          <a:prstGeom prst="rect">
            <a:avLst/>
          </a:prstGeom>
          <a:noFill/>
          <a:ln w="12700">
            <a:noFill/>
            <a:miter lim="800000"/>
            <a:headEnd/>
            <a:tailEnd/>
          </a:ln>
        </p:spPr>
      </p:pic>
      <p:pic>
        <p:nvPicPr>
          <p:cNvPr id="49211" name="Picture 1083"/>
          <p:cNvPicPr>
            <a:picLocks noChangeArrowheads="1"/>
          </p:cNvPicPr>
          <p:nvPr/>
        </p:nvPicPr>
        <p:blipFill>
          <a:blip r:embed="rId3" cstate="print"/>
          <a:srcRect/>
          <a:stretch>
            <a:fillRect/>
          </a:stretch>
        </p:blipFill>
        <p:spPr bwMode="auto">
          <a:xfrm>
            <a:off x="7637463" y="5791200"/>
            <a:ext cx="439737" cy="533400"/>
          </a:xfrm>
          <a:prstGeom prst="rect">
            <a:avLst/>
          </a:prstGeom>
          <a:noFill/>
          <a:ln w="12700">
            <a:noFill/>
            <a:miter lim="800000"/>
            <a:headEnd/>
            <a:tailEnd/>
          </a:ln>
        </p:spPr>
      </p:pic>
      <p:pic>
        <p:nvPicPr>
          <p:cNvPr id="49212" name="Picture 1084"/>
          <p:cNvPicPr>
            <a:picLocks noChangeArrowheads="1"/>
          </p:cNvPicPr>
          <p:nvPr/>
        </p:nvPicPr>
        <p:blipFill>
          <a:blip r:embed="rId3" cstate="print"/>
          <a:srcRect/>
          <a:stretch>
            <a:fillRect/>
          </a:stretch>
        </p:blipFill>
        <p:spPr bwMode="auto">
          <a:xfrm>
            <a:off x="3217863" y="5791200"/>
            <a:ext cx="439737" cy="533400"/>
          </a:xfrm>
          <a:prstGeom prst="rect">
            <a:avLst/>
          </a:prstGeom>
          <a:noFill/>
          <a:ln w="12700">
            <a:noFill/>
            <a:miter lim="800000"/>
            <a:headEnd/>
            <a:tailEnd/>
          </a:ln>
        </p:spPr>
      </p:pic>
      <p:pic>
        <p:nvPicPr>
          <p:cNvPr id="49213" name="Picture 1085"/>
          <p:cNvPicPr>
            <a:picLocks noChangeArrowheads="1"/>
          </p:cNvPicPr>
          <p:nvPr/>
        </p:nvPicPr>
        <p:blipFill>
          <a:blip r:embed="rId3" cstate="print"/>
          <a:srcRect/>
          <a:stretch>
            <a:fillRect/>
          </a:stretch>
        </p:blipFill>
        <p:spPr bwMode="auto">
          <a:xfrm>
            <a:off x="3675063" y="5791200"/>
            <a:ext cx="439737" cy="533400"/>
          </a:xfrm>
          <a:prstGeom prst="rect">
            <a:avLst/>
          </a:prstGeom>
          <a:noFill/>
          <a:ln w="12700">
            <a:noFill/>
            <a:miter lim="800000"/>
            <a:headEnd/>
            <a:tailEnd/>
          </a:ln>
        </p:spPr>
      </p:pic>
      <p:pic>
        <p:nvPicPr>
          <p:cNvPr id="49214" name="Picture 1086"/>
          <p:cNvPicPr>
            <a:picLocks noChangeArrowheads="1"/>
          </p:cNvPicPr>
          <p:nvPr/>
        </p:nvPicPr>
        <p:blipFill>
          <a:blip r:embed="rId3" cstate="print"/>
          <a:srcRect/>
          <a:stretch>
            <a:fillRect/>
          </a:stretch>
        </p:blipFill>
        <p:spPr bwMode="auto">
          <a:xfrm>
            <a:off x="1236663" y="5791200"/>
            <a:ext cx="439737" cy="533400"/>
          </a:xfrm>
          <a:prstGeom prst="rect">
            <a:avLst/>
          </a:prstGeom>
          <a:noFill/>
          <a:ln w="12700">
            <a:noFill/>
            <a:miter lim="800000"/>
            <a:headEnd/>
            <a:tailEnd/>
          </a:ln>
        </p:spPr>
      </p:pic>
      <p:pic>
        <p:nvPicPr>
          <p:cNvPr id="49215" name="Picture 1087"/>
          <p:cNvPicPr>
            <a:picLocks noChangeArrowheads="1"/>
          </p:cNvPicPr>
          <p:nvPr/>
        </p:nvPicPr>
        <p:blipFill>
          <a:blip r:embed="rId3" cstate="print"/>
          <a:srcRect/>
          <a:stretch>
            <a:fillRect/>
          </a:stretch>
        </p:blipFill>
        <p:spPr bwMode="auto">
          <a:xfrm>
            <a:off x="1676400" y="5791200"/>
            <a:ext cx="439738" cy="533400"/>
          </a:xfrm>
          <a:prstGeom prst="rect">
            <a:avLst/>
          </a:prstGeom>
          <a:noFill/>
          <a:ln w="12700">
            <a:noFill/>
            <a:miter lim="800000"/>
            <a:headEnd/>
            <a:tailEnd/>
          </a:ln>
        </p:spPr>
      </p:pic>
      <p:sp>
        <p:nvSpPr>
          <p:cNvPr id="49216" name="Rectangle 1089"/>
          <p:cNvSpPr>
            <a:spLocks noChangeArrowheads="1"/>
          </p:cNvSpPr>
          <p:nvPr/>
        </p:nvSpPr>
        <p:spPr bwMode="auto">
          <a:xfrm>
            <a:off x="609600" y="2136775"/>
            <a:ext cx="2057400" cy="530225"/>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Serv</a:t>
            </a:r>
            <a:r>
              <a:rPr lang="es-ES_tradnl" sz="1400" b="1">
                <a:latin typeface="Arial" charset="0"/>
              </a:rPr>
              <a:t>idores de vídeo MPEG-2 multicast</a:t>
            </a:r>
            <a:endParaRPr lang="es-ES" sz="1400" b="1">
              <a:latin typeface="Arial" charset="0"/>
            </a:endParaRPr>
          </a:p>
        </p:txBody>
      </p:sp>
      <p:sp>
        <p:nvSpPr>
          <p:cNvPr id="49217" name="Line 1090"/>
          <p:cNvSpPr>
            <a:spLocks noChangeShapeType="1"/>
          </p:cNvSpPr>
          <p:nvPr/>
        </p:nvSpPr>
        <p:spPr bwMode="auto">
          <a:xfrm flipH="1">
            <a:off x="1905000" y="1981200"/>
            <a:ext cx="2590800" cy="0"/>
          </a:xfrm>
          <a:prstGeom prst="line">
            <a:avLst/>
          </a:prstGeom>
          <a:noFill/>
          <a:ln w="25400">
            <a:solidFill>
              <a:srgbClr val="0000FF"/>
            </a:solidFill>
            <a:round/>
            <a:headEnd/>
            <a:tailEnd/>
          </a:ln>
        </p:spPr>
        <p:txBody>
          <a:bodyPr/>
          <a:lstStyle/>
          <a:p>
            <a:endParaRPr lang="es-ES"/>
          </a:p>
        </p:txBody>
      </p:sp>
      <p:sp>
        <p:nvSpPr>
          <p:cNvPr id="49218" name="Line 1091"/>
          <p:cNvSpPr>
            <a:spLocks noChangeShapeType="1"/>
          </p:cNvSpPr>
          <p:nvPr/>
        </p:nvSpPr>
        <p:spPr bwMode="auto">
          <a:xfrm flipH="1">
            <a:off x="2743200" y="1524000"/>
            <a:ext cx="2057400" cy="0"/>
          </a:xfrm>
          <a:prstGeom prst="line">
            <a:avLst/>
          </a:prstGeom>
          <a:noFill/>
          <a:ln w="25400">
            <a:solidFill>
              <a:srgbClr val="0000FF"/>
            </a:solidFill>
            <a:round/>
            <a:headEnd/>
            <a:tailEnd/>
          </a:ln>
        </p:spPr>
        <p:txBody>
          <a:bodyPr/>
          <a:lstStyle/>
          <a:p>
            <a:endParaRPr lang="es-ES"/>
          </a:p>
        </p:txBody>
      </p:sp>
      <p:sp>
        <p:nvSpPr>
          <p:cNvPr id="49219" name="Line 1092"/>
          <p:cNvSpPr>
            <a:spLocks noChangeShapeType="1"/>
          </p:cNvSpPr>
          <p:nvPr/>
        </p:nvSpPr>
        <p:spPr bwMode="auto">
          <a:xfrm flipH="1">
            <a:off x="2514600" y="1676400"/>
            <a:ext cx="2057400" cy="0"/>
          </a:xfrm>
          <a:prstGeom prst="line">
            <a:avLst/>
          </a:prstGeom>
          <a:noFill/>
          <a:ln w="25400">
            <a:solidFill>
              <a:srgbClr val="0000FF"/>
            </a:solidFill>
            <a:round/>
            <a:headEnd/>
            <a:tailEnd/>
          </a:ln>
        </p:spPr>
        <p:txBody>
          <a:bodyPr/>
          <a:lstStyle/>
          <a:p>
            <a:endParaRPr lang="es-ES"/>
          </a:p>
        </p:txBody>
      </p:sp>
      <p:sp>
        <p:nvSpPr>
          <p:cNvPr id="49220" name="Line 1093"/>
          <p:cNvSpPr>
            <a:spLocks noChangeShapeType="1"/>
          </p:cNvSpPr>
          <p:nvPr/>
        </p:nvSpPr>
        <p:spPr bwMode="auto">
          <a:xfrm flipH="1">
            <a:off x="2133600" y="1828800"/>
            <a:ext cx="2514600" cy="0"/>
          </a:xfrm>
          <a:prstGeom prst="line">
            <a:avLst/>
          </a:prstGeom>
          <a:noFill/>
          <a:ln w="25400">
            <a:solidFill>
              <a:srgbClr val="0000FF"/>
            </a:solidFill>
            <a:round/>
            <a:headEnd/>
            <a:tailEnd/>
          </a:ln>
        </p:spPr>
        <p:txBody>
          <a:bodyPr/>
          <a:lstStyle/>
          <a:p>
            <a:endParaRPr lang="es-ES"/>
          </a:p>
        </p:txBody>
      </p:sp>
      <p:grpSp>
        <p:nvGrpSpPr>
          <p:cNvPr id="49221" name="Group 1094"/>
          <p:cNvGrpSpPr>
            <a:grpSpLocks/>
          </p:cNvGrpSpPr>
          <p:nvPr/>
        </p:nvGrpSpPr>
        <p:grpSpPr bwMode="auto">
          <a:xfrm>
            <a:off x="1600200" y="1371600"/>
            <a:ext cx="533400" cy="762000"/>
            <a:chOff x="550" y="745"/>
            <a:chExt cx="514" cy="818"/>
          </a:xfrm>
        </p:grpSpPr>
        <p:pic>
          <p:nvPicPr>
            <p:cNvPr id="49388" name="Picture 1095"/>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49389" name="Group 1096"/>
            <p:cNvGrpSpPr>
              <a:grpSpLocks/>
            </p:cNvGrpSpPr>
            <p:nvPr/>
          </p:nvGrpSpPr>
          <p:grpSpPr bwMode="auto">
            <a:xfrm>
              <a:off x="620" y="1227"/>
              <a:ext cx="314" cy="182"/>
              <a:chOff x="620" y="1227"/>
              <a:chExt cx="314" cy="182"/>
            </a:xfrm>
          </p:grpSpPr>
          <p:grpSp>
            <p:nvGrpSpPr>
              <p:cNvPr id="49390" name="Group 1097"/>
              <p:cNvGrpSpPr>
                <a:grpSpLocks/>
              </p:cNvGrpSpPr>
              <p:nvPr/>
            </p:nvGrpSpPr>
            <p:grpSpPr bwMode="auto">
              <a:xfrm>
                <a:off x="620" y="1244"/>
                <a:ext cx="293" cy="165"/>
                <a:chOff x="620" y="1244"/>
                <a:chExt cx="293" cy="165"/>
              </a:xfrm>
            </p:grpSpPr>
            <p:sp>
              <p:nvSpPr>
                <p:cNvPr id="49394" name="Rectangle 1098"/>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49395" name="Oval 1099"/>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9396" name="Oval 1100"/>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9397" name="Oval 1101"/>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9398" name="Oval 1102"/>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9399" name="Rectangle 1103"/>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49400" name="Rectangle 1104"/>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49391" name="Group 1105"/>
              <p:cNvGrpSpPr>
                <a:grpSpLocks/>
              </p:cNvGrpSpPr>
              <p:nvPr/>
            </p:nvGrpSpPr>
            <p:grpSpPr bwMode="auto">
              <a:xfrm>
                <a:off x="620" y="1227"/>
                <a:ext cx="314" cy="182"/>
                <a:chOff x="620" y="1227"/>
                <a:chExt cx="314" cy="182"/>
              </a:xfrm>
            </p:grpSpPr>
            <p:sp>
              <p:nvSpPr>
                <p:cNvPr id="49392" name="Freeform 1106"/>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49393" name="Freeform 1107"/>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grpSp>
        <p:nvGrpSpPr>
          <p:cNvPr id="49222" name="Group 1108"/>
          <p:cNvGrpSpPr>
            <a:grpSpLocks/>
          </p:cNvGrpSpPr>
          <p:nvPr/>
        </p:nvGrpSpPr>
        <p:grpSpPr bwMode="auto">
          <a:xfrm>
            <a:off x="1905000" y="1219200"/>
            <a:ext cx="533400" cy="762000"/>
            <a:chOff x="550" y="745"/>
            <a:chExt cx="514" cy="818"/>
          </a:xfrm>
        </p:grpSpPr>
        <p:pic>
          <p:nvPicPr>
            <p:cNvPr id="49375" name="Picture 1109"/>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49376" name="Group 1110"/>
            <p:cNvGrpSpPr>
              <a:grpSpLocks/>
            </p:cNvGrpSpPr>
            <p:nvPr/>
          </p:nvGrpSpPr>
          <p:grpSpPr bwMode="auto">
            <a:xfrm>
              <a:off x="620" y="1227"/>
              <a:ext cx="314" cy="182"/>
              <a:chOff x="620" y="1227"/>
              <a:chExt cx="314" cy="182"/>
            </a:xfrm>
          </p:grpSpPr>
          <p:grpSp>
            <p:nvGrpSpPr>
              <p:cNvPr id="49377" name="Group 1111"/>
              <p:cNvGrpSpPr>
                <a:grpSpLocks/>
              </p:cNvGrpSpPr>
              <p:nvPr/>
            </p:nvGrpSpPr>
            <p:grpSpPr bwMode="auto">
              <a:xfrm>
                <a:off x="620" y="1244"/>
                <a:ext cx="293" cy="165"/>
                <a:chOff x="620" y="1244"/>
                <a:chExt cx="293" cy="165"/>
              </a:xfrm>
            </p:grpSpPr>
            <p:sp>
              <p:nvSpPr>
                <p:cNvPr id="49381" name="Rectangle 1112"/>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49382" name="Oval 1113"/>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9383" name="Oval 1114"/>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9384" name="Oval 1115"/>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9385" name="Oval 1116"/>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9386" name="Rectangle 1117"/>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49387" name="Rectangle 1118"/>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49378" name="Group 1119"/>
              <p:cNvGrpSpPr>
                <a:grpSpLocks/>
              </p:cNvGrpSpPr>
              <p:nvPr/>
            </p:nvGrpSpPr>
            <p:grpSpPr bwMode="auto">
              <a:xfrm>
                <a:off x="620" y="1227"/>
                <a:ext cx="314" cy="182"/>
                <a:chOff x="620" y="1227"/>
                <a:chExt cx="314" cy="182"/>
              </a:xfrm>
            </p:grpSpPr>
            <p:sp>
              <p:nvSpPr>
                <p:cNvPr id="49379" name="Freeform 1120"/>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49380" name="Freeform 1121"/>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grpSp>
        <p:nvGrpSpPr>
          <p:cNvPr id="49223" name="Group 1122"/>
          <p:cNvGrpSpPr>
            <a:grpSpLocks/>
          </p:cNvGrpSpPr>
          <p:nvPr/>
        </p:nvGrpSpPr>
        <p:grpSpPr bwMode="auto">
          <a:xfrm>
            <a:off x="2209800" y="1066800"/>
            <a:ext cx="533400" cy="762000"/>
            <a:chOff x="550" y="745"/>
            <a:chExt cx="514" cy="818"/>
          </a:xfrm>
        </p:grpSpPr>
        <p:pic>
          <p:nvPicPr>
            <p:cNvPr id="49362" name="Picture 1123"/>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49363" name="Group 1124"/>
            <p:cNvGrpSpPr>
              <a:grpSpLocks/>
            </p:cNvGrpSpPr>
            <p:nvPr/>
          </p:nvGrpSpPr>
          <p:grpSpPr bwMode="auto">
            <a:xfrm>
              <a:off x="620" y="1227"/>
              <a:ext cx="314" cy="182"/>
              <a:chOff x="620" y="1227"/>
              <a:chExt cx="314" cy="182"/>
            </a:xfrm>
          </p:grpSpPr>
          <p:grpSp>
            <p:nvGrpSpPr>
              <p:cNvPr id="49364" name="Group 1125"/>
              <p:cNvGrpSpPr>
                <a:grpSpLocks/>
              </p:cNvGrpSpPr>
              <p:nvPr/>
            </p:nvGrpSpPr>
            <p:grpSpPr bwMode="auto">
              <a:xfrm>
                <a:off x="620" y="1244"/>
                <a:ext cx="293" cy="165"/>
                <a:chOff x="620" y="1244"/>
                <a:chExt cx="293" cy="165"/>
              </a:xfrm>
            </p:grpSpPr>
            <p:sp>
              <p:nvSpPr>
                <p:cNvPr id="49368" name="Rectangle 1126"/>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49369" name="Oval 1127"/>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9370" name="Oval 1128"/>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9371" name="Oval 1129"/>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9372" name="Oval 1130"/>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9373" name="Rectangle 1131"/>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49374" name="Rectangle 1132"/>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49365" name="Group 1133"/>
              <p:cNvGrpSpPr>
                <a:grpSpLocks/>
              </p:cNvGrpSpPr>
              <p:nvPr/>
            </p:nvGrpSpPr>
            <p:grpSpPr bwMode="auto">
              <a:xfrm>
                <a:off x="620" y="1227"/>
                <a:ext cx="314" cy="182"/>
                <a:chOff x="620" y="1227"/>
                <a:chExt cx="314" cy="182"/>
              </a:xfrm>
            </p:grpSpPr>
            <p:sp>
              <p:nvSpPr>
                <p:cNvPr id="49366" name="Freeform 1134"/>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49367" name="Freeform 1135"/>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grpSp>
        <p:nvGrpSpPr>
          <p:cNvPr id="49224" name="Group 1136"/>
          <p:cNvGrpSpPr>
            <a:grpSpLocks/>
          </p:cNvGrpSpPr>
          <p:nvPr/>
        </p:nvGrpSpPr>
        <p:grpSpPr bwMode="auto">
          <a:xfrm>
            <a:off x="2514600" y="914400"/>
            <a:ext cx="533400" cy="762000"/>
            <a:chOff x="550" y="745"/>
            <a:chExt cx="514" cy="818"/>
          </a:xfrm>
        </p:grpSpPr>
        <p:pic>
          <p:nvPicPr>
            <p:cNvPr id="49349" name="Picture 1137"/>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49350" name="Group 1138"/>
            <p:cNvGrpSpPr>
              <a:grpSpLocks/>
            </p:cNvGrpSpPr>
            <p:nvPr/>
          </p:nvGrpSpPr>
          <p:grpSpPr bwMode="auto">
            <a:xfrm>
              <a:off x="620" y="1227"/>
              <a:ext cx="314" cy="182"/>
              <a:chOff x="620" y="1227"/>
              <a:chExt cx="314" cy="182"/>
            </a:xfrm>
          </p:grpSpPr>
          <p:grpSp>
            <p:nvGrpSpPr>
              <p:cNvPr id="49351" name="Group 1139"/>
              <p:cNvGrpSpPr>
                <a:grpSpLocks/>
              </p:cNvGrpSpPr>
              <p:nvPr/>
            </p:nvGrpSpPr>
            <p:grpSpPr bwMode="auto">
              <a:xfrm>
                <a:off x="620" y="1244"/>
                <a:ext cx="293" cy="165"/>
                <a:chOff x="620" y="1244"/>
                <a:chExt cx="293" cy="165"/>
              </a:xfrm>
            </p:grpSpPr>
            <p:sp>
              <p:nvSpPr>
                <p:cNvPr id="49355" name="Rectangle 1140"/>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49356" name="Oval 1141"/>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9357" name="Oval 1142"/>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49358" name="Oval 1143"/>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9359" name="Oval 1144"/>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49360" name="Rectangle 1145"/>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49361" name="Rectangle 1146"/>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49352" name="Group 1147"/>
              <p:cNvGrpSpPr>
                <a:grpSpLocks/>
              </p:cNvGrpSpPr>
              <p:nvPr/>
            </p:nvGrpSpPr>
            <p:grpSpPr bwMode="auto">
              <a:xfrm>
                <a:off x="620" y="1227"/>
                <a:ext cx="314" cy="182"/>
                <a:chOff x="620" y="1227"/>
                <a:chExt cx="314" cy="182"/>
              </a:xfrm>
            </p:grpSpPr>
            <p:sp>
              <p:nvSpPr>
                <p:cNvPr id="49353" name="Freeform 1148"/>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49354" name="Freeform 1149"/>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pic>
        <p:nvPicPr>
          <p:cNvPr id="49225" name="Picture 1150"/>
          <p:cNvPicPr>
            <a:picLocks noChangeArrowheads="1"/>
          </p:cNvPicPr>
          <p:nvPr/>
        </p:nvPicPr>
        <p:blipFill>
          <a:blip r:embed="rId6" cstate="print"/>
          <a:srcRect/>
          <a:stretch>
            <a:fillRect/>
          </a:stretch>
        </p:blipFill>
        <p:spPr bwMode="auto">
          <a:xfrm>
            <a:off x="6019800" y="1295400"/>
            <a:ext cx="1524000" cy="914400"/>
          </a:xfrm>
          <a:prstGeom prst="rect">
            <a:avLst/>
          </a:prstGeom>
          <a:noFill/>
          <a:ln w="9525">
            <a:noFill/>
            <a:miter lim="800000"/>
            <a:headEnd/>
            <a:tailEnd/>
          </a:ln>
        </p:spPr>
      </p:pic>
      <p:sp>
        <p:nvSpPr>
          <p:cNvPr id="49226" name="Text Box 1151"/>
          <p:cNvSpPr txBox="1">
            <a:spLocks noChangeArrowheads="1"/>
          </p:cNvSpPr>
          <p:nvPr/>
        </p:nvSpPr>
        <p:spPr bwMode="auto">
          <a:xfrm>
            <a:off x="6477000" y="1600200"/>
            <a:ext cx="730250" cy="366713"/>
          </a:xfrm>
          <a:prstGeom prst="rect">
            <a:avLst/>
          </a:prstGeom>
          <a:noFill/>
          <a:ln w="9525">
            <a:noFill/>
            <a:miter lim="800000"/>
            <a:headEnd/>
            <a:tailEnd/>
          </a:ln>
        </p:spPr>
        <p:txBody>
          <a:bodyPr wrap="none">
            <a:spAutoFit/>
          </a:bodyPr>
          <a:lstStyle/>
          <a:p>
            <a:r>
              <a:rPr lang="es-ES" sz="1800" b="1">
                <a:latin typeface="Arial" charset="0"/>
              </a:rPr>
              <a:t>WAN</a:t>
            </a:r>
          </a:p>
        </p:txBody>
      </p:sp>
      <p:grpSp>
        <p:nvGrpSpPr>
          <p:cNvPr id="18" name="Group 1236"/>
          <p:cNvGrpSpPr>
            <a:grpSpLocks/>
          </p:cNvGrpSpPr>
          <p:nvPr/>
        </p:nvGrpSpPr>
        <p:grpSpPr bwMode="auto">
          <a:xfrm>
            <a:off x="935038" y="3886200"/>
            <a:ext cx="7261225" cy="436563"/>
            <a:chOff x="589" y="2448"/>
            <a:chExt cx="4574" cy="275"/>
          </a:xfrm>
        </p:grpSpPr>
        <p:sp>
          <p:nvSpPr>
            <p:cNvPr id="49340" name="AutoShape 1153"/>
            <p:cNvSpPr>
              <a:spLocks noChangeArrowheads="1"/>
            </p:cNvSpPr>
            <p:nvPr/>
          </p:nvSpPr>
          <p:spPr bwMode="auto">
            <a:xfrm>
              <a:off x="2835" y="2496"/>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41" name="AutoShape 1154"/>
            <p:cNvSpPr>
              <a:spLocks noChangeArrowheads="1"/>
            </p:cNvSpPr>
            <p:nvPr/>
          </p:nvSpPr>
          <p:spPr bwMode="auto">
            <a:xfrm>
              <a:off x="4707" y="2448"/>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42" name="AutoShape 1155"/>
            <p:cNvSpPr>
              <a:spLocks noChangeArrowheads="1"/>
            </p:cNvSpPr>
            <p:nvPr/>
          </p:nvSpPr>
          <p:spPr bwMode="auto">
            <a:xfrm>
              <a:off x="1011" y="2496"/>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43" name="AutoShape 1156"/>
            <p:cNvSpPr>
              <a:spLocks noChangeArrowheads="1"/>
            </p:cNvSpPr>
            <p:nvPr/>
          </p:nvSpPr>
          <p:spPr bwMode="auto">
            <a:xfrm rot="-2700000">
              <a:off x="1411" y="2448"/>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44" name="AutoShape 1157"/>
            <p:cNvSpPr>
              <a:spLocks noChangeArrowheads="1"/>
            </p:cNvSpPr>
            <p:nvPr/>
          </p:nvSpPr>
          <p:spPr bwMode="auto">
            <a:xfrm rot="2700000">
              <a:off x="680" y="2408"/>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45" name="AutoShape 1158"/>
            <p:cNvSpPr>
              <a:spLocks noChangeArrowheads="1"/>
            </p:cNvSpPr>
            <p:nvPr/>
          </p:nvSpPr>
          <p:spPr bwMode="auto">
            <a:xfrm rot="-2700000">
              <a:off x="3246" y="2448"/>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46" name="AutoShape 1159"/>
            <p:cNvSpPr>
              <a:spLocks noChangeArrowheads="1"/>
            </p:cNvSpPr>
            <p:nvPr/>
          </p:nvSpPr>
          <p:spPr bwMode="auto">
            <a:xfrm rot="2700000">
              <a:off x="2491" y="2456"/>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47" name="AutoShape 1160"/>
            <p:cNvSpPr>
              <a:spLocks noChangeArrowheads="1"/>
            </p:cNvSpPr>
            <p:nvPr/>
          </p:nvSpPr>
          <p:spPr bwMode="auto">
            <a:xfrm rot="-2700000">
              <a:off x="5118" y="2448"/>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48" name="AutoShape 1161"/>
            <p:cNvSpPr>
              <a:spLocks noChangeArrowheads="1"/>
            </p:cNvSpPr>
            <p:nvPr/>
          </p:nvSpPr>
          <p:spPr bwMode="auto">
            <a:xfrm rot="2700000">
              <a:off x="4376" y="2408"/>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grpSp>
      <p:grpSp>
        <p:nvGrpSpPr>
          <p:cNvPr id="19" name="Group 1237"/>
          <p:cNvGrpSpPr>
            <a:grpSpLocks/>
          </p:cNvGrpSpPr>
          <p:nvPr/>
        </p:nvGrpSpPr>
        <p:grpSpPr bwMode="auto">
          <a:xfrm>
            <a:off x="385763" y="4802188"/>
            <a:ext cx="8374062" cy="701675"/>
            <a:chOff x="243" y="3025"/>
            <a:chExt cx="5275" cy="442"/>
          </a:xfrm>
        </p:grpSpPr>
        <p:sp>
          <p:nvSpPr>
            <p:cNvPr id="49322" name="AutoShape 1163"/>
            <p:cNvSpPr>
              <a:spLocks noChangeArrowheads="1"/>
            </p:cNvSpPr>
            <p:nvPr/>
          </p:nvSpPr>
          <p:spPr bwMode="auto">
            <a:xfrm rot="600000">
              <a:off x="243" y="302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23" name="AutoShape 1164"/>
            <p:cNvSpPr>
              <a:spLocks noChangeArrowheads="1"/>
            </p:cNvSpPr>
            <p:nvPr/>
          </p:nvSpPr>
          <p:spPr bwMode="auto">
            <a:xfrm rot="-600000">
              <a:off x="529" y="303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24" name="AutoShape 1165"/>
            <p:cNvSpPr>
              <a:spLocks noChangeArrowheads="1"/>
            </p:cNvSpPr>
            <p:nvPr/>
          </p:nvSpPr>
          <p:spPr bwMode="auto">
            <a:xfrm rot="600000">
              <a:off x="867" y="3217"/>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25" name="AutoShape 1166"/>
            <p:cNvSpPr>
              <a:spLocks noChangeArrowheads="1"/>
            </p:cNvSpPr>
            <p:nvPr/>
          </p:nvSpPr>
          <p:spPr bwMode="auto">
            <a:xfrm rot="-600000">
              <a:off x="1203" y="3216"/>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26" name="AutoShape 1167"/>
            <p:cNvSpPr>
              <a:spLocks noChangeArrowheads="1"/>
            </p:cNvSpPr>
            <p:nvPr/>
          </p:nvSpPr>
          <p:spPr bwMode="auto">
            <a:xfrm rot="600000">
              <a:off x="1443" y="302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27" name="AutoShape 1168"/>
            <p:cNvSpPr>
              <a:spLocks noChangeArrowheads="1"/>
            </p:cNvSpPr>
            <p:nvPr/>
          </p:nvSpPr>
          <p:spPr bwMode="auto">
            <a:xfrm rot="-600000">
              <a:off x="1729" y="303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28" name="AutoShape 1169"/>
            <p:cNvSpPr>
              <a:spLocks noChangeArrowheads="1"/>
            </p:cNvSpPr>
            <p:nvPr/>
          </p:nvSpPr>
          <p:spPr bwMode="auto">
            <a:xfrm rot="600000">
              <a:off x="2115" y="3217"/>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29" name="AutoShape 1170"/>
            <p:cNvSpPr>
              <a:spLocks noChangeArrowheads="1"/>
            </p:cNvSpPr>
            <p:nvPr/>
          </p:nvSpPr>
          <p:spPr bwMode="auto">
            <a:xfrm rot="-600000">
              <a:off x="2401" y="3240"/>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30" name="AutoShape 1171"/>
            <p:cNvSpPr>
              <a:spLocks noChangeArrowheads="1"/>
            </p:cNvSpPr>
            <p:nvPr/>
          </p:nvSpPr>
          <p:spPr bwMode="auto">
            <a:xfrm rot="600000">
              <a:off x="2739" y="302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31" name="AutoShape 1172"/>
            <p:cNvSpPr>
              <a:spLocks noChangeArrowheads="1"/>
            </p:cNvSpPr>
            <p:nvPr/>
          </p:nvSpPr>
          <p:spPr bwMode="auto">
            <a:xfrm rot="-600000">
              <a:off x="3025" y="303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32" name="AutoShape 1173"/>
            <p:cNvSpPr>
              <a:spLocks noChangeArrowheads="1"/>
            </p:cNvSpPr>
            <p:nvPr/>
          </p:nvSpPr>
          <p:spPr bwMode="auto">
            <a:xfrm rot="600000">
              <a:off x="3363" y="3217"/>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33" name="AutoShape 1174"/>
            <p:cNvSpPr>
              <a:spLocks noChangeArrowheads="1"/>
            </p:cNvSpPr>
            <p:nvPr/>
          </p:nvSpPr>
          <p:spPr bwMode="auto">
            <a:xfrm rot="-600000">
              <a:off x="3601" y="3240"/>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34" name="AutoShape 1175"/>
            <p:cNvSpPr>
              <a:spLocks noChangeArrowheads="1"/>
            </p:cNvSpPr>
            <p:nvPr/>
          </p:nvSpPr>
          <p:spPr bwMode="auto">
            <a:xfrm rot="600000">
              <a:off x="3987" y="302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35" name="AutoShape 1176"/>
            <p:cNvSpPr>
              <a:spLocks noChangeArrowheads="1"/>
            </p:cNvSpPr>
            <p:nvPr/>
          </p:nvSpPr>
          <p:spPr bwMode="auto">
            <a:xfrm rot="-600000">
              <a:off x="4323" y="303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36" name="AutoShape 1177"/>
            <p:cNvSpPr>
              <a:spLocks noChangeArrowheads="1"/>
            </p:cNvSpPr>
            <p:nvPr/>
          </p:nvSpPr>
          <p:spPr bwMode="auto">
            <a:xfrm rot="600000">
              <a:off x="4611" y="3217"/>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37" name="AutoShape 1178"/>
            <p:cNvSpPr>
              <a:spLocks noChangeArrowheads="1"/>
            </p:cNvSpPr>
            <p:nvPr/>
          </p:nvSpPr>
          <p:spPr bwMode="auto">
            <a:xfrm rot="-600000">
              <a:off x="4899" y="3240"/>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38" name="AutoShape 1179"/>
            <p:cNvSpPr>
              <a:spLocks noChangeArrowheads="1"/>
            </p:cNvSpPr>
            <p:nvPr/>
          </p:nvSpPr>
          <p:spPr bwMode="auto">
            <a:xfrm rot="600000">
              <a:off x="5187" y="302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39" name="AutoShape 1180"/>
            <p:cNvSpPr>
              <a:spLocks noChangeArrowheads="1"/>
            </p:cNvSpPr>
            <p:nvPr/>
          </p:nvSpPr>
          <p:spPr bwMode="auto">
            <a:xfrm rot="-600000">
              <a:off x="5473" y="303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grpSp>
      <p:grpSp>
        <p:nvGrpSpPr>
          <p:cNvPr id="20" name="Group 1234"/>
          <p:cNvGrpSpPr>
            <a:grpSpLocks/>
          </p:cNvGrpSpPr>
          <p:nvPr/>
        </p:nvGrpSpPr>
        <p:grpSpPr bwMode="auto">
          <a:xfrm>
            <a:off x="2916238" y="2895600"/>
            <a:ext cx="3294062" cy="360363"/>
            <a:chOff x="1837" y="1824"/>
            <a:chExt cx="2075" cy="227"/>
          </a:xfrm>
        </p:grpSpPr>
        <p:sp>
          <p:nvSpPr>
            <p:cNvPr id="49319" name="AutoShape 1182"/>
            <p:cNvSpPr>
              <a:spLocks noChangeArrowheads="1"/>
            </p:cNvSpPr>
            <p:nvPr/>
          </p:nvSpPr>
          <p:spPr bwMode="auto">
            <a:xfrm>
              <a:off x="2787" y="1824"/>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20" name="AutoShape 1183"/>
            <p:cNvSpPr>
              <a:spLocks noChangeArrowheads="1"/>
            </p:cNvSpPr>
            <p:nvPr/>
          </p:nvSpPr>
          <p:spPr bwMode="auto">
            <a:xfrm rot="4200000">
              <a:off x="1928" y="1784"/>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49321" name="AutoShape 1184"/>
            <p:cNvSpPr>
              <a:spLocks noChangeArrowheads="1"/>
            </p:cNvSpPr>
            <p:nvPr/>
          </p:nvSpPr>
          <p:spPr bwMode="auto">
            <a:xfrm rot="-4200000">
              <a:off x="3776" y="1779"/>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grpSp>
      <p:grpSp>
        <p:nvGrpSpPr>
          <p:cNvPr id="21" name="Group 1273"/>
          <p:cNvGrpSpPr>
            <a:grpSpLocks/>
          </p:cNvGrpSpPr>
          <p:nvPr/>
        </p:nvGrpSpPr>
        <p:grpSpPr bwMode="auto">
          <a:xfrm>
            <a:off x="6096000" y="2209800"/>
            <a:ext cx="914400" cy="533400"/>
            <a:chOff x="3840" y="1392"/>
            <a:chExt cx="576" cy="336"/>
          </a:xfrm>
        </p:grpSpPr>
        <p:sp>
          <p:nvSpPr>
            <p:cNvPr id="49317" name="Rectangle 1185"/>
            <p:cNvSpPr>
              <a:spLocks noChangeArrowheads="1"/>
            </p:cNvSpPr>
            <p:nvPr/>
          </p:nvSpPr>
          <p:spPr bwMode="auto">
            <a:xfrm>
              <a:off x="3840" y="1392"/>
              <a:ext cx="576" cy="2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3 Mb/s</a:t>
              </a:r>
            </a:p>
          </p:txBody>
        </p:sp>
        <p:sp>
          <p:nvSpPr>
            <p:cNvPr id="49318" name="Line 1186"/>
            <p:cNvSpPr>
              <a:spLocks noChangeShapeType="1"/>
            </p:cNvSpPr>
            <p:nvPr/>
          </p:nvSpPr>
          <p:spPr bwMode="auto">
            <a:xfrm flipH="1">
              <a:off x="3840" y="1584"/>
              <a:ext cx="144" cy="144"/>
            </a:xfrm>
            <a:prstGeom prst="line">
              <a:avLst/>
            </a:prstGeom>
            <a:noFill/>
            <a:ln w="9525">
              <a:solidFill>
                <a:schemeClr val="tx1"/>
              </a:solidFill>
              <a:round/>
              <a:headEnd/>
              <a:tailEnd type="triangle" w="med" len="med"/>
            </a:ln>
          </p:spPr>
          <p:txBody>
            <a:bodyPr/>
            <a:lstStyle/>
            <a:p>
              <a:endParaRPr lang="es-ES"/>
            </a:p>
          </p:txBody>
        </p:sp>
      </p:grpSp>
      <p:pic>
        <p:nvPicPr>
          <p:cNvPr id="49231" name="Picture 1187"/>
          <p:cNvPicPr>
            <a:picLocks noChangeArrowheads="1"/>
          </p:cNvPicPr>
          <p:nvPr/>
        </p:nvPicPr>
        <p:blipFill>
          <a:blip r:embed="rId4" cstate="print"/>
          <a:srcRect/>
          <a:stretch>
            <a:fillRect/>
          </a:stretch>
        </p:blipFill>
        <p:spPr bwMode="auto">
          <a:xfrm>
            <a:off x="4114800" y="2362200"/>
            <a:ext cx="1066800" cy="609600"/>
          </a:xfrm>
          <a:prstGeom prst="rect">
            <a:avLst/>
          </a:prstGeom>
          <a:noFill/>
          <a:ln w="12700">
            <a:noFill/>
            <a:miter lim="800000"/>
            <a:headEnd/>
            <a:tailEnd/>
          </a:ln>
        </p:spPr>
      </p:pic>
      <p:sp>
        <p:nvSpPr>
          <p:cNvPr id="843940" name="AutoShape 1188"/>
          <p:cNvSpPr>
            <a:spLocks noChangeArrowheads="1"/>
          </p:cNvSpPr>
          <p:nvPr/>
        </p:nvSpPr>
        <p:spPr bwMode="auto">
          <a:xfrm>
            <a:off x="2971800" y="187642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843941" name="AutoShape 1189"/>
          <p:cNvSpPr>
            <a:spLocks noChangeArrowheads="1"/>
          </p:cNvSpPr>
          <p:nvPr/>
        </p:nvSpPr>
        <p:spPr bwMode="auto">
          <a:xfrm>
            <a:off x="3124200" y="172402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843942" name="AutoShape 1190"/>
          <p:cNvSpPr>
            <a:spLocks noChangeArrowheads="1"/>
          </p:cNvSpPr>
          <p:nvPr/>
        </p:nvSpPr>
        <p:spPr bwMode="auto">
          <a:xfrm>
            <a:off x="3276600" y="157162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843943" name="AutoShape 1191"/>
          <p:cNvSpPr>
            <a:spLocks noChangeArrowheads="1"/>
          </p:cNvSpPr>
          <p:nvPr/>
        </p:nvSpPr>
        <p:spPr bwMode="auto">
          <a:xfrm>
            <a:off x="3443288" y="141922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843945" name="Rectangle 1193"/>
          <p:cNvSpPr>
            <a:spLocks noChangeArrowheads="1"/>
          </p:cNvSpPr>
          <p:nvPr/>
        </p:nvSpPr>
        <p:spPr bwMode="auto">
          <a:xfrm>
            <a:off x="1524000" y="151130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P1</a:t>
            </a:r>
          </a:p>
        </p:txBody>
      </p:sp>
      <p:sp>
        <p:nvSpPr>
          <p:cNvPr id="843946" name="Rectangle 1194"/>
          <p:cNvSpPr>
            <a:spLocks noChangeArrowheads="1"/>
          </p:cNvSpPr>
          <p:nvPr/>
        </p:nvSpPr>
        <p:spPr bwMode="auto">
          <a:xfrm>
            <a:off x="1828800" y="137160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P2</a:t>
            </a:r>
          </a:p>
        </p:txBody>
      </p:sp>
      <p:sp>
        <p:nvSpPr>
          <p:cNvPr id="843947" name="Rectangle 1195"/>
          <p:cNvSpPr>
            <a:spLocks noChangeArrowheads="1"/>
          </p:cNvSpPr>
          <p:nvPr/>
        </p:nvSpPr>
        <p:spPr bwMode="auto">
          <a:xfrm>
            <a:off x="2133600" y="121920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P3</a:t>
            </a:r>
          </a:p>
        </p:txBody>
      </p:sp>
      <p:sp>
        <p:nvSpPr>
          <p:cNvPr id="843948" name="Rectangle 1196"/>
          <p:cNvSpPr>
            <a:spLocks noChangeArrowheads="1"/>
          </p:cNvSpPr>
          <p:nvPr/>
        </p:nvSpPr>
        <p:spPr bwMode="auto">
          <a:xfrm>
            <a:off x="2438400" y="106680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P4</a:t>
            </a:r>
          </a:p>
        </p:txBody>
      </p:sp>
      <p:sp>
        <p:nvSpPr>
          <p:cNvPr id="843949" name="Text Box 1197"/>
          <p:cNvSpPr txBox="1">
            <a:spLocks noChangeArrowheads="1"/>
          </p:cNvSpPr>
          <p:nvPr/>
        </p:nvSpPr>
        <p:spPr bwMode="auto">
          <a:xfrm>
            <a:off x="1260475" y="5810250"/>
            <a:ext cx="401638" cy="304800"/>
          </a:xfrm>
          <a:prstGeom prst="rect">
            <a:avLst/>
          </a:prstGeom>
          <a:noFill/>
          <a:ln w="9525">
            <a:noFill/>
            <a:miter lim="800000"/>
            <a:headEnd/>
            <a:tailEnd/>
          </a:ln>
        </p:spPr>
        <p:txBody>
          <a:bodyPr wrap="none">
            <a:spAutoFit/>
          </a:bodyPr>
          <a:lstStyle/>
          <a:p>
            <a:r>
              <a:rPr lang="es-ES" sz="1400" b="1">
                <a:latin typeface="Arial" charset="0"/>
              </a:rPr>
              <a:t>P1</a:t>
            </a:r>
          </a:p>
        </p:txBody>
      </p:sp>
      <p:sp>
        <p:nvSpPr>
          <p:cNvPr id="843950" name="Text Box 1198"/>
          <p:cNvSpPr txBox="1">
            <a:spLocks noChangeArrowheads="1"/>
          </p:cNvSpPr>
          <p:nvPr/>
        </p:nvSpPr>
        <p:spPr bwMode="auto">
          <a:xfrm>
            <a:off x="2613025" y="5353050"/>
            <a:ext cx="401638" cy="304800"/>
          </a:xfrm>
          <a:prstGeom prst="rect">
            <a:avLst/>
          </a:prstGeom>
          <a:noFill/>
          <a:ln w="9525">
            <a:noFill/>
            <a:miter lim="800000"/>
            <a:headEnd/>
            <a:tailEnd/>
          </a:ln>
        </p:spPr>
        <p:txBody>
          <a:bodyPr wrap="none">
            <a:spAutoFit/>
          </a:bodyPr>
          <a:lstStyle/>
          <a:p>
            <a:r>
              <a:rPr lang="es-ES" sz="1400" b="1">
                <a:latin typeface="Arial" charset="0"/>
              </a:rPr>
              <a:t>P3</a:t>
            </a:r>
          </a:p>
        </p:txBody>
      </p:sp>
      <p:sp>
        <p:nvSpPr>
          <p:cNvPr id="843951" name="Text Box 1199"/>
          <p:cNvSpPr txBox="1">
            <a:spLocks noChangeArrowheads="1"/>
          </p:cNvSpPr>
          <p:nvPr/>
        </p:nvSpPr>
        <p:spPr bwMode="auto">
          <a:xfrm>
            <a:off x="5680075" y="5800725"/>
            <a:ext cx="401638" cy="304800"/>
          </a:xfrm>
          <a:prstGeom prst="rect">
            <a:avLst/>
          </a:prstGeom>
          <a:noFill/>
          <a:ln w="9525">
            <a:noFill/>
            <a:miter lim="800000"/>
            <a:headEnd/>
            <a:tailEnd/>
          </a:ln>
        </p:spPr>
        <p:txBody>
          <a:bodyPr wrap="none">
            <a:spAutoFit/>
          </a:bodyPr>
          <a:lstStyle/>
          <a:p>
            <a:r>
              <a:rPr lang="es-ES" sz="1400" b="1">
                <a:latin typeface="Arial" charset="0"/>
              </a:rPr>
              <a:t>P1</a:t>
            </a:r>
          </a:p>
        </p:txBody>
      </p:sp>
      <p:sp>
        <p:nvSpPr>
          <p:cNvPr id="843952" name="Text Box 1200"/>
          <p:cNvSpPr txBox="1">
            <a:spLocks noChangeArrowheads="1"/>
          </p:cNvSpPr>
          <p:nvPr/>
        </p:nvSpPr>
        <p:spPr bwMode="auto">
          <a:xfrm>
            <a:off x="8094663" y="5353050"/>
            <a:ext cx="401637" cy="304800"/>
          </a:xfrm>
          <a:prstGeom prst="rect">
            <a:avLst/>
          </a:prstGeom>
          <a:noFill/>
          <a:ln w="9525">
            <a:noFill/>
            <a:miter lim="800000"/>
            <a:headEnd/>
            <a:tailEnd/>
          </a:ln>
        </p:spPr>
        <p:txBody>
          <a:bodyPr wrap="none">
            <a:spAutoFit/>
          </a:bodyPr>
          <a:lstStyle/>
          <a:p>
            <a:r>
              <a:rPr lang="es-ES" sz="1400" b="1">
                <a:latin typeface="Arial" charset="0"/>
              </a:rPr>
              <a:t>P4</a:t>
            </a:r>
          </a:p>
        </p:txBody>
      </p:sp>
      <p:pic>
        <p:nvPicPr>
          <p:cNvPr id="49244" name="Picture 1058"/>
          <p:cNvPicPr>
            <a:picLocks noChangeArrowheads="1"/>
          </p:cNvPicPr>
          <p:nvPr/>
        </p:nvPicPr>
        <p:blipFill>
          <a:blip r:embed="rId7" cstate="print"/>
          <a:srcRect/>
          <a:stretch>
            <a:fillRect/>
          </a:stretch>
        </p:blipFill>
        <p:spPr bwMode="auto">
          <a:xfrm>
            <a:off x="4191000" y="1447800"/>
            <a:ext cx="969963" cy="685800"/>
          </a:xfrm>
          <a:prstGeom prst="rect">
            <a:avLst/>
          </a:prstGeom>
          <a:noFill/>
          <a:ln w="12700">
            <a:noFill/>
            <a:miter lim="800000"/>
            <a:headEnd/>
            <a:tailEnd/>
          </a:ln>
        </p:spPr>
      </p:pic>
      <p:grpSp>
        <p:nvGrpSpPr>
          <p:cNvPr id="22" name="Group 1270"/>
          <p:cNvGrpSpPr>
            <a:grpSpLocks/>
          </p:cNvGrpSpPr>
          <p:nvPr/>
        </p:nvGrpSpPr>
        <p:grpSpPr bwMode="auto">
          <a:xfrm>
            <a:off x="930275" y="3868738"/>
            <a:ext cx="7313613" cy="454025"/>
            <a:chOff x="586" y="2437"/>
            <a:chExt cx="4607" cy="286"/>
          </a:xfrm>
        </p:grpSpPr>
        <p:sp>
          <p:nvSpPr>
            <p:cNvPr id="49308" name="AutoShape 1239"/>
            <p:cNvSpPr>
              <a:spLocks noChangeArrowheads="1"/>
            </p:cNvSpPr>
            <p:nvPr/>
          </p:nvSpPr>
          <p:spPr bwMode="auto">
            <a:xfrm>
              <a:off x="2801" y="2493"/>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09" name="AutoShape 1240"/>
            <p:cNvSpPr>
              <a:spLocks noChangeArrowheads="1"/>
            </p:cNvSpPr>
            <p:nvPr/>
          </p:nvSpPr>
          <p:spPr bwMode="auto">
            <a:xfrm>
              <a:off x="4673" y="2448"/>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10" name="AutoShape 1241"/>
            <p:cNvSpPr>
              <a:spLocks noChangeArrowheads="1"/>
            </p:cNvSpPr>
            <p:nvPr/>
          </p:nvSpPr>
          <p:spPr bwMode="auto">
            <a:xfrm>
              <a:off x="986" y="2496"/>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11" name="AutoShape 1242"/>
            <p:cNvSpPr>
              <a:spLocks noChangeArrowheads="1"/>
            </p:cNvSpPr>
            <p:nvPr/>
          </p:nvSpPr>
          <p:spPr bwMode="auto">
            <a:xfrm rot="-2700000">
              <a:off x="1392" y="2451"/>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12" name="AutoShape 1243"/>
            <p:cNvSpPr>
              <a:spLocks noChangeArrowheads="1"/>
            </p:cNvSpPr>
            <p:nvPr/>
          </p:nvSpPr>
          <p:spPr bwMode="auto">
            <a:xfrm rot="2700000">
              <a:off x="654" y="2406"/>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13" name="AutoShape 1244"/>
            <p:cNvSpPr>
              <a:spLocks noChangeArrowheads="1"/>
            </p:cNvSpPr>
            <p:nvPr/>
          </p:nvSpPr>
          <p:spPr bwMode="auto">
            <a:xfrm rot="-2700000">
              <a:off x="3227" y="2443"/>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14" name="AutoShape 1245"/>
            <p:cNvSpPr>
              <a:spLocks noChangeArrowheads="1"/>
            </p:cNvSpPr>
            <p:nvPr/>
          </p:nvSpPr>
          <p:spPr bwMode="auto">
            <a:xfrm rot="2700000">
              <a:off x="2459" y="2448"/>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15" name="AutoShape 1246"/>
            <p:cNvSpPr>
              <a:spLocks noChangeArrowheads="1"/>
            </p:cNvSpPr>
            <p:nvPr/>
          </p:nvSpPr>
          <p:spPr bwMode="auto">
            <a:xfrm rot="-2700000">
              <a:off x="5102" y="2437"/>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16" name="AutoShape 1247"/>
            <p:cNvSpPr>
              <a:spLocks noChangeArrowheads="1"/>
            </p:cNvSpPr>
            <p:nvPr/>
          </p:nvSpPr>
          <p:spPr bwMode="auto">
            <a:xfrm rot="2700000">
              <a:off x="4346" y="2403"/>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grpSp>
      <p:grpSp>
        <p:nvGrpSpPr>
          <p:cNvPr id="23" name="Group 1271"/>
          <p:cNvGrpSpPr>
            <a:grpSpLocks/>
          </p:cNvGrpSpPr>
          <p:nvPr/>
        </p:nvGrpSpPr>
        <p:grpSpPr bwMode="auto">
          <a:xfrm>
            <a:off x="341313" y="4797425"/>
            <a:ext cx="8466137" cy="711200"/>
            <a:chOff x="215" y="3022"/>
            <a:chExt cx="5333" cy="448"/>
          </a:xfrm>
        </p:grpSpPr>
        <p:sp>
          <p:nvSpPr>
            <p:cNvPr id="49290" name="AutoShape 1248"/>
            <p:cNvSpPr>
              <a:spLocks noChangeArrowheads="1"/>
            </p:cNvSpPr>
            <p:nvPr/>
          </p:nvSpPr>
          <p:spPr bwMode="auto">
            <a:xfrm rot="600000">
              <a:off x="215" y="3028"/>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291" name="AutoShape 1249"/>
            <p:cNvSpPr>
              <a:spLocks noChangeArrowheads="1"/>
            </p:cNvSpPr>
            <p:nvPr/>
          </p:nvSpPr>
          <p:spPr bwMode="auto">
            <a:xfrm rot="-600000">
              <a:off x="516" y="3037"/>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292" name="AutoShape 1250"/>
            <p:cNvSpPr>
              <a:spLocks noChangeArrowheads="1"/>
            </p:cNvSpPr>
            <p:nvPr/>
          </p:nvSpPr>
          <p:spPr bwMode="auto">
            <a:xfrm rot="600000">
              <a:off x="836" y="3217"/>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293" name="AutoShape 1251"/>
            <p:cNvSpPr>
              <a:spLocks noChangeArrowheads="1"/>
            </p:cNvSpPr>
            <p:nvPr/>
          </p:nvSpPr>
          <p:spPr bwMode="auto">
            <a:xfrm rot="-600000">
              <a:off x="1188" y="3216"/>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294" name="AutoShape 1252"/>
            <p:cNvSpPr>
              <a:spLocks noChangeArrowheads="1"/>
            </p:cNvSpPr>
            <p:nvPr/>
          </p:nvSpPr>
          <p:spPr bwMode="auto">
            <a:xfrm rot="600000">
              <a:off x="1413" y="3022"/>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295" name="AutoShape 1253"/>
            <p:cNvSpPr>
              <a:spLocks noChangeArrowheads="1"/>
            </p:cNvSpPr>
            <p:nvPr/>
          </p:nvSpPr>
          <p:spPr bwMode="auto">
            <a:xfrm rot="-600000">
              <a:off x="1716" y="3033"/>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296" name="AutoShape 1254"/>
            <p:cNvSpPr>
              <a:spLocks noChangeArrowheads="1"/>
            </p:cNvSpPr>
            <p:nvPr/>
          </p:nvSpPr>
          <p:spPr bwMode="auto">
            <a:xfrm rot="600000">
              <a:off x="2087" y="3214"/>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297" name="AutoShape 1255"/>
            <p:cNvSpPr>
              <a:spLocks noChangeArrowheads="1"/>
            </p:cNvSpPr>
            <p:nvPr/>
          </p:nvSpPr>
          <p:spPr bwMode="auto">
            <a:xfrm rot="-600000">
              <a:off x="2391" y="3240"/>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298" name="AutoShape 1256"/>
            <p:cNvSpPr>
              <a:spLocks noChangeArrowheads="1"/>
            </p:cNvSpPr>
            <p:nvPr/>
          </p:nvSpPr>
          <p:spPr bwMode="auto">
            <a:xfrm rot="600000">
              <a:off x="2708" y="3025"/>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299" name="AutoShape 1257"/>
            <p:cNvSpPr>
              <a:spLocks noChangeArrowheads="1"/>
            </p:cNvSpPr>
            <p:nvPr/>
          </p:nvSpPr>
          <p:spPr bwMode="auto">
            <a:xfrm rot="-600000">
              <a:off x="3009" y="3033"/>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00" name="AutoShape 1258"/>
            <p:cNvSpPr>
              <a:spLocks noChangeArrowheads="1"/>
            </p:cNvSpPr>
            <p:nvPr/>
          </p:nvSpPr>
          <p:spPr bwMode="auto">
            <a:xfrm rot="600000">
              <a:off x="3330" y="3217"/>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01" name="AutoShape 1259"/>
            <p:cNvSpPr>
              <a:spLocks noChangeArrowheads="1"/>
            </p:cNvSpPr>
            <p:nvPr/>
          </p:nvSpPr>
          <p:spPr bwMode="auto">
            <a:xfrm rot="-600000">
              <a:off x="3585" y="3243"/>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02" name="AutoShape 1260"/>
            <p:cNvSpPr>
              <a:spLocks noChangeArrowheads="1"/>
            </p:cNvSpPr>
            <p:nvPr/>
          </p:nvSpPr>
          <p:spPr bwMode="auto">
            <a:xfrm rot="600000">
              <a:off x="3959" y="3022"/>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03" name="AutoShape 1261"/>
            <p:cNvSpPr>
              <a:spLocks noChangeArrowheads="1"/>
            </p:cNvSpPr>
            <p:nvPr/>
          </p:nvSpPr>
          <p:spPr bwMode="auto">
            <a:xfrm rot="-600000">
              <a:off x="4305" y="3033"/>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04" name="AutoShape 1262"/>
            <p:cNvSpPr>
              <a:spLocks noChangeArrowheads="1"/>
            </p:cNvSpPr>
            <p:nvPr/>
          </p:nvSpPr>
          <p:spPr bwMode="auto">
            <a:xfrm rot="600000">
              <a:off x="4580" y="3220"/>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05" name="AutoShape 1263"/>
            <p:cNvSpPr>
              <a:spLocks noChangeArrowheads="1"/>
            </p:cNvSpPr>
            <p:nvPr/>
          </p:nvSpPr>
          <p:spPr bwMode="auto">
            <a:xfrm rot="-600000">
              <a:off x="4887" y="3243"/>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06" name="AutoShape 1264"/>
            <p:cNvSpPr>
              <a:spLocks noChangeArrowheads="1"/>
            </p:cNvSpPr>
            <p:nvPr/>
          </p:nvSpPr>
          <p:spPr bwMode="auto">
            <a:xfrm rot="600000">
              <a:off x="5154" y="3025"/>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307" name="AutoShape 1265"/>
            <p:cNvSpPr>
              <a:spLocks noChangeArrowheads="1"/>
            </p:cNvSpPr>
            <p:nvPr/>
          </p:nvSpPr>
          <p:spPr bwMode="auto">
            <a:xfrm rot="-600000">
              <a:off x="5457" y="3033"/>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grpSp>
      <p:grpSp>
        <p:nvGrpSpPr>
          <p:cNvPr id="24" name="Group 1269"/>
          <p:cNvGrpSpPr>
            <a:grpSpLocks/>
          </p:cNvGrpSpPr>
          <p:nvPr/>
        </p:nvGrpSpPr>
        <p:grpSpPr bwMode="auto">
          <a:xfrm>
            <a:off x="2919413" y="2895600"/>
            <a:ext cx="3297237" cy="360363"/>
            <a:chOff x="1839" y="1824"/>
            <a:chExt cx="2077" cy="227"/>
          </a:xfrm>
        </p:grpSpPr>
        <p:sp>
          <p:nvSpPr>
            <p:cNvPr id="49287" name="AutoShape 1266"/>
            <p:cNvSpPr>
              <a:spLocks noChangeArrowheads="1"/>
            </p:cNvSpPr>
            <p:nvPr/>
          </p:nvSpPr>
          <p:spPr bwMode="auto">
            <a:xfrm>
              <a:off x="2768" y="1824"/>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288" name="AutoShape 1267"/>
            <p:cNvSpPr>
              <a:spLocks noChangeArrowheads="1"/>
            </p:cNvSpPr>
            <p:nvPr/>
          </p:nvSpPr>
          <p:spPr bwMode="auto">
            <a:xfrm rot="4200000">
              <a:off x="1907" y="1786"/>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49289" name="AutoShape 1268"/>
            <p:cNvSpPr>
              <a:spLocks noChangeArrowheads="1"/>
            </p:cNvSpPr>
            <p:nvPr/>
          </p:nvSpPr>
          <p:spPr bwMode="auto">
            <a:xfrm rot="-4200000">
              <a:off x="3757" y="1777"/>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grpSp>
      <p:sp>
        <p:nvSpPr>
          <p:cNvPr id="844024" name="Rectangle 1272"/>
          <p:cNvSpPr>
            <a:spLocks noChangeArrowheads="1"/>
          </p:cNvSpPr>
          <p:nvPr/>
        </p:nvSpPr>
        <p:spPr bwMode="auto">
          <a:xfrm>
            <a:off x="6096000" y="2197100"/>
            <a:ext cx="914400" cy="317500"/>
          </a:xfrm>
          <a:prstGeom prst="rect">
            <a:avLst/>
          </a:prstGeom>
          <a:solidFill>
            <a:schemeClr val="bg1"/>
          </a:solidFill>
          <a:ln w="9525">
            <a:noFill/>
            <a:miter lim="800000"/>
            <a:headEnd/>
            <a:tailEnd/>
          </a:ln>
        </p:spPr>
        <p:txBody>
          <a:bodyPr lIns="103520" tIns="51761" rIns="103520" bIns="51761">
            <a:spAutoFit/>
          </a:bodyPr>
          <a:lstStyle/>
          <a:p>
            <a:pPr algn="ctr" defTabSz="1028700" eaLnBrk="0" hangingPunct="0"/>
            <a:r>
              <a:rPr lang="es-ES" sz="1400" b="1">
                <a:latin typeface="Arial" charset="0"/>
              </a:rPr>
              <a:t>6 Mb/s</a:t>
            </a:r>
          </a:p>
        </p:txBody>
      </p:sp>
      <p:grpSp>
        <p:nvGrpSpPr>
          <p:cNvPr id="25" name="Group 1305"/>
          <p:cNvGrpSpPr>
            <a:grpSpLocks/>
          </p:cNvGrpSpPr>
          <p:nvPr/>
        </p:nvGrpSpPr>
        <p:grpSpPr bwMode="auto">
          <a:xfrm>
            <a:off x="919163" y="3865563"/>
            <a:ext cx="7380287" cy="463550"/>
            <a:chOff x="579" y="2435"/>
            <a:chExt cx="4649" cy="292"/>
          </a:xfrm>
        </p:grpSpPr>
        <p:sp>
          <p:nvSpPr>
            <p:cNvPr id="49278" name="AutoShape 1274"/>
            <p:cNvSpPr>
              <a:spLocks noChangeArrowheads="1"/>
            </p:cNvSpPr>
            <p:nvPr/>
          </p:nvSpPr>
          <p:spPr bwMode="auto">
            <a:xfrm>
              <a:off x="2767" y="2496"/>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79" name="AutoShape 1275"/>
            <p:cNvSpPr>
              <a:spLocks noChangeArrowheads="1"/>
            </p:cNvSpPr>
            <p:nvPr/>
          </p:nvSpPr>
          <p:spPr bwMode="auto">
            <a:xfrm>
              <a:off x="4643" y="2448"/>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80" name="AutoShape 1276"/>
            <p:cNvSpPr>
              <a:spLocks noChangeArrowheads="1"/>
            </p:cNvSpPr>
            <p:nvPr/>
          </p:nvSpPr>
          <p:spPr bwMode="auto">
            <a:xfrm>
              <a:off x="959" y="2500"/>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81" name="AutoShape 1277"/>
            <p:cNvSpPr>
              <a:spLocks noChangeArrowheads="1"/>
            </p:cNvSpPr>
            <p:nvPr/>
          </p:nvSpPr>
          <p:spPr bwMode="auto">
            <a:xfrm rot="-2700000">
              <a:off x="1377" y="2439"/>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82" name="AutoShape 1278"/>
            <p:cNvSpPr>
              <a:spLocks noChangeArrowheads="1"/>
            </p:cNvSpPr>
            <p:nvPr/>
          </p:nvSpPr>
          <p:spPr bwMode="auto">
            <a:xfrm rot="2700000">
              <a:off x="625" y="2394"/>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83" name="AutoShape 1279"/>
            <p:cNvSpPr>
              <a:spLocks noChangeArrowheads="1"/>
            </p:cNvSpPr>
            <p:nvPr/>
          </p:nvSpPr>
          <p:spPr bwMode="auto">
            <a:xfrm rot="-2700000">
              <a:off x="3216" y="2435"/>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84" name="AutoShape 1280"/>
            <p:cNvSpPr>
              <a:spLocks noChangeArrowheads="1"/>
            </p:cNvSpPr>
            <p:nvPr/>
          </p:nvSpPr>
          <p:spPr bwMode="auto">
            <a:xfrm rot="2700000">
              <a:off x="2432" y="2438"/>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85" name="AutoShape 1281"/>
            <p:cNvSpPr>
              <a:spLocks noChangeArrowheads="1"/>
            </p:cNvSpPr>
            <p:nvPr/>
          </p:nvSpPr>
          <p:spPr bwMode="auto">
            <a:xfrm rot="-2700000">
              <a:off x="5092" y="2435"/>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86" name="AutoShape 1282"/>
            <p:cNvSpPr>
              <a:spLocks noChangeArrowheads="1"/>
            </p:cNvSpPr>
            <p:nvPr/>
          </p:nvSpPr>
          <p:spPr bwMode="auto">
            <a:xfrm rot="2700000">
              <a:off x="4316" y="2394"/>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grpSp>
      <p:grpSp>
        <p:nvGrpSpPr>
          <p:cNvPr id="26" name="Group 1306"/>
          <p:cNvGrpSpPr>
            <a:grpSpLocks/>
          </p:cNvGrpSpPr>
          <p:nvPr/>
        </p:nvGrpSpPr>
        <p:grpSpPr bwMode="auto">
          <a:xfrm>
            <a:off x="295275" y="4786313"/>
            <a:ext cx="8561388" cy="730250"/>
            <a:chOff x="186" y="3015"/>
            <a:chExt cx="5393" cy="460"/>
          </a:xfrm>
        </p:grpSpPr>
        <p:sp>
          <p:nvSpPr>
            <p:cNvPr id="49260" name="AutoShape 1283"/>
            <p:cNvSpPr>
              <a:spLocks noChangeArrowheads="1"/>
            </p:cNvSpPr>
            <p:nvPr/>
          </p:nvSpPr>
          <p:spPr bwMode="auto">
            <a:xfrm rot="600000">
              <a:off x="186" y="3027"/>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61" name="AutoShape 1284"/>
            <p:cNvSpPr>
              <a:spLocks noChangeArrowheads="1"/>
            </p:cNvSpPr>
            <p:nvPr/>
          </p:nvSpPr>
          <p:spPr bwMode="auto">
            <a:xfrm rot="-600000">
              <a:off x="503" y="3035"/>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62" name="AutoShape 1285"/>
            <p:cNvSpPr>
              <a:spLocks noChangeArrowheads="1"/>
            </p:cNvSpPr>
            <p:nvPr/>
          </p:nvSpPr>
          <p:spPr bwMode="auto">
            <a:xfrm rot="600000">
              <a:off x="810" y="3215"/>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63" name="AutoShape 1286"/>
            <p:cNvSpPr>
              <a:spLocks noChangeArrowheads="1"/>
            </p:cNvSpPr>
            <p:nvPr/>
          </p:nvSpPr>
          <p:spPr bwMode="auto">
            <a:xfrm rot="-600000">
              <a:off x="1162" y="3212"/>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64" name="AutoShape 1287"/>
            <p:cNvSpPr>
              <a:spLocks noChangeArrowheads="1"/>
            </p:cNvSpPr>
            <p:nvPr/>
          </p:nvSpPr>
          <p:spPr bwMode="auto">
            <a:xfrm rot="600000">
              <a:off x="1387" y="3015"/>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65" name="AutoShape 1288"/>
            <p:cNvSpPr>
              <a:spLocks noChangeArrowheads="1"/>
            </p:cNvSpPr>
            <p:nvPr/>
          </p:nvSpPr>
          <p:spPr bwMode="auto">
            <a:xfrm rot="-600000">
              <a:off x="1699" y="3031"/>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66" name="AutoShape 1289"/>
            <p:cNvSpPr>
              <a:spLocks noChangeArrowheads="1"/>
            </p:cNvSpPr>
            <p:nvPr/>
          </p:nvSpPr>
          <p:spPr bwMode="auto">
            <a:xfrm rot="600000">
              <a:off x="2058" y="3211"/>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67" name="AutoShape 1290"/>
            <p:cNvSpPr>
              <a:spLocks noChangeArrowheads="1"/>
            </p:cNvSpPr>
            <p:nvPr/>
          </p:nvSpPr>
          <p:spPr bwMode="auto">
            <a:xfrm rot="-600000">
              <a:off x="2375" y="3236"/>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68" name="AutoShape 1291"/>
            <p:cNvSpPr>
              <a:spLocks noChangeArrowheads="1"/>
            </p:cNvSpPr>
            <p:nvPr/>
          </p:nvSpPr>
          <p:spPr bwMode="auto">
            <a:xfrm rot="600000">
              <a:off x="2682" y="3023"/>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69" name="AutoShape 1292"/>
            <p:cNvSpPr>
              <a:spLocks noChangeArrowheads="1"/>
            </p:cNvSpPr>
            <p:nvPr/>
          </p:nvSpPr>
          <p:spPr bwMode="auto">
            <a:xfrm rot="-600000">
              <a:off x="2999" y="3031"/>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70" name="AutoShape 1293"/>
            <p:cNvSpPr>
              <a:spLocks noChangeArrowheads="1"/>
            </p:cNvSpPr>
            <p:nvPr/>
          </p:nvSpPr>
          <p:spPr bwMode="auto">
            <a:xfrm rot="600000">
              <a:off x="3299" y="3219"/>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71" name="AutoShape 1294"/>
            <p:cNvSpPr>
              <a:spLocks noChangeArrowheads="1"/>
            </p:cNvSpPr>
            <p:nvPr/>
          </p:nvSpPr>
          <p:spPr bwMode="auto">
            <a:xfrm rot="-600000">
              <a:off x="3563" y="3248"/>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72" name="AutoShape 1295"/>
            <p:cNvSpPr>
              <a:spLocks noChangeArrowheads="1"/>
            </p:cNvSpPr>
            <p:nvPr/>
          </p:nvSpPr>
          <p:spPr bwMode="auto">
            <a:xfrm rot="600000">
              <a:off x="3938" y="3019"/>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73" name="AutoShape 1296"/>
            <p:cNvSpPr>
              <a:spLocks noChangeArrowheads="1"/>
            </p:cNvSpPr>
            <p:nvPr/>
          </p:nvSpPr>
          <p:spPr bwMode="auto">
            <a:xfrm rot="-600000">
              <a:off x="4283" y="3039"/>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74" name="AutoShape 1297"/>
            <p:cNvSpPr>
              <a:spLocks noChangeArrowheads="1"/>
            </p:cNvSpPr>
            <p:nvPr/>
          </p:nvSpPr>
          <p:spPr bwMode="auto">
            <a:xfrm rot="600000">
              <a:off x="4552" y="3220"/>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75" name="AutoShape 1298"/>
            <p:cNvSpPr>
              <a:spLocks noChangeArrowheads="1"/>
            </p:cNvSpPr>
            <p:nvPr/>
          </p:nvSpPr>
          <p:spPr bwMode="auto">
            <a:xfrm rot="-600000">
              <a:off x="4870" y="3232"/>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76" name="AutoShape 1299"/>
            <p:cNvSpPr>
              <a:spLocks noChangeArrowheads="1"/>
            </p:cNvSpPr>
            <p:nvPr/>
          </p:nvSpPr>
          <p:spPr bwMode="auto">
            <a:xfrm rot="600000">
              <a:off x="5127" y="3027"/>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77" name="AutoShape 1300"/>
            <p:cNvSpPr>
              <a:spLocks noChangeArrowheads="1"/>
            </p:cNvSpPr>
            <p:nvPr/>
          </p:nvSpPr>
          <p:spPr bwMode="auto">
            <a:xfrm rot="-600000">
              <a:off x="5443" y="3039"/>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grpSp>
      <p:grpSp>
        <p:nvGrpSpPr>
          <p:cNvPr id="27" name="Group 1304"/>
          <p:cNvGrpSpPr>
            <a:grpSpLocks/>
          </p:cNvGrpSpPr>
          <p:nvPr/>
        </p:nvGrpSpPr>
        <p:grpSpPr bwMode="auto">
          <a:xfrm>
            <a:off x="2913063" y="2895600"/>
            <a:ext cx="3313112" cy="376238"/>
            <a:chOff x="1835" y="1814"/>
            <a:chExt cx="2087" cy="237"/>
          </a:xfrm>
        </p:grpSpPr>
        <p:sp>
          <p:nvSpPr>
            <p:cNvPr id="49257" name="AutoShape 1301"/>
            <p:cNvSpPr>
              <a:spLocks noChangeArrowheads="1"/>
            </p:cNvSpPr>
            <p:nvPr/>
          </p:nvSpPr>
          <p:spPr bwMode="auto">
            <a:xfrm>
              <a:off x="2735" y="1824"/>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58" name="AutoShape 1302"/>
            <p:cNvSpPr>
              <a:spLocks noChangeArrowheads="1"/>
            </p:cNvSpPr>
            <p:nvPr/>
          </p:nvSpPr>
          <p:spPr bwMode="auto">
            <a:xfrm rot="4200000">
              <a:off x="1881" y="1781"/>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49259" name="AutoShape 1303"/>
            <p:cNvSpPr>
              <a:spLocks noChangeArrowheads="1"/>
            </p:cNvSpPr>
            <p:nvPr/>
          </p:nvSpPr>
          <p:spPr bwMode="auto">
            <a:xfrm rot="-4200000">
              <a:off x="3741" y="1768"/>
              <a:ext cx="136" cy="227"/>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grpSp>
      <p:sp>
        <p:nvSpPr>
          <p:cNvPr id="844059" name="Rectangle 1307"/>
          <p:cNvSpPr>
            <a:spLocks noChangeArrowheads="1"/>
          </p:cNvSpPr>
          <p:nvPr/>
        </p:nvSpPr>
        <p:spPr bwMode="auto">
          <a:xfrm>
            <a:off x="6172200" y="2197100"/>
            <a:ext cx="914400" cy="317500"/>
          </a:xfrm>
          <a:prstGeom prst="rect">
            <a:avLst/>
          </a:prstGeom>
          <a:solidFill>
            <a:schemeClr val="bg1"/>
          </a:solidFill>
          <a:ln w="9525">
            <a:noFill/>
            <a:miter lim="800000"/>
            <a:headEnd/>
            <a:tailEnd/>
          </a:ln>
        </p:spPr>
        <p:txBody>
          <a:bodyPr lIns="103520" tIns="51761" rIns="103520" bIns="51761">
            <a:spAutoFit/>
          </a:bodyPr>
          <a:lstStyle/>
          <a:p>
            <a:pPr algn="ctr" defTabSz="1028700" eaLnBrk="0" hangingPunct="0"/>
            <a:r>
              <a:rPr lang="es-ES" sz="1400" b="1">
                <a:latin typeface="Arial" charset="0"/>
              </a:rPr>
              <a:t>9 Mb/s</a:t>
            </a:r>
          </a:p>
        </p:txBody>
      </p:sp>
      <p:sp>
        <p:nvSpPr>
          <p:cNvPr id="844060" name="Rectangle 1308"/>
          <p:cNvSpPr>
            <a:spLocks noChangeArrowheads="1"/>
          </p:cNvSpPr>
          <p:nvPr/>
        </p:nvSpPr>
        <p:spPr bwMode="auto">
          <a:xfrm>
            <a:off x="4343400" y="838200"/>
            <a:ext cx="2590800" cy="530225"/>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El router tiene que procesar todo el tráfico de vídeo</a:t>
            </a:r>
          </a:p>
        </p:txBody>
      </p:sp>
      <p:sp>
        <p:nvSpPr>
          <p:cNvPr id="844061" name="AutoShape 1309"/>
          <p:cNvSpPr>
            <a:spLocks noChangeArrowheads="1"/>
          </p:cNvSpPr>
          <p:nvPr/>
        </p:nvSpPr>
        <p:spPr bwMode="auto">
          <a:xfrm>
            <a:off x="4424363" y="1981200"/>
            <a:ext cx="71437" cy="360363"/>
          </a:xfrm>
          <a:prstGeom prst="downArrow">
            <a:avLst>
              <a:gd name="adj1" fmla="val 50000"/>
              <a:gd name="adj2" fmla="val 126112"/>
            </a:avLst>
          </a:prstGeom>
          <a:solidFill>
            <a:schemeClr val="accent1"/>
          </a:solidFill>
          <a:ln w="9525">
            <a:solidFill>
              <a:schemeClr val="tx1"/>
            </a:solidFill>
            <a:miter lim="800000"/>
            <a:headEnd/>
            <a:tailEnd/>
          </a:ln>
        </p:spPr>
        <p:txBody>
          <a:bodyPr wrap="none" anchor="ctr"/>
          <a:lstStyle/>
          <a:p>
            <a:endParaRPr lang="es-ES"/>
          </a:p>
        </p:txBody>
      </p:sp>
      <p:sp>
        <p:nvSpPr>
          <p:cNvPr id="844062" name="AutoShape 1310"/>
          <p:cNvSpPr>
            <a:spLocks noChangeArrowheads="1"/>
          </p:cNvSpPr>
          <p:nvPr/>
        </p:nvSpPr>
        <p:spPr bwMode="auto">
          <a:xfrm>
            <a:off x="4384675" y="1985963"/>
            <a:ext cx="144463" cy="360362"/>
          </a:xfrm>
          <a:prstGeom prst="downArrow">
            <a:avLst>
              <a:gd name="adj1" fmla="val 50000"/>
              <a:gd name="adj2" fmla="val 62362"/>
            </a:avLst>
          </a:prstGeom>
          <a:solidFill>
            <a:schemeClr val="accent1"/>
          </a:solidFill>
          <a:ln w="9525">
            <a:solidFill>
              <a:schemeClr val="tx1"/>
            </a:solidFill>
            <a:miter lim="800000"/>
            <a:headEnd/>
            <a:tailEnd/>
          </a:ln>
        </p:spPr>
        <p:txBody>
          <a:bodyPr wrap="none" anchor="ctr"/>
          <a:lstStyle/>
          <a:p>
            <a:endParaRPr lang="es-ES"/>
          </a:p>
        </p:txBody>
      </p:sp>
      <p:sp>
        <p:nvSpPr>
          <p:cNvPr id="844063" name="AutoShape 1311"/>
          <p:cNvSpPr>
            <a:spLocks noChangeArrowheads="1"/>
          </p:cNvSpPr>
          <p:nvPr/>
        </p:nvSpPr>
        <p:spPr bwMode="auto">
          <a:xfrm>
            <a:off x="4343400" y="1981200"/>
            <a:ext cx="215900" cy="360363"/>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43945"/>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843940"/>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843946"/>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843941"/>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843947"/>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843942"/>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843948"/>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84394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843951"/>
                                        </p:tgtEl>
                                        <p:attrNameLst>
                                          <p:attrName>style.visibility</p:attrName>
                                        </p:attrNameLst>
                                      </p:cBhvr>
                                      <p:to>
                                        <p:strVal val="visible"/>
                                      </p:to>
                                    </p:se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499"/>
                                          </p:stCondLst>
                                        </p:cTn>
                                        <p:tgtEl>
                                          <p:spTgt spid="844061"/>
                                        </p:tgtEl>
                                        <p:attrNameLst>
                                          <p:attrName>style.visibility</p:attrName>
                                        </p:attrNameLst>
                                      </p:cBhvr>
                                      <p:to>
                                        <p:strVal val="visible"/>
                                      </p:to>
                                    </p:set>
                                  </p:childTnLst>
                                </p:cTn>
                              </p:par>
                            </p:childTnLst>
                          </p:cTn>
                        </p:par>
                        <p:par>
                          <p:cTn id="35" fill="hold">
                            <p:stCondLst>
                              <p:cond delay="1000"/>
                            </p:stCondLst>
                            <p:childTnLst>
                              <p:par>
                                <p:cTn id="36" presetID="1" presetClass="entr" presetSubtype="0" fill="hold" nodeType="afterEffect">
                                  <p:stCondLst>
                                    <p:cond delay="0"/>
                                  </p:stCondLst>
                                  <p:childTnLst>
                                    <p:set>
                                      <p:cBhvr>
                                        <p:cTn id="37" dur="1" fill="hold">
                                          <p:stCondLst>
                                            <p:cond delay="499"/>
                                          </p:stCondLst>
                                        </p:cTn>
                                        <p:tgtEl>
                                          <p:spTgt spid="20"/>
                                        </p:tgtEl>
                                        <p:attrNameLst>
                                          <p:attrName>style.visibility</p:attrName>
                                        </p:attrNameLst>
                                      </p:cBhvr>
                                      <p:to>
                                        <p:strVal val="visible"/>
                                      </p:to>
                                    </p:set>
                                  </p:childTnLst>
                                </p:cTn>
                              </p:par>
                            </p:childTnLst>
                          </p:cTn>
                        </p:par>
                        <p:par>
                          <p:cTn id="38" fill="hold">
                            <p:stCondLst>
                              <p:cond delay="1500"/>
                            </p:stCondLst>
                            <p:childTnLst>
                              <p:par>
                                <p:cTn id="39" presetID="1" presetClass="entr" presetSubtype="0" fill="hold" nodeType="afterEffect">
                                  <p:stCondLst>
                                    <p:cond delay="0"/>
                                  </p:stCondLst>
                                  <p:childTnLst>
                                    <p:set>
                                      <p:cBhvr>
                                        <p:cTn id="40" dur="1" fill="hold">
                                          <p:stCondLst>
                                            <p:cond delay="499"/>
                                          </p:stCondLst>
                                        </p:cTn>
                                        <p:tgtEl>
                                          <p:spTgt spid="18"/>
                                        </p:tgtEl>
                                        <p:attrNameLst>
                                          <p:attrName>style.visibility</p:attrName>
                                        </p:attrNameLst>
                                      </p:cBhvr>
                                      <p:to>
                                        <p:strVal val="visible"/>
                                      </p:to>
                                    </p:set>
                                  </p:childTnLst>
                                </p:cTn>
                              </p:par>
                            </p:childTnLst>
                          </p:cTn>
                        </p:par>
                        <p:par>
                          <p:cTn id="41" fill="hold">
                            <p:stCondLst>
                              <p:cond delay="2000"/>
                            </p:stCondLst>
                            <p:childTnLst>
                              <p:par>
                                <p:cTn id="42" presetID="1" presetClass="entr" presetSubtype="0" fill="hold" nodeType="afterEffect">
                                  <p:stCondLst>
                                    <p:cond delay="0"/>
                                  </p:stCondLst>
                                  <p:childTnLst>
                                    <p:set>
                                      <p:cBhvr>
                                        <p:cTn id="43" dur="1" fill="hold">
                                          <p:stCondLst>
                                            <p:cond delay="499"/>
                                          </p:stCondLst>
                                        </p:cTn>
                                        <p:tgtEl>
                                          <p:spTgt spid="19"/>
                                        </p:tgtEl>
                                        <p:attrNameLst>
                                          <p:attrName>style.visibility</p:attrName>
                                        </p:attrNameLst>
                                      </p:cBhvr>
                                      <p:to>
                                        <p:strVal val="visible"/>
                                      </p:to>
                                    </p:set>
                                  </p:childTnLst>
                                </p:cTn>
                              </p:par>
                            </p:childTnLst>
                          </p:cTn>
                        </p:par>
                        <p:par>
                          <p:cTn id="44" fill="hold">
                            <p:stCondLst>
                              <p:cond delay="2500"/>
                            </p:stCondLst>
                            <p:childTnLst>
                              <p:par>
                                <p:cTn id="45" presetID="1" presetClass="entr" presetSubtype="0" fill="hold" nodeType="afterEffect">
                                  <p:stCondLst>
                                    <p:cond delay="0"/>
                                  </p:stCondLst>
                                  <p:childTnLst>
                                    <p:set>
                                      <p:cBhvr>
                                        <p:cTn id="46" dur="1" fill="hold">
                                          <p:stCondLst>
                                            <p:cond delay="499"/>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843950"/>
                                        </p:tgtEl>
                                        <p:attrNameLst>
                                          <p:attrName>style.visibility</p:attrName>
                                        </p:attrNameLst>
                                      </p:cBhvr>
                                      <p:to>
                                        <p:strVal val="visible"/>
                                      </p:to>
                                    </p:set>
                                  </p:childTnLst>
                                </p:cTn>
                              </p:par>
                            </p:childTnLst>
                          </p:cTn>
                        </p:par>
                        <p:par>
                          <p:cTn id="51" fill="hold">
                            <p:stCondLst>
                              <p:cond delay="500"/>
                            </p:stCondLst>
                            <p:childTnLst>
                              <p:par>
                                <p:cTn id="52" presetID="1" presetClass="entr" presetSubtype="0" fill="hold" grpId="0" nodeType="afterEffect">
                                  <p:stCondLst>
                                    <p:cond delay="0"/>
                                  </p:stCondLst>
                                  <p:childTnLst>
                                    <p:set>
                                      <p:cBhvr>
                                        <p:cTn id="53" dur="1" fill="hold">
                                          <p:stCondLst>
                                            <p:cond delay="499"/>
                                          </p:stCondLst>
                                        </p:cTn>
                                        <p:tgtEl>
                                          <p:spTgt spid="844062"/>
                                        </p:tgtEl>
                                        <p:attrNameLst>
                                          <p:attrName>style.visibility</p:attrName>
                                        </p:attrNameLst>
                                      </p:cBhvr>
                                      <p:to>
                                        <p:strVal val="visible"/>
                                      </p:to>
                                    </p:set>
                                  </p:childTnLst>
                                </p:cTn>
                              </p:par>
                            </p:childTnLst>
                          </p:cTn>
                        </p:par>
                        <p:par>
                          <p:cTn id="54" fill="hold">
                            <p:stCondLst>
                              <p:cond delay="1000"/>
                            </p:stCondLst>
                            <p:childTnLst>
                              <p:par>
                                <p:cTn id="55" presetID="1" presetClass="entr" presetSubtype="0" fill="hold" nodeType="afterEffect">
                                  <p:stCondLst>
                                    <p:cond delay="0"/>
                                  </p:stCondLst>
                                  <p:childTnLst>
                                    <p:set>
                                      <p:cBhvr>
                                        <p:cTn id="56" dur="1" fill="hold">
                                          <p:stCondLst>
                                            <p:cond delay="499"/>
                                          </p:stCondLst>
                                        </p:cTn>
                                        <p:tgtEl>
                                          <p:spTgt spid="24"/>
                                        </p:tgtEl>
                                        <p:attrNameLst>
                                          <p:attrName>style.visibility</p:attrName>
                                        </p:attrNameLst>
                                      </p:cBhvr>
                                      <p:to>
                                        <p:strVal val="visible"/>
                                      </p:to>
                                    </p:set>
                                  </p:childTnLst>
                                </p:cTn>
                              </p:par>
                            </p:childTnLst>
                          </p:cTn>
                        </p:par>
                        <p:par>
                          <p:cTn id="57" fill="hold">
                            <p:stCondLst>
                              <p:cond delay="1500"/>
                            </p:stCondLst>
                            <p:childTnLst>
                              <p:par>
                                <p:cTn id="58" presetID="1" presetClass="entr" presetSubtype="0" fill="hold" nodeType="afterEffect">
                                  <p:stCondLst>
                                    <p:cond delay="0"/>
                                  </p:stCondLst>
                                  <p:childTnLst>
                                    <p:set>
                                      <p:cBhvr>
                                        <p:cTn id="59" dur="1" fill="hold">
                                          <p:stCondLst>
                                            <p:cond delay="499"/>
                                          </p:stCondLst>
                                        </p:cTn>
                                        <p:tgtEl>
                                          <p:spTgt spid="22"/>
                                        </p:tgtEl>
                                        <p:attrNameLst>
                                          <p:attrName>style.visibility</p:attrName>
                                        </p:attrNameLst>
                                      </p:cBhvr>
                                      <p:to>
                                        <p:strVal val="visible"/>
                                      </p:to>
                                    </p:set>
                                  </p:childTnLst>
                                </p:cTn>
                              </p:par>
                            </p:childTnLst>
                          </p:cTn>
                        </p:par>
                        <p:par>
                          <p:cTn id="60" fill="hold">
                            <p:stCondLst>
                              <p:cond delay="2000"/>
                            </p:stCondLst>
                            <p:childTnLst>
                              <p:par>
                                <p:cTn id="61" presetID="1" presetClass="entr" presetSubtype="0" fill="hold" nodeType="afterEffect">
                                  <p:stCondLst>
                                    <p:cond delay="0"/>
                                  </p:stCondLst>
                                  <p:childTnLst>
                                    <p:set>
                                      <p:cBhvr>
                                        <p:cTn id="62" dur="1" fill="hold">
                                          <p:stCondLst>
                                            <p:cond delay="499"/>
                                          </p:stCondLst>
                                        </p:cTn>
                                        <p:tgtEl>
                                          <p:spTgt spid="23"/>
                                        </p:tgtEl>
                                        <p:attrNameLst>
                                          <p:attrName>style.visibility</p:attrName>
                                        </p:attrNameLst>
                                      </p:cBhvr>
                                      <p:to>
                                        <p:strVal val="visible"/>
                                      </p:to>
                                    </p:set>
                                  </p:childTnLst>
                                </p:cTn>
                              </p:par>
                            </p:childTnLst>
                          </p:cTn>
                        </p:par>
                        <p:par>
                          <p:cTn id="63" fill="hold">
                            <p:stCondLst>
                              <p:cond delay="2500"/>
                            </p:stCondLst>
                            <p:childTnLst>
                              <p:par>
                                <p:cTn id="64" presetID="2" presetClass="entr" presetSubtype="2" fill="hold" grpId="0" nodeType="afterEffect">
                                  <p:stCondLst>
                                    <p:cond delay="0"/>
                                  </p:stCondLst>
                                  <p:childTnLst>
                                    <p:set>
                                      <p:cBhvr>
                                        <p:cTn id="65" dur="1" fill="hold">
                                          <p:stCondLst>
                                            <p:cond delay="0"/>
                                          </p:stCondLst>
                                        </p:cTn>
                                        <p:tgtEl>
                                          <p:spTgt spid="844024"/>
                                        </p:tgtEl>
                                        <p:attrNameLst>
                                          <p:attrName>style.visibility</p:attrName>
                                        </p:attrNameLst>
                                      </p:cBhvr>
                                      <p:to>
                                        <p:strVal val="visible"/>
                                      </p:to>
                                    </p:set>
                                    <p:anim calcmode="lin" valueType="num">
                                      <p:cBhvr additive="base">
                                        <p:cTn id="66" dur="500" fill="hold"/>
                                        <p:tgtEl>
                                          <p:spTgt spid="844024"/>
                                        </p:tgtEl>
                                        <p:attrNameLst>
                                          <p:attrName>ppt_x</p:attrName>
                                        </p:attrNameLst>
                                      </p:cBhvr>
                                      <p:tavLst>
                                        <p:tav tm="0">
                                          <p:val>
                                            <p:strVal val="1+#ppt_w/2"/>
                                          </p:val>
                                        </p:tav>
                                        <p:tav tm="100000">
                                          <p:val>
                                            <p:strVal val="#ppt_x"/>
                                          </p:val>
                                        </p:tav>
                                      </p:tavLst>
                                    </p:anim>
                                    <p:anim calcmode="lin" valueType="num">
                                      <p:cBhvr additive="base">
                                        <p:cTn id="67" dur="500" fill="hold"/>
                                        <p:tgtEl>
                                          <p:spTgt spid="844024"/>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499"/>
                                          </p:stCondLst>
                                        </p:cTn>
                                        <p:tgtEl>
                                          <p:spTgt spid="843952"/>
                                        </p:tgtEl>
                                        <p:attrNameLst>
                                          <p:attrName>style.visibility</p:attrName>
                                        </p:attrNameLst>
                                      </p:cBhvr>
                                      <p:to>
                                        <p:strVal val="visible"/>
                                      </p:to>
                                    </p:set>
                                  </p:childTnLst>
                                </p:cTn>
                              </p:par>
                            </p:childTnLst>
                          </p:cTn>
                        </p:par>
                        <p:par>
                          <p:cTn id="72" fill="hold">
                            <p:stCondLst>
                              <p:cond delay="500"/>
                            </p:stCondLst>
                            <p:childTnLst>
                              <p:par>
                                <p:cTn id="73" presetID="1" presetClass="entr" presetSubtype="0" fill="hold" grpId="0" nodeType="afterEffect">
                                  <p:stCondLst>
                                    <p:cond delay="0"/>
                                  </p:stCondLst>
                                  <p:childTnLst>
                                    <p:set>
                                      <p:cBhvr>
                                        <p:cTn id="74" dur="1" fill="hold">
                                          <p:stCondLst>
                                            <p:cond delay="499"/>
                                          </p:stCondLst>
                                        </p:cTn>
                                        <p:tgtEl>
                                          <p:spTgt spid="844063"/>
                                        </p:tgtEl>
                                        <p:attrNameLst>
                                          <p:attrName>style.visibility</p:attrName>
                                        </p:attrNameLst>
                                      </p:cBhvr>
                                      <p:to>
                                        <p:strVal val="visible"/>
                                      </p:to>
                                    </p:set>
                                  </p:childTnLst>
                                </p:cTn>
                              </p:par>
                            </p:childTnLst>
                          </p:cTn>
                        </p:par>
                        <p:par>
                          <p:cTn id="75" fill="hold">
                            <p:stCondLst>
                              <p:cond delay="1000"/>
                            </p:stCondLst>
                            <p:childTnLst>
                              <p:par>
                                <p:cTn id="76" presetID="1" presetClass="entr" presetSubtype="0" fill="hold" nodeType="afterEffect">
                                  <p:stCondLst>
                                    <p:cond delay="0"/>
                                  </p:stCondLst>
                                  <p:childTnLst>
                                    <p:set>
                                      <p:cBhvr>
                                        <p:cTn id="77" dur="1" fill="hold">
                                          <p:stCondLst>
                                            <p:cond delay="499"/>
                                          </p:stCondLst>
                                        </p:cTn>
                                        <p:tgtEl>
                                          <p:spTgt spid="27"/>
                                        </p:tgtEl>
                                        <p:attrNameLst>
                                          <p:attrName>style.visibility</p:attrName>
                                        </p:attrNameLst>
                                      </p:cBhvr>
                                      <p:to>
                                        <p:strVal val="visible"/>
                                      </p:to>
                                    </p:set>
                                  </p:childTnLst>
                                </p:cTn>
                              </p:par>
                            </p:childTnLst>
                          </p:cTn>
                        </p:par>
                        <p:par>
                          <p:cTn id="78" fill="hold">
                            <p:stCondLst>
                              <p:cond delay="1500"/>
                            </p:stCondLst>
                            <p:childTnLst>
                              <p:par>
                                <p:cTn id="79" presetID="1" presetClass="entr" presetSubtype="0" fill="hold" nodeType="afterEffect">
                                  <p:stCondLst>
                                    <p:cond delay="0"/>
                                  </p:stCondLst>
                                  <p:childTnLst>
                                    <p:set>
                                      <p:cBhvr>
                                        <p:cTn id="80" dur="1" fill="hold">
                                          <p:stCondLst>
                                            <p:cond delay="499"/>
                                          </p:stCondLst>
                                        </p:cTn>
                                        <p:tgtEl>
                                          <p:spTgt spid="25"/>
                                        </p:tgtEl>
                                        <p:attrNameLst>
                                          <p:attrName>style.visibility</p:attrName>
                                        </p:attrNameLst>
                                      </p:cBhvr>
                                      <p:to>
                                        <p:strVal val="visible"/>
                                      </p:to>
                                    </p:set>
                                  </p:childTnLst>
                                </p:cTn>
                              </p:par>
                            </p:childTnLst>
                          </p:cTn>
                        </p:par>
                        <p:par>
                          <p:cTn id="81" fill="hold">
                            <p:stCondLst>
                              <p:cond delay="2000"/>
                            </p:stCondLst>
                            <p:childTnLst>
                              <p:par>
                                <p:cTn id="82" presetID="1" presetClass="entr" presetSubtype="0" fill="hold" nodeType="afterEffect">
                                  <p:stCondLst>
                                    <p:cond delay="0"/>
                                  </p:stCondLst>
                                  <p:childTnLst>
                                    <p:set>
                                      <p:cBhvr>
                                        <p:cTn id="83" dur="1" fill="hold">
                                          <p:stCondLst>
                                            <p:cond delay="499"/>
                                          </p:stCondLst>
                                        </p:cTn>
                                        <p:tgtEl>
                                          <p:spTgt spid="26"/>
                                        </p:tgtEl>
                                        <p:attrNameLst>
                                          <p:attrName>style.visibility</p:attrName>
                                        </p:attrNameLst>
                                      </p:cBhvr>
                                      <p:to>
                                        <p:strVal val="visible"/>
                                      </p:to>
                                    </p:set>
                                  </p:childTnLst>
                                </p:cTn>
                              </p:par>
                            </p:childTnLst>
                          </p:cTn>
                        </p:par>
                        <p:par>
                          <p:cTn id="84" fill="hold">
                            <p:stCondLst>
                              <p:cond delay="2500"/>
                            </p:stCondLst>
                            <p:childTnLst>
                              <p:par>
                                <p:cTn id="85" presetID="2" presetClass="entr" presetSubtype="2" fill="hold" grpId="0" nodeType="afterEffect">
                                  <p:stCondLst>
                                    <p:cond delay="0"/>
                                  </p:stCondLst>
                                  <p:childTnLst>
                                    <p:set>
                                      <p:cBhvr>
                                        <p:cTn id="86" dur="1" fill="hold">
                                          <p:stCondLst>
                                            <p:cond delay="0"/>
                                          </p:stCondLst>
                                        </p:cTn>
                                        <p:tgtEl>
                                          <p:spTgt spid="844059"/>
                                        </p:tgtEl>
                                        <p:attrNameLst>
                                          <p:attrName>style.visibility</p:attrName>
                                        </p:attrNameLst>
                                      </p:cBhvr>
                                      <p:to>
                                        <p:strVal val="visible"/>
                                      </p:to>
                                    </p:set>
                                    <p:anim calcmode="lin" valueType="num">
                                      <p:cBhvr additive="base">
                                        <p:cTn id="87" dur="500" fill="hold"/>
                                        <p:tgtEl>
                                          <p:spTgt spid="844059"/>
                                        </p:tgtEl>
                                        <p:attrNameLst>
                                          <p:attrName>ppt_x</p:attrName>
                                        </p:attrNameLst>
                                      </p:cBhvr>
                                      <p:tavLst>
                                        <p:tav tm="0">
                                          <p:val>
                                            <p:strVal val="1+#ppt_w/2"/>
                                          </p:val>
                                        </p:tav>
                                        <p:tav tm="100000">
                                          <p:val>
                                            <p:strVal val="#ppt_x"/>
                                          </p:val>
                                        </p:tav>
                                      </p:tavLst>
                                    </p:anim>
                                    <p:anim calcmode="lin" valueType="num">
                                      <p:cBhvr additive="base">
                                        <p:cTn id="88" dur="500" fill="hold"/>
                                        <p:tgtEl>
                                          <p:spTgt spid="844059"/>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499"/>
                                          </p:stCondLst>
                                        </p:cTn>
                                        <p:tgtEl>
                                          <p:spTgt spid="843949"/>
                                        </p:tgtEl>
                                        <p:attrNameLst>
                                          <p:attrName>style.visibility</p:attrName>
                                        </p:attrNameLst>
                                      </p:cBhvr>
                                      <p:to>
                                        <p:strVal val="visible"/>
                                      </p:to>
                                    </p:set>
                                  </p:childTnLst>
                                </p:cTn>
                              </p:par>
                            </p:childTnLst>
                          </p:cTn>
                        </p:par>
                        <p:par>
                          <p:cTn id="93" fill="hold">
                            <p:stCondLst>
                              <p:cond delay="500"/>
                            </p:stCondLst>
                            <p:childTnLst>
                              <p:par>
                                <p:cTn id="94" presetID="1" presetClass="entr" presetSubtype="0" fill="hold" grpId="0" nodeType="afterEffect">
                                  <p:stCondLst>
                                    <p:cond delay="0"/>
                                  </p:stCondLst>
                                  <p:childTnLst>
                                    <p:set>
                                      <p:cBhvr>
                                        <p:cTn id="95" dur="1" fill="hold">
                                          <p:stCondLst>
                                            <p:cond delay="499"/>
                                          </p:stCondLst>
                                        </p:cTn>
                                        <p:tgtEl>
                                          <p:spTgt spid="8440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3940" grpId="0" animBg="1"/>
      <p:bldP spid="843941" grpId="0" animBg="1"/>
      <p:bldP spid="843942" grpId="0" animBg="1"/>
      <p:bldP spid="843943" grpId="0" animBg="1"/>
      <p:bldP spid="843945" grpId="0" autoUpdateAnimBg="0"/>
      <p:bldP spid="843946" grpId="0" autoUpdateAnimBg="0"/>
      <p:bldP spid="843947" grpId="0" autoUpdateAnimBg="0"/>
      <p:bldP spid="843948" grpId="0" autoUpdateAnimBg="0"/>
      <p:bldP spid="843949" grpId="0" autoUpdateAnimBg="0"/>
      <p:bldP spid="843950" grpId="0" autoUpdateAnimBg="0"/>
      <p:bldP spid="843951" grpId="0" autoUpdateAnimBg="0"/>
      <p:bldP spid="843952" grpId="0" autoUpdateAnimBg="0"/>
      <p:bldP spid="844024" grpId="0" animBg="1" autoUpdateAnimBg="0"/>
      <p:bldP spid="844059" grpId="0" animBg="1" autoUpdateAnimBg="0"/>
      <p:bldP spid="844060" grpId="0" autoUpdateAnimBg="0"/>
      <p:bldP spid="844061" grpId="0" animBg="1"/>
      <p:bldP spid="844062" grpId="0" animBg="1"/>
      <p:bldP spid="84406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Marcador de número de diapositiva"/>
          <p:cNvSpPr>
            <a:spLocks noGrp="1"/>
          </p:cNvSpPr>
          <p:nvPr>
            <p:ph type="sldNum" sz="quarter" idx="10"/>
          </p:nvPr>
        </p:nvSpPr>
        <p:spPr>
          <a:noFill/>
        </p:spPr>
        <p:txBody>
          <a:bodyPr/>
          <a:lstStyle/>
          <a:p>
            <a:r>
              <a:rPr lang="es-ES" smtClean="0"/>
              <a:t>Ampliación Redes 1-</a:t>
            </a:r>
            <a:fld id="{BFCD3CBF-7E3D-4A56-B99A-74481B5E8CE1}" type="slidenum">
              <a:rPr lang="es-ES" smtClean="0"/>
              <a:pPr/>
              <a:t>5</a:t>
            </a:fld>
            <a:endParaRPr lang="es-ES" smtClean="0"/>
          </a:p>
        </p:txBody>
      </p:sp>
      <p:sp>
        <p:nvSpPr>
          <p:cNvPr id="6147" name="Line 4"/>
          <p:cNvSpPr>
            <a:spLocks noChangeShapeType="1"/>
          </p:cNvSpPr>
          <p:nvPr/>
        </p:nvSpPr>
        <p:spPr bwMode="auto">
          <a:xfrm rot="5400000">
            <a:off x="3944938" y="4087813"/>
            <a:ext cx="914400" cy="0"/>
          </a:xfrm>
          <a:prstGeom prst="line">
            <a:avLst/>
          </a:prstGeom>
          <a:noFill/>
          <a:ln w="25400">
            <a:solidFill>
              <a:schemeClr val="accent2"/>
            </a:solidFill>
            <a:round/>
            <a:headEnd/>
            <a:tailEnd/>
          </a:ln>
        </p:spPr>
        <p:txBody>
          <a:bodyPr/>
          <a:lstStyle/>
          <a:p>
            <a:endParaRPr lang="es-ES"/>
          </a:p>
        </p:txBody>
      </p:sp>
      <p:sp>
        <p:nvSpPr>
          <p:cNvPr id="6148" name="Line 5"/>
          <p:cNvSpPr>
            <a:spLocks noChangeShapeType="1"/>
          </p:cNvSpPr>
          <p:nvPr/>
        </p:nvSpPr>
        <p:spPr bwMode="auto">
          <a:xfrm>
            <a:off x="6181725" y="3630613"/>
            <a:ext cx="0" cy="762000"/>
          </a:xfrm>
          <a:prstGeom prst="line">
            <a:avLst/>
          </a:prstGeom>
          <a:noFill/>
          <a:ln w="25400">
            <a:solidFill>
              <a:schemeClr val="accent2"/>
            </a:solidFill>
            <a:round/>
            <a:headEnd/>
            <a:tailEnd/>
          </a:ln>
        </p:spPr>
        <p:txBody>
          <a:bodyPr/>
          <a:lstStyle/>
          <a:p>
            <a:endParaRPr lang="es-ES"/>
          </a:p>
        </p:txBody>
      </p:sp>
      <p:sp>
        <p:nvSpPr>
          <p:cNvPr id="6149" name="Line 6"/>
          <p:cNvSpPr>
            <a:spLocks noChangeShapeType="1"/>
          </p:cNvSpPr>
          <p:nvPr/>
        </p:nvSpPr>
        <p:spPr bwMode="auto">
          <a:xfrm>
            <a:off x="2192338" y="3630613"/>
            <a:ext cx="0" cy="762000"/>
          </a:xfrm>
          <a:prstGeom prst="line">
            <a:avLst/>
          </a:prstGeom>
          <a:noFill/>
          <a:ln w="25400">
            <a:solidFill>
              <a:schemeClr val="accent2"/>
            </a:solidFill>
            <a:round/>
            <a:headEnd/>
            <a:tailEnd/>
          </a:ln>
        </p:spPr>
        <p:txBody>
          <a:bodyPr/>
          <a:lstStyle/>
          <a:p>
            <a:endParaRPr lang="es-ES"/>
          </a:p>
        </p:txBody>
      </p:sp>
      <p:sp>
        <p:nvSpPr>
          <p:cNvPr id="6150" name="Line 7"/>
          <p:cNvSpPr>
            <a:spLocks noChangeShapeType="1"/>
          </p:cNvSpPr>
          <p:nvPr/>
        </p:nvSpPr>
        <p:spPr bwMode="auto">
          <a:xfrm rot="5400000">
            <a:off x="3827463" y="3173413"/>
            <a:ext cx="914400" cy="0"/>
          </a:xfrm>
          <a:prstGeom prst="line">
            <a:avLst/>
          </a:prstGeom>
          <a:noFill/>
          <a:ln w="25400">
            <a:solidFill>
              <a:schemeClr val="accent2"/>
            </a:solidFill>
            <a:round/>
            <a:headEnd/>
            <a:tailEnd/>
          </a:ln>
        </p:spPr>
        <p:txBody>
          <a:bodyPr/>
          <a:lstStyle/>
          <a:p>
            <a:endParaRPr lang="es-ES"/>
          </a:p>
        </p:txBody>
      </p:sp>
      <p:sp>
        <p:nvSpPr>
          <p:cNvPr id="6151" name="Text Box 8"/>
          <p:cNvSpPr txBox="1">
            <a:spLocks noChangeArrowheads="1"/>
          </p:cNvSpPr>
          <p:nvPr/>
        </p:nvSpPr>
        <p:spPr bwMode="auto">
          <a:xfrm>
            <a:off x="363538" y="260350"/>
            <a:ext cx="8385175" cy="584200"/>
          </a:xfrm>
          <a:prstGeom prst="rect">
            <a:avLst/>
          </a:prstGeom>
          <a:noFill/>
          <a:ln w="9525">
            <a:noFill/>
            <a:miter lim="800000"/>
            <a:headEnd/>
            <a:tailEnd/>
          </a:ln>
        </p:spPr>
        <p:txBody>
          <a:bodyPr>
            <a:spAutoFit/>
          </a:bodyPr>
          <a:lstStyle/>
          <a:p>
            <a:pPr>
              <a:spcBef>
                <a:spcPct val="50000"/>
              </a:spcBef>
            </a:pPr>
            <a:r>
              <a:rPr lang="es-ES_tradnl" sz="3200">
                <a:latin typeface="Arial" charset="0"/>
              </a:rPr>
              <a:t>Multicast en una LAN broadcast compartida</a:t>
            </a:r>
            <a:endParaRPr lang="es-ES" sz="3200">
              <a:latin typeface="Arial" charset="0"/>
            </a:endParaRPr>
          </a:p>
        </p:txBody>
      </p:sp>
      <p:pic>
        <p:nvPicPr>
          <p:cNvPr id="6152" name="Picture 9"/>
          <p:cNvPicPr>
            <a:picLocks noChangeArrowheads="1"/>
          </p:cNvPicPr>
          <p:nvPr/>
        </p:nvPicPr>
        <p:blipFill>
          <a:blip r:embed="rId3" cstate="print"/>
          <a:srcRect/>
          <a:stretch>
            <a:fillRect/>
          </a:stretch>
        </p:blipFill>
        <p:spPr bwMode="auto">
          <a:xfrm>
            <a:off x="4097338" y="4164013"/>
            <a:ext cx="685800" cy="762000"/>
          </a:xfrm>
          <a:prstGeom prst="rect">
            <a:avLst/>
          </a:prstGeom>
          <a:noFill/>
          <a:ln w="12700">
            <a:noFill/>
            <a:miter lim="800000"/>
            <a:headEnd/>
            <a:tailEnd/>
          </a:ln>
        </p:spPr>
      </p:pic>
      <p:pic>
        <p:nvPicPr>
          <p:cNvPr id="6153" name="Picture 10"/>
          <p:cNvPicPr>
            <a:picLocks noChangeArrowheads="1"/>
          </p:cNvPicPr>
          <p:nvPr/>
        </p:nvPicPr>
        <p:blipFill>
          <a:blip r:embed="rId3" cstate="print"/>
          <a:srcRect/>
          <a:stretch>
            <a:fillRect/>
          </a:stretch>
        </p:blipFill>
        <p:spPr bwMode="auto">
          <a:xfrm>
            <a:off x="5876925" y="4087813"/>
            <a:ext cx="685800" cy="762000"/>
          </a:xfrm>
          <a:prstGeom prst="rect">
            <a:avLst/>
          </a:prstGeom>
          <a:noFill/>
          <a:ln w="12700">
            <a:noFill/>
            <a:miter lim="800000"/>
            <a:headEnd/>
            <a:tailEnd/>
          </a:ln>
        </p:spPr>
      </p:pic>
      <p:pic>
        <p:nvPicPr>
          <p:cNvPr id="6154" name="Picture 11"/>
          <p:cNvPicPr>
            <a:picLocks noChangeArrowheads="1"/>
          </p:cNvPicPr>
          <p:nvPr/>
        </p:nvPicPr>
        <p:blipFill>
          <a:blip r:embed="rId3" cstate="print"/>
          <a:srcRect/>
          <a:stretch>
            <a:fillRect/>
          </a:stretch>
        </p:blipFill>
        <p:spPr bwMode="auto">
          <a:xfrm>
            <a:off x="1887538" y="4164013"/>
            <a:ext cx="685800" cy="762000"/>
          </a:xfrm>
          <a:prstGeom prst="rect">
            <a:avLst/>
          </a:prstGeom>
          <a:noFill/>
          <a:ln w="12700">
            <a:noFill/>
            <a:miter lim="800000"/>
            <a:headEnd/>
            <a:tailEnd/>
          </a:ln>
        </p:spPr>
      </p:pic>
      <p:sp>
        <p:nvSpPr>
          <p:cNvPr id="6155" name="Text Box 12"/>
          <p:cNvSpPr txBox="1">
            <a:spLocks noChangeArrowheads="1"/>
          </p:cNvSpPr>
          <p:nvPr/>
        </p:nvSpPr>
        <p:spPr bwMode="auto">
          <a:xfrm>
            <a:off x="4103688" y="4894263"/>
            <a:ext cx="679450" cy="336550"/>
          </a:xfrm>
          <a:prstGeom prst="rect">
            <a:avLst/>
          </a:prstGeom>
          <a:noFill/>
          <a:ln w="9525">
            <a:noFill/>
            <a:miter lim="800000"/>
            <a:headEnd/>
            <a:tailEnd/>
          </a:ln>
        </p:spPr>
        <p:txBody>
          <a:bodyPr wrap="none">
            <a:spAutoFit/>
          </a:bodyPr>
          <a:lstStyle/>
          <a:p>
            <a:r>
              <a:rPr lang="es-ES_tradnl" sz="1600" b="1">
                <a:latin typeface="Arial" charset="0"/>
              </a:rPr>
              <a:t>Rosa</a:t>
            </a:r>
            <a:endParaRPr lang="es-ES" sz="1600" b="1">
              <a:latin typeface="Arial" charset="0"/>
            </a:endParaRPr>
          </a:p>
        </p:txBody>
      </p:sp>
      <p:sp>
        <p:nvSpPr>
          <p:cNvPr id="6156" name="Text Box 13"/>
          <p:cNvSpPr txBox="1">
            <a:spLocks noChangeArrowheads="1"/>
          </p:cNvSpPr>
          <p:nvPr/>
        </p:nvSpPr>
        <p:spPr bwMode="auto">
          <a:xfrm>
            <a:off x="1887538" y="4894263"/>
            <a:ext cx="657225" cy="336550"/>
          </a:xfrm>
          <a:prstGeom prst="rect">
            <a:avLst/>
          </a:prstGeom>
          <a:noFill/>
          <a:ln w="9525">
            <a:noFill/>
            <a:miter lim="800000"/>
            <a:headEnd/>
            <a:tailEnd/>
          </a:ln>
        </p:spPr>
        <p:txBody>
          <a:bodyPr wrap="none">
            <a:spAutoFit/>
          </a:bodyPr>
          <a:lstStyle/>
          <a:p>
            <a:r>
              <a:rPr lang="es-ES_tradnl" sz="1600" b="1">
                <a:latin typeface="Arial" charset="0"/>
              </a:rPr>
              <a:t>Juan</a:t>
            </a:r>
            <a:endParaRPr lang="es-ES" sz="1600" b="1">
              <a:latin typeface="Arial" charset="0"/>
            </a:endParaRPr>
          </a:p>
        </p:txBody>
      </p:sp>
      <p:sp>
        <p:nvSpPr>
          <p:cNvPr id="6157" name="Text Box 14"/>
          <p:cNvSpPr txBox="1">
            <a:spLocks noChangeArrowheads="1"/>
          </p:cNvSpPr>
          <p:nvPr/>
        </p:nvSpPr>
        <p:spPr bwMode="auto">
          <a:xfrm>
            <a:off x="5953125" y="4894263"/>
            <a:ext cx="601663" cy="336550"/>
          </a:xfrm>
          <a:prstGeom prst="rect">
            <a:avLst/>
          </a:prstGeom>
          <a:noFill/>
          <a:ln w="9525">
            <a:noFill/>
            <a:miter lim="800000"/>
            <a:headEnd/>
            <a:tailEnd/>
          </a:ln>
        </p:spPr>
        <p:txBody>
          <a:bodyPr wrap="none">
            <a:spAutoFit/>
          </a:bodyPr>
          <a:lstStyle/>
          <a:p>
            <a:r>
              <a:rPr lang="es-ES_tradnl" sz="1600" b="1">
                <a:latin typeface="Arial" charset="0"/>
              </a:rPr>
              <a:t>Luis</a:t>
            </a:r>
            <a:endParaRPr lang="es-ES" sz="1600" b="1">
              <a:latin typeface="Arial" charset="0"/>
            </a:endParaRPr>
          </a:p>
        </p:txBody>
      </p:sp>
      <p:grpSp>
        <p:nvGrpSpPr>
          <p:cNvPr id="2" name="Group 15"/>
          <p:cNvGrpSpPr>
            <a:grpSpLocks/>
          </p:cNvGrpSpPr>
          <p:nvPr/>
        </p:nvGrpSpPr>
        <p:grpSpPr bwMode="auto">
          <a:xfrm>
            <a:off x="2919413" y="2182813"/>
            <a:ext cx="1295400" cy="581025"/>
            <a:chOff x="1728" y="1584"/>
            <a:chExt cx="816" cy="366"/>
          </a:xfrm>
        </p:grpSpPr>
        <p:sp>
          <p:nvSpPr>
            <p:cNvPr id="6199" name="Line 16"/>
            <p:cNvSpPr>
              <a:spLocks noChangeShapeType="1"/>
            </p:cNvSpPr>
            <p:nvPr/>
          </p:nvSpPr>
          <p:spPr bwMode="auto">
            <a:xfrm>
              <a:off x="2064" y="1776"/>
              <a:ext cx="480" cy="0"/>
            </a:xfrm>
            <a:prstGeom prst="line">
              <a:avLst/>
            </a:prstGeom>
            <a:noFill/>
            <a:ln w="9525">
              <a:solidFill>
                <a:schemeClr val="tx1"/>
              </a:solidFill>
              <a:round/>
              <a:headEnd/>
              <a:tailEnd/>
            </a:ln>
          </p:spPr>
          <p:txBody>
            <a:bodyPr/>
            <a:lstStyle/>
            <a:p>
              <a:endParaRPr lang="es-ES"/>
            </a:p>
          </p:txBody>
        </p:sp>
        <p:pic>
          <p:nvPicPr>
            <p:cNvPr id="6200" name="Picture 17"/>
            <p:cNvPicPr>
              <a:picLocks noChangeArrowheads="1"/>
            </p:cNvPicPr>
            <p:nvPr/>
          </p:nvPicPr>
          <p:blipFill>
            <a:blip r:embed="rId4" cstate="print"/>
            <a:srcRect/>
            <a:stretch>
              <a:fillRect/>
            </a:stretch>
          </p:blipFill>
          <p:spPr bwMode="auto">
            <a:xfrm>
              <a:off x="1728" y="1584"/>
              <a:ext cx="506" cy="366"/>
            </a:xfrm>
            <a:prstGeom prst="rect">
              <a:avLst/>
            </a:prstGeom>
            <a:noFill/>
            <a:ln w="12700">
              <a:noFill/>
              <a:miter lim="800000"/>
              <a:headEnd/>
              <a:tailEnd/>
            </a:ln>
          </p:spPr>
        </p:pic>
      </p:grpSp>
      <p:pic>
        <p:nvPicPr>
          <p:cNvPr id="992274" name="Picture 18" descr="Woman"/>
          <p:cNvPicPr>
            <a:picLocks noChangeAspect="1" noChangeArrowheads="1"/>
          </p:cNvPicPr>
          <p:nvPr/>
        </p:nvPicPr>
        <p:blipFill>
          <a:blip r:embed="rId5" cstate="print"/>
          <a:srcRect/>
          <a:stretch>
            <a:fillRect/>
          </a:stretch>
        </p:blipFill>
        <p:spPr bwMode="auto">
          <a:xfrm>
            <a:off x="1676400" y="1573213"/>
            <a:ext cx="477838" cy="1676400"/>
          </a:xfrm>
          <a:prstGeom prst="rect">
            <a:avLst/>
          </a:prstGeom>
          <a:noFill/>
          <a:ln w="9525">
            <a:noFill/>
            <a:miter lim="800000"/>
            <a:headEnd/>
            <a:tailEnd/>
          </a:ln>
        </p:spPr>
      </p:pic>
      <p:pic>
        <p:nvPicPr>
          <p:cNvPr id="6160" name="Picture 19"/>
          <p:cNvPicPr>
            <a:picLocks noChangeArrowheads="1"/>
          </p:cNvPicPr>
          <p:nvPr/>
        </p:nvPicPr>
        <p:blipFill>
          <a:blip r:embed="rId6" cstate="print"/>
          <a:srcRect/>
          <a:stretch>
            <a:fillRect/>
          </a:stretch>
        </p:blipFill>
        <p:spPr bwMode="auto">
          <a:xfrm>
            <a:off x="3989388" y="1954213"/>
            <a:ext cx="682625" cy="952500"/>
          </a:xfrm>
          <a:prstGeom prst="rect">
            <a:avLst/>
          </a:prstGeom>
          <a:noFill/>
          <a:ln w="12700">
            <a:noFill/>
            <a:miter lim="800000"/>
            <a:headEnd/>
            <a:tailEnd/>
          </a:ln>
        </p:spPr>
      </p:pic>
      <p:pic>
        <p:nvPicPr>
          <p:cNvPr id="992276" name="Picture 20" descr="Woman"/>
          <p:cNvPicPr>
            <a:picLocks noChangeAspect="1" noChangeArrowheads="1"/>
          </p:cNvPicPr>
          <p:nvPr/>
        </p:nvPicPr>
        <p:blipFill>
          <a:blip r:embed="rId5" cstate="print"/>
          <a:srcRect/>
          <a:stretch>
            <a:fillRect/>
          </a:stretch>
        </p:blipFill>
        <p:spPr bwMode="auto">
          <a:xfrm>
            <a:off x="2198688" y="4240213"/>
            <a:ext cx="87312" cy="304800"/>
          </a:xfrm>
          <a:prstGeom prst="rect">
            <a:avLst/>
          </a:prstGeom>
          <a:noFill/>
          <a:ln w="9525">
            <a:noFill/>
            <a:miter lim="800000"/>
            <a:headEnd/>
            <a:tailEnd/>
          </a:ln>
        </p:spPr>
      </p:pic>
      <p:pic>
        <p:nvPicPr>
          <p:cNvPr id="992277" name="Picture 21" descr="Woman"/>
          <p:cNvPicPr>
            <a:picLocks noChangeAspect="1" noChangeArrowheads="1"/>
          </p:cNvPicPr>
          <p:nvPr/>
        </p:nvPicPr>
        <p:blipFill>
          <a:blip r:embed="rId5" cstate="print"/>
          <a:srcRect/>
          <a:stretch>
            <a:fillRect/>
          </a:stretch>
        </p:blipFill>
        <p:spPr bwMode="auto">
          <a:xfrm>
            <a:off x="4391025" y="4240213"/>
            <a:ext cx="87313" cy="304800"/>
          </a:xfrm>
          <a:prstGeom prst="rect">
            <a:avLst/>
          </a:prstGeom>
          <a:noFill/>
          <a:ln w="9525">
            <a:noFill/>
            <a:miter lim="800000"/>
            <a:headEnd/>
            <a:tailEnd/>
          </a:ln>
        </p:spPr>
      </p:pic>
      <p:sp>
        <p:nvSpPr>
          <p:cNvPr id="6163" name="Line 22"/>
          <p:cNvSpPr>
            <a:spLocks noChangeShapeType="1"/>
          </p:cNvSpPr>
          <p:nvPr/>
        </p:nvSpPr>
        <p:spPr bwMode="auto">
          <a:xfrm rot="5400000" flipH="1">
            <a:off x="4171950" y="1638301"/>
            <a:ext cx="15875" cy="4000500"/>
          </a:xfrm>
          <a:prstGeom prst="line">
            <a:avLst/>
          </a:prstGeom>
          <a:noFill/>
          <a:ln w="25400">
            <a:solidFill>
              <a:schemeClr val="accent2"/>
            </a:solidFill>
            <a:round/>
            <a:headEnd/>
            <a:tailEnd/>
          </a:ln>
        </p:spPr>
        <p:txBody>
          <a:bodyPr/>
          <a:lstStyle/>
          <a:p>
            <a:endParaRPr lang="es-ES"/>
          </a:p>
        </p:txBody>
      </p:sp>
      <p:sp>
        <p:nvSpPr>
          <p:cNvPr id="6164" name="Text Box 23"/>
          <p:cNvSpPr txBox="1">
            <a:spLocks noChangeArrowheads="1"/>
          </p:cNvSpPr>
          <p:nvPr/>
        </p:nvSpPr>
        <p:spPr bwMode="auto">
          <a:xfrm>
            <a:off x="1524000" y="5307013"/>
            <a:ext cx="1604963" cy="304800"/>
          </a:xfrm>
          <a:prstGeom prst="rect">
            <a:avLst/>
          </a:prstGeom>
          <a:noFill/>
          <a:ln w="9525">
            <a:noFill/>
            <a:miter lim="800000"/>
            <a:headEnd/>
            <a:tailEnd/>
          </a:ln>
        </p:spPr>
        <p:txBody>
          <a:bodyPr wrap="none">
            <a:spAutoFit/>
          </a:bodyPr>
          <a:lstStyle/>
          <a:p>
            <a:r>
              <a:rPr lang="es-ES" sz="1400" b="1">
                <a:latin typeface="Arial" charset="0"/>
              </a:rPr>
              <a:t>0000.E85A.CA6D</a:t>
            </a:r>
          </a:p>
        </p:txBody>
      </p:sp>
      <p:sp>
        <p:nvSpPr>
          <p:cNvPr id="6165" name="Text Box 24"/>
          <p:cNvSpPr txBox="1">
            <a:spLocks noChangeArrowheads="1"/>
          </p:cNvSpPr>
          <p:nvPr/>
        </p:nvSpPr>
        <p:spPr bwMode="auto">
          <a:xfrm>
            <a:off x="3640138" y="5307013"/>
            <a:ext cx="1524000" cy="304800"/>
          </a:xfrm>
          <a:prstGeom prst="rect">
            <a:avLst/>
          </a:prstGeom>
          <a:noFill/>
          <a:ln w="9525">
            <a:noFill/>
            <a:miter lim="800000"/>
            <a:headEnd/>
            <a:tailEnd/>
          </a:ln>
        </p:spPr>
        <p:txBody>
          <a:bodyPr wrap="none">
            <a:spAutoFit/>
          </a:bodyPr>
          <a:lstStyle/>
          <a:p>
            <a:r>
              <a:rPr lang="es-ES" sz="1400" b="1">
                <a:latin typeface="Arial" charset="0"/>
              </a:rPr>
              <a:t>0001.02CD.8397</a:t>
            </a:r>
          </a:p>
        </p:txBody>
      </p:sp>
      <p:sp>
        <p:nvSpPr>
          <p:cNvPr id="6166" name="Text Box 25"/>
          <p:cNvSpPr txBox="1">
            <a:spLocks noChangeArrowheads="1"/>
          </p:cNvSpPr>
          <p:nvPr/>
        </p:nvSpPr>
        <p:spPr bwMode="auto">
          <a:xfrm>
            <a:off x="5435600" y="5307013"/>
            <a:ext cx="1584325" cy="304800"/>
          </a:xfrm>
          <a:prstGeom prst="rect">
            <a:avLst/>
          </a:prstGeom>
          <a:noFill/>
          <a:ln w="9525">
            <a:noFill/>
            <a:miter lim="800000"/>
            <a:headEnd/>
            <a:tailEnd/>
          </a:ln>
        </p:spPr>
        <p:txBody>
          <a:bodyPr wrap="none">
            <a:spAutoFit/>
          </a:bodyPr>
          <a:lstStyle/>
          <a:p>
            <a:r>
              <a:rPr lang="es-ES" sz="1400" b="1">
                <a:latin typeface="Arial" charset="0"/>
              </a:rPr>
              <a:t>0001.02CC.4DD5</a:t>
            </a:r>
          </a:p>
        </p:txBody>
      </p:sp>
      <p:grpSp>
        <p:nvGrpSpPr>
          <p:cNvPr id="3" name="Group 26"/>
          <p:cNvGrpSpPr>
            <a:grpSpLocks/>
          </p:cNvGrpSpPr>
          <p:nvPr/>
        </p:nvGrpSpPr>
        <p:grpSpPr bwMode="auto">
          <a:xfrm>
            <a:off x="4295775" y="2563813"/>
            <a:ext cx="3509963" cy="698500"/>
            <a:chOff x="2595" y="1824"/>
            <a:chExt cx="2211" cy="440"/>
          </a:xfrm>
        </p:grpSpPr>
        <p:grpSp>
          <p:nvGrpSpPr>
            <p:cNvPr id="6193" name="Group 27"/>
            <p:cNvGrpSpPr>
              <a:grpSpLocks/>
            </p:cNvGrpSpPr>
            <p:nvPr/>
          </p:nvGrpSpPr>
          <p:grpSpPr bwMode="auto">
            <a:xfrm>
              <a:off x="2595" y="2064"/>
              <a:ext cx="237" cy="200"/>
              <a:chOff x="2736" y="2064"/>
              <a:chExt cx="237" cy="200"/>
            </a:xfrm>
          </p:grpSpPr>
          <p:sp>
            <p:nvSpPr>
              <p:cNvPr id="6196" name="Rectangle 28"/>
              <p:cNvSpPr>
                <a:spLocks noChangeArrowheads="1"/>
              </p:cNvSpPr>
              <p:nvPr/>
            </p:nvSpPr>
            <p:spPr bwMode="auto">
              <a:xfrm>
                <a:off x="2781" y="2102"/>
                <a:ext cx="192" cy="96"/>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6197" name="Text Box 29"/>
              <p:cNvSpPr txBox="1">
                <a:spLocks noChangeArrowheads="1"/>
              </p:cNvSpPr>
              <p:nvPr/>
            </p:nvSpPr>
            <p:spPr bwMode="auto">
              <a:xfrm>
                <a:off x="2736"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198" name="Line 30"/>
              <p:cNvSpPr>
                <a:spLocks noChangeShapeType="1"/>
              </p:cNvSpPr>
              <p:nvPr/>
            </p:nvSpPr>
            <p:spPr bwMode="auto">
              <a:xfrm rot="5400000">
                <a:off x="2854" y="2240"/>
                <a:ext cx="48" cy="0"/>
              </a:xfrm>
              <a:prstGeom prst="line">
                <a:avLst/>
              </a:prstGeom>
              <a:noFill/>
              <a:ln w="9525">
                <a:solidFill>
                  <a:schemeClr val="tx1"/>
                </a:solidFill>
                <a:round/>
                <a:headEnd/>
                <a:tailEnd type="triangle" w="med" len="med"/>
              </a:ln>
            </p:spPr>
            <p:txBody>
              <a:bodyPr/>
              <a:lstStyle/>
              <a:p>
                <a:endParaRPr lang="es-ES"/>
              </a:p>
            </p:txBody>
          </p:sp>
        </p:grpSp>
        <p:sp>
          <p:nvSpPr>
            <p:cNvPr id="6194" name="Line 31"/>
            <p:cNvSpPr>
              <a:spLocks noChangeShapeType="1"/>
            </p:cNvSpPr>
            <p:nvPr/>
          </p:nvSpPr>
          <p:spPr bwMode="auto">
            <a:xfrm flipH="1">
              <a:off x="2880" y="1968"/>
              <a:ext cx="384" cy="144"/>
            </a:xfrm>
            <a:prstGeom prst="line">
              <a:avLst/>
            </a:prstGeom>
            <a:noFill/>
            <a:ln w="9525">
              <a:solidFill>
                <a:schemeClr val="tx1"/>
              </a:solidFill>
              <a:round/>
              <a:headEnd/>
              <a:tailEnd type="triangle" w="med" len="med"/>
            </a:ln>
          </p:spPr>
          <p:txBody>
            <a:bodyPr/>
            <a:lstStyle/>
            <a:p>
              <a:endParaRPr lang="es-ES"/>
            </a:p>
          </p:txBody>
        </p:sp>
        <p:sp>
          <p:nvSpPr>
            <p:cNvPr id="6195" name="Text Box 32"/>
            <p:cNvSpPr txBox="1">
              <a:spLocks noChangeArrowheads="1"/>
            </p:cNvSpPr>
            <p:nvPr/>
          </p:nvSpPr>
          <p:spPr bwMode="auto">
            <a:xfrm>
              <a:off x="3207" y="1824"/>
              <a:ext cx="1599" cy="326"/>
            </a:xfrm>
            <a:prstGeom prst="rect">
              <a:avLst/>
            </a:prstGeom>
            <a:noFill/>
            <a:ln w="9525">
              <a:noFill/>
              <a:miter lim="800000"/>
              <a:headEnd/>
              <a:tailEnd/>
            </a:ln>
          </p:spPr>
          <p:txBody>
            <a:bodyPr wrap="none">
              <a:spAutoFit/>
            </a:bodyPr>
            <a:lstStyle/>
            <a:p>
              <a:pPr algn="ctr"/>
              <a:r>
                <a:rPr lang="es-ES" sz="1400" b="1">
                  <a:latin typeface="Arial" charset="0"/>
                </a:rPr>
                <a:t>Dir.Origen: 0000.102C.D832</a:t>
              </a:r>
            </a:p>
            <a:p>
              <a:pPr algn="ctr"/>
              <a:r>
                <a:rPr lang="es-ES" sz="1400" b="1">
                  <a:latin typeface="Arial" charset="0"/>
                </a:rPr>
                <a:t>Dir.Destino: 0100.5E00.0001</a:t>
              </a:r>
            </a:p>
          </p:txBody>
        </p:sp>
      </p:grpSp>
      <p:sp>
        <p:nvSpPr>
          <p:cNvPr id="6168" name="Text Box 33"/>
          <p:cNvSpPr txBox="1">
            <a:spLocks noChangeArrowheads="1"/>
          </p:cNvSpPr>
          <p:nvPr/>
        </p:nvSpPr>
        <p:spPr bwMode="auto">
          <a:xfrm>
            <a:off x="3681413" y="1573213"/>
            <a:ext cx="1524000" cy="304800"/>
          </a:xfrm>
          <a:prstGeom prst="rect">
            <a:avLst/>
          </a:prstGeom>
          <a:noFill/>
          <a:ln w="9525">
            <a:noFill/>
            <a:miter lim="800000"/>
            <a:headEnd/>
            <a:tailEnd/>
          </a:ln>
        </p:spPr>
        <p:txBody>
          <a:bodyPr wrap="none">
            <a:spAutoFit/>
          </a:bodyPr>
          <a:lstStyle/>
          <a:p>
            <a:r>
              <a:rPr lang="es-ES" sz="1400" b="1">
                <a:latin typeface="Arial" charset="0"/>
              </a:rPr>
              <a:t>0000.102C.D832</a:t>
            </a:r>
          </a:p>
        </p:txBody>
      </p:sp>
      <p:sp>
        <p:nvSpPr>
          <p:cNvPr id="992290" name="Text Box 34"/>
          <p:cNvSpPr txBox="1">
            <a:spLocks noChangeArrowheads="1"/>
          </p:cNvSpPr>
          <p:nvPr/>
        </p:nvSpPr>
        <p:spPr bwMode="auto">
          <a:xfrm>
            <a:off x="5075238" y="1954213"/>
            <a:ext cx="2881312" cy="304800"/>
          </a:xfrm>
          <a:prstGeom prst="rect">
            <a:avLst/>
          </a:prstGeom>
          <a:noFill/>
          <a:ln w="9525">
            <a:noFill/>
            <a:miter lim="800000"/>
            <a:headEnd/>
            <a:tailEnd/>
          </a:ln>
        </p:spPr>
        <p:txBody>
          <a:bodyPr wrap="none">
            <a:spAutoFit/>
          </a:bodyPr>
          <a:lstStyle/>
          <a:p>
            <a:r>
              <a:rPr lang="es-ES" sz="1400" b="1">
                <a:latin typeface="Arial" charset="0"/>
              </a:rPr>
              <a:t>Grupo Multicast 0100.5E00.0001</a:t>
            </a:r>
          </a:p>
        </p:txBody>
      </p:sp>
      <p:sp>
        <p:nvSpPr>
          <p:cNvPr id="992291" name="Text Box 35"/>
          <p:cNvSpPr txBox="1">
            <a:spLocks noChangeArrowheads="1"/>
          </p:cNvSpPr>
          <p:nvPr/>
        </p:nvSpPr>
        <p:spPr bwMode="auto">
          <a:xfrm>
            <a:off x="1524000" y="6069013"/>
            <a:ext cx="1484313" cy="304800"/>
          </a:xfrm>
          <a:prstGeom prst="rect">
            <a:avLst/>
          </a:prstGeom>
          <a:noFill/>
          <a:ln w="9525">
            <a:noFill/>
            <a:miter lim="800000"/>
            <a:headEnd/>
            <a:tailEnd/>
          </a:ln>
        </p:spPr>
        <p:txBody>
          <a:bodyPr wrap="none">
            <a:spAutoFit/>
          </a:bodyPr>
          <a:lstStyle/>
          <a:p>
            <a:r>
              <a:rPr lang="es-ES" sz="1400" b="1">
                <a:latin typeface="Arial" charset="0"/>
              </a:rPr>
              <a:t>0100.5E00.0001</a:t>
            </a:r>
          </a:p>
        </p:txBody>
      </p:sp>
      <p:sp>
        <p:nvSpPr>
          <p:cNvPr id="992292" name="Text Box 36"/>
          <p:cNvSpPr txBox="1">
            <a:spLocks noChangeArrowheads="1"/>
          </p:cNvSpPr>
          <p:nvPr/>
        </p:nvSpPr>
        <p:spPr bwMode="auto">
          <a:xfrm>
            <a:off x="3621088" y="6069013"/>
            <a:ext cx="1484312" cy="304800"/>
          </a:xfrm>
          <a:prstGeom prst="rect">
            <a:avLst/>
          </a:prstGeom>
          <a:noFill/>
          <a:ln w="9525">
            <a:noFill/>
            <a:miter lim="800000"/>
            <a:headEnd/>
            <a:tailEnd/>
          </a:ln>
        </p:spPr>
        <p:txBody>
          <a:bodyPr wrap="none">
            <a:spAutoFit/>
          </a:bodyPr>
          <a:lstStyle/>
          <a:p>
            <a:r>
              <a:rPr lang="es-ES" sz="1400" b="1">
                <a:latin typeface="Arial" charset="0"/>
              </a:rPr>
              <a:t>0100.5E00.0001</a:t>
            </a:r>
          </a:p>
        </p:txBody>
      </p:sp>
      <p:sp>
        <p:nvSpPr>
          <p:cNvPr id="6172" name="AutoShape 37"/>
          <p:cNvSpPr>
            <a:spLocks/>
          </p:cNvSpPr>
          <p:nvPr/>
        </p:nvSpPr>
        <p:spPr bwMode="auto">
          <a:xfrm>
            <a:off x="1447800" y="5230813"/>
            <a:ext cx="76200" cy="1143000"/>
          </a:xfrm>
          <a:prstGeom prst="leftBrace">
            <a:avLst>
              <a:gd name="adj1" fmla="val 125000"/>
              <a:gd name="adj2" fmla="val 50000"/>
            </a:avLst>
          </a:prstGeom>
          <a:noFill/>
          <a:ln w="9525">
            <a:solidFill>
              <a:schemeClr val="tx1"/>
            </a:solidFill>
            <a:round/>
            <a:headEnd/>
            <a:tailEnd/>
          </a:ln>
        </p:spPr>
        <p:txBody>
          <a:bodyPr wrap="none" anchor="ctr"/>
          <a:lstStyle/>
          <a:p>
            <a:endParaRPr lang="es-ES"/>
          </a:p>
        </p:txBody>
      </p:sp>
      <p:sp>
        <p:nvSpPr>
          <p:cNvPr id="6173" name="Text Box 38"/>
          <p:cNvSpPr txBox="1">
            <a:spLocks noChangeArrowheads="1"/>
          </p:cNvSpPr>
          <p:nvPr/>
        </p:nvSpPr>
        <p:spPr bwMode="auto">
          <a:xfrm>
            <a:off x="228600" y="5354638"/>
            <a:ext cx="1295400" cy="942975"/>
          </a:xfrm>
          <a:prstGeom prst="rect">
            <a:avLst/>
          </a:prstGeom>
          <a:noFill/>
          <a:ln w="9525">
            <a:noFill/>
            <a:miter lim="800000"/>
            <a:headEnd/>
            <a:tailEnd/>
          </a:ln>
        </p:spPr>
        <p:txBody>
          <a:bodyPr>
            <a:spAutoFit/>
          </a:bodyPr>
          <a:lstStyle/>
          <a:p>
            <a:pPr algn="ctr"/>
            <a:r>
              <a:rPr lang="es-ES" sz="1400" b="1">
                <a:latin typeface="Arial" charset="0"/>
              </a:rPr>
              <a:t>Direcciones capturadas por la tarjeta de red</a:t>
            </a:r>
          </a:p>
        </p:txBody>
      </p:sp>
      <p:sp>
        <p:nvSpPr>
          <p:cNvPr id="992295" name="Text Box 39"/>
          <p:cNvSpPr txBox="1">
            <a:spLocks noChangeArrowheads="1"/>
          </p:cNvSpPr>
          <p:nvPr/>
        </p:nvSpPr>
        <p:spPr bwMode="auto">
          <a:xfrm>
            <a:off x="7162800" y="3429000"/>
            <a:ext cx="1828800" cy="2432050"/>
          </a:xfrm>
          <a:prstGeom prst="rect">
            <a:avLst/>
          </a:prstGeom>
          <a:noFill/>
          <a:ln w="9525">
            <a:noFill/>
            <a:miter lim="800000"/>
            <a:headEnd/>
            <a:tailEnd/>
          </a:ln>
        </p:spPr>
        <p:txBody>
          <a:bodyPr>
            <a:spAutoFit/>
          </a:bodyPr>
          <a:lstStyle/>
          <a:p>
            <a:pPr algn="ctr"/>
            <a:r>
              <a:rPr lang="es-ES" sz="1400" b="1">
                <a:latin typeface="Arial" charset="0"/>
              </a:rPr>
              <a:t>En la LAN todos los equipos reciben todo el tráfico multicast, estén  o no interesados</a:t>
            </a:r>
          </a:p>
          <a:p>
            <a:pPr algn="ctr"/>
            <a:endParaRPr lang="es-ES" sz="1400" b="1">
              <a:latin typeface="Arial" charset="0"/>
            </a:endParaRPr>
          </a:p>
          <a:p>
            <a:pPr algn="ctr"/>
            <a:r>
              <a:rPr lang="es-ES" sz="1400" b="1">
                <a:latin typeface="Arial" charset="0"/>
              </a:rPr>
              <a:t>Afortunadamente la tarjeta de red descarta el que no nos interesa</a:t>
            </a:r>
          </a:p>
        </p:txBody>
      </p:sp>
      <p:grpSp>
        <p:nvGrpSpPr>
          <p:cNvPr id="5" name="Group 40"/>
          <p:cNvGrpSpPr>
            <a:grpSpLocks/>
          </p:cNvGrpSpPr>
          <p:nvPr/>
        </p:nvGrpSpPr>
        <p:grpSpPr bwMode="auto">
          <a:xfrm>
            <a:off x="4419600" y="3694113"/>
            <a:ext cx="376238" cy="317500"/>
            <a:chOff x="2736" y="2064"/>
            <a:chExt cx="237" cy="200"/>
          </a:xfrm>
        </p:grpSpPr>
        <p:sp>
          <p:nvSpPr>
            <p:cNvPr id="6190" name="Rectangle 41"/>
            <p:cNvSpPr>
              <a:spLocks noChangeArrowheads="1"/>
            </p:cNvSpPr>
            <p:nvPr/>
          </p:nvSpPr>
          <p:spPr bwMode="auto">
            <a:xfrm>
              <a:off x="2781" y="2102"/>
              <a:ext cx="192" cy="96"/>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6191" name="Text Box 42"/>
            <p:cNvSpPr txBox="1">
              <a:spLocks noChangeArrowheads="1"/>
            </p:cNvSpPr>
            <p:nvPr/>
          </p:nvSpPr>
          <p:spPr bwMode="auto">
            <a:xfrm>
              <a:off x="2736"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192" name="Line 43"/>
            <p:cNvSpPr>
              <a:spLocks noChangeShapeType="1"/>
            </p:cNvSpPr>
            <p:nvPr/>
          </p:nvSpPr>
          <p:spPr bwMode="auto">
            <a:xfrm rot="5400000">
              <a:off x="2854"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6" name="Group 44"/>
          <p:cNvGrpSpPr>
            <a:grpSpLocks/>
          </p:cNvGrpSpPr>
          <p:nvPr/>
        </p:nvGrpSpPr>
        <p:grpSpPr bwMode="auto">
          <a:xfrm>
            <a:off x="2209800" y="3706813"/>
            <a:ext cx="376238" cy="317500"/>
            <a:chOff x="2736" y="2064"/>
            <a:chExt cx="237" cy="200"/>
          </a:xfrm>
        </p:grpSpPr>
        <p:sp>
          <p:nvSpPr>
            <p:cNvPr id="6187" name="Rectangle 45"/>
            <p:cNvSpPr>
              <a:spLocks noChangeArrowheads="1"/>
            </p:cNvSpPr>
            <p:nvPr/>
          </p:nvSpPr>
          <p:spPr bwMode="auto">
            <a:xfrm>
              <a:off x="2781" y="2102"/>
              <a:ext cx="192" cy="96"/>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6188" name="Text Box 46"/>
            <p:cNvSpPr txBox="1">
              <a:spLocks noChangeArrowheads="1"/>
            </p:cNvSpPr>
            <p:nvPr/>
          </p:nvSpPr>
          <p:spPr bwMode="auto">
            <a:xfrm>
              <a:off x="2736"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189" name="Line 47"/>
            <p:cNvSpPr>
              <a:spLocks noChangeShapeType="1"/>
            </p:cNvSpPr>
            <p:nvPr/>
          </p:nvSpPr>
          <p:spPr bwMode="auto">
            <a:xfrm rot="5400000">
              <a:off x="2854" y="2240"/>
              <a:ext cx="48" cy="0"/>
            </a:xfrm>
            <a:prstGeom prst="line">
              <a:avLst/>
            </a:prstGeom>
            <a:noFill/>
            <a:ln w="9525">
              <a:solidFill>
                <a:schemeClr val="tx1"/>
              </a:solidFill>
              <a:round/>
              <a:headEnd/>
              <a:tailEnd type="triangle" w="med" len="med"/>
            </a:ln>
          </p:spPr>
          <p:txBody>
            <a:bodyPr/>
            <a:lstStyle/>
            <a:p>
              <a:endParaRPr lang="es-ES"/>
            </a:p>
          </p:txBody>
        </p:sp>
      </p:grpSp>
      <p:sp>
        <p:nvSpPr>
          <p:cNvPr id="6177" name="Text Box 48"/>
          <p:cNvSpPr txBox="1">
            <a:spLocks noChangeArrowheads="1"/>
          </p:cNvSpPr>
          <p:nvPr/>
        </p:nvSpPr>
        <p:spPr bwMode="auto">
          <a:xfrm>
            <a:off x="1541463" y="5688013"/>
            <a:ext cx="1577975" cy="304800"/>
          </a:xfrm>
          <a:prstGeom prst="rect">
            <a:avLst/>
          </a:prstGeom>
          <a:noFill/>
          <a:ln w="9525">
            <a:noFill/>
            <a:miter lim="800000"/>
            <a:headEnd/>
            <a:tailEnd/>
          </a:ln>
        </p:spPr>
        <p:txBody>
          <a:bodyPr wrap="none">
            <a:spAutoFit/>
          </a:bodyPr>
          <a:lstStyle/>
          <a:p>
            <a:r>
              <a:rPr lang="es-ES" sz="1400" b="1">
                <a:latin typeface="Arial" charset="0"/>
              </a:rPr>
              <a:t>FFFF.FFFF.FFFF</a:t>
            </a:r>
          </a:p>
        </p:txBody>
      </p:sp>
      <p:sp>
        <p:nvSpPr>
          <p:cNvPr id="6178" name="Text Box 49"/>
          <p:cNvSpPr txBox="1">
            <a:spLocks noChangeArrowheads="1"/>
          </p:cNvSpPr>
          <p:nvPr/>
        </p:nvSpPr>
        <p:spPr bwMode="auto">
          <a:xfrm>
            <a:off x="3625850" y="5688013"/>
            <a:ext cx="1577975" cy="304800"/>
          </a:xfrm>
          <a:prstGeom prst="rect">
            <a:avLst/>
          </a:prstGeom>
          <a:noFill/>
          <a:ln w="9525">
            <a:noFill/>
            <a:miter lim="800000"/>
            <a:headEnd/>
            <a:tailEnd/>
          </a:ln>
        </p:spPr>
        <p:txBody>
          <a:bodyPr wrap="none">
            <a:spAutoFit/>
          </a:bodyPr>
          <a:lstStyle/>
          <a:p>
            <a:r>
              <a:rPr lang="es-ES" sz="1400" b="1">
                <a:latin typeface="Arial" charset="0"/>
              </a:rPr>
              <a:t>FFFF.FFFF.FFFF</a:t>
            </a:r>
          </a:p>
        </p:txBody>
      </p:sp>
      <p:sp>
        <p:nvSpPr>
          <p:cNvPr id="6179" name="Text Box 50"/>
          <p:cNvSpPr txBox="1">
            <a:spLocks noChangeArrowheads="1"/>
          </p:cNvSpPr>
          <p:nvPr/>
        </p:nvSpPr>
        <p:spPr bwMode="auto">
          <a:xfrm>
            <a:off x="5437188" y="5688013"/>
            <a:ext cx="1577975" cy="304800"/>
          </a:xfrm>
          <a:prstGeom prst="rect">
            <a:avLst/>
          </a:prstGeom>
          <a:noFill/>
          <a:ln w="9525">
            <a:noFill/>
            <a:miter lim="800000"/>
            <a:headEnd/>
            <a:tailEnd/>
          </a:ln>
        </p:spPr>
        <p:txBody>
          <a:bodyPr wrap="none">
            <a:spAutoFit/>
          </a:bodyPr>
          <a:lstStyle/>
          <a:p>
            <a:r>
              <a:rPr lang="es-ES" sz="1400" b="1">
                <a:latin typeface="Arial" charset="0"/>
              </a:rPr>
              <a:t>FFFF.FFFF.FFFF</a:t>
            </a:r>
          </a:p>
        </p:txBody>
      </p:sp>
      <p:sp>
        <p:nvSpPr>
          <p:cNvPr id="992307" name="Text Box 51"/>
          <p:cNvSpPr txBox="1">
            <a:spLocks noChangeArrowheads="1"/>
          </p:cNvSpPr>
          <p:nvPr/>
        </p:nvSpPr>
        <p:spPr bwMode="auto">
          <a:xfrm>
            <a:off x="409575" y="4240213"/>
            <a:ext cx="1493838"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Join</a:t>
            </a:r>
          </a:p>
          <a:p>
            <a:pPr algn="ctr"/>
            <a:r>
              <a:rPr lang="es-ES" sz="1400" b="1">
                <a:latin typeface="Arial" charset="0"/>
              </a:rPr>
              <a:t>0100.5E00.0001</a:t>
            </a:r>
          </a:p>
        </p:txBody>
      </p:sp>
      <p:sp>
        <p:nvSpPr>
          <p:cNvPr id="992308" name="Text Box 52"/>
          <p:cNvSpPr txBox="1">
            <a:spLocks noChangeArrowheads="1"/>
          </p:cNvSpPr>
          <p:nvPr/>
        </p:nvSpPr>
        <p:spPr bwMode="auto">
          <a:xfrm>
            <a:off x="2555875" y="4246563"/>
            <a:ext cx="1493838"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Join</a:t>
            </a:r>
          </a:p>
          <a:p>
            <a:pPr algn="ctr"/>
            <a:r>
              <a:rPr lang="es-ES" sz="1400" b="1">
                <a:latin typeface="Arial" charset="0"/>
              </a:rPr>
              <a:t>0100.5E00.0001</a:t>
            </a:r>
          </a:p>
        </p:txBody>
      </p:sp>
      <p:grpSp>
        <p:nvGrpSpPr>
          <p:cNvPr id="7" name="Group 53"/>
          <p:cNvGrpSpPr>
            <a:grpSpLocks/>
          </p:cNvGrpSpPr>
          <p:nvPr/>
        </p:nvGrpSpPr>
        <p:grpSpPr bwMode="auto">
          <a:xfrm>
            <a:off x="6230938" y="3670300"/>
            <a:ext cx="376237" cy="317500"/>
            <a:chOff x="2736" y="2064"/>
            <a:chExt cx="237" cy="200"/>
          </a:xfrm>
        </p:grpSpPr>
        <p:sp>
          <p:nvSpPr>
            <p:cNvPr id="6184" name="Rectangle 54"/>
            <p:cNvSpPr>
              <a:spLocks noChangeArrowheads="1"/>
            </p:cNvSpPr>
            <p:nvPr/>
          </p:nvSpPr>
          <p:spPr bwMode="auto">
            <a:xfrm>
              <a:off x="2781" y="2102"/>
              <a:ext cx="192" cy="96"/>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6185" name="Text Box 55"/>
            <p:cNvSpPr txBox="1">
              <a:spLocks noChangeArrowheads="1"/>
            </p:cNvSpPr>
            <p:nvPr/>
          </p:nvSpPr>
          <p:spPr bwMode="auto">
            <a:xfrm>
              <a:off x="2736"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186" name="Line 56"/>
            <p:cNvSpPr>
              <a:spLocks noChangeShapeType="1"/>
            </p:cNvSpPr>
            <p:nvPr/>
          </p:nvSpPr>
          <p:spPr bwMode="auto">
            <a:xfrm rot="5400000">
              <a:off x="2854" y="2240"/>
              <a:ext cx="48" cy="0"/>
            </a:xfrm>
            <a:prstGeom prst="line">
              <a:avLst/>
            </a:prstGeom>
            <a:noFill/>
            <a:ln w="9525">
              <a:solidFill>
                <a:schemeClr val="tx1"/>
              </a:solidFill>
              <a:round/>
              <a:headEnd/>
              <a:tailEnd type="triangle" w="med" len="med"/>
            </a:ln>
          </p:spPr>
          <p:txBody>
            <a:bodyPr/>
            <a:lstStyle/>
            <a:p>
              <a:endParaRPr lang="es-ES"/>
            </a:p>
          </p:txBody>
        </p:sp>
      </p:grpSp>
      <p:pic>
        <p:nvPicPr>
          <p:cNvPr id="6183" name="Picture 2"/>
          <p:cNvPicPr>
            <a:picLocks noChangeAspect="1" noChangeArrowheads="1"/>
          </p:cNvPicPr>
          <p:nvPr/>
        </p:nvPicPr>
        <p:blipFill>
          <a:blip r:embed="rId7" cstate="print"/>
          <a:srcRect/>
          <a:stretch>
            <a:fillRect/>
          </a:stretch>
        </p:blipFill>
        <p:spPr bwMode="auto">
          <a:xfrm>
            <a:off x="3908425" y="3402013"/>
            <a:ext cx="735013" cy="387350"/>
          </a:xfrm>
          <a:prstGeom prst="rect">
            <a:avLst/>
          </a:prstGeom>
          <a:noFill/>
          <a:ln w="9525">
            <a:noFill/>
            <a:miter lim="800000"/>
            <a:headEnd/>
            <a:tailEnd/>
          </a:ln>
        </p:spPr>
      </p:pic>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992274"/>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992290"/>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0"/>
                                  </p:stCondLst>
                                  <p:childTnLst>
                                    <p:set>
                                      <p:cBhvr>
                                        <p:cTn id="15" dur="1" fill="hold">
                                          <p:stCondLst>
                                            <p:cond delay="499"/>
                                          </p:stCondLst>
                                        </p:cTn>
                                        <p:tgtEl>
                                          <p:spTgt spid="3"/>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499"/>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499"/>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9230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92291"/>
                                        </p:tgtEl>
                                        <p:attrNameLst>
                                          <p:attrName>style.visibility</p:attrName>
                                        </p:attrNameLst>
                                      </p:cBhvr>
                                      <p:to>
                                        <p:strVal val="visible"/>
                                      </p:to>
                                    </p:set>
                                  </p:childTnLst>
                                </p:cTn>
                              </p:par>
                            </p:childTnLst>
                          </p:cTn>
                        </p:par>
                        <p:par>
                          <p:cTn id="31" fill="hold">
                            <p:stCondLst>
                              <p:cond delay="500"/>
                            </p:stCondLst>
                            <p:childTnLst>
                              <p:par>
                                <p:cTn id="32" presetID="1" presetClass="entr" presetSubtype="0" fill="hold" nodeType="afterEffect">
                                  <p:stCondLst>
                                    <p:cond delay="0"/>
                                  </p:stCondLst>
                                  <p:childTnLst>
                                    <p:set>
                                      <p:cBhvr>
                                        <p:cTn id="33" dur="1" fill="hold">
                                          <p:stCondLst>
                                            <p:cond delay="499"/>
                                          </p:stCondLst>
                                        </p:cTn>
                                        <p:tgtEl>
                                          <p:spTgt spid="99227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992308"/>
                                        </p:tgtEl>
                                        <p:attrNameLst>
                                          <p:attrName>style.visibility</p:attrName>
                                        </p:attrNameLst>
                                      </p:cBhvr>
                                      <p:to>
                                        <p:strVal val="visible"/>
                                      </p:to>
                                    </p:set>
                                  </p:childTnLst>
                                </p:cTn>
                              </p:par>
                            </p:childTnLst>
                          </p:cTn>
                        </p:par>
                        <p:par>
                          <p:cTn id="38" fill="hold">
                            <p:stCondLst>
                              <p:cond delay="500"/>
                            </p:stCondLst>
                            <p:childTnLst>
                              <p:par>
                                <p:cTn id="39" presetID="1" presetClass="entr" presetSubtype="0" fill="hold" grpId="0" nodeType="afterEffect">
                                  <p:stCondLst>
                                    <p:cond delay="0"/>
                                  </p:stCondLst>
                                  <p:childTnLst>
                                    <p:set>
                                      <p:cBhvr>
                                        <p:cTn id="40" dur="1" fill="hold">
                                          <p:stCondLst>
                                            <p:cond delay="499"/>
                                          </p:stCondLst>
                                        </p:cTn>
                                        <p:tgtEl>
                                          <p:spTgt spid="992292"/>
                                        </p:tgtEl>
                                        <p:attrNameLst>
                                          <p:attrName>style.visibility</p:attrName>
                                        </p:attrNameLst>
                                      </p:cBhvr>
                                      <p:to>
                                        <p:strVal val="visible"/>
                                      </p:to>
                                    </p:set>
                                  </p:childTnLst>
                                </p:cTn>
                              </p:par>
                            </p:childTnLst>
                          </p:cTn>
                        </p:par>
                        <p:par>
                          <p:cTn id="41" fill="hold">
                            <p:stCondLst>
                              <p:cond delay="1000"/>
                            </p:stCondLst>
                            <p:childTnLst>
                              <p:par>
                                <p:cTn id="42" presetID="1" presetClass="entr" presetSubtype="0" fill="hold" nodeType="afterEffect">
                                  <p:stCondLst>
                                    <p:cond delay="0"/>
                                  </p:stCondLst>
                                  <p:childTnLst>
                                    <p:set>
                                      <p:cBhvr>
                                        <p:cTn id="43" dur="1" fill="hold">
                                          <p:stCondLst>
                                            <p:cond delay="499"/>
                                          </p:stCondLst>
                                        </p:cTn>
                                        <p:tgtEl>
                                          <p:spTgt spid="992277"/>
                                        </p:tgtEl>
                                        <p:attrNameLst>
                                          <p:attrName>style.visibility</p:attrName>
                                        </p:attrNameLst>
                                      </p:cBhvr>
                                      <p:to>
                                        <p:strVal val="visible"/>
                                      </p:to>
                                    </p:set>
                                  </p:childTnLst>
                                </p:cTn>
                              </p:par>
                            </p:childTnLst>
                          </p:cTn>
                        </p:par>
                        <p:par>
                          <p:cTn id="44" fill="hold">
                            <p:stCondLst>
                              <p:cond delay="1500"/>
                            </p:stCondLst>
                            <p:childTnLst>
                              <p:par>
                                <p:cTn id="45" presetID="1" presetClass="entr" presetSubtype="0" fill="hold" grpId="0" nodeType="afterEffect">
                                  <p:stCondLst>
                                    <p:cond delay="0"/>
                                  </p:stCondLst>
                                  <p:childTnLst>
                                    <p:set>
                                      <p:cBhvr>
                                        <p:cTn id="46" dur="1" fill="hold">
                                          <p:stCondLst>
                                            <p:cond delay="499"/>
                                          </p:stCondLst>
                                        </p:cTn>
                                        <p:tgtEl>
                                          <p:spTgt spid="9922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2290" grpId="0" autoUpdateAnimBg="0"/>
      <p:bldP spid="992291" grpId="0" autoUpdateAnimBg="0"/>
      <p:bldP spid="992292" grpId="0" autoUpdateAnimBg="0"/>
      <p:bldP spid="992295" grpId="0" autoUpdateAnimBg="0"/>
      <p:bldP spid="992307" grpId="0" animBg="1" autoUpdateAnimBg="0"/>
      <p:bldP spid="992308"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2 Marcador de número de diapositiva"/>
          <p:cNvSpPr>
            <a:spLocks noGrp="1"/>
          </p:cNvSpPr>
          <p:nvPr>
            <p:ph type="sldNum" sz="quarter" idx="10"/>
          </p:nvPr>
        </p:nvSpPr>
        <p:spPr>
          <a:noFill/>
        </p:spPr>
        <p:txBody>
          <a:bodyPr/>
          <a:lstStyle/>
          <a:p>
            <a:r>
              <a:rPr lang="es-ES" smtClean="0"/>
              <a:t>Ampliación Redes 1-</a:t>
            </a:r>
            <a:fld id="{4801372A-A8C1-4AB3-8E92-2FC10C78F139}" type="slidenum">
              <a:rPr lang="es-ES" smtClean="0"/>
              <a:pPr/>
              <a:t>50</a:t>
            </a:fld>
            <a:endParaRPr lang="es-ES" smtClean="0"/>
          </a:p>
        </p:txBody>
      </p:sp>
      <p:sp>
        <p:nvSpPr>
          <p:cNvPr id="50179" name="Line 2"/>
          <p:cNvSpPr>
            <a:spLocks noChangeShapeType="1"/>
          </p:cNvSpPr>
          <p:nvPr/>
        </p:nvSpPr>
        <p:spPr bwMode="auto">
          <a:xfrm flipH="1">
            <a:off x="457200" y="4324350"/>
            <a:ext cx="152400" cy="838200"/>
          </a:xfrm>
          <a:prstGeom prst="line">
            <a:avLst/>
          </a:prstGeom>
          <a:noFill/>
          <a:ln w="25400">
            <a:solidFill>
              <a:srgbClr val="0000FF"/>
            </a:solidFill>
            <a:round/>
            <a:headEnd/>
            <a:tailEnd/>
          </a:ln>
        </p:spPr>
        <p:txBody>
          <a:bodyPr/>
          <a:lstStyle/>
          <a:p>
            <a:endParaRPr lang="es-ES"/>
          </a:p>
        </p:txBody>
      </p:sp>
      <p:sp>
        <p:nvSpPr>
          <p:cNvPr id="50180" name="Line 3"/>
          <p:cNvSpPr>
            <a:spLocks noChangeShapeType="1"/>
          </p:cNvSpPr>
          <p:nvPr/>
        </p:nvSpPr>
        <p:spPr bwMode="auto">
          <a:xfrm>
            <a:off x="685800" y="4400550"/>
            <a:ext cx="228600" cy="838200"/>
          </a:xfrm>
          <a:prstGeom prst="line">
            <a:avLst/>
          </a:prstGeom>
          <a:noFill/>
          <a:ln w="25400">
            <a:solidFill>
              <a:srgbClr val="0000FF"/>
            </a:solidFill>
            <a:round/>
            <a:headEnd/>
            <a:tailEnd/>
          </a:ln>
        </p:spPr>
        <p:txBody>
          <a:bodyPr/>
          <a:lstStyle/>
          <a:p>
            <a:endParaRPr lang="es-ES"/>
          </a:p>
        </p:txBody>
      </p:sp>
      <p:sp>
        <p:nvSpPr>
          <p:cNvPr id="50181" name="Line 4"/>
          <p:cNvSpPr>
            <a:spLocks noChangeShapeType="1"/>
          </p:cNvSpPr>
          <p:nvPr/>
        </p:nvSpPr>
        <p:spPr bwMode="auto">
          <a:xfrm flipH="1">
            <a:off x="2362200" y="4324350"/>
            <a:ext cx="152400" cy="838200"/>
          </a:xfrm>
          <a:prstGeom prst="line">
            <a:avLst/>
          </a:prstGeom>
          <a:noFill/>
          <a:ln w="25400">
            <a:solidFill>
              <a:srgbClr val="0000FF"/>
            </a:solidFill>
            <a:round/>
            <a:headEnd/>
            <a:tailEnd/>
          </a:ln>
        </p:spPr>
        <p:txBody>
          <a:bodyPr/>
          <a:lstStyle/>
          <a:p>
            <a:endParaRPr lang="es-ES"/>
          </a:p>
        </p:txBody>
      </p:sp>
      <p:sp>
        <p:nvSpPr>
          <p:cNvPr id="50182" name="Line 5"/>
          <p:cNvSpPr>
            <a:spLocks noChangeShapeType="1"/>
          </p:cNvSpPr>
          <p:nvPr/>
        </p:nvSpPr>
        <p:spPr bwMode="auto">
          <a:xfrm>
            <a:off x="2590800" y="4400550"/>
            <a:ext cx="228600" cy="838200"/>
          </a:xfrm>
          <a:prstGeom prst="line">
            <a:avLst/>
          </a:prstGeom>
          <a:noFill/>
          <a:ln w="25400">
            <a:solidFill>
              <a:srgbClr val="0000FF"/>
            </a:solidFill>
            <a:round/>
            <a:headEnd/>
            <a:tailEnd/>
          </a:ln>
        </p:spPr>
        <p:txBody>
          <a:bodyPr/>
          <a:lstStyle/>
          <a:p>
            <a:endParaRPr lang="es-ES"/>
          </a:p>
        </p:txBody>
      </p:sp>
      <p:sp>
        <p:nvSpPr>
          <p:cNvPr id="50183" name="Line 6"/>
          <p:cNvSpPr>
            <a:spLocks noChangeShapeType="1"/>
          </p:cNvSpPr>
          <p:nvPr/>
        </p:nvSpPr>
        <p:spPr bwMode="auto">
          <a:xfrm flipH="1">
            <a:off x="4419600" y="4324350"/>
            <a:ext cx="152400" cy="838200"/>
          </a:xfrm>
          <a:prstGeom prst="line">
            <a:avLst/>
          </a:prstGeom>
          <a:noFill/>
          <a:ln w="25400">
            <a:solidFill>
              <a:srgbClr val="0000FF"/>
            </a:solidFill>
            <a:round/>
            <a:headEnd/>
            <a:tailEnd/>
          </a:ln>
        </p:spPr>
        <p:txBody>
          <a:bodyPr/>
          <a:lstStyle/>
          <a:p>
            <a:endParaRPr lang="es-ES"/>
          </a:p>
        </p:txBody>
      </p:sp>
      <p:sp>
        <p:nvSpPr>
          <p:cNvPr id="50184" name="Line 7"/>
          <p:cNvSpPr>
            <a:spLocks noChangeShapeType="1"/>
          </p:cNvSpPr>
          <p:nvPr/>
        </p:nvSpPr>
        <p:spPr bwMode="auto">
          <a:xfrm>
            <a:off x="4648200" y="4400550"/>
            <a:ext cx="228600" cy="838200"/>
          </a:xfrm>
          <a:prstGeom prst="line">
            <a:avLst/>
          </a:prstGeom>
          <a:noFill/>
          <a:ln w="25400">
            <a:solidFill>
              <a:srgbClr val="0000FF"/>
            </a:solidFill>
            <a:round/>
            <a:headEnd/>
            <a:tailEnd/>
          </a:ln>
        </p:spPr>
        <p:txBody>
          <a:bodyPr/>
          <a:lstStyle/>
          <a:p>
            <a:endParaRPr lang="es-ES"/>
          </a:p>
        </p:txBody>
      </p:sp>
      <p:sp>
        <p:nvSpPr>
          <p:cNvPr id="50185" name="Line 8"/>
          <p:cNvSpPr>
            <a:spLocks noChangeShapeType="1"/>
          </p:cNvSpPr>
          <p:nvPr/>
        </p:nvSpPr>
        <p:spPr bwMode="auto">
          <a:xfrm flipH="1">
            <a:off x="6400800" y="4400550"/>
            <a:ext cx="152400" cy="838200"/>
          </a:xfrm>
          <a:prstGeom prst="line">
            <a:avLst/>
          </a:prstGeom>
          <a:noFill/>
          <a:ln w="25400">
            <a:solidFill>
              <a:srgbClr val="0000FF"/>
            </a:solidFill>
            <a:round/>
            <a:headEnd/>
            <a:tailEnd/>
          </a:ln>
        </p:spPr>
        <p:txBody>
          <a:bodyPr/>
          <a:lstStyle/>
          <a:p>
            <a:endParaRPr lang="es-ES"/>
          </a:p>
        </p:txBody>
      </p:sp>
      <p:sp>
        <p:nvSpPr>
          <p:cNvPr id="50186" name="Line 9"/>
          <p:cNvSpPr>
            <a:spLocks noChangeShapeType="1"/>
          </p:cNvSpPr>
          <p:nvPr/>
        </p:nvSpPr>
        <p:spPr bwMode="auto">
          <a:xfrm>
            <a:off x="6629400" y="4324350"/>
            <a:ext cx="228600" cy="838200"/>
          </a:xfrm>
          <a:prstGeom prst="line">
            <a:avLst/>
          </a:prstGeom>
          <a:noFill/>
          <a:ln w="25400">
            <a:solidFill>
              <a:srgbClr val="0000FF"/>
            </a:solidFill>
            <a:round/>
            <a:headEnd/>
            <a:tailEnd/>
          </a:ln>
        </p:spPr>
        <p:txBody>
          <a:bodyPr/>
          <a:lstStyle/>
          <a:p>
            <a:endParaRPr lang="es-ES"/>
          </a:p>
        </p:txBody>
      </p:sp>
      <p:sp>
        <p:nvSpPr>
          <p:cNvPr id="50187" name="Line 10"/>
          <p:cNvSpPr>
            <a:spLocks noChangeShapeType="1"/>
          </p:cNvSpPr>
          <p:nvPr/>
        </p:nvSpPr>
        <p:spPr bwMode="auto">
          <a:xfrm flipH="1">
            <a:off x="8305800" y="4324350"/>
            <a:ext cx="152400" cy="838200"/>
          </a:xfrm>
          <a:prstGeom prst="line">
            <a:avLst/>
          </a:prstGeom>
          <a:noFill/>
          <a:ln w="25400">
            <a:solidFill>
              <a:srgbClr val="0000FF"/>
            </a:solidFill>
            <a:round/>
            <a:headEnd/>
            <a:tailEnd/>
          </a:ln>
        </p:spPr>
        <p:txBody>
          <a:bodyPr/>
          <a:lstStyle/>
          <a:p>
            <a:endParaRPr lang="es-ES"/>
          </a:p>
        </p:txBody>
      </p:sp>
      <p:sp>
        <p:nvSpPr>
          <p:cNvPr id="50188" name="Line 11"/>
          <p:cNvSpPr>
            <a:spLocks noChangeShapeType="1"/>
          </p:cNvSpPr>
          <p:nvPr/>
        </p:nvSpPr>
        <p:spPr bwMode="auto">
          <a:xfrm>
            <a:off x="8534400" y="4400550"/>
            <a:ext cx="228600" cy="838200"/>
          </a:xfrm>
          <a:prstGeom prst="line">
            <a:avLst/>
          </a:prstGeom>
          <a:noFill/>
          <a:ln w="25400">
            <a:solidFill>
              <a:srgbClr val="0000FF"/>
            </a:solidFill>
            <a:round/>
            <a:headEnd/>
            <a:tailEnd/>
          </a:ln>
        </p:spPr>
        <p:txBody>
          <a:bodyPr/>
          <a:lstStyle/>
          <a:p>
            <a:endParaRPr lang="es-ES"/>
          </a:p>
        </p:txBody>
      </p:sp>
      <p:sp>
        <p:nvSpPr>
          <p:cNvPr id="50189" name="Line 12"/>
          <p:cNvSpPr>
            <a:spLocks noChangeShapeType="1"/>
          </p:cNvSpPr>
          <p:nvPr/>
        </p:nvSpPr>
        <p:spPr bwMode="auto">
          <a:xfrm flipH="1">
            <a:off x="1447800" y="4400550"/>
            <a:ext cx="152400" cy="1447800"/>
          </a:xfrm>
          <a:prstGeom prst="line">
            <a:avLst/>
          </a:prstGeom>
          <a:noFill/>
          <a:ln w="25400">
            <a:solidFill>
              <a:srgbClr val="0000FF"/>
            </a:solidFill>
            <a:round/>
            <a:headEnd/>
            <a:tailEnd/>
          </a:ln>
        </p:spPr>
        <p:txBody>
          <a:bodyPr/>
          <a:lstStyle/>
          <a:p>
            <a:endParaRPr lang="es-ES"/>
          </a:p>
        </p:txBody>
      </p:sp>
      <p:sp>
        <p:nvSpPr>
          <p:cNvPr id="50190" name="Line 13"/>
          <p:cNvSpPr>
            <a:spLocks noChangeShapeType="1"/>
          </p:cNvSpPr>
          <p:nvPr/>
        </p:nvSpPr>
        <p:spPr bwMode="auto">
          <a:xfrm>
            <a:off x="1752600" y="4400550"/>
            <a:ext cx="152400" cy="1371600"/>
          </a:xfrm>
          <a:prstGeom prst="line">
            <a:avLst/>
          </a:prstGeom>
          <a:noFill/>
          <a:ln w="25400">
            <a:solidFill>
              <a:srgbClr val="0000FF"/>
            </a:solidFill>
            <a:round/>
            <a:headEnd/>
            <a:tailEnd/>
          </a:ln>
        </p:spPr>
        <p:txBody>
          <a:bodyPr/>
          <a:lstStyle/>
          <a:p>
            <a:endParaRPr lang="es-ES"/>
          </a:p>
        </p:txBody>
      </p:sp>
      <p:sp>
        <p:nvSpPr>
          <p:cNvPr id="50191" name="Line 14"/>
          <p:cNvSpPr>
            <a:spLocks noChangeShapeType="1"/>
          </p:cNvSpPr>
          <p:nvPr/>
        </p:nvSpPr>
        <p:spPr bwMode="auto">
          <a:xfrm flipH="1">
            <a:off x="3429000" y="4400550"/>
            <a:ext cx="152400" cy="1447800"/>
          </a:xfrm>
          <a:prstGeom prst="line">
            <a:avLst/>
          </a:prstGeom>
          <a:noFill/>
          <a:ln w="25400">
            <a:solidFill>
              <a:srgbClr val="0000FF"/>
            </a:solidFill>
            <a:round/>
            <a:headEnd/>
            <a:tailEnd/>
          </a:ln>
        </p:spPr>
        <p:txBody>
          <a:bodyPr/>
          <a:lstStyle/>
          <a:p>
            <a:endParaRPr lang="es-ES"/>
          </a:p>
        </p:txBody>
      </p:sp>
      <p:sp>
        <p:nvSpPr>
          <p:cNvPr id="50192" name="Line 15"/>
          <p:cNvSpPr>
            <a:spLocks noChangeShapeType="1"/>
          </p:cNvSpPr>
          <p:nvPr/>
        </p:nvSpPr>
        <p:spPr bwMode="auto">
          <a:xfrm>
            <a:off x="3657600" y="4400550"/>
            <a:ext cx="228600" cy="1371600"/>
          </a:xfrm>
          <a:prstGeom prst="line">
            <a:avLst/>
          </a:prstGeom>
          <a:noFill/>
          <a:ln w="25400">
            <a:solidFill>
              <a:srgbClr val="0000FF"/>
            </a:solidFill>
            <a:round/>
            <a:headEnd/>
            <a:tailEnd/>
          </a:ln>
        </p:spPr>
        <p:txBody>
          <a:bodyPr/>
          <a:lstStyle/>
          <a:p>
            <a:endParaRPr lang="es-ES"/>
          </a:p>
        </p:txBody>
      </p:sp>
      <p:sp>
        <p:nvSpPr>
          <p:cNvPr id="50193" name="Line 16"/>
          <p:cNvSpPr>
            <a:spLocks noChangeShapeType="1"/>
          </p:cNvSpPr>
          <p:nvPr/>
        </p:nvSpPr>
        <p:spPr bwMode="auto">
          <a:xfrm flipH="1">
            <a:off x="5372100" y="4413250"/>
            <a:ext cx="152400" cy="1447800"/>
          </a:xfrm>
          <a:prstGeom prst="line">
            <a:avLst/>
          </a:prstGeom>
          <a:noFill/>
          <a:ln w="25400">
            <a:solidFill>
              <a:srgbClr val="0000FF"/>
            </a:solidFill>
            <a:round/>
            <a:headEnd/>
            <a:tailEnd/>
          </a:ln>
        </p:spPr>
        <p:txBody>
          <a:bodyPr/>
          <a:lstStyle/>
          <a:p>
            <a:endParaRPr lang="es-ES"/>
          </a:p>
        </p:txBody>
      </p:sp>
      <p:sp>
        <p:nvSpPr>
          <p:cNvPr id="50194" name="Line 17"/>
          <p:cNvSpPr>
            <a:spLocks noChangeShapeType="1"/>
          </p:cNvSpPr>
          <p:nvPr/>
        </p:nvSpPr>
        <p:spPr bwMode="auto">
          <a:xfrm>
            <a:off x="5562600" y="4400550"/>
            <a:ext cx="228600" cy="1371600"/>
          </a:xfrm>
          <a:prstGeom prst="line">
            <a:avLst/>
          </a:prstGeom>
          <a:noFill/>
          <a:ln w="25400">
            <a:solidFill>
              <a:srgbClr val="0000FF"/>
            </a:solidFill>
            <a:round/>
            <a:headEnd/>
            <a:tailEnd/>
          </a:ln>
        </p:spPr>
        <p:txBody>
          <a:bodyPr/>
          <a:lstStyle/>
          <a:p>
            <a:endParaRPr lang="es-ES"/>
          </a:p>
        </p:txBody>
      </p:sp>
      <p:sp>
        <p:nvSpPr>
          <p:cNvPr id="50195" name="Line 18"/>
          <p:cNvSpPr>
            <a:spLocks noChangeShapeType="1"/>
          </p:cNvSpPr>
          <p:nvPr/>
        </p:nvSpPr>
        <p:spPr bwMode="auto">
          <a:xfrm flipH="1">
            <a:off x="7391400" y="4400550"/>
            <a:ext cx="152400" cy="1447800"/>
          </a:xfrm>
          <a:prstGeom prst="line">
            <a:avLst/>
          </a:prstGeom>
          <a:noFill/>
          <a:ln w="25400">
            <a:solidFill>
              <a:srgbClr val="0000FF"/>
            </a:solidFill>
            <a:round/>
            <a:headEnd/>
            <a:tailEnd/>
          </a:ln>
        </p:spPr>
        <p:txBody>
          <a:bodyPr/>
          <a:lstStyle/>
          <a:p>
            <a:endParaRPr lang="es-ES"/>
          </a:p>
        </p:txBody>
      </p:sp>
      <p:sp>
        <p:nvSpPr>
          <p:cNvPr id="50196" name="Line 19"/>
          <p:cNvSpPr>
            <a:spLocks noChangeShapeType="1"/>
          </p:cNvSpPr>
          <p:nvPr/>
        </p:nvSpPr>
        <p:spPr bwMode="auto">
          <a:xfrm>
            <a:off x="7620000" y="4400550"/>
            <a:ext cx="228600" cy="1371600"/>
          </a:xfrm>
          <a:prstGeom prst="line">
            <a:avLst/>
          </a:prstGeom>
          <a:noFill/>
          <a:ln w="25400">
            <a:solidFill>
              <a:srgbClr val="0000FF"/>
            </a:solidFill>
            <a:round/>
            <a:headEnd/>
            <a:tailEnd/>
          </a:ln>
        </p:spPr>
        <p:txBody>
          <a:bodyPr/>
          <a:lstStyle/>
          <a:p>
            <a:endParaRPr lang="es-ES"/>
          </a:p>
        </p:txBody>
      </p:sp>
      <p:sp>
        <p:nvSpPr>
          <p:cNvPr id="50197" name="Line 20"/>
          <p:cNvSpPr>
            <a:spLocks noChangeShapeType="1"/>
          </p:cNvSpPr>
          <p:nvPr/>
        </p:nvSpPr>
        <p:spPr bwMode="auto">
          <a:xfrm>
            <a:off x="4648200" y="1504950"/>
            <a:ext cx="0" cy="2819400"/>
          </a:xfrm>
          <a:prstGeom prst="line">
            <a:avLst/>
          </a:prstGeom>
          <a:noFill/>
          <a:ln w="25400">
            <a:solidFill>
              <a:srgbClr val="0000FF"/>
            </a:solidFill>
            <a:round/>
            <a:headEnd/>
            <a:tailEnd/>
          </a:ln>
        </p:spPr>
        <p:txBody>
          <a:bodyPr/>
          <a:lstStyle/>
          <a:p>
            <a:endParaRPr lang="es-ES"/>
          </a:p>
        </p:txBody>
      </p:sp>
      <p:sp>
        <p:nvSpPr>
          <p:cNvPr id="50198" name="Line 21"/>
          <p:cNvSpPr>
            <a:spLocks noChangeShapeType="1"/>
          </p:cNvSpPr>
          <p:nvPr/>
        </p:nvSpPr>
        <p:spPr bwMode="auto">
          <a:xfrm flipH="1">
            <a:off x="1752600" y="2419350"/>
            <a:ext cx="2895600" cy="914400"/>
          </a:xfrm>
          <a:prstGeom prst="line">
            <a:avLst/>
          </a:prstGeom>
          <a:noFill/>
          <a:ln w="25400">
            <a:solidFill>
              <a:srgbClr val="0000FF"/>
            </a:solidFill>
            <a:round/>
            <a:headEnd/>
            <a:tailEnd/>
          </a:ln>
        </p:spPr>
        <p:txBody>
          <a:bodyPr/>
          <a:lstStyle/>
          <a:p>
            <a:endParaRPr lang="es-ES"/>
          </a:p>
        </p:txBody>
      </p:sp>
      <p:sp>
        <p:nvSpPr>
          <p:cNvPr id="50199" name="Line 22"/>
          <p:cNvSpPr>
            <a:spLocks noChangeShapeType="1"/>
          </p:cNvSpPr>
          <p:nvPr/>
        </p:nvSpPr>
        <p:spPr bwMode="auto">
          <a:xfrm>
            <a:off x="4648200" y="2419350"/>
            <a:ext cx="2971800" cy="914400"/>
          </a:xfrm>
          <a:prstGeom prst="line">
            <a:avLst/>
          </a:prstGeom>
          <a:noFill/>
          <a:ln w="25400">
            <a:solidFill>
              <a:srgbClr val="0000FF"/>
            </a:solidFill>
            <a:round/>
            <a:headEnd/>
            <a:tailEnd/>
          </a:ln>
        </p:spPr>
        <p:txBody>
          <a:bodyPr/>
          <a:lstStyle/>
          <a:p>
            <a:endParaRPr lang="es-ES"/>
          </a:p>
        </p:txBody>
      </p:sp>
      <p:sp>
        <p:nvSpPr>
          <p:cNvPr id="50200" name="Line 23"/>
          <p:cNvSpPr>
            <a:spLocks noChangeShapeType="1"/>
          </p:cNvSpPr>
          <p:nvPr/>
        </p:nvSpPr>
        <p:spPr bwMode="auto">
          <a:xfrm>
            <a:off x="1752600" y="3333750"/>
            <a:ext cx="0" cy="990600"/>
          </a:xfrm>
          <a:prstGeom prst="line">
            <a:avLst/>
          </a:prstGeom>
          <a:noFill/>
          <a:ln w="25400">
            <a:solidFill>
              <a:srgbClr val="0000FF"/>
            </a:solidFill>
            <a:round/>
            <a:headEnd/>
            <a:tailEnd/>
          </a:ln>
        </p:spPr>
        <p:txBody>
          <a:bodyPr/>
          <a:lstStyle/>
          <a:p>
            <a:endParaRPr lang="es-ES"/>
          </a:p>
        </p:txBody>
      </p:sp>
      <p:sp>
        <p:nvSpPr>
          <p:cNvPr id="50201" name="Line 24"/>
          <p:cNvSpPr>
            <a:spLocks noChangeShapeType="1"/>
          </p:cNvSpPr>
          <p:nvPr/>
        </p:nvSpPr>
        <p:spPr bwMode="auto">
          <a:xfrm flipH="1">
            <a:off x="685800" y="3333750"/>
            <a:ext cx="1066800" cy="990600"/>
          </a:xfrm>
          <a:prstGeom prst="line">
            <a:avLst/>
          </a:prstGeom>
          <a:noFill/>
          <a:ln w="25400">
            <a:solidFill>
              <a:srgbClr val="0000FF"/>
            </a:solidFill>
            <a:round/>
            <a:headEnd/>
            <a:tailEnd/>
          </a:ln>
        </p:spPr>
        <p:txBody>
          <a:bodyPr/>
          <a:lstStyle/>
          <a:p>
            <a:endParaRPr lang="es-ES"/>
          </a:p>
        </p:txBody>
      </p:sp>
      <p:sp>
        <p:nvSpPr>
          <p:cNvPr id="50202" name="Line 25"/>
          <p:cNvSpPr>
            <a:spLocks noChangeShapeType="1"/>
          </p:cNvSpPr>
          <p:nvPr/>
        </p:nvSpPr>
        <p:spPr bwMode="auto">
          <a:xfrm>
            <a:off x="1752600" y="3333750"/>
            <a:ext cx="838200" cy="990600"/>
          </a:xfrm>
          <a:prstGeom prst="line">
            <a:avLst/>
          </a:prstGeom>
          <a:noFill/>
          <a:ln w="25400">
            <a:solidFill>
              <a:srgbClr val="0000FF"/>
            </a:solidFill>
            <a:round/>
            <a:headEnd/>
            <a:tailEnd/>
          </a:ln>
        </p:spPr>
        <p:txBody>
          <a:bodyPr/>
          <a:lstStyle/>
          <a:p>
            <a:endParaRPr lang="es-ES"/>
          </a:p>
        </p:txBody>
      </p:sp>
      <p:sp>
        <p:nvSpPr>
          <p:cNvPr id="50203" name="Line 26"/>
          <p:cNvSpPr>
            <a:spLocks noChangeShapeType="1"/>
          </p:cNvSpPr>
          <p:nvPr/>
        </p:nvSpPr>
        <p:spPr bwMode="auto">
          <a:xfrm>
            <a:off x="7620000" y="3333750"/>
            <a:ext cx="0" cy="990600"/>
          </a:xfrm>
          <a:prstGeom prst="line">
            <a:avLst/>
          </a:prstGeom>
          <a:noFill/>
          <a:ln w="25400">
            <a:solidFill>
              <a:srgbClr val="0000FF"/>
            </a:solidFill>
            <a:round/>
            <a:headEnd/>
            <a:tailEnd/>
          </a:ln>
        </p:spPr>
        <p:txBody>
          <a:bodyPr/>
          <a:lstStyle/>
          <a:p>
            <a:endParaRPr lang="es-ES"/>
          </a:p>
        </p:txBody>
      </p:sp>
      <p:sp>
        <p:nvSpPr>
          <p:cNvPr id="50204" name="Line 27"/>
          <p:cNvSpPr>
            <a:spLocks noChangeShapeType="1"/>
          </p:cNvSpPr>
          <p:nvPr/>
        </p:nvSpPr>
        <p:spPr bwMode="auto">
          <a:xfrm flipH="1">
            <a:off x="6553200" y="3333750"/>
            <a:ext cx="1066800" cy="990600"/>
          </a:xfrm>
          <a:prstGeom prst="line">
            <a:avLst/>
          </a:prstGeom>
          <a:noFill/>
          <a:ln w="25400">
            <a:solidFill>
              <a:srgbClr val="0000FF"/>
            </a:solidFill>
            <a:round/>
            <a:headEnd/>
            <a:tailEnd/>
          </a:ln>
        </p:spPr>
        <p:txBody>
          <a:bodyPr/>
          <a:lstStyle/>
          <a:p>
            <a:endParaRPr lang="es-ES"/>
          </a:p>
        </p:txBody>
      </p:sp>
      <p:sp>
        <p:nvSpPr>
          <p:cNvPr id="50205" name="Line 28"/>
          <p:cNvSpPr>
            <a:spLocks noChangeShapeType="1"/>
          </p:cNvSpPr>
          <p:nvPr/>
        </p:nvSpPr>
        <p:spPr bwMode="auto">
          <a:xfrm>
            <a:off x="7620000" y="3333750"/>
            <a:ext cx="838200" cy="990600"/>
          </a:xfrm>
          <a:prstGeom prst="line">
            <a:avLst/>
          </a:prstGeom>
          <a:noFill/>
          <a:ln w="25400">
            <a:solidFill>
              <a:srgbClr val="0000FF"/>
            </a:solidFill>
            <a:round/>
            <a:headEnd/>
            <a:tailEnd/>
          </a:ln>
        </p:spPr>
        <p:txBody>
          <a:bodyPr/>
          <a:lstStyle/>
          <a:p>
            <a:endParaRPr lang="es-ES"/>
          </a:p>
        </p:txBody>
      </p:sp>
      <p:sp>
        <p:nvSpPr>
          <p:cNvPr id="50206" name="Line 29"/>
          <p:cNvSpPr>
            <a:spLocks noChangeShapeType="1"/>
          </p:cNvSpPr>
          <p:nvPr/>
        </p:nvSpPr>
        <p:spPr bwMode="auto">
          <a:xfrm flipH="1">
            <a:off x="3581400" y="3333750"/>
            <a:ext cx="1066800" cy="990600"/>
          </a:xfrm>
          <a:prstGeom prst="line">
            <a:avLst/>
          </a:prstGeom>
          <a:noFill/>
          <a:ln w="25400">
            <a:solidFill>
              <a:srgbClr val="0000FF"/>
            </a:solidFill>
            <a:round/>
            <a:headEnd/>
            <a:tailEnd/>
          </a:ln>
        </p:spPr>
        <p:txBody>
          <a:bodyPr/>
          <a:lstStyle/>
          <a:p>
            <a:endParaRPr lang="es-ES"/>
          </a:p>
        </p:txBody>
      </p:sp>
      <p:sp>
        <p:nvSpPr>
          <p:cNvPr id="50207" name="Line 30"/>
          <p:cNvSpPr>
            <a:spLocks noChangeShapeType="1"/>
          </p:cNvSpPr>
          <p:nvPr/>
        </p:nvSpPr>
        <p:spPr bwMode="auto">
          <a:xfrm>
            <a:off x="4648200" y="3333750"/>
            <a:ext cx="838200" cy="990600"/>
          </a:xfrm>
          <a:prstGeom prst="line">
            <a:avLst/>
          </a:prstGeom>
          <a:noFill/>
          <a:ln w="25400">
            <a:solidFill>
              <a:srgbClr val="0000FF"/>
            </a:solidFill>
            <a:round/>
            <a:headEnd/>
            <a:tailEnd/>
          </a:ln>
        </p:spPr>
        <p:txBody>
          <a:bodyPr/>
          <a:lstStyle/>
          <a:p>
            <a:endParaRPr lang="es-ES"/>
          </a:p>
        </p:txBody>
      </p:sp>
      <p:sp>
        <p:nvSpPr>
          <p:cNvPr id="50208" name="Freeform 31"/>
          <p:cNvSpPr>
            <a:spLocks/>
          </p:cNvSpPr>
          <p:nvPr/>
        </p:nvSpPr>
        <p:spPr bwMode="auto">
          <a:xfrm>
            <a:off x="4960938" y="1123950"/>
            <a:ext cx="1363662"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chemeClr val="accent2"/>
            </a:solidFill>
            <a:prstDash val="solid"/>
            <a:round/>
            <a:headEnd type="none" w="med" len="med"/>
            <a:tailEnd type="none" w="med" len="med"/>
          </a:ln>
        </p:spPr>
        <p:txBody>
          <a:bodyPr/>
          <a:lstStyle/>
          <a:p>
            <a:endParaRPr lang="es-ES"/>
          </a:p>
        </p:txBody>
      </p:sp>
      <p:sp>
        <p:nvSpPr>
          <p:cNvPr id="50209" name="Rectangle 32"/>
          <p:cNvSpPr>
            <a:spLocks noGrp="1" noChangeArrowheads="1"/>
          </p:cNvSpPr>
          <p:nvPr>
            <p:ph type="title"/>
          </p:nvPr>
        </p:nvSpPr>
        <p:spPr>
          <a:xfrm>
            <a:off x="609600" y="-171450"/>
            <a:ext cx="7772400" cy="838200"/>
          </a:xfrm>
        </p:spPr>
        <p:txBody>
          <a:bodyPr/>
          <a:lstStyle/>
          <a:p>
            <a:pPr eaLnBrk="1" hangingPunct="1"/>
            <a:r>
              <a:rPr lang="es-ES" sz="4000" smtClean="0"/>
              <a:t>Multicast con VLANs</a:t>
            </a:r>
          </a:p>
        </p:txBody>
      </p:sp>
      <p:pic>
        <p:nvPicPr>
          <p:cNvPr id="50210" name="Picture 33"/>
          <p:cNvPicPr>
            <a:picLocks noChangeArrowheads="1"/>
          </p:cNvPicPr>
          <p:nvPr/>
        </p:nvPicPr>
        <p:blipFill>
          <a:blip r:embed="rId3" cstate="print"/>
          <a:srcRect/>
          <a:stretch>
            <a:fillRect/>
          </a:stretch>
        </p:blipFill>
        <p:spPr bwMode="auto">
          <a:xfrm>
            <a:off x="4191000" y="5086350"/>
            <a:ext cx="439738" cy="533400"/>
          </a:xfrm>
          <a:prstGeom prst="rect">
            <a:avLst/>
          </a:prstGeom>
          <a:noFill/>
          <a:ln w="12700">
            <a:noFill/>
            <a:miter lim="800000"/>
            <a:headEnd/>
            <a:tailEnd/>
          </a:ln>
        </p:spPr>
      </p:pic>
      <p:pic>
        <p:nvPicPr>
          <p:cNvPr id="50211" name="Picture 34"/>
          <p:cNvPicPr>
            <a:picLocks noChangeArrowheads="1"/>
          </p:cNvPicPr>
          <p:nvPr/>
        </p:nvPicPr>
        <p:blipFill>
          <a:blip r:embed="rId4" cstate="print"/>
          <a:srcRect/>
          <a:stretch>
            <a:fillRect/>
          </a:stretch>
        </p:blipFill>
        <p:spPr bwMode="auto">
          <a:xfrm>
            <a:off x="7162800" y="2952750"/>
            <a:ext cx="1066800" cy="457200"/>
          </a:xfrm>
          <a:prstGeom prst="rect">
            <a:avLst/>
          </a:prstGeom>
          <a:noFill/>
          <a:ln w="12700">
            <a:noFill/>
            <a:miter lim="800000"/>
            <a:headEnd/>
            <a:tailEnd/>
          </a:ln>
        </p:spPr>
      </p:pic>
      <p:pic>
        <p:nvPicPr>
          <p:cNvPr id="50212" name="Picture 35"/>
          <p:cNvPicPr>
            <a:picLocks noChangeArrowheads="1"/>
          </p:cNvPicPr>
          <p:nvPr/>
        </p:nvPicPr>
        <p:blipFill>
          <a:blip r:embed="rId4" cstate="print"/>
          <a:srcRect/>
          <a:stretch>
            <a:fillRect/>
          </a:stretch>
        </p:blipFill>
        <p:spPr bwMode="auto">
          <a:xfrm>
            <a:off x="4114800" y="3105150"/>
            <a:ext cx="1066800" cy="457200"/>
          </a:xfrm>
          <a:prstGeom prst="rect">
            <a:avLst/>
          </a:prstGeom>
          <a:noFill/>
          <a:ln w="12700">
            <a:noFill/>
            <a:miter lim="800000"/>
            <a:headEnd/>
            <a:tailEnd/>
          </a:ln>
        </p:spPr>
      </p:pic>
      <p:pic>
        <p:nvPicPr>
          <p:cNvPr id="50213" name="Picture 36"/>
          <p:cNvPicPr>
            <a:picLocks noChangeArrowheads="1"/>
          </p:cNvPicPr>
          <p:nvPr/>
        </p:nvPicPr>
        <p:blipFill>
          <a:blip r:embed="rId4" cstate="print"/>
          <a:srcRect/>
          <a:stretch>
            <a:fillRect/>
          </a:stretch>
        </p:blipFill>
        <p:spPr bwMode="auto">
          <a:xfrm>
            <a:off x="1371600" y="3028950"/>
            <a:ext cx="1066800" cy="457200"/>
          </a:xfrm>
          <a:prstGeom prst="rect">
            <a:avLst/>
          </a:prstGeom>
          <a:noFill/>
          <a:ln w="12700">
            <a:noFill/>
            <a:miter lim="800000"/>
            <a:headEnd/>
            <a:tailEnd/>
          </a:ln>
        </p:spPr>
      </p:pic>
      <p:pic>
        <p:nvPicPr>
          <p:cNvPr id="50214" name="Picture 37"/>
          <p:cNvPicPr>
            <a:picLocks noChangeArrowheads="1"/>
          </p:cNvPicPr>
          <p:nvPr/>
        </p:nvPicPr>
        <p:blipFill>
          <a:blip r:embed="rId4" cstate="print"/>
          <a:srcRect/>
          <a:stretch>
            <a:fillRect/>
          </a:stretch>
        </p:blipFill>
        <p:spPr bwMode="auto">
          <a:xfrm>
            <a:off x="381000" y="4171950"/>
            <a:ext cx="762000" cy="304800"/>
          </a:xfrm>
          <a:prstGeom prst="rect">
            <a:avLst/>
          </a:prstGeom>
          <a:noFill/>
          <a:ln w="12700">
            <a:noFill/>
            <a:miter lim="800000"/>
            <a:headEnd/>
            <a:tailEnd/>
          </a:ln>
        </p:spPr>
      </p:pic>
      <p:pic>
        <p:nvPicPr>
          <p:cNvPr id="50215" name="Picture 38"/>
          <p:cNvPicPr>
            <a:picLocks noChangeArrowheads="1"/>
          </p:cNvPicPr>
          <p:nvPr/>
        </p:nvPicPr>
        <p:blipFill>
          <a:blip r:embed="rId4" cstate="print"/>
          <a:srcRect/>
          <a:stretch>
            <a:fillRect/>
          </a:stretch>
        </p:blipFill>
        <p:spPr bwMode="auto">
          <a:xfrm>
            <a:off x="1295400" y="4171950"/>
            <a:ext cx="762000" cy="304800"/>
          </a:xfrm>
          <a:prstGeom prst="rect">
            <a:avLst/>
          </a:prstGeom>
          <a:noFill/>
          <a:ln w="12700">
            <a:noFill/>
            <a:miter lim="800000"/>
            <a:headEnd/>
            <a:tailEnd/>
          </a:ln>
        </p:spPr>
      </p:pic>
      <p:pic>
        <p:nvPicPr>
          <p:cNvPr id="50216" name="Picture 39"/>
          <p:cNvPicPr>
            <a:picLocks noChangeArrowheads="1"/>
          </p:cNvPicPr>
          <p:nvPr/>
        </p:nvPicPr>
        <p:blipFill>
          <a:blip r:embed="rId4" cstate="print"/>
          <a:srcRect/>
          <a:stretch>
            <a:fillRect/>
          </a:stretch>
        </p:blipFill>
        <p:spPr bwMode="auto">
          <a:xfrm>
            <a:off x="2209800" y="4171950"/>
            <a:ext cx="762000" cy="304800"/>
          </a:xfrm>
          <a:prstGeom prst="rect">
            <a:avLst/>
          </a:prstGeom>
          <a:noFill/>
          <a:ln w="12700">
            <a:noFill/>
            <a:miter lim="800000"/>
            <a:headEnd/>
            <a:tailEnd/>
          </a:ln>
        </p:spPr>
      </p:pic>
      <p:pic>
        <p:nvPicPr>
          <p:cNvPr id="50217" name="Picture 40"/>
          <p:cNvPicPr>
            <a:picLocks noChangeArrowheads="1"/>
          </p:cNvPicPr>
          <p:nvPr/>
        </p:nvPicPr>
        <p:blipFill>
          <a:blip r:embed="rId4" cstate="print"/>
          <a:srcRect/>
          <a:stretch>
            <a:fillRect/>
          </a:stretch>
        </p:blipFill>
        <p:spPr bwMode="auto">
          <a:xfrm>
            <a:off x="3352800" y="4171950"/>
            <a:ext cx="762000" cy="304800"/>
          </a:xfrm>
          <a:prstGeom prst="rect">
            <a:avLst/>
          </a:prstGeom>
          <a:noFill/>
          <a:ln w="12700">
            <a:noFill/>
            <a:miter lim="800000"/>
            <a:headEnd/>
            <a:tailEnd/>
          </a:ln>
        </p:spPr>
      </p:pic>
      <p:pic>
        <p:nvPicPr>
          <p:cNvPr id="50218" name="Picture 41"/>
          <p:cNvPicPr>
            <a:picLocks noChangeArrowheads="1"/>
          </p:cNvPicPr>
          <p:nvPr/>
        </p:nvPicPr>
        <p:blipFill>
          <a:blip r:embed="rId4" cstate="print"/>
          <a:srcRect/>
          <a:stretch>
            <a:fillRect/>
          </a:stretch>
        </p:blipFill>
        <p:spPr bwMode="auto">
          <a:xfrm>
            <a:off x="4267200" y="4171950"/>
            <a:ext cx="762000" cy="304800"/>
          </a:xfrm>
          <a:prstGeom prst="rect">
            <a:avLst/>
          </a:prstGeom>
          <a:noFill/>
          <a:ln w="12700">
            <a:noFill/>
            <a:miter lim="800000"/>
            <a:headEnd/>
            <a:tailEnd/>
          </a:ln>
        </p:spPr>
      </p:pic>
      <p:pic>
        <p:nvPicPr>
          <p:cNvPr id="50219" name="Picture 42"/>
          <p:cNvPicPr>
            <a:picLocks noChangeArrowheads="1"/>
          </p:cNvPicPr>
          <p:nvPr/>
        </p:nvPicPr>
        <p:blipFill>
          <a:blip r:embed="rId4" cstate="print"/>
          <a:srcRect/>
          <a:stretch>
            <a:fillRect/>
          </a:stretch>
        </p:blipFill>
        <p:spPr bwMode="auto">
          <a:xfrm>
            <a:off x="5181600" y="4171950"/>
            <a:ext cx="762000" cy="304800"/>
          </a:xfrm>
          <a:prstGeom prst="rect">
            <a:avLst/>
          </a:prstGeom>
          <a:noFill/>
          <a:ln w="12700">
            <a:noFill/>
            <a:miter lim="800000"/>
            <a:headEnd/>
            <a:tailEnd/>
          </a:ln>
        </p:spPr>
      </p:pic>
      <p:pic>
        <p:nvPicPr>
          <p:cNvPr id="50220" name="Picture 43"/>
          <p:cNvPicPr>
            <a:picLocks noChangeArrowheads="1"/>
          </p:cNvPicPr>
          <p:nvPr/>
        </p:nvPicPr>
        <p:blipFill>
          <a:blip r:embed="rId4" cstate="print"/>
          <a:srcRect/>
          <a:stretch>
            <a:fillRect/>
          </a:stretch>
        </p:blipFill>
        <p:spPr bwMode="auto">
          <a:xfrm>
            <a:off x="6324600" y="4171950"/>
            <a:ext cx="762000" cy="304800"/>
          </a:xfrm>
          <a:prstGeom prst="rect">
            <a:avLst/>
          </a:prstGeom>
          <a:noFill/>
          <a:ln w="12700">
            <a:noFill/>
            <a:miter lim="800000"/>
            <a:headEnd/>
            <a:tailEnd/>
          </a:ln>
        </p:spPr>
      </p:pic>
      <p:pic>
        <p:nvPicPr>
          <p:cNvPr id="50221" name="Picture 44"/>
          <p:cNvPicPr>
            <a:picLocks noChangeArrowheads="1"/>
          </p:cNvPicPr>
          <p:nvPr/>
        </p:nvPicPr>
        <p:blipFill>
          <a:blip r:embed="rId4" cstate="print"/>
          <a:srcRect/>
          <a:stretch>
            <a:fillRect/>
          </a:stretch>
        </p:blipFill>
        <p:spPr bwMode="auto">
          <a:xfrm>
            <a:off x="7239000" y="4171950"/>
            <a:ext cx="762000" cy="304800"/>
          </a:xfrm>
          <a:prstGeom prst="rect">
            <a:avLst/>
          </a:prstGeom>
          <a:noFill/>
          <a:ln w="12700">
            <a:noFill/>
            <a:miter lim="800000"/>
            <a:headEnd/>
            <a:tailEnd/>
          </a:ln>
        </p:spPr>
      </p:pic>
      <p:pic>
        <p:nvPicPr>
          <p:cNvPr id="50222" name="Picture 45"/>
          <p:cNvPicPr>
            <a:picLocks noChangeArrowheads="1"/>
          </p:cNvPicPr>
          <p:nvPr/>
        </p:nvPicPr>
        <p:blipFill>
          <a:blip r:embed="rId4" cstate="print"/>
          <a:srcRect/>
          <a:stretch>
            <a:fillRect/>
          </a:stretch>
        </p:blipFill>
        <p:spPr bwMode="auto">
          <a:xfrm>
            <a:off x="8153400" y="4171950"/>
            <a:ext cx="762000" cy="304800"/>
          </a:xfrm>
          <a:prstGeom prst="rect">
            <a:avLst/>
          </a:prstGeom>
          <a:noFill/>
          <a:ln w="12700">
            <a:noFill/>
            <a:miter lim="800000"/>
            <a:headEnd/>
            <a:tailEnd/>
          </a:ln>
        </p:spPr>
      </p:pic>
      <p:pic>
        <p:nvPicPr>
          <p:cNvPr id="50223" name="Picture 46"/>
          <p:cNvPicPr>
            <a:picLocks noChangeArrowheads="1"/>
          </p:cNvPicPr>
          <p:nvPr/>
        </p:nvPicPr>
        <p:blipFill>
          <a:blip r:embed="rId3" cstate="print"/>
          <a:srcRect/>
          <a:stretch>
            <a:fillRect/>
          </a:stretch>
        </p:blipFill>
        <p:spPr bwMode="auto">
          <a:xfrm>
            <a:off x="4648200" y="5086350"/>
            <a:ext cx="439738" cy="533400"/>
          </a:xfrm>
          <a:prstGeom prst="rect">
            <a:avLst/>
          </a:prstGeom>
          <a:noFill/>
          <a:ln w="12700">
            <a:noFill/>
            <a:miter lim="800000"/>
            <a:headEnd/>
            <a:tailEnd/>
          </a:ln>
        </p:spPr>
      </p:pic>
      <p:pic>
        <p:nvPicPr>
          <p:cNvPr id="50224" name="Picture 47"/>
          <p:cNvPicPr>
            <a:picLocks noChangeArrowheads="1"/>
          </p:cNvPicPr>
          <p:nvPr/>
        </p:nvPicPr>
        <p:blipFill>
          <a:blip r:embed="rId3" cstate="print"/>
          <a:srcRect/>
          <a:stretch>
            <a:fillRect/>
          </a:stretch>
        </p:blipFill>
        <p:spPr bwMode="auto">
          <a:xfrm>
            <a:off x="6189663" y="5086350"/>
            <a:ext cx="439737" cy="533400"/>
          </a:xfrm>
          <a:prstGeom prst="rect">
            <a:avLst/>
          </a:prstGeom>
          <a:noFill/>
          <a:ln w="12700">
            <a:noFill/>
            <a:miter lim="800000"/>
            <a:headEnd/>
            <a:tailEnd/>
          </a:ln>
        </p:spPr>
      </p:pic>
      <p:pic>
        <p:nvPicPr>
          <p:cNvPr id="50225" name="Picture 48"/>
          <p:cNvPicPr>
            <a:picLocks noChangeArrowheads="1"/>
          </p:cNvPicPr>
          <p:nvPr/>
        </p:nvPicPr>
        <p:blipFill>
          <a:blip r:embed="rId3" cstate="print"/>
          <a:srcRect/>
          <a:stretch>
            <a:fillRect/>
          </a:stretch>
        </p:blipFill>
        <p:spPr bwMode="auto">
          <a:xfrm>
            <a:off x="6629400" y="5086350"/>
            <a:ext cx="439738" cy="533400"/>
          </a:xfrm>
          <a:prstGeom prst="rect">
            <a:avLst/>
          </a:prstGeom>
          <a:noFill/>
          <a:ln w="12700">
            <a:noFill/>
            <a:miter lim="800000"/>
            <a:headEnd/>
            <a:tailEnd/>
          </a:ln>
        </p:spPr>
      </p:pic>
      <p:pic>
        <p:nvPicPr>
          <p:cNvPr id="50226" name="Picture 49"/>
          <p:cNvPicPr>
            <a:picLocks noChangeArrowheads="1"/>
          </p:cNvPicPr>
          <p:nvPr/>
        </p:nvPicPr>
        <p:blipFill>
          <a:blip r:embed="rId3" cstate="print"/>
          <a:srcRect/>
          <a:stretch>
            <a:fillRect/>
          </a:stretch>
        </p:blipFill>
        <p:spPr bwMode="auto">
          <a:xfrm>
            <a:off x="8077200" y="5086350"/>
            <a:ext cx="439738" cy="533400"/>
          </a:xfrm>
          <a:prstGeom prst="rect">
            <a:avLst/>
          </a:prstGeom>
          <a:noFill/>
          <a:ln w="12700">
            <a:noFill/>
            <a:miter lim="800000"/>
            <a:headEnd/>
            <a:tailEnd/>
          </a:ln>
        </p:spPr>
      </p:pic>
      <p:pic>
        <p:nvPicPr>
          <p:cNvPr id="50227" name="Picture 50"/>
          <p:cNvPicPr>
            <a:picLocks noChangeArrowheads="1"/>
          </p:cNvPicPr>
          <p:nvPr/>
        </p:nvPicPr>
        <p:blipFill>
          <a:blip r:embed="rId3" cstate="print"/>
          <a:srcRect/>
          <a:stretch>
            <a:fillRect/>
          </a:stretch>
        </p:blipFill>
        <p:spPr bwMode="auto">
          <a:xfrm>
            <a:off x="8534400" y="5086350"/>
            <a:ext cx="439738" cy="533400"/>
          </a:xfrm>
          <a:prstGeom prst="rect">
            <a:avLst/>
          </a:prstGeom>
          <a:noFill/>
          <a:ln w="12700">
            <a:noFill/>
            <a:miter lim="800000"/>
            <a:headEnd/>
            <a:tailEnd/>
          </a:ln>
        </p:spPr>
      </p:pic>
      <p:pic>
        <p:nvPicPr>
          <p:cNvPr id="50228" name="Picture 51"/>
          <p:cNvPicPr>
            <a:picLocks noChangeArrowheads="1"/>
          </p:cNvPicPr>
          <p:nvPr/>
        </p:nvPicPr>
        <p:blipFill>
          <a:blip r:embed="rId3" cstate="print"/>
          <a:srcRect/>
          <a:stretch>
            <a:fillRect/>
          </a:stretch>
        </p:blipFill>
        <p:spPr bwMode="auto">
          <a:xfrm>
            <a:off x="2133600" y="5086350"/>
            <a:ext cx="439738" cy="533400"/>
          </a:xfrm>
          <a:prstGeom prst="rect">
            <a:avLst/>
          </a:prstGeom>
          <a:noFill/>
          <a:ln w="12700">
            <a:noFill/>
            <a:miter lim="800000"/>
            <a:headEnd/>
            <a:tailEnd/>
          </a:ln>
        </p:spPr>
      </p:pic>
      <p:pic>
        <p:nvPicPr>
          <p:cNvPr id="50229" name="Picture 52"/>
          <p:cNvPicPr>
            <a:picLocks noChangeArrowheads="1"/>
          </p:cNvPicPr>
          <p:nvPr/>
        </p:nvPicPr>
        <p:blipFill>
          <a:blip r:embed="rId3" cstate="print"/>
          <a:srcRect/>
          <a:stretch>
            <a:fillRect/>
          </a:stretch>
        </p:blipFill>
        <p:spPr bwMode="auto">
          <a:xfrm>
            <a:off x="2590800" y="5086350"/>
            <a:ext cx="439738" cy="533400"/>
          </a:xfrm>
          <a:prstGeom prst="rect">
            <a:avLst/>
          </a:prstGeom>
          <a:noFill/>
          <a:ln w="12700">
            <a:noFill/>
            <a:miter lim="800000"/>
            <a:headEnd/>
            <a:tailEnd/>
          </a:ln>
        </p:spPr>
      </p:pic>
      <p:pic>
        <p:nvPicPr>
          <p:cNvPr id="50230" name="Picture 53"/>
          <p:cNvPicPr>
            <a:picLocks noChangeArrowheads="1"/>
          </p:cNvPicPr>
          <p:nvPr/>
        </p:nvPicPr>
        <p:blipFill>
          <a:blip r:embed="rId3" cstate="print"/>
          <a:srcRect/>
          <a:stretch>
            <a:fillRect/>
          </a:stretch>
        </p:blipFill>
        <p:spPr bwMode="auto">
          <a:xfrm>
            <a:off x="228600" y="5086350"/>
            <a:ext cx="439738" cy="533400"/>
          </a:xfrm>
          <a:prstGeom prst="rect">
            <a:avLst/>
          </a:prstGeom>
          <a:noFill/>
          <a:ln w="12700">
            <a:noFill/>
            <a:miter lim="800000"/>
            <a:headEnd/>
            <a:tailEnd/>
          </a:ln>
        </p:spPr>
      </p:pic>
      <p:pic>
        <p:nvPicPr>
          <p:cNvPr id="50231" name="Picture 54"/>
          <p:cNvPicPr>
            <a:picLocks noChangeArrowheads="1"/>
          </p:cNvPicPr>
          <p:nvPr/>
        </p:nvPicPr>
        <p:blipFill>
          <a:blip r:embed="rId3" cstate="print"/>
          <a:srcRect/>
          <a:stretch>
            <a:fillRect/>
          </a:stretch>
        </p:blipFill>
        <p:spPr bwMode="auto">
          <a:xfrm>
            <a:off x="685800" y="5086350"/>
            <a:ext cx="439738" cy="533400"/>
          </a:xfrm>
          <a:prstGeom prst="rect">
            <a:avLst/>
          </a:prstGeom>
          <a:noFill/>
          <a:ln w="12700">
            <a:noFill/>
            <a:miter lim="800000"/>
            <a:headEnd/>
            <a:tailEnd/>
          </a:ln>
        </p:spPr>
      </p:pic>
      <p:pic>
        <p:nvPicPr>
          <p:cNvPr id="50232" name="Picture 55"/>
          <p:cNvPicPr>
            <a:picLocks noChangeArrowheads="1"/>
          </p:cNvPicPr>
          <p:nvPr/>
        </p:nvPicPr>
        <p:blipFill>
          <a:blip r:embed="rId3" cstate="print"/>
          <a:srcRect/>
          <a:stretch>
            <a:fillRect/>
          </a:stretch>
        </p:blipFill>
        <p:spPr bwMode="auto">
          <a:xfrm>
            <a:off x="5199063" y="5543550"/>
            <a:ext cx="439737" cy="533400"/>
          </a:xfrm>
          <a:prstGeom prst="rect">
            <a:avLst/>
          </a:prstGeom>
          <a:noFill/>
          <a:ln w="12700">
            <a:noFill/>
            <a:miter lim="800000"/>
            <a:headEnd/>
            <a:tailEnd/>
          </a:ln>
        </p:spPr>
      </p:pic>
      <p:pic>
        <p:nvPicPr>
          <p:cNvPr id="50233" name="Picture 56"/>
          <p:cNvPicPr>
            <a:picLocks noChangeArrowheads="1"/>
          </p:cNvPicPr>
          <p:nvPr/>
        </p:nvPicPr>
        <p:blipFill>
          <a:blip r:embed="rId3" cstate="print"/>
          <a:srcRect/>
          <a:stretch>
            <a:fillRect/>
          </a:stretch>
        </p:blipFill>
        <p:spPr bwMode="auto">
          <a:xfrm>
            <a:off x="5656263" y="5543550"/>
            <a:ext cx="439737" cy="533400"/>
          </a:xfrm>
          <a:prstGeom prst="rect">
            <a:avLst/>
          </a:prstGeom>
          <a:noFill/>
          <a:ln w="12700">
            <a:noFill/>
            <a:miter lim="800000"/>
            <a:headEnd/>
            <a:tailEnd/>
          </a:ln>
        </p:spPr>
      </p:pic>
      <p:pic>
        <p:nvPicPr>
          <p:cNvPr id="50234" name="Picture 57"/>
          <p:cNvPicPr>
            <a:picLocks noChangeArrowheads="1"/>
          </p:cNvPicPr>
          <p:nvPr/>
        </p:nvPicPr>
        <p:blipFill>
          <a:blip r:embed="rId3" cstate="print"/>
          <a:srcRect/>
          <a:stretch>
            <a:fillRect/>
          </a:stretch>
        </p:blipFill>
        <p:spPr bwMode="auto">
          <a:xfrm>
            <a:off x="7180263" y="5543550"/>
            <a:ext cx="439737" cy="533400"/>
          </a:xfrm>
          <a:prstGeom prst="rect">
            <a:avLst/>
          </a:prstGeom>
          <a:noFill/>
          <a:ln w="12700">
            <a:noFill/>
            <a:miter lim="800000"/>
            <a:headEnd/>
            <a:tailEnd/>
          </a:ln>
        </p:spPr>
      </p:pic>
      <p:pic>
        <p:nvPicPr>
          <p:cNvPr id="50235" name="Picture 58"/>
          <p:cNvPicPr>
            <a:picLocks noChangeArrowheads="1"/>
          </p:cNvPicPr>
          <p:nvPr/>
        </p:nvPicPr>
        <p:blipFill>
          <a:blip r:embed="rId3" cstate="print"/>
          <a:srcRect/>
          <a:stretch>
            <a:fillRect/>
          </a:stretch>
        </p:blipFill>
        <p:spPr bwMode="auto">
          <a:xfrm>
            <a:off x="7637463" y="5543550"/>
            <a:ext cx="439737" cy="533400"/>
          </a:xfrm>
          <a:prstGeom prst="rect">
            <a:avLst/>
          </a:prstGeom>
          <a:noFill/>
          <a:ln w="12700">
            <a:noFill/>
            <a:miter lim="800000"/>
            <a:headEnd/>
            <a:tailEnd/>
          </a:ln>
        </p:spPr>
      </p:pic>
      <p:pic>
        <p:nvPicPr>
          <p:cNvPr id="50236" name="Picture 59"/>
          <p:cNvPicPr>
            <a:picLocks noChangeArrowheads="1"/>
          </p:cNvPicPr>
          <p:nvPr/>
        </p:nvPicPr>
        <p:blipFill>
          <a:blip r:embed="rId3" cstate="print"/>
          <a:srcRect/>
          <a:stretch>
            <a:fillRect/>
          </a:stretch>
        </p:blipFill>
        <p:spPr bwMode="auto">
          <a:xfrm>
            <a:off x="3217863" y="5543550"/>
            <a:ext cx="439737" cy="533400"/>
          </a:xfrm>
          <a:prstGeom prst="rect">
            <a:avLst/>
          </a:prstGeom>
          <a:noFill/>
          <a:ln w="12700">
            <a:noFill/>
            <a:miter lim="800000"/>
            <a:headEnd/>
            <a:tailEnd/>
          </a:ln>
        </p:spPr>
      </p:pic>
      <p:pic>
        <p:nvPicPr>
          <p:cNvPr id="50237" name="Picture 60"/>
          <p:cNvPicPr>
            <a:picLocks noChangeArrowheads="1"/>
          </p:cNvPicPr>
          <p:nvPr/>
        </p:nvPicPr>
        <p:blipFill>
          <a:blip r:embed="rId3" cstate="print"/>
          <a:srcRect/>
          <a:stretch>
            <a:fillRect/>
          </a:stretch>
        </p:blipFill>
        <p:spPr bwMode="auto">
          <a:xfrm>
            <a:off x="3675063" y="5543550"/>
            <a:ext cx="439737" cy="533400"/>
          </a:xfrm>
          <a:prstGeom prst="rect">
            <a:avLst/>
          </a:prstGeom>
          <a:noFill/>
          <a:ln w="12700">
            <a:noFill/>
            <a:miter lim="800000"/>
            <a:headEnd/>
            <a:tailEnd/>
          </a:ln>
        </p:spPr>
      </p:pic>
      <p:pic>
        <p:nvPicPr>
          <p:cNvPr id="50238" name="Picture 61"/>
          <p:cNvPicPr>
            <a:picLocks noChangeArrowheads="1"/>
          </p:cNvPicPr>
          <p:nvPr/>
        </p:nvPicPr>
        <p:blipFill>
          <a:blip r:embed="rId3" cstate="print"/>
          <a:srcRect/>
          <a:stretch>
            <a:fillRect/>
          </a:stretch>
        </p:blipFill>
        <p:spPr bwMode="auto">
          <a:xfrm>
            <a:off x="1236663" y="5543550"/>
            <a:ext cx="439737" cy="533400"/>
          </a:xfrm>
          <a:prstGeom prst="rect">
            <a:avLst/>
          </a:prstGeom>
          <a:noFill/>
          <a:ln w="12700">
            <a:noFill/>
            <a:miter lim="800000"/>
            <a:headEnd/>
            <a:tailEnd/>
          </a:ln>
        </p:spPr>
      </p:pic>
      <p:pic>
        <p:nvPicPr>
          <p:cNvPr id="50239" name="Picture 62"/>
          <p:cNvPicPr>
            <a:picLocks noChangeArrowheads="1"/>
          </p:cNvPicPr>
          <p:nvPr/>
        </p:nvPicPr>
        <p:blipFill>
          <a:blip r:embed="rId3" cstate="print"/>
          <a:srcRect/>
          <a:stretch>
            <a:fillRect/>
          </a:stretch>
        </p:blipFill>
        <p:spPr bwMode="auto">
          <a:xfrm>
            <a:off x="1676400" y="5543550"/>
            <a:ext cx="439738" cy="533400"/>
          </a:xfrm>
          <a:prstGeom prst="rect">
            <a:avLst/>
          </a:prstGeom>
          <a:noFill/>
          <a:ln w="12700">
            <a:noFill/>
            <a:miter lim="800000"/>
            <a:headEnd/>
            <a:tailEnd/>
          </a:ln>
        </p:spPr>
      </p:pic>
      <p:sp>
        <p:nvSpPr>
          <p:cNvPr id="50240" name="Rectangle 64"/>
          <p:cNvSpPr>
            <a:spLocks noChangeArrowheads="1"/>
          </p:cNvSpPr>
          <p:nvPr/>
        </p:nvSpPr>
        <p:spPr bwMode="auto">
          <a:xfrm>
            <a:off x="1295400" y="819150"/>
            <a:ext cx="2057400" cy="530225"/>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Serv</a:t>
            </a:r>
            <a:r>
              <a:rPr lang="es-ES_tradnl" sz="1400" b="1">
                <a:latin typeface="Arial" charset="0"/>
              </a:rPr>
              <a:t>idores de vídeo MPEG-2 multicast</a:t>
            </a:r>
            <a:endParaRPr lang="es-ES" sz="1400" b="1">
              <a:latin typeface="Arial" charset="0"/>
            </a:endParaRPr>
          </a:p>
        </p:txBody>
      </p:sp>
      <p:sp>
        <p:nvSpPr>
          <p:cNvPr id="50241" name="Line 65"/>
          <p:cNvSpPr>
            <a:spLocks noChangeShapeType="1"/>
          </p:cNvSpPr>
          <p:nvPr/>
        </p:nvSpPr>
        <p:spPr bwMode="auto">
          <a:xfrm flipH="1">
            <a:off x="1905000" y="2495550"/>
            <a:ext cx="2590800" cy="0"/>
          </a:xfrm>
          <a:prstGeom prst="line">
            <a:avLst/>
          </a:prstGeom>
          <a:noFill/>
          <a:ln w="25400">
            <a:solidFill>
              <a:srgbClr val="0000FF"/>
            </a:solidFill>
            <a:round/>
            <a:headEnd/>
            <a:tailEnd/>
          </a:ln>
        </p:spPr>
        <p:txBody>
          <a:bodyPr/>
          <a:lstStyle/>
          <a:p>
            <a:endParaRPr lang="es-ES"/>
          </a:p>
        </p:txBody>
      </p:sp>
      <p:sp>
        <p:nvSpPr>
          <p:cNvPr id="50242" name="Line 66"/>
          <p:cNvSpPr>
            <a:spLocks noChangeShapeType="1"/>
          </p:cNvSpPr>
          <p:nvPr/>
        </p:nvSpPr>
        <p:spPr bwMode="auto">
          <a:xfrm flipH="1">
            <a:off x="2895600" y="2038350"/>
            <a:ext cx="2057400" cy="0"/>
          </a:xfrm>
          <a:prstGeom prst="line">
            <a:avLst/>
          </a:prstGeom>
          <a:noFill/>
          <a:ln w="25400">
            <a:solidFill>
              <a:srgbClr val="0000FF"/>
            </a:solidFill>
            <a:round/>
            <a:headEnd/>
            <a:tailEnd/>
          </a:ln>
        </p:spPr>
        <p:txBody>
          <a:bodyPr/>
          <a:lstStyle/>
          <a:p>
            <a:endParaRPr lang="es-ES"/>
          </a:p>
        </p:txBody>
      </p:sp>
      <p:sp>
        <p:nvSpPr>
          <p:cNvPr id="50243" name="Line 67"/>
          <p:cNvSpPr>
            <a:spLocks noChangeShapeType="1"/>
          </p:cNvSpPr>
          <p:nvPr/>
        </p:nvSpPr>
        <p:spPr bwMode="auto">
          <a:xfrm flipH="1">
            <a:off x="2514600" y="2190750"/>
            <a:ext cx="2057400" cy="0"/>
          </a:xfrm>
          <a:prstGeom prst="line">
            <a:avLst/>
          </a:prstGeom>
          <a:noFill/>
          <a:ln w="25400">
            <a:solidFill>
              <a:srgbClr val="0000FF"/>
            </a:solidFill>
            <a:round/>
            <a:headEnd/>
            <a:tailEnd/>
          </a:ln>
        </p:spPr>
        <p:txBody>
          <a:bodyPr/>
          <a:lstStyle/>
          <a:p>
            <a:endParaRPr lang="es-ES"/>
          </a:p>
        </p:txBody>
      </p:sp>
      <p:sp>
        <p:nvSpPr>
          <p:cNvPr id="50244" name="Line 68"/>
          <p:cNvSpPr>
            <a:spLocks noChangeShapeType="1"/>
          </p:cNvSpPr>
          <p:nvPr/>
        </p:nvSpPr>
        <p:spPr bwMode="auto">
          <a:xfrm flipH="1">
            <a:off x="2133600" y="2343150"/>
            <a:ext cx="2514600" cy="0"/>
          </a:xfrm>
          <a:prstGeom prst="line">
            <a:avLst/>
          </a:prstGeom>
          <a:noFill/>
          <a:ln w="25400">
            <a:solidFill>
              <a:srgbClr val="0000FF"/>
            </a:solidFill>
            <a:round/>
            <a:headEnd/>
            <a:tailEnd/>
          </a:ln>
        </p:spPr>
        <p:txBody>
          <a:bodyPr/>
          <a:lstStyle/>
          <a:p>
            <a:endParaRPr lang="es-ES"/>
          </a:p>
        </p:txBody>
      </p:sp>
      <p:grpSp>
        <p:nvGrpSpPr>
          <p:cNvPr id="50245" name="Group 69"/>
          <p:cNvGrpSpPr>
            <a:grpSpLocks/>
          </p:cNvGrpSpPr>
          <p:nvPr/>
        </p:nvGrpSpPr>
        <p:grpSpPr bwMode="auto">
          <a:xfrm>
            <a:off x="1600200" y="1885950"/>
            <a:ext cx="533400" cy="762000"/>
            <a:chOff x="550" y="745"/>
            <a:chExt cx="514" cy="818"/>
          </a:xfrm>
        </p:grpSpPr>
        <p:pic>
          <p:nvPicPr>
            <p:cNvPr id="50365" name="Picture 70"/>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50366" name="Group 71"/>
            <p:cNvGrpSpPr>
              <a:grpSpLocks/>
            </p:cNvGrpSpPr>
            <p:nvPr/>
          </p:nvGrpSpPr>
          <p:grpSpPr bwMode="auto">
            <a:xfrm>
              <a:off x="620" y="1227"/>
              <a:ext cx="314" cy="182"/>
              <a:chOff x="620" y="1227"/>
              <a:chExt cx="314" cy="182"/>
            </a:xfrm>
          </p:grpSpPr>
          <p:grpSp>
            <p:nvGrpSpPr>
              <p:cNvPr id="50367" name="Group 72"/>
              <p:cNvGrpSpPr>
                <a:grpSpLocks/>
              </p:cNvGrpSpPr>
              <p:nvPr/>
            </p:nvGrpSpPr>
            <p:grpSpPr bwMode="auto">
              <a:xfrm>
                <a:off x="620" y="1244"/>
                <a:ext cx="293" cy="165"/>
                <a:chOff x="620" y="1244"/>
                <a:chExt cx="293" cy="165"/>
              </a:xfrm>
            </p:grpSpPr>
            <p:sp>
              <p:nvSpPr>
                <p:cNvPr id="50371" name="Rectangle 73"/>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50372" name="Oval 74"/>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0373" name="Oval 75"/>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0374" name="Oval 76"/>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0375" name="Oval 77"/>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0376" name="Rectangle 78"/>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50377" name="Rectangle 79"/>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50368" name="Group 80"/>
              <p:cNvGrpSpPr>
                <a:grpSpLocks/>
              </p:cNvGrpSpPr>
              <p:nvPr/>
            </p:nvGrpSpPr>
            <p:grpSpPr bwMode="auto">
              <a:xfrm>
                <a:off x="620" y="1227"/>
                <a:ext cx="314" cy="182"/>
                <a:chOff x="620" y="1227"/>
                <a:chExt cx="314" cy="182"/>
              </a:xfrm>
            </p:grpSpPr>
            <p:sp>
              <p:nvSpPr>
                <p:cNvPr id="50369" name="Freeform 81"/>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50370" name="Freeform 82"/>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grpSp>
        <p:nvGrpSpPr>
          <p:cNvPr id="50246" name="Group 83"/>
          <p:cNvGrpSpPr>
            <a:grpSpLocks/>
          </p:cNvGrpSpPr>
          <p:nvPr/>
        </p:nvGrpSpPr>
        <p:grpSpPr bwMode="auto">
          <a:xfrm>
            <a:off x="1905000" y="1733550"/>
            <a:ext cx="533400" cy="762000"/>
            <a:chOff x="550" y="745"/>
            <a:chExt cx="514" cy="818"/>
          </a:xfrm>
        </p:grpSpPr>
        <p:pic>
          <p:nvPicPr>
            <p:cNvPr id="50352" name="Picture 84"/>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50353" name="Group 85"/>
            <p:cNvGrpSpPr>
              <a:grpSpLocks/>
            </p:cNvGrpSpPr>
            <p:nvPr/>
          </p:nvGrpSpPr>
          <p:grpSpPr bwMode="auto">
            <a:xfrm>
              <a:off x="620" y="1227"/>
              <a:ext cx="314" cy="182"/>
              <a:chOff x="620" y="1227"/>
              <a:chExt cx="314" cy="182"/>
            </a:xfrm>
          </p:grpSpPr>
          <p:grpSp>
            <p:nvGrpSpPr>
              <p:cNvPr id="50354" name="Group 86"/>
              <p:cNvGrpSpPr>
                <a:grpSpLocks/>
              </p:cNvGrpSpPr>
              <p:nvPr/>
            </p:nvGrpSpPr>
            <p:grpSpPr bwMode="auto">
              <a:xfrm>
                <a:off x="620" y="1244"/>
                <a:ext cx="293" cy="165"/>
                <a:chOff x="620" y="1244"/>
                <a:chExt cx="293" cy="165"/>
              </a:xfrm>
            </p:grpSpPr>
            <p:sp>
              <p:nvSpPr>
                <p:cNvPr id="50358" name="Rectangle 87"/>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50359" name="Oval 88"/>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0360" name="Oval 89"/>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0361" name="Oval 90"/>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0362" name="Oval 91"/>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0363" name="Rectangle 92"/>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50364" name="Rectangle 93"/>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50355" name="Group 94"/>
              <p:cNvGrpSpPr>
                <a:grpSpLocks/>
              </p:cNvGrpSpPr>
              <p:nvPr/>
            </p:nvGrpSpPr>
            <p:grpSpPr bwMode="auto">
              <a:xfrm>
                <a:off x="620" y="1227"/>
                <a:ext cx="314" cy="182"/>
                <a:chOff x="620" y="1227"/>
                <a:chExt cx="314" cy="182"/>
              </a:xfrm>
            </p:grpSpPr>
            <p:sp>
              <p:nvSpPr>
                <p:cNvPr id="50356" name="Freeform 95"/>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50357" name="Freeform 96"/>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grpSp>
        <p:nvGrpSpPr>
          <p:cNvPr id="50247" name="Group 97"/>
          <p:cNvGrpSpPr>
            <a:grpSpLocks/>
          </p:cNvGrpSpPr>
          <p:nvPr/>
        </p:nvGrpSpPr>
        <p:grpSpPr bwMode="auto">
          <a:xfrm>
            <a:off x="2209800" y="1581150"/>
            <a:ext cx="533400" cy="762000"/>
            <a:chOff x="550" y="745"/>
            <a:chExt cx="514" cy="818"/>
          </a:xfrm>
        </p:grpSpPr>
        <p:pic>
          <p:nvPicPr>
            <p:cNvPr id="50339" name="Picture 98"/>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50340" name="Group 99"/>
            <p:cNvGrpSpPr>
              <a:grpSpLocks/>
            </p:cNvGrpSpPr>
            <p:nvPr/>
          </p:nvGrpSpPr>
          <p:grpSpPr bwMode="auto">
            <a:xfrm>
              <a:off x="620" y="1227"/>
              <a:ext cx="314" cy="182"/>
              <a:chOff x="620" y="1227"/>
              <a:chExt cx="314" cy="182"/>
            </a:xfrm>
          </p:grpSpPr>
          <p:grpSp>
            <p:nvGrpSpPr>
              <p:cNvPr id="50341" name="Group 100"/>
              <p:cNvGrpSpPr>
                <a:grpSpLocks/>
              </p:cNvGrpSpPr>
              <p:nvPr/>
            </p:nvGrpSpPr>
            <p:grpSpPr bwMode="auto">
              <a:xfrm>
                <a:off x="620" y="1244"/>
                <a:ext cx="293" cy="165"/>
                <a:chOff x="620" y="1244"/>
                <a:chExt cx="293" cy="165"/>
              </a:xfrm>
            </p:grpSpPr>
            <p:sp>
              <p:nvSpPr>
                <p:cNvPr id="50345" name="Rectangle 101"/>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50346" name="Oval 102"/>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0347" name="Oval 103"/>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0348" name="Oval 104"/>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0349" name="Oval 105"/>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0350" name="Rectangle 106"/>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50351" name="Rectangle 107"/>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50342" name="Group 108"/>
              <p:cNvGrpSpPr>
                <a:grpSpLocks/>
              </p:cNvGrpSpPr>
              <p:nvPr/>
            </p:nvGrpSpPr>
            <p:grpSpPr bwMode="auto">
              <a:xfrm>
                <a:off x="620" y="1227"/>
                <a:ext cx="314" cy="182"/>
                <a:chOff x="620" y="1227"/>
                <a:chExt cx="314" cy="182"/>
              </a:xfrm>
            </p:grpSpPr>
            <p:sp>
              <p:nvSpPr>
                <p:cNvPr id="50343" name="Freeform 109"/>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50344" name="Freeform 110"/>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grpSp>
        <p:nvGrpSpPr>
          <p:cNvPr id="50248" name="Group 111"/>
          <p:cNvGrpSpPr>
            <a:grpSpLocks/>
          </p:cNvGrpSpPr>
          <p:nvPr/>
        </p:nvGrpSpPr>
        <p:grpSpPr bwMode="auto">
          <a:xfrm>
            <a:off x="2514600" y="1428750"/>
            <a:ext cx="533400" cy="762000"/>
            <a:chOff x="550" y="745"/>
            <a:chExt cx="514" cy="818"/>
          </a:xfrm>
        </p:grpSpPr>
        <p:pic>
          <p:nvPicPr>
            <p:cNvPr id="50326" name="Picture 112"/>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50327" name="Group 113"/>
            <p:cNvGrpSpPr>
              <a:grpSpLocks/>
            </p:cNvGrpSpPr>
            <p:nvPr/>
          </p:nvGrpSpPr>
          <p:grpSpPr bwMode="auto">
            <a:xfrm>
              <a:off x="620" y="1227"/>
              <a:ext cx="314" cy="182"/>
              <a:chOff x="620" y="1227"/>
              <a:chExt cx="314" cy="182"/>
            </a:xfrm>
          </p:grpSpPr>
          <p:grpSp>
            <p:nvGrpSpPr>
              <p:cNvPr id="50328" name="Group 114"/>
              <p:cNvGrpSpPr>
                <a:grpSpLocks/>
              </p:cNvGrpSpPr>
              <p:nvPr/>
            </p:nvGrpSpPr>
            <p:grpSpPr bwMode="auto">
              <a:xfrm>
                <a:off x="620" y="1244"/>
                <a:ext cx="293" cy="165"/>
                <a:chOff x="620" y="1244"/>
                <a:chExt cx="293" cy="165"/>
              </a:xfrm>
            </p:grpSpPr>
            <p:sp>
              <p:nvSpPr>
                <p:cNvPr id="50332" name="Rectangle 115"/>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50333" name="Oval 116"/>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0334" name="Oval 117"/>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0335" name="Oval 118"/>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0336" name="Oval 119"/>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0337" name="Rectangle 120"/>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50338" name="Rectangle 121"/>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50329" name="Group 122"/>
              <p:cNvGrpSpPr>
                <a:grpSpLocks/>
              </p:cNvGrpSpPr>
              <p:nvPr/>
            </p:nvGrpSpPr>
            <p:grpSpPr bwMode="auto">
              <a:xfrm>
                <a:off x="620" y="1227"/>
                <a:ext cx="314" cy="182"/>
                <a:chOff x="620" y="1227"/>
                <a:chExt cx="314" cy="182"/>
              </a:xfrm>
            </p:grpSpPr>
            <p:sp>
              <p:nvSpPr>
                <p:cNvPr id="50330" name="Freeform 123"/>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50331" name="Freeform 124"/>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pic>
        <p:nvPicPr>
          <p:cNvPr id="50249" name="Picture 125"/>
          <p:cNvPicPr>
            <a:picLocks noChangeArrowheads="1"/>
          </p:cNvPicPr>
          <p:nvPr/>
        </p:nvPicPr>
        <p:blipFill>
          <a:blip r:embed="rId6" cstate="print"/>
          <a:srcRect/>
          <a:stretch>
            <a:fillRect/>
          </a:stretch>
        </p:blipFill>
        <p:spPr bwMode="auto">
          <a:xfrm>
            <a:off x="6019800" y="666750"/>
            <a:ext cx="1524000" cy="914400"/>
          </a:xfrm>
          <a:prstGeom prst="rect">
            <a:avLst/>
          </a:prstGeom>
          <a:noFill/>
          <a:ln w="9525">
            <a:noFill/>
            <a:miter lim="800000"/>
            <a:headEnd/>
            <a:tailEnd/>
          </a:ln>
        </p:spPr>
      </p:pic>
      <p:sp>
        <p:nvSpPr>
          <p:cNvPr id="50250" name="Text Box 126"/>
          <p:cNvSpPr txBox="1">
            <a:spLocks noChangeArrowheads="1"/>
          </p:cNvSpPr>
          <p:nvPr/>
        </p:nvSpPr>
        <p:spPr bwMode="auto">
          <a:xfrm>
            <a:off x="6477000" y="931863"/>
            <a:ext cx="730250" cy="366712"/>
          </a:xfrm>
          <a:prstGeom prst="rect">
            <a:avLst/>
          </a:prstGeom>
          <a:noFill/>
          <a:ln w="9525">
            <a:noFill/>
            <a:miter lim="800000"/>
            <a:headEnd/>
            <a:tailEnd/>
          </a:ln>
        </p:spPr>
        <p:txBody>
          <a:bodyPr wrap="none">
            <a:spAutoFit/>
          </a:bodyPr>
          <a:lstStyle/>
          <a:p>
            <a:r>
              <a:rPr lang="es-ES" sz="1800" b="1">
                <a:latin typeface="Arial" charset="0"/>
              </a:rPr>
              <a:t>WAN</a:t>
            </a:r>
          </a:p>
        </p:txBody>
      </p:sp>
      <p:pic>
        <p:nvPicPr>
          <p:cNvPr id="50251" name="Picture 162"/>
          <p:cNvPicPr>
            <a:picLocks noChangeArrowheads="1"/>
          </p:cNvPicPr>
          <p:nvPr/>
        </p:nvPicPr>
        <p:blipFill>
          <a:blip r:embed="rId4" cstate="print"/>
          <a:srcRect/>
          <a:stretch>
            <a:fillRect/>
          </a:stretch>
        </p:blipFill>
        <p:spPr bwMode="auto">
          <a:xfrm>
            <a:off x="4114800" y="1962150"/>
            <a:ext cx="1066800" cy="609600"/>
          </a:xfrm>
          <a:prstGeom prst="rect">
            <a:avLst/>
          </a:prstGeom>
          <a:noFill/>
          <a:ln w="12700">
            <a:noFill/>
            <a:miter lim="800000"/>
            <a:headEnd/>
            <a:tailEnd/>
          </a:ln>
        </p:spPr>
      </p:pic>
      <p:sp>
        <p:nvSpPr>
          <p:cNvPr id="847011" name="AutoShape 163"/>
          <p:cNvSpPr>
            <a:spLocks noChangeArrowheads="1"/>
          </p:cNvSpPr>
          <p:nvPr/>
        </p:nvSpPr>
        <p:spPr bwMode="auto">
          <a:xfrm>
            <a:off x="2971800" y="239077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847012" name="AutoShape 164"/>
          <p:cNvSpPr>
            <a:spLocks noChangeArrowheads="1"/>
          </p:cNvSpPr>
          <p:nvPr/>
        </p:nvSpPr>
        <p:spPr bwMode="auto">
          <a:xfrm>
            <a:off x="3124200" y="223837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847013" name="AutoShape 165"/>
          <p:cNvSpPr>
            <a:spLocks noChangeArrowheads="1"/>
          </p:cNvSpPr>
          <p:nvPr/>
        </p:nvSpPr>
        <p:spPr bwMode="auto">
          <a:xfrm>
            <a:off x="3276600" y="208597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847014" name="AutoShape 166"/>
          <p:cNvSpPr>
            <a:spLocks noChangeArrowheads="1"/>
          </p:cNvSpPr>
          <p:nvPr/>
        </p:nvSpPr>
        <p:spPr bwMode="auto">
          <a:xfrm>
            <a:off x="3443288" y="193357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847016" name="Rectangle 168"/>
          <p:cNvSpPr>
            <a:spLocks noChangeArrowheads="1"/>
          </p:cNvSpPr>
          <p:nvPr/>
        </p:nvSpPr>
        <p:spPr bwMode="auto">
          <a:xfrm>
            <a:off x="1524000" y="202565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P1</a:t>
            </a:r>
          </a:p>
        </p:txBody>
      </p:sp>
      <p:sp>
        <p:nvSpPr>
          <p:cNvPr id="847017" name="Rectangle 169"/>
          <p:cNvSpPr>
            <a:spLocks noChangeArrowheads="1"/>
          </p:cNvSpPr>
          <p:nvPr/>
        </p:nvSpPr>
        <p:spPr bwMode="auto">
          <a:xfrm>
            <a:off x="1828800" y="188595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P2</a:t>
            </a:r>
          </a:p>
        </p:txBody>
      </p:sp>
      <p:sp>
        <p:nvSpPr>
          <p:cNvPr id="847018" name="Rectangle 170"/>
          <p:cNvSpPr>
            <a:spLocks noChangeArrowheads="1"/>
          </p:cNvSpPr>
          <p:nvPr/>
        </p:nvSpPr>
        <p:spPr bwMode="auto">
          <a:xfrm>
            <a:off x="2133600" y="173355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P3</a:t>
            </a:r>
          </a:p>
        </p:txBody>
      </p:sp>
      <p:sp>
        <p:nvSpPr>
          <p:cNvPr id="847019" name="Rectangle 171"/>
          <p:cNvSpPr>
            <a:spLocks noChangeArrowheads="1"/>
          </p:cNvSpPr>
          <p:nvPr/>
        </p:nvSpPr>
        <p:spPr bwMode="auto">
          <a:xfrm>
            <a:off x="2438400" y="158115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P4</a:t>
            </a:r>
          </a:p>
        </p:txBody>
      </p:sp>
      <p:sp>
        <p:nvSpPr>
          <p:cNvPr id="847020" name="Text Box 172"/>
          <p:cNvSpPr txBox="1">
            <a:spLocks noChangeArrowheads="1"/>
          </p:cNvSpPr>
          <p:nvPr/>
        </p:nvSpPr>
        <p:spPr bwMode="auto">
          <a:xfrm>
            <a:off x="1260475" y="5562600"/>
            <a:ext cx="401638" cy="304800"/>
          </a:xfrm>
          <a:prstGeom prst="rect">
            <a:avLst/>
          </a:prstGeom>
          <a:noFill/>
          <a:ln w="9525">
            <a:noFill/>
            <a:miter lim="800000"/>
            <a:headEnd/>
            <a:tailEnd/>
          </a:ln>
        </p:spPr>
        <p:txBody>
          <a:bodyPr wrap="none">
            <a:spAutoFit/>
          </a:bodyPr>
          <a:lstStyle/>
          <a:p>
            <a:r>
              <a:rPr lang="es-ES" sz="1400" b="1">
                <a:latin typeface="Arial" charset="0"/>
              </a:rPr>
              <a:t>P1</a:t>
            </a:r>
          </a:p>
        </p:txBody>
      </p:sp>
      <p:sp>
        <p:nvSpPr>
          <p:cNvPr id="847021" name="Text Box 173"/>
          <p:cNvSpPr txBox="1">
            <a:spLocks noChangeArrowheads="1"/>
          </p:cNvSpPr>
          <p:nvPr/>
        </p:nvSpPr>
        <p:spPr bwMode="auto">
          <a:xfrm>
            <a:off x="2613025" y="5105400"/>
            <a:ext cx="401638" cy="304800"/>
          </a:xfrm>
          <a:prstGeom prst="rect">
            <a:avLst/>
          </a:prstGeom>
          <a:noFill/>
          <a:ln w="9525">
            <a:noFill/>
            <a:miter lim="800000"/>
            <a:headEnd/>
            <a:tailEnd/>
          </a:ln>
        </p:spPr>
        <p:txBody>
          <a:bodyPr wrap="none">
            <a:spAutoFit/>
          </a:bodyPr>
          <a:lstStyle/>
          <a:p>
            <a:r>
              <a:rPr lang="es-ES" sz="1400" b="1">
                <a:latin typeface="Arial" charset="0"/>
              </a:rPr>
              <a:t>P3</a:t>
            </a:r>
          </a:p>
        </p:txBody>
      </p:sp>
      <p:sp>
        <p:nvSpPr>
          <p:cNvPr id="847022" name="Text Box 174"/>
          <p:cNvSpPr txBox="1">
            <a:spLocks noChangeArrowheads="1"/>
          </p:cNvSpPr>
          <p:nvPr/>
        </p:nvSpPr>
        <p:spPr bwMode="auto">
          <a:xfrm>
            <a:off x="5680075" y="5553075"/>
            <a:ext cx="401638" cy="304800"/>
          </a:xfrm>
          <a:prstGeom prst="rect">
            <a:avLst/>
          </a:prstGeom>
          <a:noFill/>
          <a:ln w="9525">
            <a:noFill/>
            <a:miter lim="800000"/>
            <a:headEnd/>
            <a:tailEnd/>
          </a:ln>
        </p:spPr>
        <p:txBody>
          <a:bodyPr wrap="none">
            <a:spAutoFit/>
          </a:bodyPr>
          <a:lstStyle/>
          <a:p>
            <a:r>
              <a:rPr lang="es-ES" sz="1400" b="1">
                <a:latin typeface="Arial" charset="0"/>
              </a:rPr>
              <a:t>P1</a:t>
            </a:r>
          </a:p>
        </p:txBody>
      </p:sp>
      <p:sp>
        <p:nvSpPr>
          <p:cNvPr id="847023" name="Text Box 175"/>
          <p:cNvSpPr txBox="1">
            <a:spLocks noChangeArrowheads="1"/>
          </p:cNvSpPr>
          <p:nvPr/>
        </p:nvSpPr>
        <p:spPr bwMode="auto">
          <a:xfrm>
            <a:off x="8094663" y="5105400"/>
            <a:ext cx="401637" cy="304800"/>
          </a:xfrm>
          <a:prstGeom prst="rect">
            <a:avLst/>
          </a:prstGeom>
          <a:noFill/>
          <a:ln w="9525">
            <a:noFill/>
            <a:miter lim="800000"/>
            <a:headEnd/>
            <a:tailEnd/>
          </a:ln>
        </p:spPr>
        <p:txBody>
          <a:bodyPr wrap="none">
            <a:spAutoFit/>
          </a:bodyPr>
          <a:lstStyle/>
          <a:p>
            <a:r>
              <a:rPr lang="es-ES" sz="1400" b="1">
                <a:latin typeface="Arial" charset="0"/>
              </a:rPr>
              <a:t>P4</a:t>
            </a:r>
          </a:p>
        </p:txBody>
      </p:sp>
      <p:pic>
        <p:nvPicPr>
          <p:cNvPr id="50264" name="Picture 176"/>
          <p:cNvPicPr>
            <a:picLocks noChangeArrowheads="1"/>
          </p:cNvPicPr>
          <p:nvPr/>
        </p:nvPicPr>
        <p:blipFill>
          <a:blip r:embed="rId7" cstate="print"/>
          <a:srcRect/>
          <a:stretch>
            <a:fillRect/>
          </a:stretch>
        </p:blipFill>
        <p:spPr bwMode="auto">
          <a:xfrm>
            <a:off x="4135438" y="971550"/>
            <a:ext cx="969962" cy="685800"/>
          </a:xfrm>
          <a:prstGeom prst="rect">
            <a:avLst/>
          </a:prstGeom>
          <a:noFill/>
          <a:ln w="12700">
            <a:noFill/>
            <a:miter lim="800000"/>
            <a:headEnd/>
            <a:tailEnd/>
          </a:ln>
        </p:spPr>
      </p:pic>
      <p:sp>
        <p:nvSpPr>
          <p:cNvPr id="50265" name="Rectangle 177"/>
          <p:cNvSpPr>
            <a:spLocks noChangeArrowheads="1"/>
          </p:cNvSpPr>
          <p:nvPr/>
        </p:nvSpPr>
        <p:spPr bwMode="auto">
          <a:xfrm>
            <a:off x="228600" y="1733550"/>
            <a:ext cx="1143000" cy="530225"/>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VLAN Serv</a:t>
            </a:r>
            <a:r>
              <a:rPr lang="es-ES_tradnl" sz="1400" b="1">
                <a:latin typeface="Arial" charset="0"/>
              </a:rPr>
              <a:t>idores</a:t>
            </a:r>
            <a:endParaRPr lang="es-ES" sz="1400" b="1">
              <a:latin typeface="Arial" charset="0"/>
            </a:endParaRPr>
          </a:p>
        </p:txBody>
      </p:sp>
      <p:sp>
        <p:nvSpPr>
          <p:cNvPr id="50266" name="Rectangle 182"/>
          <p:cNvSpPr>
            <a:spLocks noChangeArrowheads="1"/>
          </p:cNvSpPr>
          <p:nvPr/>
        </p:nvSpPr>
        <p:spPr bwMode="auto">
          <a:xfrm>
            <a:off x="228600" y="2952750"/>
            <a:ext cx="2895600" cy="3200400"/>
          </a:xfrm>
          <a:prstGeom prst="rect">
            <a:avLst/>
          </a:prstGeom>
          <a:noFill/>
          <a:ln w="9525">
            <a:solidFill>
              <a:schemeClr val="tx1"/>
            </a:solidFill>
            <a:prstDash val="dash"/>
            <a:miter lim="800000"/>
            <a:headEnd/>
            <a:tailEnd/>
          </a:ln>
        </p:spPr>
        <p:txBody>
          <a:bodyPr wrap="none" anchor="ctr"/>
          <a:lstStyle/>
          <a:p>
            <a:endParaRPr lang="es-ES"/>
          </a:p>
        </p:txBody>
      </p:sp>
      <p:sp>
        <p:nvSpPr>
          <p:cNvPr id="50267" name="Rectangle 183"/>
          <p:cNvSpPr>
            <a:spLocks noChangeArrowheads="1"/>
          </p:cNvSpPr>
          <p:nvPr/>
        </p:nvSpPr>
        <p:spPr bwMode="auto">
          <a:xfrm>
            <a:off x="3200400" y="2952750"/>
            <a:ext cx="2895600" cy="3200400"/>
          </a:xfrm>
          <a:prstGeom prst="rect">
            <a:avLst/>
          </a:prstGeom>
          <a:noFill/>
          <a:ln w="9525">
            <a:solidFill>
              <a:schemeClr val="tx1"/>
            </a:solidFill>
            <a:prstDash val="dash"/>
            <a:miter lim="800000"/>
            <a:headEnd/>
            <a:tailEnd/>
          </a:ln>
        </p:spPr>
        <p:txBody>
          <a:bodyPr wrap="none" anchor="ctr"/>
          <a:lstStyle/>
          <a:p>
            <a:endParaRPr lang="es-ES"/>
          </a:p>
        </p:txBody>
      </p:sp>
      <p:sp>
        <p:nvSpPr>
          <p:cNvPr id="50268" name="Rectangle 184"/>
          <p:cNvSpPr>
            <a:spLocks noChangeArrowheads="1"/>
          </p:cNvSpPr>
          <p:nvPr/>
        </p:nvSpPr>
        <p:spPr bwMode="auto">
          <a:xfrm>
            <a:off x="6172200" y="2952750"/>
            <a:ext cx="2895600" cy="3200400"/>
          </a:xfrm>
          <a:prstGeom prst="rect">
            <a:avLst/>
          </a:prstGeom>
          <a:noFill/>
          <a:ln w="9525">
            <a:solidFill>
              <a:schemeClr val="tx1"/>
            </a:solidFill>
            <a:prstDash val="dash"/>
            <a:miter lim="800000"/>
            <a:headEnd/>
            <a:tailEnd/>
          </a:ln>
        </p:spPr>
        <p:txBody>
          <a:bodyPr wrap="none" anchor="ctr"/>
          <a:lstStyle/>
          <a:p>
            <a:endParaRPr lang="es-ES"/>
          </a:p>
        </p:txBody>
      </p:sp>
      <p:sp>
        <p:nvSpPr>
          <p:cNvPr id="50269" name="Rectangle 185"/>
          <p:cNvSpPr>
            <a:spLocks noChangeArrowheads="1"/>
          </p:cNvSpPr>
          <p:nvPr/>
        </p:nvSpPr>
        <p:spPr bwMode="auto">
          <a:xfrm>
            <a:off x="1066800" y="6232525"/>
            <a:ext cx="11430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VLAN A</a:t>
            </a:r>
          </a:p>
        </p:txBody>
      </p:sp>
      <p:sp>
        <p:nvSpPr>
          <p:cNvPr id="50270" name="Rectangle 186"/>
          <p:cNvSpPr>
            <a:spLocks noChangeArrowheads="1"/>
          </p:cNvSpPr>
          <p:nvPr/>
        </p:nvSpPr>
        <p:spPr bwMode="auto">
          <a:xfrm>
            <a:off x="4191000" y="6216650"/>
            <a:ext cx="11430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VLAN B</a:t>
            </a:r>
          </a:p>
        </p:txBody>
      </p:sp>
      <p:sp>
        <p:nvSpPr>
          <p:cNvPr id="50271" name="Rectangle 187"/>
          <p:cNvSpPr>
            <a:spLocks noChangeArrowheads="1"/>
          </p:cNvSpPr>
          <p:nvPr/>
        </p:nvSpPr>
        <p:spPr bwMode="auto">
          <a:xfrm>
            <a:off x="7086600" y="6216650"/>
            <a:ext cx="11430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VLAN C</a:t>
            </a:r>
          </a:p>
        </p:txBody>
      </p:sp>
      <p:sp>
        <p:nvSpPr>
          <p:cNvPr id="50272" name="Rectangle 188"/>
          <p:cNvSpPr>
            <a:spLocks noChangeArrowheads="1"/>
          </p:cNvSpPr>
          <p:nvPr/>
        </p:nvSpPr>
        <p:spPr bwMode="auto">
          <a:xfrm>
            <a:off x="1371600" y="1352550"/>
            <a:ext cx="1828800" cy="1295400"/>
          </a:xfrm>
          <a:prstGeom prst="rect">
            <a:avLst/>
          </a:prstGeom>
          <a:noFill/>
          <a:ln w="9525">
            <a:solidFill>
              <a:schemeClr val="tx1"/>
            </a:solidFill>
            <a:prstDash val="dash"/>
            <a:miter lim="800000"/>
            <a:headEnd/>
            <a:tailEnd/>
          </a:ln>
        </p:spPr>
        <p:txBody>
          <a:bodyPr wrap="none" anchor="ctr"/>
          <a:lstStyle/>
          <a:p>
            <a:endParaRPr lang="es-ES"/>
          </a:p>
        </p:txBody>
      </p:sp>
      <p:grpSp>
        <p:nvGrpSpPr>
          <p:cNvPr id="18" name="Group 199"/>
          <p:cNvGrpSpPr>
            <a:grpSpLocks/>
          </p:cNvGrpSpPr>
          <p:nvPr/>
        </p:nvGrpSpPr>
        <p:grpSpPr bwMode="auto">
          <a:xfrm>
            <a:off x="3357563" y="2647950"/>
            <a:ext cx="2430462" cy="2608263"/>
            <a:chOff x="2115" y="1824"/>
            <a:chExt cx="1531" cy="1643"/>
          </a:xfrm>
        </p:grpSpPr>
        <p:sp>
          <p:nvSpPr>
            <p:cNvPr id="50316" name="AutoShape 189"/>
            <p:cNvSpPr>
              <a:spLocks noChangeArrowheads="1"/>
            </p:cNvSpPr>
            <p:nvPr/>
          </p:nvSpPr>
          <p:spPr bwMode="auto">
            <a:xfrm>
              <a:off x="2835" y="2496"/>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17" name="AutoShape 190"/>
            <p:cNvSpPr>
              <a:spLocks noChangeArrowheads="1"/>
            </p:cNvSpPr>
            <p:nvPr/>
          </p:nvSpPr>
          <p:spPr bwMode="auto">
            <a:xfrm rot="-2700000">
              <a:off x="3246" y="2448"/>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18" name="AutoShape 191"/>
            <p:cNvSpPr>
              <a:spLocks noChangeArrowheads="1"/>
            </p:cNvSpPr>
            <p:nvPr/>
          </p:nvSpPr>
          <p:spPr bwMode="auto">
            <a:xfrm rot="2700000">
              <a:off x="2491" y="2456"/>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19" name="AutoShape 192"/>
            <p:cNvSpPr>
              <a:spLocks noChangeArrowheads="1"/>
            </p:cNvSpPr>
            <p:nvPr/>
          </p:nvSpPr>
          <p:spPr bwMode="auto">
            <a:xfrm rot="600000">
              <a:off x="2115" y="3217"/>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20" name="AutoShape 193"/>
            <p:cNvSpPr>
              <a:spLocks noChangeArrowheads="1"/>
            </p:cNvSpPr>
            <p:nvPr/>
          </p:nvSpPr>
          <p:spPr bwMode="auto">
            <a:xfrm rot="-600000">
              <a:off x="2401" y="3240"/>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21" name="AutoShape 194"/>
            <p:cNvSpPr>
              <a:spLocks noChangeArrowheads="1"/>
            </p:cNvSpPr>
            <p:nvPr/>
          </p:nvSpPr>
          <p:spPr bwMode="auto">
            <a:xfrm rot="600000">
              <a:off x="2739" y="302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22" name="AutoShape 195"/>
            <p:cNvSpPr>
              <a:spLocks noChangeArrowheads="1"/>
            </p:cNvSpPr>
            <p:nvPr/>
          </p:nvSpPr>
          <p:spPr bwMode="auto">
            <a:xfrm rot="-600000">
              <a:off x="3025" y="303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23" name="AutoShape 196"/>
            <p:cNvSpPr>
              <a:spLocks noChangeArrowheads="1"/>
            </p:cNvSpPr>
            <p:nvPr/>
          </p:nvSpPr>
          <p:spPr bwMode="auto">
            <a:xfrm rot="600000">
              <a:off x="3363" y="3217"/>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24" name="AutoShape 197"/>
            <p:cNvSpPr>
              <a:spLocks noChangeArrowheads="1"/>
            </p:cNvSpPr>
            <p:nvPr/>
          </p:nvSpPr>
          <p:spPr bwMode="auto">
            <a:xfrm rot="-600000">
              <a:off x="3601" y="3240"/>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25" name="AutoShape 198"/>
            <p:cNvSpPr>
              <a:spLocks noChangeArrowheads="1"/>
            </p:cNvSpPr>
            <p:nvPr/>
          </p:nvSpPr>
          <p:spPr bwMode="auto">
            <a:xfrm>
              <a:off x="2787" y="1824"/>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grpSp>
      <p:grpSp>
        <p:nvGrpSpPr>
          <p:cNvPr id="19" name="Group 200"/>
          <p:cNvGrpSpPr>
            <a:grpSpLocks/>
          </p:cNvGrpSpPr>
          <p:nvPr/>
        </p:nvGrpSpPr>
        <p:grpSpPr bwMode="auto">
          <a:xfrm>
            <a:off x="385763" y="2728913"/>
            <a:ext cx="2890837" cy="2490787"/>
            <a:chOff x="243" y="1875"/>
            <a:chExt cx="1821" cy="1569"/>
          </a:xfrm>
        </p:grpSpPr>
        <p:sp>
          <p:nvSpPr>
            <p:cNvPr id="50306" name="AutoShape 201"/>
            <p:cNvSpPr>
              <a:spLocks noChangeArrowheads="1"/>
            </p:cNvSpPr>
            <p:nvPr/>
          </p:nvSpPr>
          <p:spPr bwMode="auto">
            <a:xfrm>
              <a:off x="1011" y="2496"/>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07" name="AutoShape 202"/>
            <p:cNvSpPr>
              <a:spLocks noChangeArrowheads="1"/>
            </p:cNvSpPr>
            <p:nvPr/>
          </p:nvSpPr>
          <p:spPr bwMode="auto">
            <a:xfrm rot="-2700000">
              <a:off x="1411" y="2448"/>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08" name="AutoShape 203"/>
            <p:cNvSpPr>
              <a:spLocks noChangeArrowheads="1"/>
            </p:cNvSpPr>
            <p:nvPr/>
          </p:nvSpPr>
          <p:spPr bwMode="auto">
            <a:xfrm rot="2700000">
              <a:off x="680" y="2408"/>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09" name="AutoShape 204"/>
            <p:cNvSpPr>
              <a:spLocks noChangeArrowheads="1"/>
            </p:cNvSpPr>
            <p:nvPr/>
          </p:nvSpPr>
          <p:spPr bwMode="auto">
            <a:xfrm rot="600000">
              <a:off x="243" y="302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10" name="AutoShape 205"/>
            <p:cNvSpPr>
              <a:spLocks noChangeArrowheads="1"/>
            </p:cNvSpPr>
            <p:nvPr/>
          </p:nvSpPr>
          <p:spPr bwMode="auto">
            <a:xfrm rot="-600000">
              <a:off x="529" y="303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11" name="AutoShape 206"/>
            <p:cNvSpPr>
              <a:spLocks noChangeArrowheads="1"/>
            </p:cNvSpPr>
            <p:nvPr/>
          </p:nvSpPr>
          <p:spPr bwMode="auto">
            <a:xfrm rot="600000">
              <a:off x="867" y="3217"/>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12" name="AutoShape 207"/>
            <p:cNvSpPr>
              <a:spLocks noChangeArrowheads="1"/>
            </p:cNvSpPr>
            <p:nvPr/>
          </p:nvSpPr>
          <p:spPr bwMode="auto">
            <a:xfrm rot="-600000">
              <a:off x="1203" y="3216"/>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13" name="AutoShape 208"/>
            <p:cNvSpPr>
              <a:spLocks noChangeArrowheads="1"/>
            </p:cNvSpPr>
            <p:nvPr/>
          </p:nvSpPr>
          <p:spPr bwMode="auto">
            <a:xfrm rot="600000">
              <a:off x="1443" y="302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14" name="AutoShape 209"/>
            <p:cNvSpPr>
              <a:spLocks noChangeArrowheads="1"/>
            </p:cNvSpPr>
            <p:nvPr/>
          </p:nvSpPr>
          <p:spPr bwMode="auto">
            <a:xfrm rot="-600000">
              <a:off x="1729" y="303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15" name="AutoShape 210"/>
            <p:cNvSpPr>
              <a:spLocks noChangeArrowheads="1"/>
            </p:cNvSpPr>
            <p:nvPr/>
          </p:nvSpPr>
          <p:spPr bwMode="auto">
            <a:xfrm rot="4200000">
              <a:off x="1928" y="1784"/>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grpSp>
      <p:grpSp>
        <p:nvGrpSpPr>
          <p:cNvPr id="20" name="Group 211"/>
          <p:cNvGrpSpPr>
            <a:grpSpLocks/>
          </p:cNvGrpSpPr>
          <p:nvPr/>
        </p:nvGrpSpPr>
        <p:grpSpPr bwMode="auto">
          <a:xfrm>
            <a:off x="5849938" y="2720975"/>
            <a:ext cx="2909887" cy="2535238"/>
            <a:chOff x="3685" y="1870"/>
            <a:chExt cx="1833" cy="1597"/>
          </a:xfrm>
        </p:grpSpPr>
        <p:sp>
          <p:nvSpPr>
            <p:cNvPr id="50296" name="AutoShape 212"/>
            <p:cNvSpPr>
              <a:spLocks noChangeArrowheads="1"/>
            </p:cNvSpPr>
            <p:nvPr/>
          </p:nvSpPr>
          <p:spPr bwMode="auto">
            <a:xfrm>
              <a:off x="4707" y="2448"/>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297" name="AutoShape 213"/>
            <p:cNvSpPr>
              <a:spLocks noChangeArrowheads="1"/>
            </p:cNvSpPr>
            <p:nvPr/>
          </p:nvSpPr>
          <p:spPr bwMode="auto">
            <a:xfrm rot="-2700000">
              <a:off x="5118" y="2448"/>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298" name="AutoShape 214"/>
            <p:cNvSpPr>
              <a:spLocks noChangeArrowheads="1"/>
            </p:cNvSpPr>
            <p:nvPr/>
          </p:nvSpPr>
          <p:spPr bwMode="auto">
            <a:xfrm rot="2700000">
              <a:off x="4376" y="2408"/>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299" name="AutoShape 215"/>
            <p:cNvSpPr>
              <a:spLocks noChangeArrowheads="1"/>
            </p:cNvSpPr>
            <p:nvPr/>
          </p:nvSpPr>
          <p:spPr bwMode="auto">
            <a:xfrm rot="600000">
              <a:off x="3987" y="302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00" name="AutoShape 216"/>
            <p:cNvSpPr>
              <a:spLocks noChangeArrowheads="1"/>
            </p:cNvSpPr>
            <p:nvPr/>
          </p:nvSpPr>
          <p:spPr bwMode="auto">
            <a:xfrm rot="-600000">
              <a:off x="4323" y="303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01" name="AutoShape 217"/>
            <p:cNvSpPr>
              <a:spLocks noChangeArrowheads="1"/>
            </p:cNvSpPr>
            <p:nvPr/>
          </p:nvSpPr>
          <p:spPr bwMode="auto">
            <a:xfrm rot="600000">
              <a:off x="4611" y="3217"/>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02" name="AutoShape 218"/>
            <p:cNvSpPr>
              <a:spLocks noChangeArrowheads="1"/>
            </p:cNvSpPr>
            <p:nvPr/>
          </p:nvSpPr>
          <p:spPr bwMode="auto">
            <a:xfrm rot="-600000">
              <a:off x="4899" y="3240"/>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03" name="AutoShape 219"/>
            <p:cNvSpPr>
              <a:spLocks noChangeArrowheads="1"/>
            </p:cNvSpPr>
            <p:nvPr/>
          </p:nvSpPr>
          <p:spPr bwMode="auto">
            <a:xfrm rot="600000">
              <a:off x="5187" y="302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04" name="AutoShape 220"/>
            <p:cNvSpPr>
              <a:spLocks noChangeArrowheads="1"/>
            </p:cNvSpPr>
            <p:nvPr/>
          </p:nvSpPr>
          <p:spPr bwMode="auto">
            <a:xfrm rot="-600000">
              <a:off x="5473" y="3035"/>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sp>
          <p:nvSpPr>
            <p:cNvPr id="50305" name="AutoShape 221"/>
            <p:cNvSpPr>
              <a:spLocks noChangeArrowheads="1"/>
            </p:cNvSpPr>
            <p:nvPr/>
          </p:nvSpPr>
          <p:spPr bwMode="auto">
            <a:xfrm rot="-4200000">
              <a:off x="3776" y="1779"/>
              <a:ext cx="45" cy="227"/>
            </a:xfrm>
            <a:prstGeom prst="downArrow">
              <a:avLst>
                <a:gd name="adj1" fmla="val 50000"/>
                <a:gd name="adj2" fmla="val 126111"/>
              </a:avLst>
            </a:prstGeom>
            <a:solidFill>
              <a:schemeClr val="accent1"/>
            </a:solidFill>
            <a:ln w="9525">
              <a:solidFill>
                <a:schemeClr val="tx1"/>
              </a:solidFill>
              <a:miter lim="800000"/>
              <a:headEnd/>
              <a:tailEnd/>
            </a:ln>
          </p:spPr>
          <p:txBody>
            <a:bodyPr wrap="none" anchor="ctr"/>
            <a:lstStyle/>
            <a:p>
              <a:endParaRPr lang="es-ES"/>
            </a:p>
          </p:txBody>
        </p:sp>
      </p:grpSp>
      <p:grpSp>
        <p:nvGrpSpPr>
          <p:cNvPr id="21" name="Group 232"/>
          <p:cNvGrpSpPr>
            <a:grpSpLocks/>
          </p:cNvGrpSpPr>
          <p:nvPr/>
        </p:nvGrpSpPr>
        <p:grpSpPr bwMode="auto">
          <a:xfrm>
            <a:off x="341313" y="2695575"/>
            <a:ext cx="2938462" cy="2524125"/>
            <a:chOff x="215" y="1854"/>
            <a:chExt cx="1851" cy="1590"/>
          </a:xfrm>
        </p:grpSpPr>
        <p:sp>
          <p:nvSpPr>
            <p:cNvPr id="50286" name="AutoShape 222"/>
            <p:cNvSpPr>
              <a:spLocks noChangeArrowheads="1"/>
            </p:cNvSpPr>
            <p:nvPr/>
          </p:nvSpPr>
          <p:spPr bwMode="auto">
            <a:xfrm>
              <a:off x="986" y="2496"/>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50287" name="AutoShape 223"/>
            <p:cNvSpPr>
              <a:spLocks noChangeArrowheads="1"/>
            </p:cNvSpPr>
            <p:nvPr/>
          </p:nvSpPr>
          <p:spPr bwMode="auto">
            <a:xfrm rot="-2700000">
              <a:off x="1392" y="2451"/>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50288" name="AutoShape 224"/>
            <p:cNvSpPr>
              <a:spLocks noChangeArrowheads="1"/>
            </p:cNvSpPr>
            <p:nvPr/>
          </p:nvSpPr>
          <p:spPr bwMode="auto">
            <a:xfrm rot="2700000">
              <a:off x="654" y="2406"/>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50289" name="AutoShape 225"/>
            <p:cNvSpPr>
              <a:spLocks noChangeArrowheads="1"/>
            </p:cNvSpPr>
            <p:nvPr/>
          </p:nvSpPr>
          <p:spPr bwMode="auto">
            <a:xfrm rot="600000">
              <a:off x="215" y="3028"/>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50290" name="AutoShape 226"/>
            <p:cNvSpPr>
              <a:spLocks noChangeArrowheads="1"/>
            </p:cNvSpPr>
            <p:nvPr/>
          </p:nvSpPr>
          <p:spPr bwMode="auto">
            <a:xfrm rot="-600000">
              <a:off x="516" y="3037"/>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50291" name="AutoShape 227"/>
            <p:cNvSpPr>
              <a:spLocks noChangeArrowheads="1"/>
            </p:cNvSpPr>
            <p:nvPr/>
          </p:nvSpPr>
          <p:spPr bwMode="auto">
            <a:xfrm rot="600000">
              <a:off x="836" y="3217"/>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50292" name="AutoShape 228"/>
            <p:cNvSpPr>
              <a:spLocks noChangeArrowheads="1"/>
            </p:cNvSpPr>
            <p:nvPr/>
          </p:nvSpPr>
          <p:spPr bwMode="auto">
            <a:xfrm rot="-600000">
              <a:off x="1188" y="3216"/>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50293" name="AutoShape 229"/>
            <p:cNvSpPr>
              <a:spLocks noChangeArrowheads="1"/>
            </p:cNvSpPr>
            <p:nvPr/>
          </p:nvSpPr>
          <p:spPr bwMode="auto">
            <a:xfrm rot="600000">
              <a:off x="1413" y="3022"/>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50294" name="AutoShape 230"/>
            <p:cNvSpPr>
              <a:spLocks noChangeArrowheads="1"/>
            </p:cNvSpPr>
            <p:nvPr/>
          </p:nvSpPr>
          <p:spPr bwMode="auto">
            <a:xfrm rot="-600000">
              <a:off x="1716" y="3033"/>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sp>
          <p:nvSpPr>
            <p:cNvPr id="50295" name="AutoShape 231"/>
            <p:cNvSpPr>
              <a:spLocks noChangeArrowheads="1"/>
            </p:cNvSpPr>
            <p:nvPr/>
          </p:nvSpPr>
          <p:spPr bwMode="auto">
            <a:xfrm rot="4200000">
              <a:off x="1907" y="1786"/>
              <a:ext cx="91" cy="227"/>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endParaRPr lang="es-ES"/>
            </a:p>
          </p:txBody>
        </p:sp>
      </p:grpSp>
      <p:sp>
        <p:nvSpPr>
          <p:cNvPr id="847081" name="Rectangle 233"/>
          <p:cNvSpPr>
            <a:spLocks noChangeArrowheads="1"/>
          </p:cNvSpPr>
          <p:nvPr/>
        </p:nvSpPr>
        <p:spPr bwMode="auto">
          <a:xfrm>
            <a:off x="6400800" y="1584325"/>
            <a:ext cx="2590800" cy="530225"/>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El router tiene que procesar todo el tráfico de vídeo</a:t>
            </a:r>
          </a:p>
        </p:txBody>
      </p:sp>
      <p:sp>
        <p:nvSpPr>
          <p:cNvPr id="847082" name="AutoShape 234"/>
          <p:cNvSpPr>
            <a:spLocks noChangeArrowheads="1"/>
          </p:cNvSpPr>
          <p:nvPr/>
        </p:nvSpPr>
        <p:spPr bwMode="auto">
          <a:xfrm>
            <a:off x="4805363" y="1581150"/>
            <a:ext cx="71437" cy="360363"/>
          </a:xfrm>
          <a:prstGeom prst="downArrow">
            <a:avLst>
              <a:gd name="adj1" fmla="val 50000"/>
              <a:gd name="adj2" fmla="val 126112"/>
            </a:avLst>
          </a:prstGeom>
          <a:solidFill>
            <a:schemeClr val="accent1"/>
          </a:solidFill>
          <a:ln w="9525">
            <a:solidFill>
              <a:schemeClr val="tx1"/>
            </a:solidFill>
            <a:miter lim="800000"/>
            <a:headEnd/>
            <a:tailEnd/>
          </a:ln>
        </p:spPr>
        <p:txBody>
          <a:bodyPr wrap="none" anchor="ctr"/>
          <a:lstStyle/>
          <a:p>
            <a:endParaRPr lang="es-ES"/>
          </a:p>
        </p:txBody>
      </p:sp>
      <p:sp>
        <p:nvSpPr>
          <p:cNvPr id="847083" name="AutoShape 235"/>
          <p:cNvSpPr>
            <a:spLocks noChangeArrowheads="1"/>
          </p:cNvSpPr>
          <p:nvPr/>
        </p:nvSpPr>
        <p:spPr bwMode="auto">
          <a:xfrm>
            <a:off x="4760913" y="1581150"/>
            <a:ext cx="144462" cy="360363"/>
          </a:xfrm>
          <a:prstGeom prst="downArrow">
            <a:avLst>
              <a:gd name="adj1" fmla="val 50000"/>
              <a:gd name="adj2" fmla="val 62363"/>
            </a:avLst>
          </a:prstGeom>
          <a:solidFill>
            <a:schemeClr val="accent1"/>
          </a:solidFill>
          <a:ln w="9525">
            <a:solidFill>
              <a:schemeClr val="tx1"/>
            </a:solidFill>
            <a:miter lim="800000"/>
            <a:headEnd/>
            <a:tailEnd/>
          </a:ln>
        </p:spPr>
        <p:txBody>
          <a:bodyPr wrap="none" anchor="ctr"/>
          <a:lstStyle/>
          <a:p>
            <a:pPr algn="ctr"/>
            <a:endParaRPr lang="es-ES"/>
          </a:p>
        </p:txBody>
      </p:sp>
      <p:sp>
        <p:nvSpPr>
          <p:cNvPr id="847084" name="AutoShape 236"/>
          <p:cNvSpPr>
            <a:spLocks noChangeArrowheads="1"/>
          </p:cNvSpPr>
          <p:nvPr/>
        </p:nvSpPr>
        <p:spPr bwMode="auto">
          <a:xfrm>
            <a:off x="4724400" y="1581150"/>
            <a:ext cx="215900" cy="360363"/>
          </a:xfrm>
          <a:prstGeom prst="down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ES"/>
          </a:p>
        </p:txBody>
      </p:sp>
      <p:sp>
        <p:nvSpPr>
          <p:cNvPr id="847088" name="AutoShape 240"/>
          <p:cNvSpPr>
            <a:spLocks noChangeArrowheads="1"/>
          </p:cNvSpPr>
          <p:nvPr/>
        </p:nvSpPr>
        <p:spPr bwMode="auto">
          <a:xfrm rot="10800000">
            <a:off x="4284663" y="1581150"/>
            <a:ext cx="287337" cy="360363"/>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
        <p:nvSpPr>
          <p:cNvPr id="50282" name="Rectangle 241"/>
          <p:cNvSpPr>
            <a:spLocks noChangeArrowheads="1"/>
          </p:cNvSpPr>
          <p:nvPr/>
        </p:nvSpPr>
        <p:spPr bwMode="auto">
          <a:xfrm>
            <a:off x="5949950" y="2060575"/>
            <a:ext cx="1646238"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Enlaces ‘Trunk’</a:t>
            </a:r>
          </a:p>
        </p:txBody>
      </p:sp>
      <p:sp>
        <p:nvSpPr>
          <p:cNvPr id="50283" name="Line 242"/>
          <p:cNvSpPr>
            <a:spLocks noChangeShapeType="1"/>
          </p:cNvSpPr>
          <p:nvPr/>
        </p:nvSpPr>
        <p:spPr bwMode="auto">
          <a:xfrm flipH="1" flipV="1">
            <a:off x="4716463" y="1700213"/>
            <a:ext cx="1295400" cy="504825"/>
          </a:xfrm>
          <a:prstGeom prst="line">
            <a:avLst/>
          </a:prstGeom>
          <a:noFill/>
          <a:ln w="9525">
            <a:solidFill>
              <a:schemeClr val="tx1"/>
            </a:solidFill>
            <a:round/>
            <a:headEnd/>
            <a:tailEnd type="triangle" w="med" len="med"/>
          </a:ln>
        </p:spPr>
        <p:txBody>
          <a:bodyPr/>
          <a:lstStyle/>
          <a:p>
            <a:endParaRPr lang="es-ES"/>
          </a:p>
        </p:txBody>
      </p:sp>
      <p:sp>
        <p:nvSpPr>
          <p:cNvPr id="50284" name="Line 243"/>
          <p:cNvSpPr>
            <a:spLocks noChangeShapeType="1"/>
          </p:cNvSpPr>
          <p:nvPr/>
        </p:nvSpPr>
        <p:spPr bwMode="auto">
          <a:xfrm flipH="1">
            <a:off x="5724525" y="2276475"/>
            <a:ext cx="287338" cy="288925"/>
          </a:xfrm>
          <a:prstGeom prst="line">
            <a:avLst/>
          </a:prstGeom>
          <a:noFill/>
          <a:ln w="9525">
            <a:solidFill>
              <a:schemeClr val="tx1"/>
            </a:solidFill>
            <a:round/>
            <a:headEnd/>
            <a:tailEnd type="triangle" w="med" len="med"/>
          </a:ln>
        </p:spPr>
        <p:txBody>
          <a:bodyPr/>
          <a:lstStyle/>
          <a:p>
            <a:endParaRPr lang="es-ES"/>
          </a:p>
        </p:txBody>
      </p:sp>
      <p:sp>
        <p:nvSpPr>
          <p:cNvPr id="50285" name="Oval 244"/>
          <p:cNvSpPr>
            <a:spLocks noChangeArrowheads="1"/>
          </p:cNvSpPr>
          <p:nvPr/>
        </p:nvSpPr>
        <p:spPr bwMode="auto">
          <a:xfrm>
            <a:off x="3635375" y="2565400"/>
            <a:ext cx="2089150" cy="142875"/>
          </a:xfrm>
          <a:prstGeom prst="ellipse">
            <a:avLst/>
          </a:prstGeom>
          <a:noFill/>
          <a:ln w="9525">
            <a:solidFill>
              <a:schemeClr val="tx1"/>
            </a:solidFill>
            <a:round/>
            <a:headEnd/>
            <a:tailEnd/>
          </a:ln>
        </p:spPr>
        <p:txBody>
          <a:bodyPr wrap="none" anchor="ctr"/>
          <a:lstStyle/>
          <a:p>
            <a:endParaRPr lang="es-ES"/>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4701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847011"/>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847017"/>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847012"/>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847018"/>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847013"/>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847019"/>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847014"/>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84708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47022"/>
                                        </p:tgtEl>
                                        <p:attrNameLst>
                                          <p:attrName>style.visibility</p:attrName>
                                        </p:attrNameLst>
                                      </p:cBhvr>
                                      <p:to>
                                        <p:strVal val="visible"/>
                                      </p:to>
                                    </p:set>
                                  </p:childTnLst>
                                </p:cTn>
                              </p:par>
                            </p:childTnLst>
                          </p:cTn>
                        </p:par>
                        <p:par>
                          <p:cTn id="35" fill="hold">
                            <p:stCondLst>
                              <p:cond delay="500"/>
                            </p:stCondLst>
                            <p:childTnLst>
                              <p:par>
                                <p:cTn id="36" presetID="1" presetClass="entr" presetSubtype="0" fill="hold" grpId="0" nodeType="afterEffect">
                                  <p:stCondLst>
                                    <p:cond delay="0"/>
                                  </p:stCondLst>
                                  <p:childTnLst>
                                    <p:set>
                                      <p:cBhvr>
                                        <p:cTn id="37" dur="1" fill="hold">
                                          <p:stCondLst>
                                            <p:cond delay="499"/>
                                          </p:stCondLst>
                                        </p:cTn>
                                        <p:tgtEl>
                                          <p:spTgt spid="847082"/>
                                        </p:tgtEl>
                                        <p:attrNameLst>
                                          <p:attrName>style.visibility</p:attrName>
                                        </p:attrNameLst>
                                      </p:cBhvr>
                                      <p:to>
                                        <p:strVal val="visible"/>
                                      </p:to>
                                    </p:set>
                                  </p:childTnLst>
                                </p:cTn>
                              </p:par>
                            </p:childTnLst>
                          </p:cTn>
                        </p:par>
                        <p:par>
                          <p:cTn id="38" fill="hold">
                            <p:stCondLst>
                              <p:cond delay="1000"/>
                            </p:stCondLst>
                            <p:childTnLst>
                              <p:par>
                                <p:cTn id="39" presetID="1" presetClass="entr" presetSubtype="0" fill="hold" nodeType="afterEffect">
                                  <p:stCondLst>
                                    <p:cond delay="0"/>
                                  </p:stCondLst>
                                  <p:childTnLst>
                                    <p:set>
                                      <p:cBhvr>
                                        <p:cTn id="40" dur="1" fill="hold">
                                          <p:stCondLst>
                                            <p:cond delay="499"/>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847021"/>
                                        </p:tgtEl>
                                        <p:attrNameLst>
                                          <p:attrName>style.visibility</p:attrName>
                                        </p:attrNameLst>
                                      </p:cBhvr>
                                      <p:to>
                                        <p:strVal val="visible"/>
                                      </p:to>
                                    </p:set>
                                  </p:childTnLst>
                                </p:cTn>
                              </p:par>
                            </p:childTnLst>
                          </p:cTn>
                        </p:par>
                        <p:par>
                          <p:cTn id="45" fill="hold">
                            <p:stCondLst>
                              <p:cond delay="500"/>
                            </p:stCondLst>
                            <p:childTnLst>
                              <p:par>
                                <p:cTn id="46" presetID="1" presetClass="entr" presetSubtype="0" fill="hold" grpId="0" nodeType="afterEffect">
                                  <p:stCondLst>
                                    <p:cond delay="0"/>
                                  </p:stCondLst>
                                  <p:childTnLst>
                                    <p:set>
                                      <p:cBhvr>
                                        <p:cTn id="47" dur="1" fill="hold">
                                          <p:stCondLst>
                                            <p:cond delay="499"/>
                                          </p:stCondLst>
                                        </p:cTn>
                                        <p:tgtEl>
                                          <p:spTgt spid="847083"/>
                                        </p:tgtEl>
                                        <p:attrNameLst>
                                          <p:attrName>style.visibility</p:attrName>
                                        </p:attrNameLst>
                                      </p:cBhvr>
                                      <p:to>
                                        <p:strVal val="visible"/>
                                      </p:to>
                                    </p:set>
                                  </p:childTnLst>
                                </p:cTn>
                              </p:par>
                            </p:childTnLst>
                          </p:cTn>
                        </p:par>
                        <p:par>
                          <p:cTn id="48" fill="hold">
                            <p:stCondLst>
                              <p:cond delay="1000"/>
                            </p:stCondLst>
                            <p:childTnLst>
                              <p:par>
                                <p:cTn id="49" presetID="1" presetClass="entr" presetSubtype="0" fill="hold" nodeType="afterEffect">
                                  <p:stCondLst>
                                    <p:cond delay="0"/>
                                  </p:stCondLst>
                                  <p:childTnLst>
                                    <p:set>
                                      <p:cBhvr>
                                        <p:cTn id="50" dur="1" fill="hold">
                                          <p:stCondLst>
                                            <p:cond delay="499"/>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847023"/>
                                        </p:tgtEl>
                                        <p:attrNameLst>
                                          <p:attrName>style.visibility</p:attrName>
                                        </p:attrNameLst>
                                      </p:cBhvr>
                                      <p:to>
                                        <p:strVal val="visible"/>
                                      </p:to>
                                    </p:se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499"/>
                                          </p:stCondLst>
                                        </p:cTn>
                                        <p:tgtEl>
                                          <p:spTgt spid="847084"/>
                                        </p:tgtEl>
                                        <p:attrNameLst>
                                          <p:attrName>style.visibility</p:attrName>
                                        </p:attrNameLst>
                                      </p:cBhvr>
                                      <p:to>
                                        <p:strVal val="visible"/>
                                      </p:to>
                                    </p:set>
                                  </p:childTnLst>
                                </p:cTn>
                              </p:par>
                            </p:childTnLst>
                          </p:cTn>
                        </p:par>
                        <p:par>
                          <p:cTn id="58" fill="hold">
                            <p:stCondLst>
                              <p:cond delay="1000"/>
                            </p:stCondLst>
                            <p:childTnLst>
                              <p:par>
                                <p:cTn id="59" presetID="1" presetClass="entr" presetSubtype="0" fill="hold" nodeType="afterEffect">
                                  <p:stCondLst>
                                    <p:cond delay="0"/>
                                  </p:stCondLst>
                                  <p:childTnLst>
                                    <p:set>
                                      <p:cBhvr>
                                        <p:cTn id="60" dur="1" fill="hold">
                                          <p:stCondLst>
                                            <p:cond delay="499"/>
                                          </p:stCondLst>
                                        </p:cTn>
                                        <p:tgtEl>
                                          <p:spTgt spid="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499"/>
                                          </p:stCondLst>
                                        </p:cTn>
                                        <p:tgtEl>
                                          <p:spTgt spid="847020"/>
                                        </p:tgtEl>
                                        <p:attrNameLst>
                                          <p:attrName>style.visibility</p:attrName>
                                        </p:attrNameLst>
                                      </p:cBhvr>
                                      <p:to>
                                        <p:strVal val="visible"/>
                                      </p:to>
                                    </p:set>
                                  </p:childTnLst>
                                </p:cTn>
                              </p:par>
                            </p:childTnLst>
                          </p:cTn>
                        </p:par>
                        <p:par>
                          <p:cTn id="65" fill="hold">
                            <p:stCondLst>
                              <p:cond delay="500"/>
                            </p:stCondLst>
                            <p:childTnLst>
                              <p:par>
                                <p:cTn id="66" presetID="1" presetClass="entr" presetSubtype="0" fill="hold" nodeType="afterEffect">
                                  <p:stCondLst>
                                    <p:cond delay="0"/>
                                  </p:stCondLst>
                                  <p:childTnLst>
                                    <p:set>
                                      <p:cBhvr>
                                        <p:cTn id="67" dur="1" fill="hold">
                                          <p:stCondLst>
                                            <p:cond delay="499"/>
                                          </p:stCondLst>
                                        </p:cTn>
                                        <p:tgtEl>
                                          <p:spTgt spid="21"/>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499"/>
                                          </p:stCondLst>
                                        </p:cTn>
                                        <p:tgtEl>
                                          <p:spTgt spid="8470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7011" grpId="0" animBg="1"/>
      <p:bldP spid="847012" grpId="0" animBg="1"/>
      <p:bldP spid="847013" grpId="0" animBg="1"/>
      <p:bldP spid="847014" grpId="0" animBg="1"/>
      <p:bldP spid="847016" grpId="0" autoUpdateAnimBg="0"/>
      <p:bldP spid="847017" grpId="0" autoUpdateAnimBg="0"/>
      <p:bldP spid="847018" grpId="0" autoUpdateAnimBg="0"/>
      <p:bldP spid="847019" grpId="0" autoUpdateAnimBg="0"/>
      <p:bldP spid="847020" grpId="0" autoUpdateAnimBg="0"/>
      <p:bldP spid="847021" grpId="0" autoUpdateAnimBg="0"/>
      <p:bldP spid="847022" grpId="0" autoUpdateAnimBg="0"/>
      <p:bldP spid="847023" grpId="0" autoUpdateAnimBg="0"/>
      <p:bldP spid="847081" grpId="0" autoUpdateAnimBg="0"/>
      <p:bldP spid="847082" grpId="0" animBg="1"/>
      <p:bldP spid="847083" grpId="0" animBg="1" autoUpdateAnimBg="0"/>
      <p:bldP spid="847084" grpId="0" animBg="1"/>
      <p:bldP spid="84708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3 Marcador de número de diapositiva"/>
          <p:cNvSpPr>
            <a:spLocks noGrp="1"/>
          </p:cNvSpPr>
          <p:nvPr>
            <p:ph type="sldNum" sz="quarter" idx="10"/>
          </p:nvPr>
        </p:nvSpPr>
        <p:spPr>
          <a:noFill/>
        </p:spPr>
        <p:txBody>
          <a:bodyPr/>
          <a:lstStyle/>
          <a:p>
            <a:r>
              <a:rPr lang="es-ES" smtClean="0"/>
              <a:t>Ampliación Redes 1-</a:t>
            </a:r>
            <a:fld id="{EF754D15-BE3D-46D1-833F-5616183CF765}" type="slidenum">
              <a:rPr lang="es-ES" smtClean="0"/>
              <a:pPr/>
              <a:t>51</a:t>
            </a:fld>
            <a:endParaRPr lang="es-ES" smtClean="0"/>
          </a:p>
        </p:txBody>
      </p:sp>
      <p:sp>
        <p:nvSpPr>
          <p:cNvPr id="51203" name="Rectangle 2"/>
          <p:cNvSpPr>
            <a:spLocks noGrp="1" noChangeArrowheads="1"/>
          </p:cNvSpPr>
          <p:nvPr>
            <p:ph type="title"/>
          </p:nvPr>
        </p:nvSpPr>
        <p:spPr>
          <a:xfrm>
            <a:off x="685800" y="476250"/>
            <a:ext cx="7772400" cy="1143000"/>
          </a:xfrm>
        </p:spPr>
        <p:txBody>
          <a:bodyPr/>
          <a:lstStyle/>
          <a:p>
            <a:pPr eaLnBrk="1" hangingPunct="1"/>
            <a:r>
              <a:rPr lang="es-ES" smtClean="0"/>
              <a:t>Multicast en LAN conmutada</a:t>
            </a:r>
          </a:p>
        </p:txBody>
      </p:sp>
      <p:sp>
        <p:nvSpPr>
          <p:cNvPr id="51204" name="Rectangle 3"/>
          <p:cNvSpPr>
            <a:spLocks noGrp="1" noChangeArrowheads="1"/>
          </p:cNvSpPr>
          <p:nvPr>
            <p:ph type="body" idx="1"/>
          </p:nvPr>
        </p:nvSpPr>
        <p:spPr>
          <a:xfrm>
            <a:off x="685800" y="1847850"/>
            <a:ext cx="7772400" cy="4114800"/>
          </a:xfrm>
        </p:spPr>
        <p:txBody>
          <a:bodyPr/>
          <a:lstStyle/>
          <a:p>
            <a:pPr eaLnBrk="1" hangingPunct="1">
              <a:lnSpc>
                <a:spcPct val="90000"/>
              </a:lnSpc>
            </a:pPr>
            <a:r>
              <a:rPr lang="es-ES" smtClean="0"/>
              <a:t>Cuando un host desea recibir un grupo multicast tiene que emitir un IGMP Membership Report</a:t>
            </a:r>
          </a:p>
          <a:p>
            <a:pPr eaLnBrk="1" hangingPunct="1">
              <a:lnSpc>
                <a:spcPct val="90000"/>
              </a:lnSpc>
            </a:pPr>
            <a:r>
              <a:rPr lang="es-ES" smtClean="0"/>
              <a:t>Analizando los mensajes IGMP que pasan por él un conmutador podría saber por que puertos debe distribuir cada grupo multicast, y filtrar el tráfico innecesario</a:t>
            </a:r>
          </a:p>
          <a:p>
            <a:pPr eaLnBrk="1" hangingPunct="1">
              <a:lnSpc>
                <a:spcPct val="90000"/>
              </a:lnSpc>
            </a:pPr>
            <a:r>
              <a:rPr lang="es-ES" smtClean="0"/>
              <a:t>Esto se conoce como ‘IGMP snooping’ (snooping = husmear)</a:t>
            </a:r>
          </a:p>
        </p:txBody>
      </p:sp>
    </p:spTree>
  </p:cSld>
  <p:clrMapOvr>
    <a:masterClrMapping/>
  </p:clrMapOvr>
  <p:transition spd="med">
    <p:cover dir="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3 Marcador de número de diapositiva"/>
          <p:cNvSpPr>
            <a:spLocks noGrp="1"/>
          </p:cNvSpPr>
          <p:nvPr>
            <p:ph type="sldNum" sz="quarter" idx="10"/>
          </p:nvPr>
        </p:nvSpPr>
        <p:spPr>
          <a:noFill/>
        </p:spPr>
        <p:txBody>
          <a:bodyPr/>
          <a:lstStyle/>
          <a:p>
            <a:r>
              <a:rPr lang="es-ES" smtClean="0"/>
              <a:t>Ampliación Redes 1-</a:t>
            </a:r>
            <a:fld id="{4067F36D-2A35-4D4D-B6C3-0D4D31323A73}" type="slidenum">
              <a:rPr lang="es-ES" smtClean="0"/>
              <a:pPr/>
              <a:t>52</a:t>
            </a:fld>
            <a:endParaRPr lang="es-ES" smtClean="0"/>
          </a:p>
        </p:txBody>
      </p:sp>
      <p:sp>
        <p:nvSpPr>
          <p:cNvPr id="52227" name="Rectangle 2"/>
          <p:cNvSpPr>
            <a:spLocks noGrp="1" noChangeArrowheads="1"/>
          </p:cNvSpPr>
          <p:nvPr>
            <p:ph type="title"/>
          </p:nvPr>
        </p:nvSpPr>
        <p:spPr>
          <a:xfrm>
            <a:off x="685800" y="609600"/>
            <a:ext cx="7772400" cy="609600"/>
          </a:xfrm>
        </p:spPr>
        <p:txBody>
          <a:bodyPr/>
          <a:lstStyle/>
          <a:p>
            <a:pPr eaLnBrk="1" hangingPunct="1"/>
            <a:r>
              <a:rPr lang="es-ES" sz="3600" smtClean="0"/>
              <a:t>IGMP Snooping</a:t>
            </a:r>
          </a:p>
        </p:txBody>
      </p:sp>
      <p:sp>
        <p:nvSpPr>
          <p:cNvPr id="52228" name="Rectangle 3"/>
          <p:cNvSpPr>
            <a:spLocks noGrp="1" noChangeArrowheads="1"/>
          </p:cNvSpPr>
          <p:nvPr>
            <p:ph type="body" idx="1"/>
          </p:nvPr>
        </p:nvSpPr>
        <p:spPr>
          <a:xfrm>
            <a:off x="685800" y="1600200"/>
            <a:ext cx="7772400" cy="4114800"/>
          </a:xfrm>
        </p:spPr>
        <p:txBody>
          <a:bodyPr/>
          <a:lstStyle/>
          <a:p>
            <a:pPr eaLnBrk="1" hangingPunct="1">
              <a:lnSpc>
                <a:spcPct val="90000"/>
              </a:lnSpc>
            </a:pPr>
            <a:r>
              <a:rPr lang="es-ES" sz="2000" smtClean="0"/>
              <a:t>Para realizar el IGMP snooping los conmutadores han de realizar el siguiente proceso:</a:t>
            </a:r>
          </a:p>
          <a:p>
            <a:pPr lvl="1" eaLnBrk="1" hangingPunct="1">
              <a:lnSpc>
                <a:spcPct val="90000"/>
              </a:lnSpc>
            </a:pPr>
            <a:r>
              <a:rPr lang="es-ES" sz="2000" smtClean="0"/>
              <a:t>Ver si se trata de una trama multicast</a:t>
            </a:r>
          </a:p>
          <a:p>
            <a:pPr lvl="1" eaLnBrk="1" hangingPunct="1">
              <a:lnSpc>
                <a:spcPct val="90000"/>
              </a:lnSpc>
            </a:pPr>
            <a:r>
              <a:rPr lang="es-ES" sz="2000" smtClean="0"/>
              <a:t>Ver si se trata de un paquete IP (por ejemplo campo Ethertype = x’0800)</a:t>
            </a:r>
          </a:p>
          <a:p>
            <a:pPr lvl="1" eaLnBrk="1" hangingPunct="1">
              <a:lnSpc>
                <a:spcPct val="90000"/>
              </a:lnSpc>
            </a:pPr>
            <a:r>
              <a:rPr lang="es-ES" sz="2000" smtClean="0"/>
              <a:t>Ver si se trata de un mensaje IGMP (valor 2 en el campo protocolo de la cabecera IP)</a:t>
            </a:r>
          </a:p>
          <a:p>
            <a:pPr lvl="1" eaLnBrk="1" hangingPunct="1">
              <a:lnSpc>
                <a:spcPct val="90000"/>
              </a:lnSpc>
            </a:pPr>
            <a:r>
              <a:rPr lang="es-ES" sz="1800" smtClean="0"/>
              <a:t>Una vez  comprobado todo el conmutador ha de interpretar el mensaje IGMP y actuar en consecuencia</a:t>
            </a:r>
          </a:p>
          <a:p>
            <a:pPr eaLnBrk="1" hangingPunct="1">
              <a:lnSpc>
                <a:spcPct val="90000"/>
              </a:lnSpc>
            </a:pPr>
            <a:r>
              <a:rPr lang="es-ES" sz="2000" smtClean="0"/>
              <a:t>Este proceso puede hacerse de dos formas:</a:t>
            </a:r>
          </a:p>
          <a:p>
            <a:pPr lvl="1" eaLnBrk="1" hangingPunct="1">
              <a:lnSpc>
                <a:spcPct val="90000"/>
              </a:lnSpc>
            </a:pPr>
            <a:r>
              <a:rPr lang="es-ES" sz="2000" smtClean="0"/>
              <a:t>Por hardware: se incorporan ASICs adicionales al conmutador para que no intervenga la CPU. Normalmente esto solo se hace en conmutadores de gama alta</a:t>
            </a:r>
          </a:p>
          <a:p>
            <a:pPr lvl="1" eaLnBrk="1" hangingPunct="1">
              <a:lnSpc>
                <a:spcPct val="90000"/>
              </a:lnSpc>
            </a:pPr>
            <a:r>
              <a:rPr lang="es-ES" sz="2000" smtClean="0"/>
              <a:t>Por software: la CPU realiza el IGMP snooping. Normalmente esto limita el rendimiento del equipo en tráfico multicast</a:t>
            </a:r>
            <a:endParaRPr lang="es-ES" sz="1800" smtClean="0"/>
          </a:p>
        </p:txBody>
      </p:sp>
    </p:spTree>
  </p:cSld>
  <p:clrMapOvr>
    <a:masterClrMapping/>
  </p:clrMapOvr>
  <p:transition spd="med">
    <p:cover dir="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2 Marcador de número de diapositiva"/>
          <p:cNvSpPr>
            <a:spLocks noGrp="1"/>
          </p:cNvSpPr>
          <p:nvPr>
            <p:ph type="sldNum" sz="quarter" idx="10"/>
          </p:nvPr>
        </p:nvSpPr>
        <p:spPr>
          <a:noFill/>
        </p:spPr>
        <p:txBody>
          <a:bodyPr/>
          <a:lstStyle/>
          <a:p>
            <a:r>
              <a:rPr lang="es-ES" smtClean="0"/>
              <a:t>Ampliación Redes 1-</a:t>
            </a:r>
            <a:fld id="{7963482B-83EE-4E47-AA34-08F2494A9B0A}" type="slidenum">
              <a:rPr lang="es-ES" smtClean="0"/>
              <a:pPr/>
              <a:t>53</a:t>
            </a:fld>
            <a:endParaRPr lang="es-ES" smtClean="0"/>
          </a:p>
        </p:txBody>
      </p:sp>
      <p:sp>
        <p:nvSpPr>
          <p:cNvPr id="53251" name="Line 2"/>
          <p:cNvSpPr>
            <a:spLocks noChangeShapeType="1"/>
          </p:cNvSpPr>
          <p:nvPr/>
        </p:nvSpPr>
        <p:spPr bwMode="auto">
          <a:xfrm flipH="1">
            <a:off x="457200" y="4572000"/>
            <a:ext cx="152400" cy="838200"/>
          </a:xfrm>
          <a:prstGeom prst="line">
            <a:avLst/>
          </a:prstGeom>
          <a:noFill/>
          <a:ln w="25400">
            <a:solidFill>
              <a:srgbClr val="0000FF"/>
            </a:solidFill>
            <a:round/>
            <a:headEnd/>
            <a:tailEnd/>
          </a:ln>
        </p:spPr>
        <p:txBody>
          <a:bodyPr/>
          <a:lstStyle/>
          <a:p>
            <a:endParaRPr lang="es-ES"/>
          </a:p>
        </p:txBody>
      </p:sp>
      <p:sp>
        <p:nvSpPr>
          <p:cNvPr id="53252" name="Line 3"/>
          <p:cNvSpPr>
            <a:spLocks noChangeShapeType="1"/>
          </p:cNvSpPr>
          <p:nvPr/>
        </p:nvSpPr>
        <p:spPr bwMode="auto">
          <a:xfrm>
            <a:off x="685800" y="4648200"/>
            <a:ext cx="228600" cy="838200"/>
          </a:xfrm>
          <a:prstGeom prst="line">
            <a:avLst/>
          </a:prstGeom>
          <a:noFill/>
          <a:ln w="25400">
            <a:solidFill>
              <a:srgbClr val="0000FF"/>
            </a:solidFill>
            <a:round/>
            <a:headEnd/>
            <a:tailEnd/>
          </a:ln>
        </p:spPr>
        <p:txBody>
          <a:bodyPr/>
          <a:lstStyle/>
          <a:p>
            <a:endParaRPr lang="es-ES"/>
          </a:p>
        </p:txBody>
      </p:sp>
      <p:sp>
        <p:nvSpPr>
          <p:cNvPr id="53253" name="Line 4"/>
          <p:cNvSpPr>
            <a:spLocks noChangeShapeType="1"/>
          </p:cNvSpPr>
          <p:nvPr/>
        </p:nvSpPr>
        <p:spPr bwMode="auto">
          <a:xfrm flipH="1">
            <a:off x="2362200" y="4572000"/>
            <a:ext cx="152400" cy="838200"/>
          </a:xfrm>
          <a:prstGeom prst="line">
            <a:avLst/>
          </a:prstGeom>
          <a:noFill/>
          <a:ln w="25400">
            <a:solidFill>
              <a:srgbClr val="0000FF"/>
            </a:solidFill>
            <a:round/>
            <a:headEnd/>
            <a:tailEnd/>
          </a:ln>
        </p:spPr>
        <p:txBody>
          <a:bodyPr/>
          <a:lstStyle/>
          <a:p>
            <a:endParaRPr lang="es-ES"/>
          </a:p>
        </p:txBody>
      </p:sp>
      <p:sp>
        <p:nvSpPr>
          <p:cNvPr id="53254" name="Line 5"/>
          <p:cNvSpPr>
            <a:spLocks noChangeShapeType="1"/>
          </p:cNvSpPr>
          <p:nvPr/>
        </p:nvSpPr>
        <p:spPr bwMode="auto">
          <a:xfrm>
            <a:off x="2590800" y="4648200"/>
            <a:ext cx="228600" cy="838200"/>
          </a:xfrm>
          <a:prstGeom prst="line">
            <a:avLst/>
          </a:prstGeom>
          <a:noFill/>
          <a:ln w="25400">
            <a:solidFill>
              <a:srgbClr val="0000FF"/>
            </a:solidFill>
            <a:round/>
            <a:headEnd/>
            <a:tailEnd/>
          </a:ln>
        </p:spPr>
        <p:txBody>
          <a:bodyPr/>
          <a:lstStyle/>
          <a:p>
            <a:endParaRPr lang="es-ES"/>
          </a:p>
        </p:txBody>
      </p:sp>
      <p:sp>
        <p:nvSpPr>
          <p:cNvPr id="53255" name="Line 6"/>
          <p:cNvSpPr>
            <a:spLocks noChangeShapeType="1"/>
          </p:cNvSpPr>
          <p:nvPr/>
        </p:nvSpPr>
        <p:spPr bwMode="auto">
          <a:xfrm flipH="1">
            <a:off x="4419600" y="4572000"/>
            <a:ext cx="152400" cy="838200"/>
          </a:xfrm>
          <a:prstGeom prst="line">
            <a:avLst/>
          </a:prstGeom>
          <a:noFill/>
          <a:ln w="25400">
            <a:solidFill>
              <a:srgbClr val="0000FF"/>
            </a:solidFill>
            <a:round/>
            <a:headEnd/>
            <a:tailEnd/>
          </a:ln>
        </p:spPr>
        <p:txBody>
          <a:bodyPr/>
          <a:lstStyle/>
          <a:p>
            <a:endParaRPr lang="es-ES"/>
          </a:p>
        </p:txBody>
      </p:sp>
      <p:sp>
        <p:nvSpPr>
          <p:cNvPr id="53256" name="Line 7"/>
          <p:cNvSpPr>
            <a:spLocks noChangeShapeType="1"/>
          </p:cNvSpPr>
          <p:nvPr/>
        </p:nvSpPr>
        <p:spPr bwMode="auto">
          <a:xfrm>
            <a:off x="4648200" y="4648200"/>
            <a:ext cx="228600" cy="838200"/>
          </a:xfrm>
          <a:prstGeom prst="line">
            <a:avLst/>
          </a:prstGeom>
          <a:noFill/>
          <a:ln w="25400">
            <a:solidFill>
              <a:srgbClr val="0000FF"/>
            </a:solidFill>
            <a:round/>
            <a:headEnd/>
            <a:tailEnd/>
          </a:ln>
        </p:spPr>
        <p:txBody>
          <a:bodyPr/>
          <a:lstStyle/>
          <a:p>
            <a:endParaRPr lang="es-ES"/>
          </a:p>
        </p:txBody>
      </p:sp>
      <p:sp>
        <p:nvSpPr>
          <p:cNvPr id="53257" name="Line 8"/>
          <p:cNvSpPr>
            <a:spLocks noChangeShapeType="1"/>
          </p:cNvSpPr>
          <p:nvPr/>
        </p:nvSpPr>
        <p:spPr bwMode="auto">
          <a:xfrm flipH="1">
            <a:off x="6400800" y="4648200"/>
            <a:ext cx="152400" cy="838200"/>
          </a:xfrm>
          <a:prstGeom prst="line">
            <a:avLst/>
          </a:prstGeom>
          <a:noFill/>
          <a:ln w="25400">
            <a:solidFill>
              <a:srgbClr val="0000FF"/>
            </a:solidFill>
            <a:round/>
            <a:headEnd/>
            <a:tailEnd/>
          </a:ln>
        </p:spPr>
        <p:txBody>
          <a:bodyPr/>
          <a:lstStyle/>
          <a:p>
            <a:endParaRPr lang="es-ES"/>
          </a:p>
        </p:txBody>
      </p:sp>
      <p:sp>
        <p:nvSpPr>
          <p:cNvPr id="53258" name="Line 9"/>
          <p:cNvSpPr>
            <a:spLocks noChangeShapeType="1"/>
          </p:cNvSpPr>
          <p:nvPr/>
        </p:nvSpPr>
        <p:spPr bwMode="auto">
          <a:xfrm>
            <a:off x="6629400" y="4572000"/>
            <a:ext cx="228600" cy="838200"/>
          </a:xfrm>
          <a:prstGeom prst="line">
            <a:avLst/>
          </a:prstGeom>
          <a:noFill/>
          <a:ln w="25400">
            <a:solidFill>
              <a:srgbClr val="0000FF"/>
            </a:solidFill>
            <a:round/>
            <a:headEnd/>
            <a:tailEnd/>
          </a:ln>
        </p:spPr>
        <p:txBody>
          <a:bodyPr/>
          <a:lstStyle/>
          <a:p>
            <a:endParaRPr lang="es-ES"/>
          </a:p>
        </p:txBody>
      </p:sp>
      <p:sp>
        <p:nvSpPr>
          <p:cNvPr id="53259" name="Line 10"/>
          <p:cNvSpPr>
            <a:spLocks noChangeShapeType="1"/>
          </p:cNvSpPr>
          <p:nvPr/>
        </p:nvSpPr>
        <p:spPr bwMode="auto">
          <a:xfrm flipH="1">
            <a:off x="8305800" y="4572000"/>
            <a:ext cx="152400" cy="838200"/>
          </a:xfrm>
          <a:prstGeom prst="line">
            <a:avLst/>
          </a:prstGeom>
          <a:noFill/>
          <a:ln w="25400">
            <a:solidFill>
              <a:srgbClr val="0000FF"/>
            </a:solidFill>
            <a:round/>
            <a:headEnd/>
            <a:tailEnd/>
          </a:ln>
        </p:spPr>
        <p:txBody>
          <a:bodyPr/>
          <a:lstStyle/>
          <a:p>
            <a:endParaRPr lang="es-ES"/>
          </a:p>
        </p:txBody>
      </p:sp>
      <p:sp>
        <p:nvSpPr>
          <p:cNvPr id="53260" name="Line 11"/>
          <p:cNvSpPr>
            <a:spLocks noChangeShapeType="1"/>
          </p:cNvSpPr>
          <p:nvPr/>
        </p:nvSpPr>
        <p:spPr bwMode="auto">
          <a:xfrm>
            <a:off x="8534400" y="4648200"/>
            <a:ext cx="228600" cy="838200"/>
          </a:xfrm>
          <a:prstGeom prst="line">
            <a:avLst/>
          </a:prstGeom>
          <a:noFill/>
          <a:ln w="25400">
            <a:solidFill>
              <a:srgbClr val="0000FF"/>
            </a:solidFill>
            <a:round/>
            <a:headEnd/>
            <a:tailEnd/>
          </a:ln>
        </p:spPr>
        <p:txBody>
          <a:bodyPr/>
          <a:lstStyle/>
          <a:p>
            <a:endParaRPr lang="es-ES"/>
          </a:p>
        </p:txBody>
      </p:sp>
      <p:sp>
        <p:nvSpPr>
          <p:cNvPr id="53261" name="Line 12"/>
          <p:cNvSpPr>
            <a:spLocks noChangeShapeType="1"/>
          </p:cNvSpPr>
          <p:nvPr/>
        </p:nvSpPr>
        <p:spPr bwMode="auto">
          <a:xfrm flipH="1">
            <a:off x="1447800" y="4648200"/>
            <a:ext cx="152400" cy="1447800"/>
          </a:xfrm>
          <a:prstGeom prst="line">
            <a:avLst/>
          </a:prstGeom>
          <a:noFill/>
          <a:ln w="25400">
            <a:solidFill>
              <a:srgbClr val="0000FF"/>
            </a:solidFill>
            <a:round/>
            <a:headEnd/>
            <a:tailEnd/>
          </a:ln>
        </p:spPr>
        <p:txBody>
          <a:bodyPr/>
          <a:lstStyle/>
          <a:p>
            <a:endParaRPr lang="es-ES"/>
          </a:p>
        </p:txBody>
      </p:sp>
      <p:sp>
        <p:nvSpPr>
          <p:cNvPr id="53262" name="Line 13"/>
          <p:cNvSpPr>
            <a:spLocks noChangeShapeType="1"/>
          </p:cNvSpPr>
          <p:nvPr/>
        </p:nvSpPr>
        <p:spPr bwMode="auto">
          <a:xfrm>
            <a:off x="1752600" y="4648200"/>
            <a:ext cx="152400" cy="1371600"/>
          </a:xfrm>
          <a:prstGeom prst="line">
            <a:avLst/>
          </a:prstGeom>
          <a:noFill/>
          <a:ln w="25400">
            <a:solidFill>
              <a:srgbClr val="0000FF"/>
            </a:solidFill>
            <a:round/>
            <a:headEnd/>
            <a:tailEnd/>
          </a:ln>
        </p:spPr>
        <p:txBody>
          <a:bodyPr/>
          <a:lstStyle/>
          <a:p>
            <a:endParaRPr lang="es-ES"/>
          </a:p>
        </p:txBody>
      </p:sp>
      <p:sp>
        <p:nvSpPr>
          <p:cNvPr id="53263" name="Line 14"/>
          <p:cNvSpPr>
            <a:spLocks noChangeShapeType="1"/>
          </p:cNvSpPr>
          <p:nvPr/>
        </p:nvSpPr>
        <p:spPr bwMode="auto">
          <a:xfrm flipH="1">
            <a:off x="3429000" y="4648200"/>
            <a:ext cx="152400" cy="1447800"/>
          </a:xfrm>
          <a:prstGeom prst="line">
            <a:avLst/>
          </a:prstGeom>
          <a:noFill/>
          <a:ln w="25400">
            <a:solidFill>
              <a:srgbClr val="0000FF"/>
            </a:solidFill>
            <a:round/>
            <a:headEnd/>
            <a:tailEnd/>
          </a:ln>
        </p:spPr>
        <p:txBody>
          <a:bodyPr/>
          <a:lstStyle/>
          <a:p>
            <a:endParaRPr lang="es-ES"/>
          </a:p>
        </p:txBody>
      </p:sp>
      <p:sp>
        <p:nvSpPr>
          <p:cNvPr id="53264" name="Line 15"/>
          <p:cNvSpPr>
            <a:spLocks noChangeShapeType="1"/>
          </p:cNvSpPr>
          <p:nvPr/>
        </p:nvSpPr>
        <p:spPr bwMode="auto">
          <a:xfrm>
            <a:off x="3657600" y="4648200"/>
            <a:ext cx="228600" cy="1371600"/>
          </a:xfrm>
          <a:prstGeom prst="line">
            <a:avLst/>
          </a:prstGeom>
          <a:noFill/>
          <a:ln w="25400">
            <a:solidFill>
              <a:srgbClr val="0000FF"/>
            </a:solidFill>
            <a:round/>
            <a:headEnd/>
            <a:tailEnd/>
          </a:ln>
        </p:spPr>
        <p:txBody>
          <a:bodyPr/>
          <a:lstStyle/>
          <a:p>
            <a:endParaRPr lang="es-ES"/>
          </a:p>
        </p:txBody>
      </p:sp>
      <p:sp>
        <p:nvSpPr>
          <p:cNvPr id="53265" name="Line 16"/>
          <p:cNvSpPr>
            <a:spLocks noChangeShapeType="1"/>
          </p:cNvSpPr>
          <p:nvPr/>
        </p:nvSpPr>
        <p:spPr bwMode="auto">
          <a:xfrm flipH="1">
            <a:off x="5372100" y="4660900"/>
            <a:ext cx="152400" cy="1447800"/>
          </a:xfrm>
          <a:prstGeom prst="line">
            <a:avLst/>
          </a:prstGeom>
          <a:noFill/>
          <a:ln w="25400">
            <a:solidFill>
              <a:srgbClr val="0000FF"/>
            </a:solidFill>
            <a:round/>
            <a:headEnd/>
            <a:tailEnd/>
          </a:ln>
        </p:spPr>
        <p:txBody>
          <a:bodyPr/>
          <a:lstStyle/>
          <a:p>
            <a:endParaRPr lang="es-ES"/>
          </a:p>
        </p:txBody>
      </p:sp>
      <p:sp>
        <p:nvSpPr>
          <p:cNvPr id="53266" name="Line 17"/>
          <p:cNvSpPr>
            <a:spLocks noChangeShapeType="1"/>
          </p:cNvSpPr>
          <p:nvPr/>
        </p:nvSpPr>
        <p:spPr bwMode="auto">
          <a:xfrm>
            <a:off x="5562600" y="4648200"/>
            <a:ext cx="228600" cy="1371600"/>
          </a:xfrm>
          <a:prstGeom prst="line">
            <a:avLst/>
          </a:prstGeom>
          <a:noFill/>
          <a:ln w="25400">
            <a:solidFill>
              <a:srgbClr val="0000FF"/>
            </a:solidFill>
            <a:round/>
            <a:headEnd/>
            <a:tailEnd/>
          </a:ln>
        </p:spPr>
        <p:txBody>
          <a:bodyPr/>
          <a:lstStyle/>
          <a:p>
            <a:endParaRPr lang="es-ES"/>
          </a:p>
        </p:txBody>
      </p:sp>
      <p:sp>
        <p:nvSpPr>
          <p:cNvPr id="53267" name="Line 18"/>
          <p:cNvSpPr>
            <a:spLocks noChangeShapeType="1"/>
          </p:cNvSpPr>
          <p:nvPr/>
        </p:nvSpPr>
        <p:spPr bwMode="auto">
          <a:xfrm flipH="1">
            <a:off x="7391400" y="4648200"/>
            <a:ext cx="152400" cy="1447800"/>
          </a:xfrm>
          <a:prstGeom prst="line">
            <a:avLst/>
          </a:prstGeom>
          <a:noFill/>
          <a:ln w="25400">
            <a:solidFill>
              <a:srgbClr val="0000FF"/>
            </a:solidFill>
            <a:round/>
            <a:headEnd/>
            <a:tailEnd/>
          </a:ln>
        </p:spPr>
        <p:txBody>
          <a:bodyPr/>
          <a:lstStyle/>
          <a:p>
            <a:endParaRPr lang="es-ES"/>
          </a:p>
        </p:txBody>
      </p:sp>
      <p:sp>
        <p:nvSpPr>
          <p:cNvPr id="53268" name="Line 19"/>
          <p:cNvSpPr>
            <a:spLocks noChangeShapeType="1"/>
          </p:cNvSpPr>
          <p:nvPr/>
        </p:nvSpPr>
        <p:spPr bwMode="auto">
          <a:xfrm>
            <a:off x="7620000" y="4648200"/>
            <a:ext cx="228600" cy="1371600"/>
          </a:xfrm>
          <a:prstGeom prst="line">
            <a:avLst/>
          </a:prstGeom>
          <a:noFill/>
          <a:ln w="25400">
            <a:solidFill>
              <a:srgbClr val="0000FF"/>
            </a:solidFill>
            <a:round/>
            <a:headEnd/>
            <a:tailEnd/>
          </a:ln>
        </p:spPr>
        <p:txBody>
          <a:bodyPr/>
          <a:lstStyle/>
          <a:p>
            <a:endParaRPr lang="es-ES"/>
          </a:p>
        </p:txBody>
      </p:sp>
      <p:sp>
        <p:nvSpPr>
          <p:cNvPr id="53269" name="Line 20"/>
          <p:cNvSpPr>
            <a:spLocks noChangeShapeType="1"/>
          </p:cNvSpPr>
          <p:nvPr/>
        </p:nvSpPr>
        <p:spPr bwMode="auto">
          <a:xfrm>
            <a:off x="4648200" y="1752600"/>
            <a:ext cx="0" cy="2819400"/>
          </a:xfrm>
          <a:prstGeom prst="line">
            <a:avLst/>
          </a:prstGeom>
          <a:noFill/>
          <a:ln w="25400">
            <a:solidFill>
              <a:srgbClr val="0000FF"/>
            </a:solidFill>
            <a:round/>
            <a:headEnd/>
            <a:tailEnd/>
          </a:ln>
        </p:spPr>
        <p:txBody>
          <a:bodyPr/>
          <a:lstStyle/>
          <a:p>
            <a:endParaRPr lang="es-ES"/>
          </a:p>
        </p:txBody>
      </p:sp>
      <p:sp>
        <p:nvSpPr>
          <p:cNvPr id="53270" name="Line 21"/>
          <p:cNvSpPr>
            <a:spLocks noChangeShapeType="1"/>
          </p:cNvSpPr>
          <p:nvPr/>
        </p:nvSpPr>
        <p:spPr bwMode="auto">
          <a:xfrm flipH="1">
            <a:off x="1752600" y="2667000"/>
            <a:ext cx="2895600" cy="914400"/>
          </a:xfrm>
          <a:prstGeom prst="line">
            <a:avLst/>
          </a:prstGeom>
          <a:noFill/>
          <a:ln w="25400">
            <a:solidFill>
              <a:srgbClr val="0000FF"/>
            </a:solidFill>
            <a:round/>
            <a:headEnd/>
            <a:tailEnd/>
          </a:ln>
        </p:spPr>
        <p:txBody>
          <a:bodyPr/>
          <a:lstStyle/>
          <a:p>
            <a:endParaRPr lang="es-ES"/>
          </a:p>
        </p:txBody>
      </p:sp>
      <p:sp>
        <p:nvSpPr>
          <p:cNvPr id="53271" name="Line 22"/>
          <p:cNvSpPr>
            <a:spLocks noChangeShapeType="1"/>
          </p:cNvSpPr>
          <p:nvPr/>
        </p:nvSpPr>
        <p:spPr bwMode="auto">
          <a:xfrm>
            <a:off x="4648200" y="2667000"/>
            <a:ext cx="2971800" cy="914400"/>
          </a:xfrm>
          <a:prstGeom prst="line">
            <a:avLst/>
          </a:prstGeom>
          <a:noFill/>
          <a:ln w="25400">
            <a:solidFill>
              <a:srgbClr val="0000FF"/>
            </a:solidFill>
            <a:round/>
            <a:headEnd/>
            <a:tailEnd/>
          </a:ln>
        </p:spPr>
        <p:txBody>
          <a:bodyPr/>
          <a:lstStyle/>
          <a:p>
            <a:endParaRPr lang="es-ES"/>
          </a:p>
        </p:txBody>
      </p:sp>
      <p:sp>
        <p:nvSpPr>
          <p:cNvPr id="53272" name="Line 23"/>
          <p:cNvSpPr>
            <a:spLocks noChangeShapeType="1"/>
          </p:cNvSpPr>
          <p:nvPr/>
        </p:nvSpPr>
        <p:spPr bwMode="auto">
          <a:xfrm>
            <a:off x="1752600" y="3581400"/>
            <a:ext cx="0" cy="990600"/>
          </a:xfrm>
          <a:prstGeom prst="line">
            <a:avLst/>
          </a:prstGeom>
          <a:noFill/>
          <a:ln w="25400">
            <a:solidFill>
              <a:srgbClr val="0000FF"/>
            </a:solidFill>
            <a:round/>
            <a:headEnd/>
            <a:tailEnd/>
          </a:ln>
        </p:spPr>
        <p:txBody>
          <a:bodyPr/>
          <a:lstStyle/>
          <a:p>
            <a:endParaRPr lang="es-ES"/>
          </a:p>
        </p:txBody>
      </p:sp>
      <p:sp>
        <p:nvSpPr>
          <p:cNvPr id="53273" name="Line 24"/>
          <p:cNvSpPr>
            <a:spLocks noChangeShapeType="1"/>
          </p:cNvSpPr>
          <p:nvPr/>
        </p:nvSpPr>
        <p:spPr bwMode="auto">
          <a:xfrm flipH="1">
            <a:off x="685800" y="3581400"/>
            <a:ext cx="1066800" cy="990600"/>
          </a:xfrm>
          <a:prstGeom prst="line">
            <a:avLst/>
          </a:prstGeom>
          <a:noFill/>
          <a:ln w="25400">
            <a:solidFill>
              <a:srgbClr val="0000FF"/>
            </a:solidFill>
            <a:round/>
            <a:headEnd/>
            <a:tailEnd/>
          </a:ln>
        </p:spPr>
        <p:txBody>
          <a:bodyPr/>
          <a:lstStyle/>
          <a:p>
            <a:endParaRPr lang="es-ES"/>
          </a:p>
        </p:txBody>
      </p:sp>
      <p:sp>
        <p:nvSpPr>
          <p:cNvPr id="53274" name="Line 25"/>
          <p:cNvSpPr>
            <a:spLocks noChangeShapeType="1"/>
          </p:cNvSpPr>
          <p:nvPr/>
        </p:nvSpPr>
        <p:spPr bwMode="auto">
          <a:xfrm>
            <a:off x="1752600" y="3581400"/>
            <a:ext cx="838200" cy="990600"/>
          </a:xfrm>
          <a:prstGeom prst="line">
            <a:avLst/>
          </a:prstGeom>
          <a:noFill/>
          <a:ln w="25400">
            <a:solidFill>
              <a:srgbClr val="0000FF"/>
            </a:solidFill>
            <a:round/>
            <a:headEnd/>
            <a:tailEnd/>
          </a:ln>
        </p:spPr>
        <p:txBody>
          <a:bodyPr/>
          <a:lstStyle/>
          <a:p>
            <a:endParaRPr lang="es-ES"/>
          </a:p>
        </p:txBody>
      </p:sp>
      <p:sp>
        <p:nvSpPr>
          <p:cNvPr id="53275" name="Line 26"/>
          <p:cNvSpPr>
            <a:spLocks noChangeShapeType="1"/>
          </p:cNvSpPr>
          <p:nvPr/>
        </p:nvSpPr>
        <p:spPr bwMode="auto">
          <a:xfrm>
            <a:off x="7620000" y="3581400"/>
            <a:ext cx="0" cy="990600"/>
          </a:xfrm>
          <a:prstGeom prst="line">
            <a:avLst/>
          </a:prstGeom>
          <a:noFill/>
          <a:ln w="25400">
            <a:solidFill>
              <a:srgbClr val="0000FF"/>
            </a:solidFill>
            <a:round/>
            <a:headEnd/>
            <a:tailEnd/>
          </a:ln>
        </p:spPr>
        <p:txBody>
          <a:bodyPr/>
          <a:lstStyle/>
          <a:p>
            <a:endParaRPr lang="es-ES"/>
          </a:p>
        </p:txBody>
      </p:sp>
      <p:sp>
        <p:nvSpPr>
          <p:cNvPr id="53276" name="Line 27"/>
          <p:cNvSpPr>
            <a:spLocks noChangeShapeType="1"/>
          </p:cNvSpPr>
          <p:nvPr/>
        </p:nvSpPr>
        <p:spPr bwMode="auto">
          <a:xfrm flipH="1">
            <a:off x="6553200" y="3581400"/>
            <a:ext cx="1066800" cy="990600"/>
          </a:xfrm>
          <a:prstGeom prst="line">
            <a:avLst/>
          </a:prstGeom>
          <a:noFill/>
          <a:ln w="25400">
            <a:solidFill>
              <a:srgbClr val="0000FF"/>
            </a:solidFill>
            <a:round/>
            <a:headEnd/>
            <a:tailEnd/>
          </a:ln>
        </p:spPr>
        <p:txBody>
          <a:bodyPr/>
          <a:lstStyle/>
          <a:p>
            <a:endParaRPr lang="es-ES"/>
          </a:p>
        </p:txBody>
      </p:sp>
      <p:sp>
        <p:nvSpPr>
          <p:cNvPr id="53277" name="Line 28"/>
          <p:cNvSpPr>
            <a:spLocks noChangeShapeType="1"/>
          </p:cNvSpPr>
          <p:nvPr/>
        </p:nvSpPr>
        <p:spPr bwMode="auto">
          <a:xfrm>
            <a:off x="7620000" y="3581400"/>
            <a:ext cx="838200" cy="990600"/>
          </a:xfrm>
          <a:prstGeom prst="line">
            <a:avLst/>
          </a:prstGeom>
          <a:noFill/>
          <a:ln w="25400">
            <a:solidFill>
              <a:srgbClr val="0000FF"/>
            </a:solidFill>
            <a:round/>
            <a:headEnd/>
            <a:tailEnd/>
          </a:ln>
        </p:spPr>
        <p:txBody>
          <a:bodyPr/>
          <a:lstStyle/>
          <a:p>
            <a:endParaRPr lang="es-ES"/>
          </a:p>
        </p:txBody>
      </p:sp>
      <p:sp>
        <p:nvSpPr>
          <p:cNvPr id="53278" name="Line 29"/>
          <p:cNvSpPr>
            <a:spLocks noChangeShapeType="1"/>
          </p:cNvSpPr>
          <p:nvPr/>
        </p:nvSpPr>
        <p:spPr bwMode="auto">
          <a:xfrm flipH="1">
            <a:off x="3581400" y="3581400"/>
            <a:ext cx="1066800" cy="990600"/>
          </a:xfrm>
          <a:prstGeom prst="line">
            <a:avLst/>
          </a:prstGeom>
          <a:noFill/>
          <a:ln w="25400">
            <a:solidFill>
              <a:srgbClr val="0000FF"/>
            </a:solidFill>
            <a:round/>
            <a:headEnd/>
            <a:tailEnd/>
          </a:ln>
        </p:spPr>
        <p:txBody>
          <a:bodyPr/>
          <a:lstStyle/>
          <a:p>
            <a:endParaRPr lang="es-ES"/>
          </a:p>
        </p:txBody>
      </p:sp>
      <p:sp>
        <p:nvSpPr>
          <p:cNvPr id="53279" name="Line 30"/>
          <p:cNvSpPr>
            <a:spLocks noChangeShapeType="1"/>
          </p:cNvSpPr>
          <p:nvPr/>
        </p:nvSpPr>
        <p:spPr bwMode="auto">
          <a:xfrm>
            <a:off x="4648200" y="3581400"/>
            <a:ext cx="838200" cy="990600"/>
          </a:xfrm>
          <a:prstGeom prst="line">
            <a:avLst/>
          </a:prstGeom>
          <a:noFill/>
          <a:ln w="25400">
            <a:solidFill>
              <a:srgbClr val="0000FF"/>
            </a:solidFill>
            <a:round/>
            <a:headEnd/>
            <a:tailEnd/>
          </a:ln>
        </p:spPr>
        <p:txBody>
          <a:bodyPr/>
          <a:lstStyle/>
          <a:p>
            <a:endParaRPr lang="es-ES"/>
          </a:p>
        </p:txBody>
      </p:sp>
      <p:sp>
        <p:nvSpPr>
          <p:cNvPr id="53280" name="Freeform 31"/>
          <p:cNvSpPr>
            <a:spLocks/>
          </p:cNvSpPr>
          <p:nvPr/>
        </p:nvSpPr>
        <p:spPr bwMode="auto">
          <a:xfrm>
            <a:off x="4960938" y="1447800"/>
            <a:ext cx="1363662"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chemeClr val="accent2"/>
            </a:solidFill>
            <a:prstDash val="solid"/>
            <a:round/>
            <a:headEnd type="none" w="med" len="med"/>
            <a:tailEnd type="none" w="med" len="med"/>
          </a:ln>
        </p:spPr>
        <p:txBody>
          <a:bodyPr/>
          <a:lstStyle/>
          <a:p>
            <a:endParaRPr lang="es-ES"/>
          </a:p>
        </p:txBody>
      </p:sp>
      <p:sp>
        <p:nvSpPr>
          <p:cNvPr id="53281" name="Rectangle 32"/>
          <p:cNvSpPr>
            <a:spLocks noGrp="1" noChangeArrowheads="1"/>
          </p:cNvSpPr>
          <p:nvPr>
            <p:ph type="title"/>
          </p:nvPr>
        </p:nvSpPr>
        <p:spPr>
          <a:xfrm>
            <a:off x="0" y="0"/>
            <a:ext cx="9144000" cy="838200"/>
          </a:xfrm>
        </p:spPr>
        <p:txBody>
          <a:bodyPr/>
          <a:lstStyle/>
          <a:p>
            <a:pPr eaLnBrk="1" hangingPunct="1"/>
            <a:r>
              <a:rPr lang="es-ES" sz="4000" smtClean="0"/>
              <a:t>Multicast en LAN con IGMP snooping</a:t>
            </a:r>
          </a:p>
        </p:txBody>
      </p:sp>
      <p:pic>
        <p:nvPicPr>
          <p:cNvPr id="53282" name="Picture 33"/>
          <p:cNvPicPr>
            <a:picLocks noChangeArrowheads="1"/>
          </p:cNvPicPr>
          <p:nvPr/>
        </p:nvPicPr>
        <p:blipFill>
          <a:blip r:embed="rId3" cstate="print"/>
          <a:srcRect/>
          <a:stretch>
            <a:fillRect/>
          </a:stretch>
        </p:blipFill>
        <p:spPr bwMode="auto">
          <a:xfrm>
            <a:off x="4191000" y="5334000"/>
            <a:ext cx="439738" cy="533400"/>
          </a:xfrm>
          <a:prstGeom prst="rect">
            <a:avLst/>
          </a:prstGeom>
          <a:noFill/>
          <a:ln w="12700">
            <a:noFill/>
            <a:miter lim="800000"/>
            <a:headEnd/>
            <a:tailEnd/>
          </a:ln>
        </p:spPr>
      </p:pic>
      <p:pic>
        <p:nvPicPr>
          <p:cNvPr id="53283" name="Picture 34"/>
          <p:cNvPicPr>
            <a:picLocks noChangeArrowheads="1"/>
          </p:cNvPicPr>
          <p:nvPr/>
        </p:nvPicPr>
        <p:blipFill>
          <a:blip r:embed="rId4" cstate="print"/>
          <a:srcRect/>
          <a:stretch>
            <a:fillRect/>
          </a:stretch>
        </p:blipFill>
        <p:spPr bwMode="auto">
          <a:xfrm>
            <a:off x="7162800" y="3200400"/>
            <a:ext cx="1066800" cy="457200"/>
          </a:xfrm>
          <a:prstGeom prst="rect">
            <a:avLst/>
          </a:prstGeom>
          <a:noFill/>
          <a:ln w="12700">
            <a:noFill/>
            <a:miter lim="800000"/>
            <a:headEnd/>
            <a:tailEnd/>
          </a:ln>
        </p:spPr>
      </p:pic>
      <p:pic>
        <p:nvPicPr>
          <p:cNvPr id="53284" name="Picture 35"/>
          <p:cNvPicPr>
            <a:picLocks noChangeArrowheads="1"/>
          </p:cNvPicPr>
          <p:nvPr/>
        </p:nvPicPr>
        <p:blipFill>
          <a:blip r:embed="rId4" cstate="print"/>
          <a:srcRect/>
          <a:stretch>
            <a:fillRect/>
          </a:stretch>
        </p:blipFill>
        <p:spPr bwMode="auto">
          <a:xfrm>
            <a:off x="4114800" y="3352800"/>
            <a:ext cx="1066800" cy="457200"/>
          </a:xfrm>
          <a:prstGeom prst="rect">
            <a:avLst/>
          </a:prstGeom>
          <a:noFill/>
          <a:ln w="12700">
            <a:noFill/>
            <a:miter lim="800000"/>
            <a:headEnd/>
            <a:tailEnd/>
          </a:ln>
        </p:spPr>
      </p:pic>
      <p:pic>
        <p:nvPicPr>
          <p:cNvPr id="53285" name="Picture 36"/>
          <p:cNvPicPr>
            <a:picLocks noChangeArrowheads="1"/>
          </p:cNvPicPr>
          <p:nvPr/>
        </p:nvPicPr>
        <p:blipFill>
          <a:blip r:embed="rId4" cstate="print"/>
          <a:srcRect/>
          <a:stretch>
            <a:fillRect/>
          </a:stretch>
        </p:blipFill>
        <p:spPr bwMode="auto">
          <a:xfrm>
            <a:off x="1371600" y="3276600"/>
            <a:ext cx="1066800" cy="457200"/>
          </a:xfrm>
          <a:prstGeom prst="rect">
            <a:avLst/>
          </a:prstGeom>
          <a:noFill/>
          <a:ln w="12700">
            <a:noFill/>
            <a:miter lim="800000"/>
            <a:headEnd/>
            <a:tailEnd/>
          </a:ln>
        </p:spPr>
      </p:pic>
      <p:pic>
        <p:nvPicPr>
          <p:cNvPr id="53286" name="Picture 37"/>
          <p:cNvPicPr>
            <a:picLocks noChangeArrowheads="1"/>
          </p:cNvPicPr>
          <p:nvPr/>
        </p:nvPicPr>
        <p:blipFill>
          <a:blip r:embed="rId4" cstate="print"/>
          <a:srcRect/>
          <a:stretch>
            <a:fillRect/>
          </a:stretch>
        </p:blipFill>
        <p:spPr bwMode="auto">
          <a:xfrm>
            <a:off x="381000" y="4419600"/>
            <a:ext cx="762000" cy="304800"/>
          </a:xfrm>
          <a:prstGeom prst="rect">
            <a:avLst/>
          </a:prstGeom>
          <a:noFill/>
          <a:ln w="12700">
            <a:noFill/>
            <a:miter lim="800000"/>
            <a:headEnd/>
            <a:tailEnd/>
          </a:ln>
        </p:spPr>
      </p:pic>
      <p:pic>
        <p:nvPicPr>
          <p:cNvPr id="53287" name="Picture 38"/>
          <p:cNvPicPr>
            <a:picLocks noChangeArrowheads="1"/>
          </p:cNvPicPr>
          <p:nvPr/>
        </p:nvPicPr>
        <p:blipFill>
          <a:blip r:embed="rId4" cstate="print"/>
          <a:srcRect/>
          <a:stretch>
            <a:fillRect/>
          </a:stretch>
        </p:blipFill>
        <p:spPr bwMode="auto">
          <a:xfrm>
            <a:off x="1295400" y="4419600"/>
            <a:ext cx="762000" cy="304800"/>
          </a:xfrm>
          <a:prstGeom prst="rect">
            <a:avLst/>
          </a:prstGeom>
          <a:noFill/>
          <a:ln w="12700">
            <a:noFill/>
            <a:miter lim="800000"/>
            <a:headEnd/>
            <a:tailEnd/>
          </a:ln>
        </p:spPr>
      </p:pic>
      <p:pic>
        <p:nvPicPr>
          <p:cNvPr id="53288" name="Picture 39"/>
          <p:cNvPicPr>
            <a:picLocks noChangeArrowheads="1"/>
          </p:cNvPicPr>
          <p:nvPr/>
        </p:nvPicPr>
        <p:blipFill>
          <a:blip r:embed="rId4" cstate="print"/>
          <a:srcRect/>
          <a:stretch>
            <a:fillRect/>
          </a:stretch>
        </p:blipFill>
        <p:spPr bwMode="auto">
          <a:xfrm>
            <a:off x="2209800" y="4419600"/>
            <a:ext cx="762000" cy="304800"/>
          </a:xfrm>
          <a:prstGeom prst="rect">
            <a:avLst/>
          </a:prstGeom>
          <a:noFill/>
          <a:ln w="12700">
            <a:noFill/>
            <a:miter lim="800000"/>
            <a:headEnd/>
            <a:tailEnd/>
          </a:ln>
        </p:spPr>
      </p:pic>
      <p:pic>
        <p:nvPicPr>
          <p:cNvPr id="53289" name="Picture 40"/>
          <p:cNvPicPr>
            <a:picLocks noChangeArrowheads="1"/>
          </p:cNvPicPr>
          <p:nvPr/>
        </p:nvPicPr>
        <p:blipFill>
          <a:blip r:embed="rId4" cstate="print"/>
          <a:srcRect/>
          <a:stretch>
            <a:fillRect/>
          </a:stretch>
        </p:blipFill>
        <p:spPr bwMode="auto">
          <a:xfrm>
            <a:off x="3352800" y="4419600"/>
            <a:ext cx="762000" cy="304800"/>
          </a:xfrm>
          <a:prstGeom prst="rect">
            <a:avLst/>
          </a:prstGeom>
          <a:noFill/>
          <a:ln w="12700">
            <a:noFill/>
            <a:miter lim="800000"/>
            <a:headEnd/>
            <a:tailEnd/>
          </a:ln>
        </p:spPr>
      </p:pic>
      <p:pic>
        <p:nvPicPr>
          <p:cNvPr id="53290" name="Picture 41"/>
          <p:cNvPicPr>
            <a:picLocks noChangeArrowheads="1"/>
          </p:cNvPicPr>
          <p:nvPr/>
        </p:nvPicPr>
        <p:blipFill>
          <a:blip r:embed="rId4" cstate="print"/>
          <a:srcRect/>
          <a:stretch>
            <a:fillRect/>
          </a:stretch>
        </p:blipFill>
        <p:spPr bwMode="auto">
          <a:xfrm>
            <a:off x="4267200" y="4419600"/>
            <a:ext cx="762000" cy="304800"/>
          </a:xfrm>
          <a:prstGeom prst="rect">
            <a:avLst/>
          </a:prstGeom>
          <a:noFill/>
          <a:ln w="12700">
            <a:noFill/>
            <a:miter lim="800000"/>
            <a:headEnd/>
            <a:tailEnd/>
          </a:ln>
        </p:spPr>
      </p:pic>
      <p:pic>
        <p:nvPicPr>
          <p:cNvPr id="53291" name="Picture 42"/>
          <p:cNvPicPr>
            <a:picLocks noChangeArrowheads="1"/>
          </p:cNvPicPr>
          <p:nvPr/>
        </p:nvPicPr>
        <p:blipFill>
          <a:blip r:embed="rId4" cstate="print"/>
          <a:srcRect/>
          <a:stretch>
            <a:fillRect/>
          </a:stretch>
        </p:blipFill>
        <p:spPr bwMode="auto">
          <a:xfrm>
            <a:off x="5181600" y="4419600"/>
            <a:ext cx="762000" cy="304800"/>
          </a:xfrm>
          <a:prstGeom prst="rect">
            <a:avLst/>
          </a:prstGeom>
          <a:noFill/>
          <a:ln w="12700">
            <a:noFill/>
            <a:miter lim="800000"/>
            <a:headEnd/>
            <a:tailEnd/>
          </a:ln>
        </p:spPr>
      </p:pic>
      <p:pic>
        <p:nvPicPr>
          <p:cNvPr id="53292" name="Picture 43"/>
          <p:cNvPicPr>
            <a:picLocks noChangeArrowheads="1"/>
          </p:cNvPicPr>
          <p:nvPr/>
        </p:nvPicPr>
        <p:blipFill>
          <a:blip r:embed="rId4" cstate="print"/>
          <a:srcRect/>
          <a:stretch>
            <a:fillRect/>
          </a:stretch>
        </p:blipFill>
        <p:spPr bwMode="auto">
          <a:xfrm>
            <a:off x="6324600" y="4419600"/>
            <a:ext cx="762000" cy="304800"/>
          </a:xfrm>
          <a:prstGeom prst="rect">
            <a:avLst/>
          </a:prstGeom>
          <a:noFill/>
          <a:ln w="12700">
            <a:noFill/>
            <a:miter lim="800000"/>
            <a:headEnd/>
            <a:tailEnd/>
          </a:ln>
        </p:spPr>
      </p:pic>
      <p:pic>
        <p:nvPicPr>
          <p:cNvPr id="53293" name="Picture 44"/>
          <p:cNvPicPr>
            <a:picLocks noChangeArrowheads="1"/>
          </p:cNvPicPr>
          <p:nvPr/>
        </p:nvPicPr>
        <p:blipFill>
          <a:blip r:embed="rId4" cstate="print"/>
          <a:srcRect/>
          <a:stretch>
            <a:fillRect/>
          </a:stretch>
        </p:blipFill>
        <p:spPr bwMode="auto">
          <a:xfrm>
            <a:off x="7239000" y="4419600"/>
            <a:ext cx="762000" cy="304800"/>
          </a:xfrm>
          <a:prstGeom prst="rect">
            <a:avLst/>
          </a:prstGeom>
          <a:noFill/>
          <a:ln w="12700">
            <a:noFill/>
            <a:miter lim="800000"/>
            <a:headEnd/>
            <a:tailEnd/>
          </a:ln>
        </p:spPr>
      </p:pic>
      <p:pic>
        <p:nvPicPr>
          <p:cNvPr id="53294" name="Picture 45"/>
          <p:cNvPicPr>
            <a:picLocks noChangeArrowheads="1"/>
          </p:cNvPicPr>
          <p:nvPr/>
        </p:nvPicPr>
        <p:blipFill>
          <a:blip r:embed="rId4" cstate="print"/>
          <a:srcRect/>
          <a:stretch>
            <a:fillRect/>
          </a:stretch>
        </p:blipFill>
        <p:spPr bwMode="auto">
          <a:xfrm>
            <a:off x="8153400" y="4419600"/>
            <a:ext cx="762000" cy="304800"/>
          </a:xfrm>
          <a:prstGeom prst="rect">
            <a:avLst/>
          </a:prstGeom>
          <a:noFill/>
          <a:ln w="12700">
            <a:noFill/>
            <a:miter lim="800000"/>
            <a:headEnd/>
            <a:tailEnd/>
          </a:ln>
        </p:spPr>
      </p:pic>
      <p:pic>
        <p:nvPicPr>
          <p:cNvPr id="53295" name="Picture 46"/>
          <p:cNvPicPr>
            <a:picLocks noChangeArrowheads="1"/>
          </p:cNvPicPr>
          <p:nvPr/>
        </p:nvPicPr>
        <p:blipFill>
          <a:blip r:embed="rId3" cstate="print"/>
          <a:srcRect/>
          <a:stretch>
            <a:fillRect/>
          </a:stretch>
        </p:blipFill>
        <p:spPr bwMode="auto">
          <a:xfrm>
            <a:off x="4648200" y="5334000"/>
            <a:ext cx="439738" cy="533400"/>
          </a:xfrm>
          <a:prstGeom prst="rect">
            <a:avLst/>
          </a:prstGeom>
          <a:noFill/>
          <a:ln w="12700">
            <a:noFill/>
            <a:miter lim="800000"/>
            <a:headEnd/>
            <a:tailEnd/>
          </a:ln>
        </p:spPr>
      </p:pic>
      <p:pic>
        <p:nvPicPr>
          <p:cNvPr id="53296" name="Picture 47"/>
          <p:cNvPicPr>
            <a:picLocks noChangeArrowheads="1"/>
          </p:cNvPicPr>
          <p:nvPr/>
        </p:nvPicPr>
        <p:blipFill>
          <a:blip r:embed="rId3" cstate="print"/>
          <a:srcRect/>
          <a:stretch>
            <a:fillRect/>
          </a:stretch>
        </p:blipFill>
        <p:spPr bwMode="auto">
          <a:xfrm>
            <a:off x="6189663" y="5334000"/>
            <a:ext cx="439737" cy="533400"/>
          </a:xfrm>
          <a:prstGeom prst="rect">
            <a:avLst/>
          </a:prstGeom>
          <a:noFill/>
          <a:ln w="12700">
            <a:noFill/>
            <a:miter lim="800000"/>
            <a:headEnd/>
            <a:tailEnd/>
          </a:ln>
        </p:spPr>
      </p:pic>
      <p:pic>
        <p:nvPicPr>
          <p:cNvPr id="53297" name="Picture 48"/>
          <p:cNvPicPr>
            <a:picLocks noChangeArrowheads="1"/>
          </p:cNvPicPr>
          <p:nvPr/>
        </p:nvPicPr>
        <p:blipFill>
          <a:blip r:embed="rId3" cstate="print"/>
          <a:srcRect/>
          <a:stretch>
            <a:fillRect/>
          </a:stretch>
        </p:blipFill>
        <p:spPr bwMode="auto">
          <a:xfrm>
            <a:off x="6629400" y="5334000"/>
            <a:ext cx="439738" cy="533400"/>
          </a:xfrm>
          <a:prstGeom prst="rect">
            <a:avLst/>
          </a:prstGeom>
          <a:noFill/>
          <a:ln w="12700">
            <a:noFill/>
            <a:miter lim="800000"/>
            <a:headEnd/>
            <a:tailEnd/>
          </a:ln>
        </p:spPr>
      </p:pic>
      <p:pic>
        <p:nvPicPr>
          <p:cNvPr id="53298" name="Picture 49"/>
          <p:cNvPicPr>
            <a:picLocks noChangeArrowheads="1"/>
          </p:cNvPicPr>
          <p:nvPr/>
        </p:nvPicPr>
        <p:blipFill>
          <a:blip r:embed="rId3" cstate="print"/>
          <a:srcRect/>
          <a:stretch>
            <a:fillRect/>
          </a:stretch>
        </p:blipFill>
        <p:spPr bwMode="auto">
          <a:xfrm>
            <a:off x="8077200" y="5334000"/>
            <a:ext cx="439738" cy="533400"/>
          </a:xfrm>
          <a:prstGeom prst="rect">
            <a:avLst/>
          </a:prstGeom>
          <a:noFill/>
          <a:ln w="12700">
            <a:noFill/>
            <a:miter lim="800000"/>
            <a:headEnd/>
            <a:tailEnd/>
          </a:ln>
        </p:spPr>
      </p:pic>
      <p:pic>
        <p:nvPicPr>
          <p:cNvPr id="53299" name="Picture 50"/>
          <p:cNvPicPr>
            <a:picLocks noChangeArrowheads="1"/>
          </p:cNvPicPr>
          <p:nvPr/>
        </p:nvPicPr>
        <p:blipFill>
          <a:blip r:embed="rId3" cstate="print"/>
          <a:srcRect/>
          <a:stretch>
            <a:fillRect/>
          </a:stretch>
        </p:blipFill>
        <p:spPr bwMode="auto">
          <a:xfrm>
            <a:off x="8534400" y="5334000"/>
            <a:ext cx="439738" cy="533400"/>
          </a:xfrm>
          <a:prstGeom prst="rect">
            <a:avLst/>
          </a:prstGeom>
          <a:noFill/>
          <a:ln w="12700">
            <a:noFill/>
            <a:miter lim="800000"/>
            <a:headEnd/>
            <a:tailEnd/>
          </a:ln>
        </p:spPr>
      </p:pic>
      <p:pic>
        <p:nvPicPr>
          <p:cNvPr id="53300" name="Picture 51"/>
          <p:cNvPicPr>
            <a:picLocks noChangeArrowheads="1"/>
          </p:cNvPicPr>
          <p:nvPr/>
        </p:nvPicPr>
        <p:blipFill>
          <a:blip r:embed="rId3" cstate="print"/>
          <a:srcRect/>
          <a:stretch>
            <a:fillRect/>
          </a:stretch>
        </p:blipFill>
        <p:spPr bwMode="auto">
          <a:xfrm>
            <a:off x="2133600" y="5334000"/>
            <a:ext cx="439738" cy="533400"/>
          </a:xfrm>
          <a:prstGeom prst="rect">
            <a:avLst/>
          </a:prstGeom>
          <a:noFill/>
          <a:ln w="12700">
            <a:noFill/>
            <a:miter lim="800000"/>
            <a:headEnd/>
            <a:tailEnd/>
          </a:ln>
        </p:spPr>
      </p:pic>
      <p:pic>
        <p:nvPicPr>
          <p:cNvPr id="53301" name="Picture 52"/>
          <p:cNvPicPr>
            <a:picLocks noChangeArrowheads="1"/>
          </p:cNvPicPr>
          <p:nvPr/>
        </p:nvPicPr>
        <p:blipFill>
          <a:blip r:embed="rId3" cstate="print"/>
          <a:srcRect/>
          <a:stretch>
            <a:fillRect/>
          </a:stretch>
        </p:blipFill>
        <p:spPr bwMode="auto">
          <a:xfrm>
            <a:off x="2590800" y="5334000"/>
            <a:ext cx="439738" cy="533400"/>
          </a:xfrm>
          <a:prstGeom prst="rect">
            <a:avLst/>
          </a:prstGeom>
          <a:noFill/>
          <a:ln w="12700">
            <a:noFill/>
            <a:miter lim="800000"/>
            <a:headEnd/>
            <a:tailEnd/>
          </a:ln>
        </p:spPr>
      </p:pic>
      <p:pic>
        <p:nvPicPr>
          <p:cNvPr id="53302" name="Picture 53"/>
          <p:cNvPicPr>
            <a:picLocks noChangeArrowheads="1"/>
          </p:cNvPicPr>
          <p:nvPr/>
        </p:nvPicPr>
        <p:blipFill>
          <a:blip r:embed="rId3" cstate="print"/>
          <a:srcRect/>
          <a:stretch>
            <a:fillRect/>
          </a:stretch>
        </p:blipFill>
        <p:spPr bwMode="auto">
          <a:xfrm>
            <a:off x="228600" y="5334000"/>
            <a:ext cx="439738" cy="533400"/>
          </a:xfrm>
          <a:prstGeom prst="rect">
            <a:avLst/>
          </a:prstGeom>
          <a:noFill/>
          <a:ln w="12700">
            <a:noFill/>
            <a:miter lim="800000"/>
            <a:headEnd/>
            <a:tailEnd/>
          </a:ln>
        </p:spPr>
      </p:pic>
      <p:pic>
        <p:nvPicPr>
          <p:cNvPr id="53303" name="Picture 54"/>
          <p:cNvPicPr>
            <a:picLocks noChangeArrowheads="1"/>
          </p:cNvPicPr>
          <p:nvPr/>
        </p:nvPicPr>
        <p:blipFill>
          <a:blip r:embed="rId3" cstate="print"/>
          <a:srcRect/>
          <a:stretch>
            <a:fillRect/>
          </a:stretch>
        </p:blipFill>
        <p:spPr bwMode="auto">
          <a:xfrm>
            <a:off x="685800" y="5334000"/>
            <a:ext cx="439738" cy="533400"/>
          </a:xfrm>
          <a:prstGeom prst="rect">
            <a:avLst/>
          </a:prstGeom>
          <a:noFill/>
          <a:ln w="12700">
            <a:noFill/>
            <a:miter lim="800000"/>
            <a:headEnd/>
            <a:tailEnd/>
          </a:ln>
        </p:spPr>
      </p:pic>
      <p:pic>
        <p:nvPicPr>
          <p:cNvPr id="53304" name="Picture 55"/>
          <p:cNvPicPr>
            <a:picLocks noChangeArrowheads="1"/>
          </p:cNvPicPr>
          <p:nvPr/>
        </p:nvPicPr>
        <p:blipFill>
          <a:blip r:embed="rId3" cstate="print"/>
          <a:srcRect/>
          <a:stretch>
            <a:fillRect/>
          </a:stretch>
        </p:blipFill>
        <p:spPr bwMode="auto">
          <a:xfrm>
            <a:off x="5199063" y="5791200"/>
            <a:ext cx="439737" cy="533400"/>
          </a:xfrm>
          <a:prstGeom prst="rect">
            <a:avLst/>
          </a:prstGeom>
          <a:noFill/>
          <a:ln w="12700">
            <a:noFill/>
            <a:miter lim="800000"/>
            <a:headEnd/>
            <a:tailEnd/>
          </a:ln>
        </p:spPr>
      </p:pic>
      <p:pic>
        <p:nvPicPr>
          <p:cNvPr id="53305" name="Picture 56"/>
          <p:cNvPicPr>
            <a:picLocks noChangeArrowheads="1"/>
          </p:cNvPicPr>
          <p:nvPr/>
        </p:nvPicPr>
        <p:blipFill>
          <a:blip r:embed="rId3" cstate="print"/>
          <a:srcRect/>
          <a:stretch>
            <a:fillRect/>
          </a:stretch>
        </p:blipFill>
        <p:spPr bwMode="auto">
          <a:xfrm>
            <a:off x="5656263" y="5791200"/>
            <a:ext cx="439737" cy="533400"/>
          </a:xfrm>
          <a:prstGeom prst="rect">
            <a:avLst/>
          </a:prstGeom>
          <a:noFill/>
          <a:ln w="12700">
            <a:noFill/>
            <a:miter lim="800000"/>
            <a:headEnd/>
            <a:tailEnd/>
          </a:ln>
        </p:spPr>
      </p:pic>
      <p:pic>
        <p:nvPicPr>
          <p:cNvPr id="53306" name="Picture 57"/>
          <p:cNvPicPr>
            <a:picLocks noChangeArrowheads="1"/>
          </p:cNvPicPr>
          <p:nvPr/>
        </p:nvPicPr>
        <p:blipFill>
          <a:blip r:embed="rId3" cstate="print"/>
          <a:srcRect/>
          <a:stretch>
            <a:fillRect/>
          </a:stretch>
        </p:blipFill>
        <p:spPr bwMode="auto">
          <a:xfrm>
            <a:off x="7180263" y="5791200"/>
            <a:ext cx="439737" cy="533400"/>
          </a:xfrm>
          <a:prstGeom prst="rect">
            <a:avLst/>
          </a:prstGeom>
          <a:noFill/>
          <a:ln w="12700">
            <a:noFill/>
            <a:miter lim="800000"/>
            <a:headEnd/>
            <a:tailEnd/>
          </a:ln>
        </p:spPr>
      </p:pic>
      <p:pic>
        <p:nvPicPr>
          <p:cNvPr id="53307" name="Picture 58"/>
          <p:cNvPicPr>
            <a:picLocks noChangeArrowheads="1"/>
          </p:cNvPicPr>
          <p:nvPr/>
        </p:nvPicPr>
        <p:blipFill>
          <a:blip r:embed="rId3" cstate="print"/>
          <a:srcRect/>
          <a:stretch>
            <a:fillRect/>
          </a:stretch>
        </p:blipFill>
        <p:spPr bwMode="auto">
          <a:xfrm>
            <a:off x="7637463" y="5791200"/>
            <a:ext cx="439737" cy="533400"/>
          </a:xfrm>
          <a:prstGeom prst="rect">
            <a:avLst/>
          </a:prstGeom>
          <a:noFill/>
          <a:ln w="12700">
            <a:noFill/>
            <a:miter lim="800000"/>
            <a:headEnd/>
            <a:tailEnd/>
          </a:ln>
        </p:spPr>
      </p:pic>
      <p:pic>
        <p:nvPicPr>
          <p:cNvPr id="53308" name="Picture 59"/>
          <p:cNvPicPr>
            <a:picLocks noChangeArrowheads="1"/>
          </p:cNvPicPr>
          <p:nvPr/>
        </p:nvPicPr>
        <p:blipFill>
          <a:blip r:embed="rId3" cstate="print"/>
          <a:srcRect/>
          <a:stretch>
            <a:fillRect/>
          </a:stretch>
        </p:blipFill>
        <p:spPr bwMode="auto">
          <a:xfrm>
            <a:off x="3217863" y="5791200"/>
            <a:ext cx="439737" cy="533400"/>
          </a:xfrm>
          <a:prstGeom prst="rect">
            <a:avLst/>
          </a:prstGeom>
          <a:noFill/>
          <a:ln w="12700">
            <a:noFill/>
            <a:miter lim="800000"/>
            <a:headEnd/>
            <a:tailEnd/>
          </a:ln>
        </p:spPr>
      </p:pic>
      <p:pic>
        <p:nvPicPr>
          <p:cNvPr id="53309" name="Picture 60"/>
          <p:cNvPicPr>
            <a:picLocks noChangeArrowheads="1"/>
          </p:cNvPicPr>
          <p:nvPr/>
        </p:nvPicPr>
        <p:blipFill>
          <a:blip r:embed="rId3" cstate="print"/>
          <a:srcRect/>
          <a:stretch>
            <a:fillRect/>
          </a:stretch>
        </p:blipFill>
        <p:spPr bwMode="auto">
          <a:xfrm>
            <a:off x="3675063" y="5791200"/>
            <a:ext cx="439737" cy="533400"/>
          </a:xfrm>
          <a:prstGeom prst="rect">
            <a:avLst/>
          </a:prstGeom>
          <a:noFill/>
          <a:ln w="12700">
            <a:noFill/>
            <a:miter lim="800000"/>
            <a:headEnd/>
            <a:tailEnd/>
          </a:ln>
        </p:spPr>
      </p:pic>
      <p:pic>
        <p:nvPicPr>
          <p:cNvPr id="53310" name="Picture 61"/>
          <p:cNvPicPr>
            <a:picLocks noChangeArrowheads="1"/>
          </p:cNvPicPr>
          <p:nvPr/>
        </p:nvPicPr>
        <p:blipFill>
          <a:blip r:embed="rId3" cstate="print"/>
          <a:srcRect/>
          <a:stretch>
            <a:fillRect/>
          </a:stretch>
        </p:blipFill>
        <p:spPr bwMode="auto">
          <a:xfrm>
            <a:off x="1236663" y="5791200"/>
            <a:ext cx="439737" cy="533400"/>
          </a:xfrm>
          <a:prstGeom prst="rect">
            <a:avLst/>
          </a:prstGeom>
          <a:noFill/>
          <a:ln w="12700">
            <a:noFill/>
            <a:miter lim="800000"/>
            <a:headEnd/>
            <a:tailEnd/>
          </a:ln>
        </p:spPr>
      </p:pic>
      <p:pic>
        <p:nvPicPr>
          <p:cNvPr id="53311" name="Picture 62"/>
          <p:cNvPicPr>
            <a:picLocks noChangeArrowheads="1"/>
          </p:cNvPicPr>
          <p:nvPr/>
        </p:nvPicPr>
        <p:blipFill>
          <a:blip r:embed="rId3" cstate="print"/>
          <a:srcRect/>
          <a:stretch>
            <a:fillRect/>
          </a:stretch>
        </p:blipFill>
        <p:spPr bwMode="auto">
          <a:xfrm>
            <a:off x="1676400" y="5791200"/>
            <a:ext cx="439738" cy="533400"/>
          </a:xfrm>
          <a:prstGeom prst="rect">
            <a:avLst/>
          </a:prstGeom>
          <a:noFill/>
          <a:ln w="12700">
            <a:noFill/>
            <a:miter lim="800000"/>
            <a:headEnd/>
            <a:tailEnd/>
          </a:ln>
        </p:spPr>
      </p:pic>
      <p:sp>
        <p:nvSpPr>
          <p:cNvPr id="53312" name="Rectangle 63"/>
          <p:cNvSpPr>
            <a:spLocks noChangeArrowheads="1"/>
          </p:cNvSpPr>
          <p:nvPr/>
        </p:nvSpPr>
        <p:spPr bwMode="auto">
          <a:xfrm>
            <a:off x="228600" y="1374775"/>
            <a:ext cx="2057400" cy="530225"/>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Serv</a:t>
            </a:r>
            <a:r>
              <a:rPr lang="es-ES_tradnl" sz="1400" b="1">
                <a:latin typeface="Arial" charset="0"/>
              </a:rPr>
              <a:t>idores de vídeo MPEG-2 multicast</a:t>
            </a:r>
            <a:endParaRPr lang="es-ES" sz="1400" b="1">
              <a:latin typeface="Arial" charset="0"/>
            </a:endParaRPr>
          </a:p>
        </p:txBody>
      </p:sp>
      <p:sp>
        <p:nvSpPr>
          <p:cNvPr id="53313" name="Line 64"/>
          <p:cNvSpPr>
            <a:spLocks noChangeShapeType="1"/>
          </p:cNvSpPr>
          <p:nvPr/>
        </p:nvSpPr>
        <p:spPr bwMode="auto">
          <a:xfrm flipH="1">
            <a:off x="1905000" y="2743200"/>
            <a:ext cx="2590800" cy="0"/>
          </a:xfrm>
          <a:prstGeom prst="line">
            <a:avLst/>
          </a:prstGeom>
          <a:noFill/>
          <a:ln w="25400">
            <a:solidFill>
              <a:srgbClr val="0000FF"/>
            </a:solidFill>
            <a:round/>
            <a:headEnd/>
            <a:tailEnd/>
          </a:ln>
        </p:spPr>
        <p:txBody>
          <a:bodyPr/>
          <a:lstStyle/>
          <a:p>
            <a:endParaRPr lang="es-ES"/>
          </a:p>
        </p:txBody>
      </p:sp>
      <p:sp>
        <p:nvSpPr>
          <p:cNvPr id="53314" name="Line 65"/>
          <p:cNvSpPr>
            <a:spLocks noChangeShapeType="1"/>
          </p:cNvSpPr>
          <p:nvPr/>
        </p:nvSpPr>
        <p:spPr bwMode="auto">
          <a:xfrm flipH="1">
            <a:off x="2895600" y="2286000"/>
            <a:ext cx="2057400" cy="0"/>
          </a:xfrm>
          <a:prstGeom prst="line">
            <a:avLst/>
          </a:prstGeom>
          <a:noFill/>
          <a:ln w="25400">
            <a:solidFill>
              <a:srgbClr val="0000FF"/>
            </a:solidFill>
            <a:round/>
            <a:headEnd/>
            <a:tailEnd/>
          </a:ln>
        </p:spPr>
        <p:txBody>
          <a:bodyPr/>
          <a:lstStyle/>
          <a:p>
            <a:endParaRPr lang="es-ES"/>
          </a:p>
        </p:txBody>
      </p:sp>
      <p:sp>
        <p:nvSpPr>
          <p:cNvPr id="53315" name="Line 66"/>
          <p:cNvSpPr>
            <a:spLocks noChangeShapeType="1"/>
          </p:cNvSpPr>
          <p:nvPr/>
        </p:nvSpPr>
        <p:spPr bwMode="auto">
          <a:xfrm flipH="1">
            <a:off x="2514600" y="2438400"/>
            <a:ext cx="2057400" cy="0"/>
          </a:xfrm>
          <a:prstGeom prst="line">
            <a:avLst/>
          </a:prstGeom>
          <a:noFill/>
          <a:ln w="25400">
            <a:solidFill>
              <a:srgbClr val="0000FF"/>
            </a:solidFill>
            <a:round/>
            <a:headEnd/>
            <a:tailEnd/>
          </a:ln>
        </p:spPr>
        <p:txBody>
          <a:bodyPr/>
          <a:lstStyle/>
          <a:p>
            <a:endParaRPr lang="es-ES"/>
          </a:p>
        </p:txBody>
      </p:sp>
      <p:sp>
        <p:nvSpPr>
          <p:cNvPr id="53316" name="Line 67"/>
          <p:cNvSpPr>
            <a:spLocks noChangeShapeType="1"/>
          </p:cNvSpPr>
          <p:nvPr/>
        </p:nvSpPr>
        <p:spPr bwMode="auto">
          <a:xfrm flipH="1">
            <a:off x="2133600" y="2590800"/>
            <a:ext cx="2514600" cy="0"/>
          </a:xfrm>
          <a:prstGeom prst="line">
            <a:avLst/>
          </a:prstGeom>
          <a:noFill/>
          <a:ln w="25400">
            <a:solidFill>
              <a:srgbClr val="0000FF"/>
            </a:solidFill>
            <a:round/>
            <a:headEnd/>
            <a:tailEnd/>
          </a:ln>
        </p:spPr>
        <p:txBody>
          <a:bodyPr/>
          <a:lstStyle/>
          <a:p>
            <a:endParaRPr lang="es-ES"/>
          </a:p>
        </p:txBody>
      </p:sp>
      <p:grpSp>
        <p:nvGrpSpPr>
          <p:cNvPr id="53317" name="Group 68"/>
          <p:cNvGrpSpPr>
            <a:grpSpLocks/>
          </p:cNvGrpSpPr>
          <p:nvPr/>
        </p:nvGrpSpPr>
        <p:grpSpPr bwMode="auto">
          <a:xfrm>
            <a:off x="1600200" y="2133600"/>
            <a:ext cx="533400" cy="762000"/>
            <a:chOff x="550" y="745"/>
            <a:chExt cx="514" cy="818"/>
          </a:xfrm>
        </p:grpSpPr>
        <p:pic>
          <p:nvPicPr>
            <p:cNvPr id="53395" name="Picture 69"/>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53396" name="Group 70"/>
            <p:cNvGrpSpPr>
              <a:grpSpLocks/>
            </p:cNvGrpSpPr>
            <p:nvPr/>
          </p:nvGrpSpPr>
          <p:grpSpPr bwMode="auto">
            <a:xfrm>
              <a:off x="620" y="1227"/>
              <a:ext cx="314" cy="182"/>
              <a:chOff x="620" y="1227"/>
              <a:chExt cx="314" cy="182"/>
            </a:xfrm>
          </p:grpSpPr>
          <p:grpSp>
            <p:nvGrpSpPr>
              <p:cNvPr id="53397" name="Group 71"/>
              <p:cNvGrpSpPr>
                <a:grpSpLocks/>
              </p:cNvGrpSpPr>
              <p:nvPr/>
            </p:nvGrpSpPr>
            <p:grpSpPr bwMode="auto">
              <a:xfrm>
                <a:off x="620" y="1244"/>
                <a:ext cx="293" cy="165"/>
                <a:chOff x="620" y="1244"/>
                <a:chExt cx="293" cy="165"/>
              </a:xfrm>
            </p:grpSpPr>
            <p:sp>
              <p:nvSpPr>
                <p:cNvPr id="53401" name="Rectangle 72"/>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53402" name="Oval 73"/>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3403" name="Oval 74"/>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3404" name="Oval 75"/>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3405" name="Oval 76"/>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3406" name="Rectangle 77"/>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53407" name="Rectangle 78"/>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53398" name="Group 79"/>
              <p:cNvGrpSpPr>
                <a:grpSpLocks/>
              </p:cNvGrpSpPr>
              <p:nvPr/>
            </p:nvGrpSpPr>
            <p:grpSpPr bwMode="auto">
              <a:xfrm>
                <a:off x="620" y="1227"/>
                <a:ext cx="314" cy="182"/>
                <a:chOff x="620" y="1227"/>
                <a:chExt cx="314" cy="182"/>
              </a:xfrm>
            </p:grpSpPr>
            <p:sp>
              <p:nvSpPr>
                <p:cNvPr id="53399" name="Freeform 80"/>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53400" name="Freeform 81"/>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grpSp>
        <p:nvGrpSpPr>
          <p:cNvPr id="53318" name="Group 82"/>
          <p:cNvGrpSpPr>
            <a:grpSpLocks/>
          </p:cNvGrpSpPr>
          <p:nvPr/>
        </p:nvGrpSpPr>
        <p:grpSpPr bwMode="auto">
          <a:xfrm>
            <a:off x="1905000" y="1981200"/>
            <a:ext cx="533400" cy="762000"/>
            <a:chOff x="550" y="745"/>
            <a:chExt cx="514" cy="818"/>
          </a:xfrm>
        </p:grpSpPr>
        <p:pic>
          <p:nvPicPr>
            <p:cNvPr id="53382" name="Picture 83"/>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53383" name="Group 84"/>
            <p:cNvGrpSpPr>
              <a:grpSpLocks/>
            </p:cNvGrpSpPr>
            <p:nvPr/>
          </p:nvGrpSpPr>
          <p:grpSpPr bwMode="auto">
            <a:xfrm>
              <a:off x="620" y="1227"/>
              <a:ext cx="314" cy="182"/>
              <a:chOff x="620" y="1227"/>
              <a:chExt cx="314" cy="182"/>
            </a:xfrm>
          </p:grpSpPr>
          <p:grpSp>
            <p:nvGrpSpPr>
              <p:cNvPr id="53384" name="Group 85"/>
              <p:cNvGrpSpPr>
                <a:grpSpLocks/>
              </p:cNvGrpSpPr>
              <p:nvPr/>
            </p:nvGrpSpPr>
            <p:grpSpPr bwMode="auto">
              <a:xfrm>
                <a:off x="620" y="1244"/>
                <a:ext cx="293" cy="165"/>
                <a:chOff x="620" y="1244"/>
                <a:chExt cx="293" cy="165"/>
              </a:xfrm>
            </p:grpSpPr>
            <p:sp>
              <p:nvSpPr>
                <p:cNvPr id="53388" name="Rectangle 86"/>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53389" name="Oval 87"/>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3390" name="Oval 88"/>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3391" name="Oval 89"/>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3392" name="Oval 90"/>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3393" name="Rectangle 91"/>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53394" name="Rectangle 92"/>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53385" name="Group 93"/>
              <p:cNvGrpSpPr>
                <a:grpSpLocks/>
              </p:cNvGrpSpPr>
              <p:nvPr/>
            </p:nvGrpSpPr>
            <p:grpSpPr bwMode="auto">
              <a:xfrm>
                <a:off x="620" y="1227"/>
                <a:ext cx="314" cy="182"/>
                <a:chOff x="620" y="1227"/>
                <a:chExt cx="314" cy="182"/>
              </a:xfrm>
            </p:grpSpPr>
            <p:sp>
              <p:nvSpPr>
                <p:cNvPr id="53386" name="Freeform 94"/>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53387" name="Freeform 95"/>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grpSp>
        <p:nvGrpSpPr>
          <p:cNvPr id="53319" name="Group 96"/>
          <p:cNvGrpSpPr>
            <a:grpSpLocks/>
          </p:cNvGrpSpPr>
          <p:nvPr/>
        </p:nvGrpSpPr>
        <p:grpSpPr bwMode="auto">
          <a:xfrm>
            <a:off x="2209800" y="1828800"/>
            <a:ext cx="533400" cy="762000"/>
            <a:chOff x="550" y="745"/>
            <a:chExt cx="514" cy="818"/>
          </a:xfrm>
        </p:grpSpPr>
        <p:pic>
          <p:nvPicPr>
            <p:cNvPr id="53369" name="Picture 97"/>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53370" name="Group 98"/>
            <p:cNvGrpSpPr>
              <a:grpSpLocks/>
            </p:cNvGrpSpPr>
            <p:nvPr/>
          </p:nvGrpSpPr>
          <p:grpSpPr bwMode="auto">
            <a:xfrm>
              <a:off x="620" y="1227"/>
              <a:ext cx="314" cy="182"/>
              <a:chOff x="620" y="1227"/>
              <a:chExt cx="314" cy="182"/>
            </a:xfrm>
          </p:grpSpPr>
          <p:grpSp>
            <p:nvGrpSpPr>
              <p:cNvPr id="53371" name="Group 99"/>
              <p:cNvGrpSpPr>
                <a:grpSpLocks/>
              </p:cNvGrpSpPr>
              <p:nvPr/>
            </p:nvGrpSpPr>
            <p:grpSpPr bwMode="auto">
              <a:xfrm>
                <a:off x="620" y="1244"/>
                <a:ext cx="293" cy="165"/>
                <a:chOff x="620" y="1244"/>
                <a:chExt cx="293" cy="165"/>
              </a:xfrm>
            </p:grpSpPr>
            <p:sp>
              <p:nvSpPr>
                <p:cNvPr id="53375" name="Rectangle 100"/>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53376" name="Oval 101"/>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3377" name="Oval 102"/>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3378" name="Oval 103"/>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3379" name="Oval 104"/>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3380" name="Rectangle 105"/>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53381" name="Rectangle 106"/>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53372" name="Group 107"/>
              <p:cNvGrpSpPr>
                <a:grpSpLocks/>
              </p:cNvGrpSpPr>
              <p:nvPr/>
            </p:nvGrpSpPr>
            <p:grpSpPr bwMode="auto">
              <a:xfrm>
                <a:off x="620" y="1227"/>
                <a:ext cx="314" cy="182"/>
                <a:chOff x="620" y="1227"/>
                <a:chExt cx="314" cy="182"/>
              </a:xfrm>
            </p:grpSpPr>
            <p:sp>
              <p:nvSpPr>
                <p:cNvPr id="53373" name="Freeform 108"/>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53374" name="Freeform 109"/>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grpSp>
        <p:nvGrpSpPr>
          <p:cNvPr id="53320" name="Group 110"/>
          <p:cNvGrpSpPr>
            <a:grpSpLocks/>
          </p:cNvGrpSpPr>
          <p:nvPr/>
        </p:nvGrpSpPr>
        <p:grpSpPr bwMode="auto">
          <a:xfrm>
            <a:off x="2514600" y="1676400"/>
            <a:ext cx="533400" cy="762000"/>
            <a:chOff x="550" y="745"/>
            <a:chExt cx="514" cy="818"/>
          </a:xfrm>
        </p:grpSpPr>
        <p:pic>
          <p:nvPicPr>
            <p:cNvPr id="53356" name="Picture 111"/>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p:spPr>
        </p:pic>
        <p:grpSp>
          <p:nvGrpSpPr>
            <p:cNvPr id="53357" name="Group 112"/>
            <p:cNvGrpSpPr>
              <a:grpSpLocks/>
            </p:cNvGrpSpPr>
            <p:nvPr/>
          </p:nvGrpSpPr>
          <p:grpSpPr bwMode="auto">
            <a:xfrm>
              <a:off x="620" y="1227"/>
              <a:ext cx="314" cy="182"/>
              <a:chOff x="620" y="1227"/>
              <a:chExt cx="314" cy="182"/>
            </a:xfrm>
          </p:grpSpPr>
          <p:grpSp>
            <p:nvGrpSpPr>
              <p:cNvPr id="53358" name="Group 113"/>
              <p:cNvGrpSpPr>
                <a:grpSpLocks/>
              </p:cNvGrpSpPr>
              <p:nvPr/>
            </p:nvGrpSpPr>
            <p:grpSpPr bwMode="auto">
              <a:xfrm>
                <a:off x="620" y="1244"/>
                <a:ext cx="293" cy="165"/>
                <a:chOff x="620" y="1244"/>
                <a:chExt cx="293" cy="165"/>
              </a:xfrm>
            </p:grpSpPr>
            <p:sp>
              <p:nvSpPr>
                <p:cNvPr id="53362" name="Rectangle 114"/>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p:spPr>
              <p:txBody>
                <a:bodyPr wrap="none" anchor="ctr"/>
                <a:lstStyle/>
                <a:p>
                  <a:endParaRPr lang="es-ES"/>
                </a:p>
              </p:txBody>
            </p:sp>
            <p:sp>
              <p:nvSpPr>
                <p:cNvPr id="53363" name="Oval 115"/>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3364" name="Oval 116"/>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p:spPr>
              <p:txBody>
                <a:bodyPr wrap="none" anchor="ctr"/>
                <a:lstStyle/>
                <a:p>
                  <a:endParaRPr lang="es-ES"/>
                </a:p>
              </p:txBody>
            </p:sp>
            <p:sp>
              <p:nvSpPr>
                <p:cNvPr id="53365" name="Oval 117"/>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3366" name="Oval 118"/>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p:spPr>
              <p:txBody>
                <a:bodyPr wrap="none" anchor="ctr"/>
                <a:lstStyle/>
                <a:p>
                  <a:endParaRPr lang="es-ES"/>
                </a:p>
              </p:txBody>
            </p:sp>
            <p:sp>
              <p:nvSpPr>
                <p:cNvPr id="53367" name="Rectangle 119"/>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p:spPr>
              <p:txBody>
                <a:bodyPr wrap="none" anchor="ctr"/>
                <a:lstStyle/>
                <a:p>
                  <a:endParaRPr lang="es-ES"/>
                </a:p>
              </p:txBody>
            </p:sp>
            <p:sp>
              <p:nvSpPr>
                <p:cNvPr id="53368" name="Rectangle 120"/>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p:spPr>
              <p:txBody>
                <a:bodyPr wrap="none" anchor="ctr"/>
                <a:lstStyle/>
                <a:p>
                  <a:endParaRPr lang="es-ES"/>
                </a:p>
              </p:txBody>
            </p:sp>
          </p:grpSp>
          <p:grpSp>
            <p:nvGrpSpPr>
              <p:cNvPr id="53359" name="Group 121"/>
              <p:cNvGrpSpPr>
                <a:grpSpLocks/>
              </p:cNvGrpSpPr>
              <p:nvPr/>
            </p:nvGrpSpPr>
            <p:grpSpPr bwMode="auto">
              <a:xfrm>
                <a:off x="620" y="1227"/>
                <a:ext cx="314" cy="182"/>
                <a:chOff x="620" y="1227"/>
                <a:chExt cx="314" cy="182"/>
              </a:xfrm>
            </p:grpSpPr>
            <p:sp>
              <p:nvSpPr>
                <p:cNvPr id="53360" name="Freeform 122"/>
                <p:cNvSpPr>
                  <a:spLocks/>
                </p:cNvSpPr>
                <p:nvPr/>
              </p:nvSpPr>
              <p:spPr bwMode="auto">
                <a:xfrm>
                  <a:off x="620" y="1227"/>
                  <a:ext cx="310" cy="17"/>
                </a:xfrm>
                <a:custGeom>
                  <a:avLst/>
                  <a:gdLst>
                    <a:gd name="T0" fmla="*/ 0 w 310"/>
                    <a:gd name="T1" fmla="*/ 16 h 17"/>
                    <a:gd name="T2" fmla="*/ 295 w 310"/>
                    <a:gd name="T3" fmla="*/ 16 h 17"/>
                    <a:gd name="T4" fmla="*/ 309 w 310"/>
                    <a:gd name="T5" fmla="*/ 0 h 17"/>
                    <a:gd name="T6" fmla="*/ 16 w 310"/>
                    <a:gd name="T7" fmla="*/ 0 h 17"/>
                    <a:gd name="T8" fmla="*/ 0 w 310"/>
                    <a:gd name="T9" fmla="*/ 16 h 17"/>
                    <a:gd name="T10" fmla="*/ 0 60000 65536"/>
                    <a:gd name="T11" fmla="*/ 0 60000 65536"/>
                    <a:gd name="T12" fmla="*/ 0 60000 65536"/>
                    <a:gd name="T13" fmla="*/ 0 60000 65536"/>
                    <a:gd name="T14" fmla="*/ 0 60000 65536"/>
                    <a:gd name="T15" fmla="*/ 0 w 310"/>
                    <a:gd name="T16" fmla="*/ 0 h 17"/>
                    <a:gd name="T17" fmla="*/ 310 w 310"/>
                    <a:gd name="T18" fmla="*/ 17 h 17"/>
                  </a:gdLst>
                  <a:ahLst/>
                  <a:cxnLst>
                    <a:cxn ang="T10">
                      <a:pos x="T0" y="T1"/>
                    </a:cxn>
                    <a:cxn ang="T11">
                      <a:pos x="T2" y="T3"/>
                    </a:cxn>
                    <a:cxn ang="T12">
                      <a:pos x="T4" y="T5"/>
                    </a:cxn>
                    <a:cxn ang="T13">
                      <a:pos x="T6" y="T7"/>
                    </a:cxn>
                    <a:cxn ang="T14">
                      <a:pos x="T8" y="T9"/>
                    </a:cxn>
                  </a:cxnLst>
                  <a:rect l="T15" t="T16" r="T17" b="T18"/>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sp>
              <p:nvSpPr>
                <p:cNvPr id="53361" name="Freeform 123"/>
                <p:cNvSpPr>
                  <a:spLocks/>
                </p:cNvSpPr>
                <p:nvPr/>
              </p:nvSpPr>
              <p:spPr bwMode="auto">
                <a:xfrm>
                  <a:off x="917" y="1227"/>
                  <a:ext cx="17" cy="182"/>
                </a:xfrm>
                <a:custGeom>
                  <a:avLst/>
                  <a:gdLst>
                    <a:gd name="T0" fmla="*/ 0 w 17"/>
                    <a:gd name="T1" fmla="*/ 16 h 182"/>
                    <a:gd name="T2" fmla="*/ 16 w 17"/>
                    <a:gd name="T3" fmla="*/ 0 h 182"/>
                    <a:gd name="T4" fmla="*/ 16 w 17"/>
                    <a:gd name="T5" fmla="*/ 155 h 182"/>
                    <a:gd name="T6" fmla="*/ 0 w 17"/>
                    <a:gd name="T7" fmla="*/ 181 h 182"/>
                    <a:gd name="T8" fmla="*/ 0 w 17"/>
                    <a:gd name="T9" fmla="*/ 16 h 182"/>
                    <a:gd name="T10" fmla="*/ 0 60000 65536"/>
                    <a:gd name="T11" fmla="*/ 0 60000 65536"/>
                    <a:gd name="T12" fmla="*/ 0 60000 65536"/>
                    <a:gd name="T13" fmla="*/ 0 60000 65536"/>
                    <a:gd name="T14" fmla="*/ 0 60000 65536"/>
                    <a:gd name="T15" fmla="*/ 0 w 17"/>
                    <a:gd name="T16" fmla="*/ 0 h 182"/>
                    <a:gd name="T17" fmla="*/ 17 w 17"/>
                    <a:gd name="T18" fmla="*/ 182 h 182"/>
                  </a:gdLst>
                  <a:ahLst/>
                  <a:cxnLst>
                    <a:cxn ang="T10">
                      <a:pos x="T0" y="T1"/>
                    </a:cxn>
                    <a:cxn ang="T11">
                      <a:pos x="T2" y="T3"/>
                    </a:cxn>
                    <a:cxn ang="T12">
                      <a:pos x="T4" y="T5"/>
                    </a:cxn>
                    <a:cxn ang="T13">
                      <a:pos x="T6" y="T7"/>
                    </a:cxn>
                    <a:cxn ang="T14">
                      <a:pos x="T8" y="T9"/>
                    </a:cxn>
                  </a:cxnLst>
                  <a:rect l="T15" t="T16" r="T17" b="T18"/>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p:spPr>
              <p:txBody>
                <a:bodyPr/>
                <a:lstStyle/>
                <a:p>
                  <a:endParaRPr lang="es-ES"/>
                </a:p>
              </p:txBody>
            </p:sp>
          </p:grpSp>
        </p:grpSp>
      </p:grpSp>
      <p:pic>
        <p:nvPicPr>
          <p:cNvPr id="53321" name="Picture 124"/>
          <p:cNvPicPr>
            <a:picLocks noChangeArrowheads="1"/>
          </p:cNvPicPr>
          <p:nvPr/>
        </p:nvPicPr>
        <p:blipFill>
          <a:blip r:embed="rId6" cstate="print"/>
          <a:srcRect/>
          <a:stretch>
            <a:fillRect/>
          </a:stretch>
        </p:blipFill>
        <p:spPr bwMode="auto">
          <a:xfrm>
            <a:off x="6019800" y="990600"/>
            <a:ext cx="1524000" cy="914400"/>
          </a:xfrm>
          <a:prstGeom prst="rect">
            <a:avLst/>
          </a:prstGeom>
          <a:noFill/>
          <a:ln w="9525">
            <a:noFill/>
            <a:miter lim="800000"/>
            <a:headEnd/>
            <a:tailEnd/>
          </a:ln>
        </p:spPr>
      </p:pic>
      <p:sp>
        <p:nvSpPr>
          <p:cNvPr id="53322" name="Text Box 125"/>
          <p:cNvSpPr txBox="1">
            <a:spLocks noChangeArrowheads="1"/>
          </p:cNvSpPr>
          <p:nvPr/>
        </p:nvSpPr>
        <p:spPr bwMode="auto">
          <a:xfrm>
            <a:off x="6477000" y="1255713"/>
            <a:ext cx="730250" cy="366712"/>
          </a:xfrm>
          <a:prstGeom prst="rect">
            <a:avLst/>
          </a:prstGeom>
          <a:noFill/>
          <a:ln w="9525">
            <a:noFill/>
            <a:miter lim="800000"/>
            <a:headEnd/>
            <a:tailEnd/>
          </a:ln>
        </p:spPr>
        <p:txBody>
          <a:bodyPr wrap="none">
            <a:spAutoFit/>
          </a:bodyPr>
          <a:lstStyle/>
          <a:p>
            <a:r>
              <a:rPr lang="es-ES" sz="1800" b="1">
                <a:latin typeface="Arial" charset="0"/>
              </a:rPr>
              <a:t>WAN</a:t>
            </a:r>
          </a:p>
        </p:txBody>
      </p:sp>
      <p:pic>
        <p:nvPicPr>
          <p:cNvPr id="53323" name="Picture 126"/>
          <p:cNvPicPr>
            <a:picLocks noChangeArrowheads="1"/>
          </p:cNvPicPr>
          <p:nvPr/>
        </p:nvPicPr>
        <p:blipFill>
          <a:blip r:embed="rId4" cstate="print"/>
          <a:srcRect/>
          <a:stretch>
            <a:fillRect/>
          </a:stretch>
        </p:blipFill>
        <p:spPr bwMode="auto">
          <a:xfrm>
            <a:off x="4114800" y="2209800"/>
            <a:ext cx="1066800" cy="609600"/>
          </a:xfrm>
          <a:prstGeom prst="rect">
            <a:avLst/>
          </a:prstGeom>
          <a:noFill/>
          <a:ln w="12700">
            <a:noFill/>
            <a:miter lim="800000"/>
            <a:headEnd/>
            <a:tailEnd/>
          </a:ln>
        </p:spPr>
      </p:pic>
      <p:sp>
        <p:nvSpPr>
          <p:cNvPr id="53324" name="AutoShape 127"/>
          <p:cNvSpPr>
            <a:spLocks noChangeArrowheads="1"/>
          </p:cNvSpPr>
          <p:nvPr/>
        </p:nvSpPr>
        <p:spPr bwMode="auto">
          <a:xfrm>
            <a:off x="2971800" y="263842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53325" name="AutoShape 128"/>
          <p:cNvSpPr>
            <a:spLocks noChangeArrowheads="1"/>
          </p:cNvSpPr>
          <p:nvPr/>
        </p:nvSpPr>
        <p:spPr bwMode="auto">
          <a:xfrm>
            <a:off x="3124200" y="248602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53326" name="AutoShape 129"/>
          <p:cNvSpPr>
            <a:spLocks noChangeArrowheads="1"/>
          </p:cNvSpPr>
          <p:nvPr/>
        </p:nvSpPr>
        <p:spPr bwMode="auto">
          <a:xfrm>
            <a:off x="3276600" y="233362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53327" name="AutoShape 130"/>
          <p:cNvSpPr>
            <a:spLocks noChangeArrowheads="1"/>
          </p:cNvSpPr>
          <p:nvPr/>
        </p:nvSpPr>
        <p:spPr bwMode="auto">
          <a:xfrm>
            <a:off x="3443288" y="2181225"/>
            <a:ext cx="304800" cy="71438"/>
          </a:xfrm>
          <a:prstGeom prst="rightArrow">
            <a:avLst>
              <a:gd name="adj1" fmla="val 50000"/>
              <a:gd name="adj2" fmla="val 106666"/>
            </a:avLst>
          </a:prstGeom>
          <a:solidFill>
            <a:schemeClr val="accent1"/>
          </a:solidFill>
          <a:ln w="9525">
            <a:solidFill>
              <a:schemeClr val="tx1"/>
            </a:solidFill>
            <a:miter lim="800000"/>
            <a:headEnd/>
            <a:tailEnd/>
          </a:ln>
        </p:spPr>
        <p:txBody>
          <a:bodyPr wrap="none" anchor="ctr"/>
          <a:lstStyle/>
          <a:p>
            <a:endParaRPr lang="es-ES"/>
          </a:p>
        </p:txBody>
      </p:sp>
      <p:sp>
        <p:nvSpPr>
          <p:cNvPr id="53328" name="Rectangle 132"/>
          <p:cNvSpPr>
            <a:spLocks noChangeArrowheads="1"/>
          </p:cNvSpPr>
          <p:nvPr/>
        </p:nvSpPr>
        <p:spPr bwMode="auto">
          <a:xfrm>
            <a:off x="1524000" y="227330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P1</a:t>
            </a:r>
          </a:p>
        </p:txBody>
      </p:sp>
      <p:sp>
        <p:nvSpPr>
          <p:cNvPr id="53329" name="Rectangle 133"/>
          <p:cNvSpPr>
            <a:spLocks noChangeArrowheads="1"/>
          </p:cNvSpPr>
          <p:nvPr/>
        </p:nvSpPr>
        <p:spPr bwMode="auto">
          <a:xfrm>
            <a:off x="1828800" y="213360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P2</a:t>
            </a:r>
          </a:p>
        </p:txBody>
      </p:sp>
      <p:sp>
        <p:nvSpPr>
          <p:cNvPr id="53330" name="Rectangle 134"/>
          <p:cNvSpPr>
            <a:spLocks noChangeArrowheads="1"/>
          </p:cNvSpPr>
          <p:nvPr/>
        </p:nvSpPr>
        <p:spPr bwMode="auto">
          <a:xfrm>
            <a:off x="2133600" y="198120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P3</a:t>
            </a:r>
          </a:p>
        </p:txBody>
      </p:sp>
      <p:sp>
        <p:nvSpPr>
          <p:cNvPr id="53331" name="Rectangle 135"/>
          <p:cNvSpPr>
            <a:spLocks noChangeArrowheads="1"/>
          </p:cNvSpPr>
          <p:nvPr/>
        </p:nvSpPr>
        <p:spPr bwMode="auto">
          <a:xfrm>
            <a:off x="2438400" y="1828800"/>
            <a:ext cx="533400" cy="31750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solidFill>
                  <a:srgbClr val="FFFFFF"/>
                </a:solidFill>
                <a:latin typeface="Arial" charset="0"/>
              </a:rPr>
              <a:t>P4</a:t>
            </a:r>
          </a:p>
        </p:txBody>
      </p:sp>
      <p:sp>
        <p:nvSpPr>
          <p:cNvPr id="852104" name="Text Box 136"/>
          <p:cNvSpPr txBox="1">
            <a:spLocks noChangeArrowheads="1"/>
          </p:cNvSpPr>
          <p:nvPr/>
        </p:nvSpPr>
        <p:spPr bwMode="auto">
          <a:xfrm>
            <a:off x="1260475" y="5810250"/>
            <a:ext cx="401638" cy="304800"/>
          </a:xfrm>
          <a:prstGeom prst="rect">
            <a:avLst/>
          </a:prstGeom>
          <a:noFill/>
          <a:ln w="9525">
            <a:noFill/>
            <a:miter lim="800000"/>
            <a:headEnd/>
            <a:tailEnd/>
          </a:ln>
        </p:spPr>
        <p:txBody>
          <a:bodyPr wrap="none">
            <a:spAutoFit/>
          </a:bodyPr>
          <a:lstStyle/>
          <a:p>
            <a:r>
              <a:rPr lang="es-ES" sz="1400" b="1">
                <a:latin typeface="Arial" charset="0"/>
              </a:rPr>
              <a:t>P1</a:t>
            </a:r>
          </a:p>
        </p:txBody>
      </p:sp>
      <p:sp>
        <p:nvSpPr>
          <p:cNvPr id="852105" name="Text Box 137"/>
          <p:cNvSpPr txBox="1">
            <a:spLocks noChangeArrowheads="1"/>
          </p:cNvSpPr>
          <p:nvPr/>
        </p:nvSpPr>
        <p:spPr bwMode="auto">
          <a:xfrm>
            <a:off x="2613025" y="5353050"/>
            <a:ext cx="401638" cy="304800"/>
          </a:xfrm>
          <a:prstGeom prst="rect">
            <a:avLst/>
          </a:prstGeom>
          <a:noFill/>
          <a:ln w="9525">
            <a:noFill/>
            <a:miter lim="800000"/>
            <a:headEnd/>
            <a:tailEnd/>
          </a:ln>
        </p:spPr>
        <p:txBody>
          <a:bodyPr wrap="none">
            <a:spAutoFit/>
          </a:bodyPr>
          <a:lstStyle/>
          <a:p>
            <a:r>
              <a:rPr lang="es-ES" sz="1400" b="1">
                <a:latin typeface="Arial" charset="0"/>
              </a:rPr>
              <a:t>P3</a:t>
            </a:r>
          </a:p>
        </p:txBody>
      </p:sp>
      <p:sp>
        <p:nvSpPr>
          <p:cNvPr id="852106" name="Text Box 138"/>
          <p:cNvSpPr txBox="1">
            <a:spLocks noChangeArrowheads="1"/>
          </p:cNvSpPr>
          <p:nvPr/>
        </p:nvSpPr>
        <p:spPr bwMode="auto">
          <a:xfrm>
            <a:off x="5680075" y="5800725"/>
            <a:ext cx="401638" cy="304800"/>
          </a:xfrm>
          <a:prstGeom prst="rect">
            <a:avLst/>
          </a:prstGeom>
          <a:noFill/>
          <a:ln w="9525">
            <a:noFill/>
            <a:miter lim="800000"/>
            <a:headEnd/>
            <a:tailEnd/>
          </a:ln>
        </p:spPr>
        <p:txBody>
          <a:bodyPr wrap="none">
            <a:spAutoFit/>
          </a:bodyPr>
          <a:lstStyle/>
          <a:p>
            <a:r>
              <a:rPr lang="es-ES" sz="1400" b="1">
                <a:latin typeface="Arial" charset="0"/>
              </a:rPr>
              <a:t>P1</a:t>
            </a:r>
          </a:p>
        </p:txBody>
      </p:sp>
      <p:sp>
        <p:nvSpPr>
          <p:cNvPr id="852107" name="Text Box 139"/>
          <p:cNvSpPr txBox="1">
            <a:spLocks noChangeArrowheads="1"/>
          </p:cNvSpPr>
          <p:nvPr/>
        </p:nvSpPr>
        <p:spPr bwMode="auto">
          <a:xfrm>
            <a:off x="8094663" y="5353050"/>
            <a:ext cx="401637" cy="304800"/>
          </a:xfrm>
          <a:prstGeom prst="rect">
            <a:avLst/>
          </a:prstGeom>
          <a:noFill/>
          <a:ln w="9525">
            <a:noFill/>
            <a:miter lim="800000"/>
            <a:headEnd/>
            <a:tailEnd/>
          </a:ln>
        </p:spPr>
        <p:txBody>
          <a:bodyPr wrap="none">
            <a:spAutoFit/>
          </a:bodyPr>
          <a:lstStyle/>
          <a:p>
            <a:r>
              <a:rPr lang="es-ES" sz="1400" b="1">
                <a:latin typeface="Arial" charset="0"/>
              </a:rPr>
              <a:t>P4</a:t>
            </a:r>
          </a:p>
        </p:txBody>
      </p:sp>
      <p:pic>
        <p:nvPicPr>
          <p:cNvPr id="53336" name="Picture 140"/>
          <p:cNvPicPr>
            <a:picLocks noChangeArrowheads="1"/>
          </p:cNvPicPr>
          <p:nvPr/>
        </p:nvPicPr>
        <p:blipFill>
          <a:blip r:embed="rId7" cstate="print"/>
          <a:srcRect/>
          <a:stretch>
            <a:fillRect/>
          </a:stretch>
        </p:blipFill>
        <p:spPr bwMode="auto">
          <a:xfrm>
            <a:off x="4135438" y="1219200"/>
            <a:ext cx="969962" cy="685800"/>
          </a:xfrm>
          <a:prstGeom prst="rect">
            <a:avLst/>
          </a:prstGeom>
          <a:noFill/>
          <a:ln w="12700">
            <a:noFill/>
            <a:miter lim="800000"/>
            <a:headEnd/>
            <a:tailEnd/>
          </a:ln>
        </p:spPr>
      </p:pic>
      <p:sp>
        <p:nvSpPr>
          <p:cNvPr id="852119" name="AutoShape 151"/>
          <p:cNvSpPr>
            <a:spLocks noChangeArrowheads="1"/>
          </p:cNvSpPr>
          <p:nvPr/>
        </p:nvSpPr>
        <p:spPr bwMode="auto">
          <a:xfrm rot="-2700000">
            <a:off x="5153025" y="3886200"/>
            <a:ext cx="71438" cy="360363"/>
          </a:xfrm>
          <a:prstGeom prst="downArrow">
            <a:avLst>
              <a:gd name="adj1" fmla="val 50000"/>
              <a:gd name="adj2" fmla="val 126110"/>
            </a:avLst>
          </a:prstGeom>
          <a:solidFill>
            <a:schemeClr val="accent1"/>
          </a:solidFill>
          <a:ln w="9525">
            <a:solidFill>
              <a:schemeClr val="tx1"/>
            </a:solidFill>
            <a:miter lim="800000"/>
            <a:headEnd/>
            <a:tailEnd/>
          </a:ln>
        </p:spPr>
        <p:txBody>
          <a:bodyPr wrap="none" anchor="ctr"/>
          <a:lstStyle/>
          <a:p>
            <a:endParaRPr lang="es-ES"/>
          </a:p>
        </p:txBody>
      </p:sp>
      <p:sp>
        <p:nvSpPr>
          <p:cNvPr id="852126" name="AutoShape 158"/>
          <p:cNvSpPr>
            <a:spLocks noChangeArrowheads="1"/>
          </p:cNvSpPr>
          <p:nvPr/>
        </p:nvSpPr>
        <p:spPr bwMode="auto">
          <a:xfrm rot="-600000">
            <a:off x="5716588" y="5143500"/>
            <a:ext cx="71437" cy="360363"/>
          </a:xfrm>
          <a:prstGeom prst="downArrow">
            <a:avLst>
              <a:gd name="adj1" fmla="val 50000"/>
              <a:gd name="adj2" fmla="val 126112"/>
            </a:avLst>
          </a:prstGeom>
          <a:solidFill>
            <a:schemeClr val="accent1"/>
          </a:solidFill>
          <a:ln w="9525">
            <a:solidFill>
              <a:schemeClr val="tx1"/>
            </a:solidFill>
            <a:miter lim="800000"/>
            <a:headEnd/>
            <a:tailEnd/>
          </a:ln>
        </p:spPr>
        <p:txBody>
          <a:bodyPr wrap="none" anchor="ctr"/>
          <a:lstStyle/>
          <a:p>
            <a:endParaRPr lang="es-ES"/>
          </a:p>
        </p:txBody>
      </p:sp>
      <p:sp>
        <p:nvSpPr>
          <p:cNvPr id="852127" name="AutoShape 159"/>
          <p:cNvSpPr>
            <a:spLocks noChangeArrowheads="1"/>
          </p:cNvSpPr>
          <p:nvPr/>
        </p:nvSpPr>
        <p:spPr bwMode="auto">
          <a:xfrm>
            <a:off x="4424363" y="2895600"/>
            <a:ext cx="71437" cy="360363"/>
          </a:xfrm>
          <a:prstGeom prst="downArrow">
            <a:avLst>
              <a:gd name="adj1" fmla="val 50000"/>
              <a:gd name="adj2" fmla="val 126112"/>
            </a:avLst>
          </a:prstGeom>
          <a:solidFill>
            <a:schemeClr val="accent1"/>
          </a:solidFill>
          <a:ln w="9525">
            <a:solidFill>
              <a:schemeClr val="tx1"/>
            </a:solidFill>
            <a:miter lim="800000"/>
            <a:headEnd/>
            <a:tailEnd/>
          </a:ln>
        </p:spPr>
        <p:txBody>
          <a:bodyPr wrap="none" anchor="ctr"/>
          <a:lstStyle/>
          <a:p>
            <a:endParaRPr lang="es-ES"/>
          </a:p>
        </p:txBody>
      </p:sp>
      <p:sp>
        <p:nvSpPr>
          <p:cNvPr id="852129" name="AutoShape 161"/>
          <p:cNvSpPr>
            <a:spLocks noChangeArrowheads="1"/>
          </p:cNvSpPr>
          <p:nvPr/>
        </p:nvSpPr>
        <p:spPr bwMode="auto">
          <a:xfrm>
            <a:off x="1604963" y="3962400"/>
            <a:ext cx="71437" cy="360363"/>
          </a:xfrm>
          <a:prstGeom prst="downArrow">
            <a:avLst>
              <a:gd name="adj1" fmla="val 50000"/>
              <a:gd name="adj2" fmla="val 126112"/>
            </a:avLst>
          </a:prstGeom>
          <a:solidFill>
            <a:schemeClr val="accent1"/>
          </a:solidFill>
          <a:ln w="9525">
            <a:solidFill>
              <a:schemeClr val="tx1"/>
            </a:solidFill>
            <a:miter lim="800000"/>
            <a:headEnd/>
            <a:tailEnd/>
          </a:ln>
        </p:spPr>
        <p:txBody>
          <a:bodyPr wrap="none" anchor="ctr"/>
          <a:lstStyle/>
          <a:p>
            <a:endParaRPr lang="es-ES"/>
          </a:p>
        </p:txBody>
      </p:sp>
      <p:sp>
        <p:nvSpPr>
          <p:cNvPr id="852130" name="AutoShape 162"/>
          <p:cNvSpPr>
            <a:spLocks noChangeArrowheads="1"/>
          </p:cNvSpPr>
          <p:nvPr/>
        </p:nvSpPr>
        <p:spPr bwMode="auto">
          <a:xfrm rot="-2700000">
            <a:off x="2239963" y="3886200"/>
            <a:ext cx="71437" cy="360363"/>
          </a:xfrm>
          <a:prstGeom prst="downArrow">
            <a:avLst>
              <a:gd name="adj1" fmla="val 50000"/>
              <a:gd name="adj2" fmla="val 126112"/>
            </a:avLst>
          </a:prstGeom>
          <a:solidFill>
            <a:schemeClr val="accent1"/>
          </a:solidFill>
          <a:ln w="9525">
            <a:solidFill>
              <a:schemeClr val="tx1"/>
            </a:solidFill>
            <a:miter lim="800000"/>
            <a:headEnd/>
            <a:tailEnd/>
          </a:ln>
        </p:spPr>
        <p:txBody>
          <a:bodyPr wrap="none" anchor="ctr"/>
          <a:lstStyle/>
          <a:p>
            <a:endParaRPr lang="es-ES"/>
          </a:p>
        </p:txBody>
      </p:sp>
      <p:sp>
        <p:nvSpPr>
          <p:cNvPr id="852134" name="AutoShape 166"/>
          <p:cNvSpPr>
            <a:spLocks noChangeArrowheads="1"/>
          </p:cNvSpPr>
          <p:nvPr/>
        </p:nvSpPr>
        <p:spPr bwMode="auto">
          <a:xfrm rot="600000">
            <a:off x="1376363" y="5106988"/>
            <a:ext cx="71437" cy="360362"/>
          </a:xfrm>
          <a:prstGeom prst="downArrow">
            <a:avLst>
              <a:gd name="adj1" fmla="val 50000"/>
              <a:gd name="adj2" fmla="val 126112"/>
            </a:avLst>
          </a:prstGeom>
          <a:solidFill>
            <a:schemeClr val="accent1"/>
          </a:solidFill>
          <a:ln w="9525">
            <a:solidFill>
              <a:schemeClr val="tx1"/>
            </a:solidFill>
            <a:miter lim="800000"/>
            <a:headEnd/>
            <a:tailEnd/>
          </a:ln>
        </p:spPr>
        <p:txBody>
          <a:bodyPr wrap="none" anchor="ctr"/>
          <a:lstStyle/>
          <a:p>
            <a:endParaRPr lang="es-ES"/>
          </a:p>
        </p:txBody>
      </p:sp>
      <p:sp>
        <p:nvSpPr>
          <p:cNvPr id="852137" name="AutoShape 169"/>
          <p:cNvSpPr>
            <a:spLocks noChangeArrowheads="1"/>
          </p:cNvSpPr>
          <p:nvPr/>
        </p:nvSpPr>
        <p:spPr bwMode="auto">
          <a:xfrm rot="-600000">
            <a:off x="2744788" y="4818063"/>
            <a:ext cx="71437" cy="360362"/>
          </a:xfrm>
          <a:prstGeom prst="downArrow">
            <a:avLst>
              <a:gd name="adj1" fmla="val 50000"/>
              <a:gd name="adj2" fmla="val 126112"/>
            </a:avLst>
          </a:prstGeom>
          <a:solidFill>
            <a:schemeClr val="accent1"/>
          </a:solidFill>
          <a:ln w="9525">
            <a:solidFill>
              <a:schemeClr val="tx1"/>
            </a:solidFill>
            <a:miter lim="800000"/>
            <a:headEnd/>
            <a:tailEnd/>
          </a:ln>
        </p:spPr>
        <p:txBody>
          <a:bodyPr wrap="none" anchor="ctr"/>
          <a:lstStyle/>
          <a:p>
            <a:endParaRPr lang="es-ES"/>
          </a:p>
        </p:txBody>
      </p:sp>
      <p:sp>
        <p:nvSpPr>
          <p:cNvPr id="852138" name="AutoShape 170"/>
          <p:cNvSpPr>
            <a:spLocks noChangeArrowheads="1"/>
          </p:cNvSpPr>
          <p:nvPr/>
        </p:nvSpPr>
        <p:spPr bwMode="auto">
          <a:xfrm rot="4200000">
            <a:off x="3060700" y="2832101"/>
            <a:ext cx="71437" cy="360362"/>
          </a:xfrm>
          <a:prstGeom prst="downArrow">
            <a:avLst>
              <a:gd name="adj1" fmla="val 50000"/>
              <a:gd name="adj2" fmla="val 126112"/>
            </a:avLst>
          </a:prstGeom>
          <a:solidFill>
            <a:schemeClr val="accent1"/>
          </a:solidFill>
          <a:ln w="9525">
            <a:solidFill>
              <a:schemeClr val="tx1"/>
            </a:solidFill>
            <a:miter lim="800000"/>
            <a:headEnd/>
            <a:tailEnd/>
          </a:ln>
        </p:spPr>
        <p:txBody>
          <a:bodyPr wrap="none" anchor="ctr"/>
          <a:lstStyle/>
          <a:p>
            <a:endParaRPr lang="es-ES"/>
          </a:p>
        </p:txBody>
      </p:sp>
      <p:sp>
        <p:nvSpPr>
          <p:cNvPr id="852141" name="AutoShape 173"/>
          <p:cNvSpPr>
            <a:spLocks noChangeArrowheads="1"/>
          </p:cNvSpPr>
          <p:nvPr/>
        </p:nvSpPr>
        <p:spPr bwMode="auto">
          <a:xfrm rot="-2700000">
            <a:off x="8124825" y="3886200"/>
            <a:ext cx="71438" cy="360363"/>
          </a:xfrm>
          <a:prstGeom prst="downArrow">
            <a:avLst>
              <a:gd name="adj1" fmla="val 50000"/>
              <a:gd name="adj2" fmla="val 126110"/>
            </a:avLst>
          </a:prstGeom>
          <a:solidFill>
            <a:schemeClr val="accent1"/>
          </a:solidFill>
          <a:ln w="9525">
            <a:solidFill>
              <a:schemeClr val="tx1"/>
            </a:solidFill>
            <a:miter lim="800000"/>
            <a:headEnd/>
            <a:tailEnd/>
          </a:ln>
        </p:spPr>
        <p:txBody>
          <a:bodyPr wrap="none" anchor="ctr"/>
          <a:lstStyle/>
          <a:p>
            <a:endParaRPr lang="es-ES"/>
          </a:p>
        </p:txBody>
      </p:sp>
      <p:sp>
        <p:nvSpPr>
          <p:cNvPr id="852147" name="AutoShape 179"/>
          <p:cNvSpPr>
            <a:spLocks noChangeArrowheads="1"/>
          </p:cNvSpPr>
          <p:nvPr/>
        </p:nvSpPr>
        <p:spPr bwMode="auto">
          <a:xfrm rot="600000">
            <a:off x="8234363" y="4802188"/>
            <a:ext cx="71437" cy="360362"/>
          </a:xfrm>
          <a:prstGeom prst="downArrow">
            <a:avLst>
              <a:gd name="adj1" fmla="val 50000"/>
              <a:gd name="adj2" fmla="val 126112"/>
            </a:avLst>
          </a:prstGeom>
          <a:solidFill>
            <a:schemeClr val="accent1"/>
          </a:solidFill>
          <a:ln w="9525">
            <a:solidFill>
              <a:schemeClr val="tx1"/>
            </a:solidFill>
            <a:miter lim="800000"/>
            <a:headEnd/>
            <a:tailEnd/>
          </a:ln>
        </p:spPr>
        <p:txBody>
          <a:bodyPr wrap="none" anchor="ctr"/>
          <a:lstStyle/>
          <a:p>
            <a:endParaRPr lang="es-ES"/>
          </a:p>
        </p:txBody>
      </p:sp>
      <p:sp>
        <p:nvSpPr>
          <p:cNvPr id="852149" name="AutoShape 181"/>
          <p:cNvSpPr>
            <a:spLocks noChangeArrowheads="1"/>
          </p:cNvSpPr>
          <p:nvPr/>
        </p:nvSpPr>
        <p:spPr bwMode="auto">
          <a:xfrm rot="-4200000">
            <a:off x="5994400" y="2824163"/>
            <a:ext cx="71438" cy="360362"/>
          </a:xfrm>
          <a:prstGeom prst="downArrow">
            <a:avLst>
              <a:gd name="adj1" fmla="val 50000"/>
              <a:gd name="adj2" fmla="val 126110"/>
            </a:avLst>
          </a:prstGeom>
          <a:solidFill>
            <a:schemeClr val="accent1"/>
          </a:solidFill>
          <a:ln w="9525">
            <a:solidFill>
              <a:schemeClr val="tx1"/>
            </a:solidFill>
            <a:miter lim="800000"/>
            <a:headEnd/>
            <a:tailEnd/>
          </a:ln>
        </p:spPr>
        <p:txBody>
          <a:bodyPr wrap="none" anchor="ctr"/>
          <a:lstStyle/>
          <a:p>
            <a:endParaRPr lang="es-ES"/>
          </a:p>
        </p:txBody>
      </p:sp>
      <p:sp>
        <p:nvSpPr>
          <p:cNvPr id="852161" name="Rectangle 193"/>
          <p:cNvSpPr>
            <a:spLocks noChangeArrowheads="1"/>
          </p:cNvSpPr>
          <p:nvPr/>
        </p:nvSpPr>
        <p:spPr bwMode="auto">
          <a:xfrm>
            <a:off x="900113" y="692150"/>
            <a:ext cx="3770312" cy="742950"/>
          </a:xfrm>
          <a:prstGeom prst="rect">
            <a:avLst/>
          </a:prstGeom>
          <a:noFill/>
          <a:ln w="9525">
            <a:noFill/>
            <a:miter lim="800000"/>
            <a:headEnd/>
            <a:tailEnd/>
          </a:ln>
        </p:spPr>
        <p:txBody>
          <a:bodyPr lIns="103520" tIns="51761" rIns="103520" bIns="51761">
            <a:spAutoFit/>
          </a:bodyPr>
          <a:lstStyle/>
          <a:p>
            <a:pPr algn="ctr" defTabSz="1028700" eaLnBrk="0" hangingPunct="0"/>
            <a:r>
              <a:rPr lang="es-ES" sz="1400" b="1">
                <a:latin typeface="Arial" charset="0"/>
              </a:rPr>
              <a:t>El router no reenvía el tráfico multicast, pero ha de procesar todos los paquetes por si contuvieran mensajes IGMP</a:t>
            </a:r>
          </a:p>
        </p:txBody>
      </p:sp>
      <p:sp>
        <p:nvSpPr>
          <p:cNvPr id="852162" name="AutoShape 194"/>
          <p:cNvSpPr>
            <a:spLocks noChangeArrowheads="1"/>
          </p:cNvSpPr>
          <p:nvPr/>
        </p:nvSpPr>
        <p:spPr bwMode="auto">
          <a:xfrm rot="4200000">
            <a:off x="3027362" y="2835276"/>
            <a:ext cx="144463" cy="360362"/>
          </a:xfrm>
          <a:prstGeom prst="downArrow">
            <a:avLst>
              <a:gd name="adj1" fmla="val 50000"/>
              <a:gd name="adj2" fmla="val 62362"/>
            </a:avLst>
          </a:prstGeom>
          <a:solidFill>
            <a:schemeClr val="accent1"/>
          </a:solidFill>
          <a:ln w="9525">
            <a:solidFill>
              <a:schemeClr val="tx1"/>
            </a:solidFill>
            <a:miter lim="800000"/>
            <a:headEnd/>
            <a:tailEnd/>
          </a:ln>
        </p:spPr>
        <p:txBody>
          <a:bodyPr wrap="none" anchor="ctr"/>
          <a:lstStyle/>
          <a:p>
            <a:endParaRPr lang="es-ES"/>
          </a:p>
        </p:txBody>
      </p:sp>
      <p:sp>
        <p:nvSpPr>
          <p:cNvPr id="53350" name="Text Box 195"/>
          <p:cNvSpPr txBox="1">
            <a:spLocks noChangeArrowheads="1"/>
          </p:cNvSpPr>
          <p:nvPr/>
        </p:nvSpPr>
        <p:spPr bwMode="auto">
          <a:xfrm>
            <a:off x="5715000" y="2209800"/>
            <a:ext cx="1920875" cy="457200"/>
          </a:xfrm>
          <a:prstGeom prst="rect">
            <a:avLst/>
          </a:prstGeom>
          <a:noFill/>
          <a:ln w="9525">
            <a:noFill/>
            <a:miter lim="800000"/>
            <a:headEnd/>
            <a:tailEnd/>
          </a:ln>
        </p:spPr>
        <p:txBody>
          <a:bodyPr>
            <a:spAutoFit/>
          </a:bodyPr>
          <a:lstStyle/>
          <a:p>
            <a:r>
              <a:rPr lang="es-ES" sz="1200" b="1">
                <a:latin typeface="Arial" charset="0"/>
              </a:rPr>
              <a:t>Conmutador con IGMP Snooping por hardware</a:t>
            </a:r>
          </a:p>
        </p:txBody>
      </p:sp>
      <p:sp>
        <p:nvSpPr>
          <p:cNvPr id="53351" name="Text Box 196"/>
          <p:cNvSpPr txBox="1">
            <a:spLocks noChangeArrowheads="1"/>
          </p:cNvSpPr>
          <p:nvPr/>
        </p:nvSpPr>
        <p:spPr bwMode="auto">
          <a:xfrm>
            <a:off x="5638800" y="3551238"/>
            <a:ext cx="1600200" cy="639762"/>
          </a:xfrm>
          <a:prstGeom prst="rect">
            <a:avLst/>
          </a:prstGeom>
          <a:noFill/>
          <a:ln w="9525">
            <a:noFill/>
            <a:miter lim="800000"/>
            <a:headEnd/>
            <a:tailEnd/>
          </a:ln>
        </p:spPr>
        <p:txBody>
          <a:bodyPr>
            <a:spAutoFit/>
          </a:bodyPr>
          <a:lstStyle/>
          <a:p>
            <a:pPr algn="ctr"/>
            <a:r>
              <a:rPr lang="es-ES" sz="1200" b="1">
                <a:latin typeface="Arial" charset="0"/>
              </a:rPr>
              <a:t>Conmutadores con IGMP Snooping por software</a:t>
            </a:r>
          </a:p>
        </p:txBody>
      </p:sp>
      <p:sp>
        <p:nvSpPr>
          <p:cNvPr id="53352" name="Line 197"/>
          <p:cNvSpPr>
            <a:spLocks noChangeShapeType="1"/>
          </p:cNvSpPr>
          <p:nvPr/>
        </p:nvSpPr>
        <p:spPr bwMode="auto">
          <a:xfrm flipH="1">
            <a:off x="5257800" y="2438400"/>
            <a:ext cx="457200" cy="0"/>
          </a:xfrm>
          <a:prstGeom prst="line">
            <a:avLst/>
          </a:prstGeom>
          <a:noFill/>
          <a:ln w="9525">
            <a:solidFill>
              <a:schemeClr val="tx1"/>
            </a:solidFill>
            <a:round/>
            <a:headEnd/>
            <a:tailEnd type="triangle" w="med" len="med"/>
          </a:ln>
        </p:spPr>
        <p:txBody>
          <a:bodyPr/>
          <a:lstStyle/>
          <a:p>
            <a:endParaRPr lang="es-ES"/>
          </a:p>
        </p:txBody>
      </p:sp>
      <p:sp>
        <p:nvSpPr>
          <p:cNvPr id="53353" name="Line 198"/>
          <p:cNvSpPr>
            <a:spLocks noChangeShapeType="1"/>
          </p:cNvSpPr>
          <p:nvPr/>
        </p:nvSpPr>
        <p:spPr bwMode="auto">
          <a:xfrm flipH="1">
            <a:off x="5562600" y="3962400"/>
            <a:ext cx="228600" cy="381000"/>
          </a:xfrm>
          <a:prstGeom prst="line">
            <a:avLst/>
          </a:prstGeom>
          <a:noFill/>
          <a:ln w="9525">
            <a:solidFill>
              <a:schemeClr val="tx1"/>
            </a:solidFill>
            <a:round/>
            <a:headEnd/>
            <a:tailEnd type="triangle" w="med" len="med"/>
          </a:ln>
        </p:spPr>
        <p:txBody>
          <a:bodyPr/>
          <a:lstStyle/>
          <a:p>
            <a:endParaRPr lang="es-ES"/>
          </a:p>
        </p:txBody>
      </p:sp>
      <p:sp>
        <p:nvSpPr>
          <p:cNvPr id="53354" name="Line 201"/>
          <p:cNvSpPr>
            <a:spLocks noChangeShapeType="1"/>
          </p:cNvSpPr>
          <p:nvPr/>
        </p:nvSpPr>
        <p:spPr bwMode="auto">
          <a:xfrm flipH="1" flipV="1">
            <a:off x="5257800" y="3581400"/>
            <a:ext cx="457200" cy="228600"/>
          </a:xfrm>
          <a:prstGeom prst="line">
            <a:avLst/>
          </a:prstGeom>
          <a:noFill/>
          <a:ln w="9525">
            <a:solidFill>
              <a:schemeClr val="tx1"/>
            </a:solidFill>
            <a:round/>
            <a:headEnd/>
            <a:tailEnd type="triangle" w="med" len="med"/>
          </a:ln>
        </p:spPr>
        <p:txBody>
          <a:bodyPr/>
          <a:lstStyle/>
          <a:p>
            <a:endParaRPr lang="es-ES"/>
          </a:p>
        </p:txBody>
      </p:sp>
      <p:sp>
        <p:nvSpPr>
          <p:cNvPr id="53355" name="AutoShape 202"/>
          <p:cNvSpPr>
            <a:spLocks noChangeArrowheads="1"/>
          </p:cNvSpPr>
          <p:nvPr/>
        </p:nvSpPr>
        <p:spPr bwMode="auto">
          <a:xfrm rot="10800000">
            <a:off x="4284663" y="1828800"/>
            <a:ext cx="287337" cy="360363"/>
          </a:xfrm>
          <a:prstGeom prst="downArrow">
            <a:avLst>
              <a:gd name="adj1" fmla="val 50000"/>
              <a:gd name="adj2" fmla="val 31354"/>
            </a:avLst>
          </a:prstGeom>
          <a:solidFill>
            <a:schemeClr val="accent1"/>
          </a:solidFill>
          <a:ln w="9525">
            <a:solidFill>
              <a:schemeClr val="tx1"/>
            </a:solidFill>
            <a:miter lim="800000"/>
            <a:headEnd/>
            <a:tailEnd/>
          </a:ln>
        </p:spPr>
        <p:txBody>
          <a:bodyPr wrap="none" anchor="ctr"/>
          <a:lstStyle/>
          <a:p>
            <a:endParaRPr lang="es-ES"/>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5210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852127"/>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852119"/>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85212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852105"/>
                                        </p:tgtEl>
                                        <p:attrNameLst>
                                          <p:attrName>style.visibility</p:attrName>
                                        </p:attrNameLst>
                                      </p:cBhvr>
                                      <p:to>
                                        <p:strVal val="visible"/>
                                      </p:to>
                                    </p:se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499"/>
                                          </p:stCondLst>
                                        </p:cTn>
                                        <p:tgtEl>
                                          <p:spTgt spid="852138"/>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grpId="0" nodeType="afterEffect">
                                  <p:stCondLst>
                                    <p:cond delay="0"/>
                                  </p:stCondLst>
                                  <p:childTnLst>
                                    <p:set>
                                      <p:cBhvr>
                                        <p:cTn id="25" dur="1" fill="hold">
                                          <p:stCondLst>
                                            <p:cond delay="499"/>
                                          </p:stCondLst>
                                        </p:cTn>
                                        <p:tgtEl>
                                          <p:spTgt spid="852130"/>
                                        </p:tgtEl>
                                        <p:attrNameLst>
                                          <p:attrName>style.visibility</p:attrName>
                                        </p:attrNameLst>
                                      </p:cBhvr>
                                      <p:to>
                                        <p:strVal val="visible"/>
                                      </p:to>
                                    </p:set>
                                  </p:childTnLst>
                                </p:cTn>
                              </p:par>
                            </p:childTnLst>
                          </p:cTn>
                        </p:par>
                        <p:par>
                          <p:cTn id="26" fill="hold">
                            <p:stCondLst>
                              <p:cond delay="1500"/>
                            </p:stCondLst>
                            <p:childTnLst>
                              <p:par>
                                <p:cTn id="27" presetID="1" presetClass="entr" presetSubtype="0" fill="hold" grpId="0" nodeType="afterEffect">
                                  <p:stCondLst>
                                    <p:cond delay="0"/>
                                  </p:stCondLst>
                                  <p:childTnLst>
                                    <p:set>
                                      <p:cBhvr>
                                        <p:cTn id="28" dur="1" fill="hold">
                                          <p:stCondLst>
                                            <p:cond delay="499"/>
                                          </p:stCondLst>
                                        </p:cTn>
                                        <p:tgtEl>
                                          <p:spTgt spid="85213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852107"/>
                                        </p:tgtEl>
                                        <p:attrNameLst>
                                          <p:attrName>style.visibility</p:attrName>
                                        </p:attrNameLst>
                                      </p:cBhvr>
                                      <p:to>
                                        <p:strVal val="visible"/>
                                      </p:to>
                                    </p:se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499"/>
                                          </p:stCondLst>
                                        </p:cTn>
                                        <p:tgtEl>
                                          <p:spTgt spid="852149"/>
                                        </p:tgtEl>
                                        <p:attrNameLst>
                                          <p:attrName>style.visibility</p:attrName>
                                        </p:attrNameLst>
                                      </p:cBhvr>
                                      <p:to>
                                        <p:strVal val="visible"/>
                                      </p:to>
                                    </p:set>
                                  </p:childTnLst>
                                </p:cTn>
                              </p:par>
                            </p:childTnLst>
                          </p:cTn>
                        </p:par>
                        <p:par>
                          <p:cTn id="36" fill="hold">
                            <p:stCondLst>
                              <p:cond delay="1000"/>
                            </p:stCondLst>
                            <p:childTnLst>
                              <p:par>
                                <p:cTn id="37" presetID="1" presetClass="entr" presetSubtype="0" fill="hold" grpId="0" nodeType="afterEffect">
                                  <p:stCondLst>
                                    <p:cond delay="0"/>
                                  </p:stCondLst>
                                  <p:childTnLst>
                                    <p:set>
                                      <p:cBhvr>
                                        <p:cTn id="38" dur="1" fill="hold">
                                          <p:stCondLst>
                                            <p:cond delay="499"/>
                                          </p:stCondLst>
                                        </p:cTn>
                                        <p:tgtEl>
                                          <p:spTgt spid="852141"/>
                                        </p:tgtEl>
                                        <p:attrNameLst>
                                          <p:attrName>style.visibility</p:attrName>
                                        </p:attrNameLst>
                                      </p:cBhvr>
                                      <p:to>
                                        <p:strVal val="visible"/>
                                      </p:to>
                                    </p:set>
                                  </p:childTnLst>
                                </p:cTn>
                              </p:par>
                            </p:childTnLst>
                          </p:cTn>
                        </p:par>
                        <p:par>
                          <p:cTn id="39" fill="hold">
                            <p:stCondLst>
                              <p:cond delay="1500"/>
                            </p:stCondLst>
                            <p:childTnLst>
                              <p:par>
                                <p:cTn id="40" presetID="1" presetClass="entr" presetSubtype="0" fill="hold" grpId="0" nodeType="afterEffect">
                                  <p:stCondLst>
                                    <p:cond delay="0"/>
                                  </p:stCondLst>
                                  <p:childTnLst>
                                    <p:set>
                                      <p:cBhvr>
                                        <p:cTn id="41" dur="1" fill="hold">
                                          <p:stCondLst>
                                            <p:cond delay="499"/>
                                          </p:stCondLst>
                                        </p:cTn>
                                        <p:tgtEl>
                                          <p:spTgt spid="85214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852104"/>
                                        </p:tgtEl>
                                        <p:attrNameLst>
                                          <p:attrName>style.visibility</p:attrName>
                                        </p:attrNameLst>
                                      </p:cBhvr>
                                      <p:to>
                                        <p:strVal val="visible"/>
                                      </p:to>
                                    </p:set>
                                  </p:childTnLst>
                                </p:cTn>
                              </p:par>
                            </p:childTnLst>
                          </p:cTn>
                        </p:par>
                        <p:par>
                          <p:cTn id="46" fill="hold">
                            <p:stCondLst>
                              <p:cond delay="500"/>
                            </p:stCondLst>
                            <p:childTnLst>
                              <p:par>
                                <p:cTn id="47" presetID="1" presetClass="entr" presetSubtype="0" fill="hold" grpId="0" nodeType="afterEffect">
                                  <p:stCondLst>
                                    <p:cond delay="0"/>
                                  </p:stCondLst>
                                  <p:childTnLst>
                                    <p:set>
                                      <p:cBhvr>
                                        <p:cTn id="48" dur="1" fill="hold">
                                          <p:stCondLst>
                                            <p:cond delay="499"/>
                                          </p:stCondLst>
                                        </p:cTn>
                                        <p:tgtEl>
                                          <p:spTgt spid="852162"/>
                                        </p:tgtEl>
                                        <p:attrNameLst>
                                          <p:attrName>style.visibility</p:attrName>
                                        </p:attrNameLst>
                                      </p:cBhvr>
                                      <p:to>
                                        <p:strVal val="visible"/>
                                      </p:to>
                                    </p:set>
                                  </p:childTnLst>
                                </p:cTn>
                              </p:par>
                            </p:childTnLst>
                          </p:cTn>
                        </p:par>
                        <p:par>
                          <p:cTn id="49" fill="hold">
                            <p:stCondLst>
                              <p:cond delay="1000"/>
                            </p:stCondLst>
                            <p:childTnLst>
                              <p:par>
                                <p:cTn id="50" presetID="1" presetClass="entr" presetSubtype="0" fill="hold" grpId="0" nodeType="afterEffect">
                                  <p:stCondLst>
                                    <p:cond delay="0"/>
                                  </p:stCondLst>
                                  <p:childTnLst>
                                    <p:set>
                                      <p:cBhvr>
                                        <p:cTn id="51" dur="1" fill="hold">
                                          <p:stCondLst>
                                            <p:cond delay="499"/>
                                          </p:stCondLst>
                                        </p:cTn>
                                        <p:tgtEl>
                                          <p:spTgt spid="852129"/>
                                        </p:tgtEl>
                                        <p:attrNameLst>
                                          <p:attrName>style.visibility</p:attrName>
                                        </p:attrNameLst>
                                      </p:cBhvr>
                                      <p:to>
                                        <p:strVal val="visible"/>
                                      </p:to>
                                    </p:set>
                                  </p:childTnLst>
                                </p:cTn>
                              </p:par>
                            </p:childTnLst>
                          </p:cTn>
                        </p:par>
                        <p:par>
                          <p:cTn id="52" fill="hold">
                            <p:stCondLst>
                              <p:cond delay="1500"/>
                            </p:stCondLst>
                            <p:childTnLst>
                              <p:par>
                                <p:cTn id="53" presetID="1" presetClass="entr" presetSubtype="0" fill="hold" grpId="0" nodeType="afterEffect">
                                  <p:stCondLst>
                                    <p:cond delay="0"/>
                                  </p:stCondLst>
                                  <p:childTnLst>
                                    <p:set>
                                      <p:cBhvr>
                                        <p:cTn id="54" dur="1" fill="hold">
                                          <p:stCondLst>
                                            <p:cond delay="499"/>
                                          </p:stCondLst>
                                        </p:cTn>
                                        <p:tgtEl>
                                          <p:spTgt spid="852134"/>
                                        </p:tgtEl>
                                        <p:attrNameLst>
                                          <p:attrName>style.visibility</p:attrName>
                                        </p:attrNameLst>
                                      </p:cBhvr>
                                      <p:to>
                                        <p:strVal val="visible"/>
                                      </p:to>
                                    </p:set>
                                  </p:childTnLst>
                                </p:cTn>
                              </p:par>
                            </p:childTnLst>
                          </p:cTn>
                        </p:par>
                        <p:par>
                          <p:cTn id="55" fill="hold">
                            <p:stCondLst>
                              <p:cond delay="2000"/>
                            </p:stCondLst>
                            <p:childTnLst>
                              <p:par>
                                <p:cTn id="56" presetID="1" presetClass="entr" presetSubtype="0" fill="hold" grpId="0" nodeType="afterEffect">
                                  <p:stCondLst>
                                    <p:cond delay="0"/>
                                  </p:stCondLst>
                                  <p:childTnLst>
                                    <p:set>
                                      <p:cBhvr>
                                        <p:cTn id="57" dur="1" fill="hold">
                                          <p:stCondLst>
                                            <p:cond delay="499"/>
                                          </p:stCondLst>
                                        </p:cTn>
                                        <p:tgtEl>
                                          <p:spTgt spid="852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2104" grpId="0" autoUpdateAnimBg="0"/>
      <p:bldP spid="852105" grpId="0" autoUpdateAnimBg="0"/>
      <p:bldP spid="852106" grpId="0" autoUpdateAnimBg="0"/>
      <p:bldP spid="852107" grpId="0" autoUpdateAnimBg="0"/>
      <p:bldP spid="852119" grpId="0" animBg="1"/>
      <p:bldP spid="852126" grpId="0" animBg="1"/>
      <p:bldP spid="852127" grpId="0" animBg="1"/>
      <p:bldP spid="852129" grpId="0" animBg="1"/>
      <p:bldP spid="852130" grpId="0" animBg="1"/>
      <p:bldP spid="852134" grpId="0" animBg="1"/>
      <p:bldP spid="852137" grpId="0" animBg="1"/>
      <p:bldP spid="852138" grpId="0" animBg="1"/>
      <p:bldP spid="852141" grpId="0" animBg="1"/>
      <p:bldP spid="852147" grpId="0" animBg="1"/>
      <p:bldP spid="852149" grpId="0" animBg="1"/>
      <p:bldP spid="852161" grpId="0" autoUpdateAnimBg="0"/>
      <p:bldP spid="85216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3 Marcador de número de diapositiva"/>
          <p:cNvSpPr>
            <a:spLocks noGrp="1"/>
          </p:cNvSpPr>
          <p:nvPr>
            <p:ph type="sldNum" sz="quarter" idx="10"/>
          </p:nvPr>
        </p:nvSpPr>
        <p:spPr>
          <a:noFill/>
        </p:spPr>
        <p:txBody>
          <a:bodyPr/>
          <a:lstStyle/>
          <a:p>
            <a:r>
              <a:rPr lang="es-ES" smtClean="0"/>
              <a:t>Ampliación Redes 1-</a:t>
            </a:r>
            <a:fld id="{971279A0-8A0C-4C41-92F2-1FE7D58565A8}" type="slidenum">
              <a:rPr lang="es-ES" smtClean="0"/>
              <a:pPr/>
              <a:t>54</a:t>
            </a:fld>
            <a:endParaRPr lang="es-ES" smtClean="0"/>
          </a:p>
        </p:txBody>
      </p:sp>
      <p:sp>
        <p:nvSpPr>
          <p:cNvPr id="54275" name="Rectangle 2"/>
          <p:cNvSpPr>
            <a:spLocks noGrp="1" noChangeArrowheads="1"/>
          </p:cNvSpPr>
          <p:nvPr>
            <p:ph type="title"/>
          </p:nvPr>
        </p:nvSpPr>
        <p:spPr>
          <a:xfrm>
            <a:off x="1693863" y="260350"/>
            <a:ext cx="5902325" cy="1152525"/>
          </a:xfrm>
        </p:spPr>
        <p:txBody>
          <a:bodyPr/>
          <a:lstStyle/>
          <a:p>
            <a:pPr eaLnBrk="1" hangingPunct="1"/>
            <a:r>
              <a:rPr lang="es-ES" sz="3600" smtClean="0"/>
              <a:t>Supresión de informes con IGMP Snooping</a:t>
            </a:r>
          </a:p>
        </p:txBody>
      </p:sp>
      <p:sp>
        <p:nvSpPr>
          <p:cNvPr id="54276" name="Rectangle 3"/>
          <p:cNvSpPr>
            <a:spLocks noGrp="1" noChangeArrowheads="1"/>
          </p:cNvSpPr>
          <p:nvPr>
            <p:ph type="body" idx="1"/>
          </p:nvPr>
        </p:nvSpPr>
        <p:spPr>
          <a:xfrm>
            <a:off x="685800" y="1700213"/>
            <a:ext cx="7918450" cy="4392612"/>
          </a:xfrm>
        </p:spPr>
        <p:txBody>
          <a:bodyPr/>
          <a:lstStyle/>
          <a:p>
            <a:pPr eaLnBrk="1" hangingPunct="1">
              <a:lnSpc>
                <a:spcPct val="80000"/>
              </a:lnSpc>
            </a:pPr>
            <a:r>
              <a:rPr lang="es-ES" sz="2000" smtClean="0"/>
              <a:t>La supresión de informes permite que un host omita el envío del ‘Membership Report’ si otro ya lo ha enviado. Esto da al traste con el IGMP Snooping, los conmutadores ya no saben exactamente en que puertos están los receptores multicast.</a:t>
            </a:r>
          </a:p>
          <a:p>
            <a:pPr eaLnBrk="1" hangingPunct="1">
              <a:lnSpc>
                <a:spcPct val="80000"/>
              </a:lnSpc>
            </a:pPr>
            <a:r>
              <a:rPr lang="es-ES" sz="2000" smtClean="0"/>
              <a:t>Una solución es que los conmutadores propaguen los ‘Membership Report’ solo por los puertos por donde recibieron los ‘Membership Query’ (que es donde está el router que preguntó).</a:t>
            </a:r>
          </a:p>
          <a:p>
            <a:pPr eaLnBrk="1" hangingPunct="1">
              <a:lnSpc>
                <a:spcPct val="80000"/>
              </a:lnSpc>
            </a:pPr>
            <a:r>
              <a:rPr lang="es-ES" sz="2000" smtClean="0"/>
              <a:t>Pero los ‘Membership Report’ también se han de enviar a los demás routers, aunque no hayan lanzado la pregunta. Los conmutadores pueden ‘descubrir’ a los routers por algunos mensajes característicos, o se puede indicar en la configuración del conmutador.</a:t>
            </a:r>
          </a:p>
          <a:p>
            <a:pPr eaLnBrk="1" hangingPunct="1">
              <a:lnSpc>
                <a:spcPct val="80000"/>
              </a:lnSpc>
            </a:pPr>
            <a:r>
              <a:rPr lang="es-ES" sz="2000" smtClean="0"/>
              <a:t>Todo esto complica el funcionamiento de IGMP Snooping. </a:t>
            </a:r>
          </a:p>
          <a:p>
            <a:pPr eaLnBrk="1" hangingPunct="1">
              <a:lnSpc>
                <a:spcPct val="80000"/>
              </a:lnSpc>
            </a:pPr>
            <a:r>
              <a:rPr lang="es-ES" sz="2000" smtClean="0"/>
              <a:t>En IGMP v3 los ‘Membership Report’ se envían a la dirección 224.0.0.22, que solo es recibida por los routers IGMP v.3 y no por los hosts. Por tanto en IGMPv3 no existe la supresión de informes, lo cual simplifica el IGMP Snooping.</a:t>
            </a:r>
          </a:p>
        </p:txBody>
      </p:sp>
    </p:spTree>
  </p:cSld>
  <p:clrMapOvr>
    <a:masterClrMapping/>
  </p:clrMapOvr>
  <p:transition spd="med">
    <p:cover dir="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3 Marcador de número de diapositiva"/>
          <p:cNvSpPr>
            <a:spLocks noGrp="1"/>
          </p:cNvSpPr>
          <p:nvPr>
            <p:ph type="sldNum" sz="quarter" idx="10"/>
          </p:nvPr>
        </p:nvSpPr>
        <p:spPr>
          <a:noFill/>
        </p:spPr>
        <p:txBody>
          <a:bodyPr/>
          <a:lstStyle/>
          <a:p>
            <a:r>
              <a:rPr lang="es-ES" smtClean="0"/>
              <a:t>Ampliación Redes 1-</a:t>
            </a:r>
            <a:fld id="{2F5213F5-106D-4420-BA45-E3BFEB476404}" type="slidenum">
              <a:rPr lang="es-ES" smtClean="0"/>
              <a:pPr/>
              <a:t>55</a:t>
            </a:fld>
            <a:endParaRPr lang="es-ES" smtClean="0"/>
          </a:p>
        </p:txBody>
      </p:sp>
      <p:sp>
        <p:nvSpPr>
          <p:cNvPr id="55299" name="Rectangle 2"/>
          <p:cNvSpPr>
            <a:spLocks noGrp="1" noChangeArrowheads="1"/>
          </p:cNvSpPr>
          <p:nvPr>
            <p:ph type="title"/>
          </p:nvPr>
        </p:nvSpPr>
        <p:spPr/>
        <p:txBody>
          <a:bodyPr/>
          <a:lstStyle/>
          <a:p>
            <a:pPr eaLnBrk="1" hangingPunct="1"/>
            <a:r>
              <a:rPr lang="es-ES" smtClean="0"/>
              <a:t>Sumario</a:t>
            </a:r>
          </a:p>
        </p:txBody>
      </p:sp>
      <p:sp>
        <p:nvSpPr>
          <p:cNvPr id="55300" name="Rectangle 3"/>
          <p:cNvSpPr>
            <a:spLocks noGrp="1" noChangeArrowheads="1"/>
          </p:cNvSpPr>
          <p:nvPr>
            <p:ph type="body" idx="1"/>
          </p:nvPr>
        </p:nvSpPr>
        <p:spPr/>
        <p:txBody>
          <a:bodyPr/>
          <a:lstStyle/>
          <a:p>
            <a:pPr eaLnBrk="1" hangingPunct="1"/>
            <a:r>
              <a:rPr lang="es-ES" smtClean="0"/>
              <a:t>Introducción. Aspectos generales</a:t>
            </a:r>
          </a:p>
          <a:p>
            <a:pPr eaLnBrk="1" hangingPunct="1"/>
            <a:r>
              <a:rPr lang="es-ES" smtClean="0"/>
              <a:t>IGMP</a:t>
            </a:r>
          </a:p>
          <a:p>
            <a:pPr eaLnBrk="1" hangingPunct="1"/>
            <a:r>
              <a:rPr lang="es-ES" b="1" smtClean="0">
                <a:solidFill>
                  <a:srgbClr val="FF0000"/>
                </a:solidFill>
              </a:rPr>
              <a:t>Routing Multicast</a:t>
            </a:r>
          </a:p>
        </p:txBody>
      </p:sp>
    </p:spTree>
  </p:cSld>
  <p:clrMapOvr>
    <a:masterClrMapping/>
  </p:clrMapOvr>
  <p:transition spd="med">
    <p:cover dir="ru"/>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3 Marcador de número de diapositiva"/>
          <p:cNvSpPr>
            <a:spLocks noGrp="1"/>
          </p:cNvSpPr>
          <p:nvPr>
            <p:ph type="sldNum" sz="quarter" idx="10"/>
          </p:nvPr>
        </p:nvSpPr>
        <p:spPr>
          <a:noFill/>
        </p:spPr>
        <p:txBody>
          <a:bodyPr/>
          <a:lstStyle/>
          <a:p>
            <a:r>
              <a:rPr lang="es-ES" smtClean="0"/>
              <a:t>Ampliación Redes 1-</a:t>
            </a:r>
            <a:fld id="{A32578EA-33FC-45DC-A3B2-CB7B9C042487}" type="slidenum">
              <a:rPr lang="es-ES" smtClean="0"/>
              <a:pPr/>
              <a:t>56</a:t>
            </a:fld>
            <a:endParaRPr lang="es-ES" smtClean="0"/>
          </a:p>
        </p:txBody>
      </p:sp>
      <p:sp>
        <p:nvSpPr>
          <p:cNvPr id="56323" name="Rectangle 2"/>
          <p:cNvSpPr>
            <a:spLocks noGrp="1" noChangeArrowheads="1"/>
          </p:cNvSpPr>
          <p:nvPr>
            <p:ph type="title"/>
          </p:nvPr>
        </p:nvSpPr>
        <p:spPr>
          <a:xfrm>
            <a:off x="685800" y="549275"/>
            <a:ext cx="8062913" cy="1143000"/>
          </a:xfrm>
        </p:spPr>
        <p:txBody>
          <a:bodyPr/>
          <a:lstStyle/>
          <a:p>
            <a:pPr eaLnBrk="1" hangingPunct="1"/>
            <a:r>
              <a:rPr lang="es-ES" sz="4000" smtClean="0"/>
              <a:t>Funcionamiento del routing multicast</a:t>
            </a:r>
          </a:p>
        </p:txBody>
      </p:sp>
      <p:sp>
        <p:nvSpPr>
          <p:cNvPr id="56324" name="Rectangle 3"/>
          <p:cNvSpPr>
            <a:spLocks noGrp="1" noChangeArrowheads="1"/>
          </p:cNvSpPr>
          <p:nvPr>
            <p:ph type="body" idx="1"/>
          </p:nvPr>
        </p:nvSpPr>
        <p:spPr>
          <a:xfrm>
            <a:off x="685800" y="1920875"/>
            <a:ext cx="7772400" cy="4114800"/>
          </a:xfrm>
        </p:spPr>
        <p:txBody>
          <a:bodyPr/>
          <a:lstStyle/>
          <a:p>
            <a:pPr eaLnBrk="1" hangingPunct="1">
              <a:lnSpc>
                <a:spcPct val="80000"/>
              </a:lnSpc>
            </a:pPr>
            <a:r>
              <a:rPr lang="es-ES" sz="2400" smtClean="0"/>
              <a:t>Una vez el router sabe (por IGMP) en que grupos multicast están interesados los hosts de su LAN debe ‘conspirar’ con los demás routers para conseguir que dichos paquetes le lleguen desde donde se estén produciendo</a:t>
            </a:r>
          </a:p>
          <a:p>
            <a:pPr eaLnBrk="1" hangingPunct="1">
              <a:lnSpc>
                <a:spcPct val="80000"/>
              </a:lnSpc>
            </a:pPr>
            <a:r>
              <a:rPr lang="es-ES" sz="2400" smtClean="0"/>
              <a:t>El routing multicast funciona al revés que el unicast: se enruta en función de la dirección de origen, no de la de destino. </a:t>
            </a:r>
          </a:p>
          <a:p>
            <a:pPr eaLnBrk="1" hangingPunct="1">
              <a:lnSpc>
                <a:spcPct val="80000"/>
              </a:lnSpc>
            </a:pPr>
            <a:r>
              <a:rPr lang="es-ES" sz="2400" smtClean="0"/>
              <a:t>El receptor busca la ruta óptima para llegar al emisor. Cuando la encuentra solicita a los routers del camino le hagan llegar los paquetes</a:t>
            </a:r>
          </a:p>
          <a:p>
            <a:pPr eaLnBrk="1" hangingPunct="1">
              <a:lnSpc>
                <a:spcPct val="80000"/>
              </a:lnSpc>
            </a:pPr>
            <a:r>
              <a:rPr lang="es-ES" sz="2400" smtClean="0"/>
              <a:t>Condición: debe haber una ruta unicast viable emisor-receptor y dicha ruta </a:t>
            </a:r>
            <a:r>
              <a:rPr lang="es-ES" sz="2400" b="1" smtClean="0"/>
              <a:t>debe ser simétrica</a:t>
            </a:r>
            <a:r>
              <a:rPr lang="es-ES" sz="2400" smtClean="0"/>
              <a:t>  </a:t>
            </a:r>
          </a:p>
        </p:txBody>
      </p:sp>
    </p:spTree>
  </p:cSld>
  <p:clrMapOvr>
    <a:masterClrMapping/>
  </p:clrMapOvr>
  <p:transition spd="med">
    <p:cover dir="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3 Marcador de número de diapositiva"/>
          <p:cNvSpPr>
            <a:spLocks noGrp="1"/>
          </p:cNvSpPr>
          <p:nvPr>
            <p:ph type="sldNum" sz="quarter" idx="10"/>
          </p:nvPr>
        </p:nvSpPr>
        <p:spPr>
          <a:noFill/>
        </p:spPr>
        <p:txBody>
          <a:bodyPr/>
          <a:lstStyle/>
          <a:p>
            <a:r>
              <a:rPr lang="es-ES" smtClean="0"/>
              <a:t>Ampliación Redes 1-</a:t>
            </a:r>
            <a:fld id="{4442A7D2-9FBE-495A-8BEA-579425B930B4}" type="slidenum">
              <a:rPr lang="es-ES" smtClean="0"/>
              <a:pPr/>
              <a:t>57</a:t>
            </a:fld>
            <a:endParaRPr lang="es-ES" smtClean="0"/>
          </a:p>
        </p:txBody>
      </p:sp>
      <p:sp>
        <p:nvSpPr>
          <p:cNvPr id="57347" name="Rectangle 2"/>
          <p:cNvSpPr>
            <a:spLocks noGrp="1" noChangeArrowheads="1"/>
          </p:cNvSpPr>
          <p:nvPr>
            <p:ph type="title"/>
          </p:nvPr>
        </p:nvSpPr>
        <p:spPr>
          <a:xfrm>
            <a:off x="685800" y="476250"/>
            <a:ext cx="7772400" cy="1143000"/>
          </a:xfrm>
        </p:spPr>
        <p:txBody>
          <a:bodyPr/>
          <a:lstStyle/>
          <a:p>
            <a:pPr eaLnBrk="1" hangingPunct="1"/>
            <a:r>
              <a:rPr lang="es-ES" smtClean="0"/>
              <a:t>Modo denso y modo disperso</a:t>
            </a:r>
          </a:p>
        </p:txBody>
      </p:sp>
      <p:sp>
        <p:nvSpPr>
          <p:cNvPr id="57348" name="Rectangle 3"/>
          <p:cNvSpPr>
            <a:spLocks noGrp="1" noChangeArrowheads="1"/>
          </p:cNvSpPr>
          <p:nvPr>
            <p:ph type="body" idx="1"/>
          </p:nvPr>
        </p:nvSpPr>
        <p:spPr>
          <a:xfrm>
            <a:off x="685800" y="1847850"/>
            <a:ext cx="7772400" cy="4114800"/>
          </a:xfrm>
        </p:spPr>
        <p:txBody>
          <a:bodyPr/>
          <a:lstStyle/>
          <a:p>
            <a:pPr eaLnBrk="1" hangingPunct="1"/>
            <a:r>
              <a:rPr lang="es-ES" sz="2400" b="1" smtClean="0"/>
              <a:t>Modo denso</a:t>
            </a:r>
            <a:r>
              <a:rPr lang="es-ES" sz="2400" smtClean="0"/>
              <a:t>: inicialmente los datagramas multicast se propagan por toda la red y establecen un árbol óptimo sin bucles (spanning tree); si algún router no está interesado en la emisión solicita cortar su rama del árbol enviando un mensaje ‘prune’ (prune = podar).</a:t>
            </a:r>
          </a:p>
          <a:p>
            <a:pPr eaLnBrk="1" hangingPunct="1"/>
            <a:r>
              <a:rPr lang="es-ES" sz="2400" b="1" smtClean="0"/>
              <a:t>Modo disperso</a:t>
            </a:r>
            <a:r>
              <a:rPr lang="es-ES" sz="2400" smtClean="0"/>
              <a:t>: Se presupone que solo una minoría de los routers están interesados en la emisión por lo que en principio no se le envía a ninguno; si a alguno le interesa lo debe solicitar con un mensaje ‘join’  (unirse, apuntarse).</a:t>
            </a:r>
          </a:p>
        </p:txBody>
      </p:sp>
    </p:spTree>
  </p:cSld>
  <p:clrMapOvr>
    <a:masterClrMapping/>
  </p:clrMapOvr>
  <p:transition spd="med">
    <p:cover dir="ru"/>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3 Marcador de número de diapositiva"/>
          <p:cNvSpPr>
            <a:spLocks noGrp="1"/>
          </p:cNvSpPr>
          <p:nvPr>
            <p:ph type="sldNum" sz="quarter" idx="10"/>
          </p:nvPr>
        </p:nvSpPr>
        <p:spPr>
          <a:noFill/>
        </p:spPr>
        <p:txBody>
          <a:bodyPr/>
          <a:lstStyle/>
          <a:p>
            <a:r>
              <a:rPr lang="es-ES" smtClean="0"/>
              <a:t>Ampliación Redes 1-</a:t>
            </a:r>
            <a:fld id="{688347BB-A1F7-474B-A5CF-946DA8588E8C}" type="slidenum">
              <a:rPr lang="es-ES" smtClean="0"/>
              <a:pPr/>
              <a:t>58</a:t>
            </a:fld>
            <a:endParaRPr lang="es-ES" smtClean="0"/>
          </a:p>
        </p:txBody>
      </p:sp>
      <p:sp>
        <p:nvSpPr>
          <p:cNvPr id="58371" name="Rectangle 2"/>
          <p:cNvSpPr>
            <a:spLocks noGrp="1" noChangeArrowheads="1"/>
          </p:cNvSpPr>
          <p:nvPr>
            <p:ph type="title"/>
          </p:nvPr>
        </p:nvSpPr>
        <p:spPr>
          <a:xfrm>
            <a:off x="685800" y="476250"/>
            <a:ext cx="7772400" cy="762000"/>
          </a:xfrm>
        </p:spPr>
        <p:txBody>
          <a:bodyPr/>
          <a:lstStyle/>
          <a:p>
            <a:pPr eaLnBrk="1" hangingPunct="1"/>
            <a:r>
              <a:rPr lang="es-ES" sz="3600" smtClean="0"/>
              <a:t>Modo denso</a:t>
            </a:r>
          </a:p>
        </p:txBody>
      </p:sp>
      <p:sp>
        <p:nvSpPr>
          <p:cNvPr id="58372" name="Rectangle 3"/>
          <p:cNvSpPr>
            <a:spLocks noGrp="1" noChangeArrowheads="1"/>
          </p:cNvSpPr>
          <p:nvPr>
            <p:ph type="body" idx="1"/>
          </p:nvPr>
        </p:nvSpPr>
        <p:spPr>
          <a:xfrm>
            <a:off x="685800" y="1314450"/>
            <a:ext cx="8134350" cy="4495800"/>
          </a:xfrm>
        </p:spPr>
        <p:txBody>
          <a:bodyPr/>
          <a:lstStyle/>
          <a:p>
            <a:pPr eaLnBrk="1" hangingPunct="1">
              <a:lnSpc>
                <a:spcPct val="90000"/>
              </a:lnSpc>
            </a:pPr>
            <a:r>
              <a:rPr lang="es-ES" sz="2400" smtClean="0"/>
              <a:t>Es el más antiguo y el más sencillo</a:t>
            </a:r>
          </a:p>
          <a:p>
            <a:pPr eaLnBrk="1" hangingPunct="1">
              <a:lnSpc>
                <a:spcPct val="90000"/>
              </a:lnSpc>
            </a:pPr>
            <a:r>
              <a:rPr lang="es-ES" sz="2400" smtClean="0"/>
              <a:t>Se utiliza cuando hay un gran ancho de banda o cuando una mayoría de los routers quieren recibir el grupo multicast</a:t>
            </a:r>
          </a:p>
          <a:p>
            <a:pPr eaLnBrk="1" hangingPunct="1">
              <a:lnSpc>
                <a:spcPct val="90000"/>
              </a:lnSpc>
            </a:pPr>
            <a:r>
              <a:rPr lang="es-ES" sz="2400" smtClean="0"/>
              <a:t>No es eficiente cuando el número de receptores es minoritario</a:t>
            </a:r>
          </a:p>
          <a:p>
            <a:pPr eaLnBrk="1" hangingPunct="1">
              <a:lnSpc>
                <a:spcPct val="90000"/>
              </a:lnSpc>
            </a:pPr>
            <a:r>
              <a:rPr lang="es-ES" sz="2400" smtClean="0"/>
              <a:t>No es escalable.</a:t>
            </a:r>
          </a:p>
          <a:p>
            <a:pPr eaLnBrk="1" hangingPunct="1">
              <a:lnSpc>
                <a:spcPct val="90000"/>
              </a:lnSpc>
            </a:pPr>
            <a:r>
              <a:rPr lang="es-ES" sz="2400" smtClean="0"/>
              <a:t>Protocolos que utilizan el modo denso:</a:t>
            </a:r>
          </a:p>
          <a:p>
            <a:pPr lvl="1" eaLnBrk="1" hangingPunct="1">
              <a:lnSpc>
                <a:spcPct val="90000"/>
              </a:lnSpc>
            </a:pPr>
            <a:r>
              <a:rPr lang="es-ES" sz="2400" smtClean="0"/>
              <a:t>DVMRP (Distance Vector Multicast Routing Protocol). RFC 1075 (11/1988)</a:t>
            </a:r>
          </a:p>
          <a:p>
            <a:pPr lvl="1" eaLnBrk="1" hangingPunct="1">
              <a:lnSpc>
                <a:spcPct val="90000"/>
              </a:lnSpc>
            </a:pPr>
            <a:r>
              <a:rPr lang="es-ES" sz="2400" b="1" smtClean="0"/>
              <a:t>PIM-DM (Protocol Independent Multicast – Dense Mode). RFC 3973 (1/2005)</a:t>
            </a:r>
          </a:p>
          <a:p>
            <a:pPr lvl="1" eaLnBrk="1" hangingPunct="1">
              <a:lnSpc>
                <a:spcPct val="90000"/>
              </a:lnSpc>
            </a:pPr>
            <a:r>
              <a:rPr lang="es-ES" sz="2400" smtClean="0"/>
              <a:t>MOSPF (Multicast OSPF) RFC 1584 (3/1994)</a:t>
            </a:r>
          </a:p>
        </p:txBody>
      </p:sp>
    </p:spTree>
  </p:cSld>
  <p:clrMapOvr>
    <a:masterClrMapping/>
  </p:clrMapOvr>
  <p:transition spd="med">
    <p:cover dir="ru"/>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3 Marcador de número de diapositiva"/>
          <p:cNvSpPr>
            <a:spLocks noGrp="1"/>
          </p:cNvSpPr>
          <p:nvPr>
            <p:ph type="sldNum" sz="quarter" idx="10"/>
          </p:nvPr>
        </p:nvSpPr>
        <p:spPr>
          <a:noFill/>
        </p:spPr>
        <p:txBody>
          <a:bodyPr/>
          <a:lstStyle/>
          <a:p>
            <a:r>
              <a:rPr lang="es-ES" smtClean="0"/>
              <a:t>Ampliación Redes 1-</a:t>
            </a:r>
            <a:fld id="{535A36A2-6565-401F-A494-EBAC7D8F2A32}" type="slidenum">
              <a:rPr lang="es-ES" smtClean="0"/>
              <a:pPr/>
              <a:t>59</a:t>
            </a:fld>
            <a:endParaRPr lang="es-ES" smtClean="0"/>
          </a:p>
        </p:txBody>
      </p:sp>
      <p:sp>
        <p:nvSpPr>
          <p:cNvPr id="59395" name="Rectangle 2"/>
          <p:cNvSpPr>
            <a:spLocks noGrp="1" noChangeArrowheads="1"/>
          </p:cNvSpPr>
          <p:nvPr>
            <p:ph type="title"/>
          </p:nvPr>
        </p:nvSpPr>
        <p:spPr>
          <a:xfrm>
            <a:off x="685800" y="549275"/>
            <a:ext cx="7772400" cy="685800"/>
          </a:xfrm>
        </p:spPr>
        <p:txBody>
          <a:bodyPr/>
          <a:lstStyle/>
          <a:p>
            <a:pPr eaLnBrk="1" hangingPunct="1"/>
            <a:r>
              <a:rPr lang="es-ES" sz="3600" smtClean="0"/>
              <a:t>Modo disperso</a:t>
            </a:r>
          </a:p>
        </p:txBody>
      </p:sp>
      <p:sp>
        <p:nvSpPr>
          <p:cNvPr id="59396" name="Rectangle 3"/>
          <p:cNvSpPr>
            <a:spLocks noGrp="1" noChangeArrowheads="1"/>
          </p:cNvSpPr>
          <p:nvPr>
            <p:ph type="body" idx="1"/>
          </p:nvPr>
        </p:nvSpPr>
        <p:spPr>
          <a:xfrm>
            <a:off x="685800" y="1920875"/>
            <a:ext cx="7772400" cy="4114800"/>
          </a:xfrm>
        </p:spPr>
        <p:txBody>
          <a:bodyPr/>
          <a:lstStyle/>
          <a:p>
            <a:pPr eaLnBrk="1" hangingPunct="1">
              <a:lnSpc>
                <a:spcPct val="90000"/>
              </a:lnSpc>
            </a:pPr>
            <a:r>
              <a:rPr lang="es-ES" sz="2800" smtClean="0"/>
              <a:t>Es preferible al modo denso cuando el número de receptores es minoritario</a:t>
            </a:r>
          </a:p>
          <a:p>
            <a:pPr eaLnBrk="1" hangingPunct="1">
              <a:lnSpc>
                <a:spcPct val="90000"/>
              </a:lnSpc>
            </a:pPr>
            <a:r>
              <a:rPr lang="es-ES" sz="2800" smtClean="0"/>
              <a:t>Es el más utilizado actualmente en Internet, pues es escalable</a:t>
            </a:r>
          </a:p>
          <a:p>
            <a:pPr eaLnBrk="1" hangingPunct="1">
              <a:lnSpc>
                <a:spcPct val="90000"/>
              </a:lnSpc>
            </a:pPr>
            <a:r>
              <a:rPr lang="es-ES" sz="2800" smtClean="0"/>
              <a:t>Protocolos que utilizan el modo disperso:</a:t>
            </a:r>
          </a:p>
          <a:p>
            <a:pPr lvl="1" eaLnBrk="1" hangingPunct="1">
              <a:lnSpc>
                <a:spcPct val="90000"/>
              </a:lnSpc>
            </a:pPr>
            <a:r>
              <a:rPr lang="es-ES" sz="2400" b="1" smtClean="0"/>
              <a:t>PIM-SM v2 (Protocol Independent Multicast – Sparse Mode) RFC 2362 (6/1998)</a:t>
            </a:r>
          </a:p>
          <a:p>
            <a:pPr lvl="1" eaLnBrk="1" hangingPunct="1">
              <a:lnSpc>
                <a:spcPct val="90000"/>
              </a:lnSpc>
            </a:pPr>
            <a:r>
              <a:rPr lang="es-ES" sz="2400" smtClean="0"/>
              <a:t>CBT v2 (Core Based Trees) RFC 2189, 2201 (9/1997)</a:t>
            </a:r>
          </a:p>
          <a:p>
            <a:pPr lvl="1" eaLnBrk="1" hangingPunct="1">
              <a:lnSpc>
                <a:spcPct val="90000"/>
              </a:lnSpc>
            </a:pPr>
            <a:r>
              <a:rPr lang="es-ES" sz="2400" smtClean="0"/>
              <a:t>BGMP (Border Gateway Multicast Protocol) RFC 3913 (9/2004)</a:t>
            </a:r>
          </a:p>
        </p:txBody>
      </p:sp>
    </p:spTree>
  </p:cSld>
  <p:clrMapOvr>
    <a:masterClrMapping/>
  </p:clrMapOvr>
  <p:transition spd="med">
    <p:cover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Marcador de número de diapositiva"/>
          <p:cNvSpPr>
            <a:spLocks noGrp="1"/>
          </p:cNvSpPr>
          <p:nvPr>
            <p:ph type="sldNum" sz="quarter" idx="10"/>
          </p:nvPr>
        </p:nvSpPr>
        <p:spPr>
          <a:noFill/>
        </p:spPr>
        <p:txBody>
          <a:bodyPr/>
          <a:lstStyle/>
          <a:p>
            <a:r>
              <a:rPr lang="es-ES" smtClean="0"/>
              <a:t>Ampliación Redes 1-</a:t>
            </a:r>
            <a:fld id="{67FFE53D-2F82-40CB-AF2E-4A2B9B7D25C7}" type="slidenum">
              <a:rPr lang="es-ES" smtClean="0"/>
              <a:pPr/>
              <a:t>6</a:t>
            </a:fld>
            <a:endParaRPr lang="es-ES" smtClean="0"/>
          </a:p>
        </p:txBody>
      </p:sp>
      <p:sp>
        <p:nvSpPr>
          <p:cNvPr id="7171" name="Line 2"/>
          <p:cNvSpPr>
            <a:spLocks noChangeShapeType="1"/>
          </p:cNvSpPr>
          <p:nvPr/>
        </p:nvSpPr>
        <p:spPr bwMode="auto">
          <a:xfrm rot="5400000">
            <a:off x="4195763" y="3995738"/>
            <a:ext cx="927100" cy="12700"/>
          </a:xfrm>
          <a:prstGeom prst="line">
            <a:avLst/>
          </a:prstGeom>
          <a:noFill/>
          <a:ln w="25400">
            <a:solidFill>
              <a:schemeClr val="accent2"/>
            </a:solidFill>
            <a:round/>
            <a:headEnd/>
            <a:tailEnd/>
          </a:ln>
        </p:spPr>
        <p:txBody>
          <a:bodyPr/>
          <a:lstStyle/>
          <a:p>
            <a:endParaRPr lang="es-ES"/>
          </a:p>
        </p:txBody>
      </p:sp>
      <p:sp>
        <p:nvSpPr>
          <p:cNvPr id="7172" name="Line 3"/>
          <p:cNvSpPr>
            <a:spLocks noChangeShapeType="1"/>
          </p:cNvSpPr>
          <p:nvPr/>
        </p:nvSpPr>
        <p:spPr bwMode="auto">
          <a:xfrm>
            <a:off x="6383338" y="3627438"/>
            <a:ext cx="0" cy="762000"/>
          </a:xfrm>
          <a:prstGeom prst="line">
            <a:avLst/>
          </a:prstGeom>
          <a:noFill/>
          <a:ln w="25400">
            <a:solidFill>
              <a:schemeClr val="accent2"/>
            </a:solidFill>
            <a:round/>
            <a:headEnd/>
            <a:tailEnd/>
          </a:ln>
        </p:spPr>
        <p:txBody>
          <a:bodyPr/>
          <a:lstStyle/>
          <a:p>
            <a:endParaRPr lang="es-ES"/>
          </a:p>
        </p:txBody>
      </p:sp>
      <p:sp>
        <p:nvSpPr>
          <p:cNvPr id="7173" name="Line 4"/>
          <p:cNvSpPr>
            <a:spLocks noChangeShapeType="1"/>
          </p:cNvSpPr>
          <p:nvPr/>
        </p:nvSpPr>
        <p:spPr bwMode="auto">
          <a:xfrm>
            <a:off x="2420938" y="3627438"/>
            <a:ext cx="0" cy="762000"/>
          </a:xfrm>
          <a:prstGeom prst="line">
            <a:avLst/>
          </a:prstGeom>
          <a:noFill/>
          <a:ln w="25400">
            <a:solidFill>
              <a:schemeClr val="accent2"/>
            </a:solidFill>
            <a:round/>
            <a:headEnd/>
            <a:tailEnd/>
          </a:ln>
        </p:spPr>
        <p:txBody>
          <a:bodyPr/>
          <a:lstStyle/>
          <a:p>
            <a:endParaRPr lang="es-ES"/>
          </a:p>
        </p:txBody>
      </p:sp>
      <p:sp>
        <p:nvSpPr>
          <p:cNvPr id="7174" name="Line 5"/>
          <p:cNvSpPr>
            <a:spLocks noChangeShapeType="1"/>
          </p:cNvSpPr>
          <p:nvPr/>
        </p:nvSpPr>
        <p:spPr bwMode="auto">
          <a:xfrm rot="5400000">
            <a:off x="4178300" y="3170238"/>
            <a:ext cx="927100" cy="12700"/>
          </a:xfrm>
          <a:prstGeom prst="line">
            <a:avLst/>
          </a:prstGeom>
          <a:noFill/>
          <a:ln w="25400">
            <a:solidFill>
              <a:schemeClr val="accent2"/>
            </a:solidFill>
            <a:round/>
            <a:headEnd/>
            <a:tailEnd/>
          </a:ln>
        </p:spPr>
        <p:txBody>
          <a:bodyPr/>
          <a:lstStyle/>
          <a:p>
            <a:endParaRPr lang="es-ES"/>
          </a:p>
        </p:txBody>
      </p:sp>
      <p:sp>
        <p:nvSpPr>
          <p:cNvPr id="7175" name="Text Box 6"/>
          <p:cNvSpPr txBox="1">
            <a:spLocks noChangeArrowheads="1"/>
          </p:cNvSpPr>
          <p:nvPr/>
        </p:nvSpPr>
        <p:spPr bwMode="auto">
          <a:xfrm>
            <a:off x="395288" y="333375"/>
            <a:ext cx="8537575" cy="584200"/>
          </a:xfrm>
          <a:prstGeom prst="rect">
            <a:avLst/>
          </a:prstGeom>
          <a:noFill/>
          <a:ln w="9525">
            <a:noFill/>
            <a:miter lim="800000"/>
            <a:headEnd/>
            <a:tailEnd/>
          </a:ln>
        </p:spPr>
        <p:txBody>
          <a:bodyPr>
            <a:spAutoFit/>
          </a:bodyPr>
          <a:lstStyle/>
          <a:p>
            <a:pPr>
              <a:spcBef>
                <a:spcPct val="50000"/>
              </a:spcBef>
            </a:pPr>
            <a:r>
              <a:rPr lang="es-ES_tradnl" sz="3200">
                <a:latin typeface="Arial" charset="0"/>
              </a:rPr>
              <a:t>Multicast en una LAN broadcast conmutada</a:t>
            </a:r>
            <a:endParaRPr lang="es-ES" sz="3200">
              <a:latin typeface="Arial" charset="0"/>
            </a:endParaRPr>
          </a:p>
        </p:txBody>
      </p:sp>
      <p:pic>
        <p:nvPicPr>
          <p:cNvPr id="7176" name="Picture 7"/>
          <p:cNvPicPr>
            <a:picLocks noChangeArrowheads="1"/>
          </p:cNvPicPr>
          <p:nvPr/>
        </p:nvPicPr>
        <p:blipFill>
          <a:blip r:embed="rId3" cstate="print"/>
          <a:srcRect/>
          <a:stretch>
            <a:fillRect/>
          </a:stretch>
        </p:blipFill>
        <p:spPr bwMode="auto">
          <a:xfrm>
            <a:off x="4343400" y="4160838"/>
            <a:ext cx="685800" cy="762000"/>
          </a:xfrm>
          <a:prstGeom prst="rect">
            <a:avLst/>
          </a:prstGeom>
          <a:noFill/>
          <a:ln w="12700">
            <a:noFill/>
            <a:miter lim="800000"/>
            <a:headEnd/>
            <a:tailEnd/>
          </a:ln>
        </p:spPr>
      </p:pic>
      <p:pic>
        <p:nvPicPr>
          <p:cNvPr id="7177" name="Picture 8"/>
          <p:cNvPicPr>
            <a:picLocks noChangeArrowheads="1"/>
          </p:cNvPicPr>
          <p:nvPr/>
        </p:nvPicPr>
        <p:blipFill>
          <a:blip r:embed="rId3" cstate="print"/>
          <a:srcRect/>
          <a:stretch>
            <a:fillRect/>
          </a:stretch>
        </p:blipFill>
        <p:spPr bwMode="auto">
          <a:xfrm>
            <a:off x="6078538" y="4084638"/>
            <a:ext cx="685800" cy="762000"/>
          </a:xfrm>
          <a:prstGeom prst="rect">
            <a:avLst/>
          </a:prstGeom>
          <a:noFill/>
          <a:ln w="12700">
            <a:noFill/>
            <a:miter lim="800000"/>
            <a:headEnd/>
            <a:tailEnd/>
          </a:ln>
        </p:spPr>
      </p:pic>
      <p:pic>
        <p:nvPicPr>
          <p:cNvPr id="7178" name="Picture 9"/>
          <p:cNvPicPr>
            <a:picLocks noChangeArrowheads="1"/>
          </p:cNvPicPr>
          <p:nvPr/>
        </p:nvPicPr>
        <p:blipFill>
          <a:blip r:embed="rId3" cstate="print"/>
          <a:srcRect/>
          <a:stretch>
            <a:fillRect/>
          </a:stretch>
        </p:blipFill>
        <p:spPr bwMode="auto">
          <a:xfrm>
            <a:off x="2116138" y="4160838"/>
            <a:ext cx="685800" cy="762000"/>
          </a:xfrm>
          <a:prstGeom prst="rect">
            <a:avLst/>
          </a:prstGeom>
          <a:noFill/>
          <a:ln w="12700">
            <a:noFill/>
            <a:miter lim="800000"/>
            <a:headEnd/>
            <a:tailEnd/>
          </a:ln>
        </p:spPr>
      </p:pic>
      <p:sp>
        <p:nvSpPr>
          <p:cNvPr id="7179" name="Text Box 10"/>
          <p:cNvSpPr txBox="1">
            <a:spLocks noChangeArrowheads="1"/>
          </p:cNvSpPr>
          <p:nvPr/>
        </p:nvSpPr>
        <p:spPr bwMode="auto">
          <a:xfrm>
            <a:off x="4179888" y="4891088"/>
            <a:ext cx="679450" cy="336550"/>
          </a:xfrm>
          <a:prstGeom prst="rect">
            <a:avLst/>
          </a:prstGeom>
          <a:noFill/>
          <a:ln w="9525">
            <a:noFill/>
            <a:miter lim="800000"/>
            <a:headEnd/>
            <a:tailEnd/>
          </a:ln>
        </p:spPr>
        <p:txBody>
          <a:bodyPr wrap="none">
            <a:spAutoFit/>
          </a:bodyPr>
          <a:lstStyle/>
          <a:p>
            <a:r>
              <a:rPr lang="es-ES_tradnl" sz="1600" b="1">
                <a:latin typeface="Arial" charset="0"/>
              </a:rPr>
              <a:t>Rosa</a:t>
            </a:r>
            <a:endParaRPr lang="es-ES" sz="1600" b="1">
              <a:latin typeface="Arial" charset="0"/>
            </a:endParaRPr>
          </a:p>
        </p:txBody>
      </p:sp>
      <p:sp>
        <p:nvSpPr>
          <p:cNvPr id="7180" name="Text Box 11"/>
          <p:cNvSpPr txBox="1">
            <a:spLocks noChangeArrowheads="1"/>
          </p:cNvSpPr>
          <p:nvPr/>
        </p:nvSpPr>
        <p:spPr bwMode="auto">
          <a:xfrm>
            <a:off x="2116138" y="4891088"/>
            <a:ext cx="657225" cy="336550"/>
          </a:xfrm>
          <a:prstGeom prst="rect">
            <a:avLst/>
          </a:prstGeom>
          <a:noFill/>
          <a:ln w="9525">
            <a:noFill/>
            <a:miter lim="800000"/>
            <a:headEnd/>
            <a:tailEnd/>
          </a:ln>
        </p:spPr>
        <p:txBody>
          <a:bodyPr wrap="none">
            <a:spAutoFit/>
          </a:bodyPr>
          <a:lstStyle/>
          <a:p>
            <a:r>
              <a:rPr lang="es-ES_tradnl" sz="1600" b="1">
                <a:latin typeface="Arial" charset="0"/>
              </a:rPr>
              <a:t>Juan</a:t>
            </a:r>
            <a:endParaRPr lang="es-ES" sz="1600" b="1">
              <a:latin typeface="Arial" charset="0"/>
            </a:endParaRPr>
          </a:p>
        </p:txBody>
      </p:sp>
      <p:sp>
        <p:nvSpPr>
          <p:cNvPr id="7181" name="Text Box 12"/>
          <p:cNvSpPr txBox="1">
            <a:spLocks noChangeArrowheads="1"/>
          </p:cNvSpPr>
          <p:nvPr/>
        </p:nvSpPr>
        <p:spPr bwMode="auto">
          <a:xfrm>
            <a:off x="6154738" y="4891088"/>
            <a:ext cx="601662" cy="336550"/>
          </a:xfrm>
          <a:prstGeom prst="rect">
            <a:avLst/>
          </a:prstGeom>
          <a:noFill/>
          <a:ln w="9525">
            <a:noFill/>
            <a:miter lim="800000"/>
            <a:headEnd/>
            <a:tailEnd/>
          </a:ln>
        </p:spPr>
        <p:txBody>
          <a:bodyPr wrap="none">
            <a:spAutoFit/>
          </a:bodyPr>
          <a:lstStyle/>
          <a:p>
            <a:r>
              <a:rPr lang="es-ES_tradnl" sz="1600" b="1">
                <a:latin typeface="Arial" charset="0"/>
              </a:rPr>
              <a:t>Luis</a:t>
            </a:r>
            <a:endParaRPr lang="es-ES" sz="1600" b="1">
              <a:latin typeface="Arial" charset="0"/>
            </a:endParaRPr>
          </a:p>
        </p:txBody>
      </p:sp>
      <p:grpSp>
        <p:nvGrpSpPr>
          <p:cNvPr id="2" name="Group 13"/>
          <p:cNvGrpSpPr>
            <a:grpSpLocks/>
          </p:cNvGrpSpPr>
          <p:nvPr/>
        </p:nvGrpSpPr>
        <p:grpSpPr bwMode="auto">
          <a:xfrm>
            <a:off x="3200400" y="2060575"/>
            <a:ext cx="1295400" cy="581025"/>
            <a:chOff x="1728" y="1584"/>
            <a:chExt cx="816" cy="366"/>
          </a:xfrm>
        </p:grpSpPr>
        <p:sp>
          <p:nvSpPr>
            <p:cNvPr id="7225" name="Line 14"/>
            <p:cNvSpPr>
              <a:spLocks noChangeShapeType="1"/>
            </p:cNvSpPr>
            <p:nvPr/>
          </p:nvSpPr>
          <p:spPr bwMode="auto">
            <a:xfrm>
              <a:off x="2064" y="1776"/>
              <a:ext cx="480" cy="0"/>
            </a:xfrm>
            <a:prstGeom prst="line">
              <a:avLst/>
            </a:prstGeom>
            <a:noFill/>
            <a:ln w="9525">
              <a:solidFill>
                <a:schemeClr val="tx1"/>
              </a:solidFill>
              <a:round/>
              <a:headEnd/>
              <a:tailEnd/>
            </a:ln>
          </p:spPr>
          <p:txBody>
            <a:bodyPr/>
            <a:lstStyle/>
            <a:p>
              <a:endParaRPr lang="es-ES"/>
            </a:p>
          </p:txBody>
        </p:sp>
        <p:pic>
          <p:nvPicPr>
            <p:cNvPr id="7226" name="Picture 15"/>
            <p:cNvPicPr>
              <a:picLocks noChangeArrowheads="1"/>
            </p:cNvPicPr>
            <p:nvPr/>
          </p:nvPicPr>
          <p:blipFill>
            <a:blip r:embed="rId4" cstate="print"/>
            <a:srcRect/>
            <a:stretch>
              <a:fillRect/>
            </a:stretch>
          </p:blipFill>
          <p:spPr bwMode="auto">
            <a:xfrm>
              <a:off x="1728" y="1584"/>
              <a:ext cx="506" cy="366"/>
            </a:xfrm>
            <a:prstGeom prst="rect">
              <a:avLst/>
            </a:prstGeom>
            <a:noFill/>
            <a:ln w="12700">
              <a:noFill/>
              <a:miter lim="800000"/>
              <a:headEnd/>
              <a:tailEnd/>
            </a:ln>
          </p:spPr>
        </p:pic>
      </p:grpSp>
      <p:pic>
        <p:nvPicPr>
          <p:cNvPr id="790544" name="Picture 16" descr="Woman"/>
          <p:cNvPicPr>
            <a:picLocks noChangeAspect="1" noChangeArrowheads="1"/>
          </p:cNvPicPr>
          <p:nvPr/>
        </p:nvPicPr>
        <p:blipFill>
          <a:blip r:embed="rId5" cstate="print"/>
          <a:srcRect/>
          <a:stretch>
            <a:fillRect/>
          </a:stretch>
        </p:blipFill>
        <p:spPr bwMode="auto">
          <a:xfrm>
            <a:off x="2125663" y="1412875"/>
            <a:ext cx="477837" cy="1676400"/>
          </a:xfrm>
          <a:prstGeom prst="rect">
            <a:avLst/>
          </a:prstGeom>
          <a:noFill/>
          <a:ln w="9525">
            <a:noFill/>
            <a:miter lim="800000"/>
            <a:headEnd/>
            <a:tailEnd/>
          </a:ln>
        </p:spPr>
      </p:pic>
      <p:pic>
        <p:nvPicPr>
          <p:cNvPr id="7184" name="Picture 17"/>
          <p:cNvPicPr>
            <a:picLocks noChangeArrowheads="1"/>
          </p:cNvPicPr>
          <p:nvPr/>
        </p:nvPicPr>
        <p:blipFill>
          <a:blip r:embed="rId6" cstate="print"/>
          <a:srcRect/>
          <a:stretch>
            <a:fillRect/>
          </a:stretch>
        </p:blipFill>
        <p:spPr bwMode="auto">
          <a:xfrm>
            <a:off x="4346575" y="1951038"/>
            <a:ext cx="682625" cy="952500"/>
          </a:xfrm>
          <a:prstGeom prst="rect">
            <a:avLst/>
          </a:prstGeom>
          <a:noFill/>
          <a:ln w="12700">
            <a:noFill/>
            <a:miter lim="800000"/>
            <a:headEnd/>
            <a:tailEnd/>
          </a:ln>
        </p:spPr>
      </p:pic>
      <p:pic>
        <p:nvPicPr>
          <p:cNvPr id="790546" name="Picture 18" descr="Woman"/>
          <p:cNvPicPr>
            <a:picLocks noChangeAspect="1" noChangeArrowheads="1"/>
          </p:cNvPicPr>
          <p:nvPr/>
        </p:nvPicPr>
        <p:blipFill>
          <a:blip r:embed="rId5" cstate="print"/>
          <a:srcRect/>
          <a:stretch>
            <a:fillRect/>
          </a:stretch>
        </p:blipFill>
        <p:spPr bwMode="auto">
          <a:xfrm>
            <a:off x="2409825" y="4237038"/>
            <a:ext cx="87313" cy="304800"/>
          </a:xfrm>
          <a:prstGeom prst="rect">
            <a:avLst/>
          </a:prstGeom>
          <a:noFill/>
          <a:ln w="9525">
            <a:noFill/>
            <a:miter lim="800000"/>
            <a:headEnd/>
            <a:tailEnd/>
          </a:ln>
        </p:spPr>
      </p:pic>
      <p:pic>
        <p:nvPicPr>
          <p:cNvPr id="790547" name="Picture 19" descr="Woman"/>
          <p:cNvPicPr>
            <a:picLocks noChangeAspect="1" noChangeArrowheads="1"/>
          </p:cNvPicPr>
          <p:nvPr/>
        </p:nvPicPr>
        <p:blipFill>
          <a:blip r:embed="rId5" cstate="print"/>
          <a:srcRect/>
          <a:stretch>
            <a:fillRect/>
          </a:stretch>
        </p:blipFill>
        <p:spPr bwMode="auto">
          <a:xfrm>
            <a:off x="4637088" y="4237038"/>
            <a:ext cx="87312" cy="304800"/>
          </a:xfrm>
          <a:prstGeom prst="rect">
            <a:avLst/>
          </a:prstGeom>
          <a:noFill/>
          <a:ln w="9525">
            <a:noFill/>
            <a:miter lim="800000"/>
            <a:headEnd/>
            <a:tailEnd/>
          </a:ln>
        </p:spPr>
      </p:pic>
      <p:sp>
        <p:nvSpPr>
          <p:cNvPr id="7187" name="Line 20"/>
          <p:cNvSpPr>
            <a:spLocks noChangeShapeType="1"/>
          </p:cNvSpPr>
          <p:nvPr/>
        </p:nvSpPr>
        <p:spPr bwMode="auto">
          <a:xfrm rot="5400000">
            <a:off x="4410869" y="1654969"/>
            <a:ext cx="0" cy="3944938"/>
          </a:xfrm>
          <a:prstGeom prst="line">
            <a:avLst/>
          </a:prstGeom>
          <a:noFill/>
          <a:ln w="25400">
            <a:solidFill>
              <a:schemeClr val="accent2"/>
            </a:solidFill>
            <a:round/>
            <a:headEnd/>
            <a:tailEnd/>
          </a:ln>
        </p:spPr>
        <p:txBody>
          <a:bodyPr/>
          <a:lstStyle/>
          <a:p>
            <a:endParaRPr lang="es-ES"/>
          </a:p>
        </p:txBody>
      </p:sp>
      <p:sp>
        <p:nvSpPr>
          <p:cNvPr id="7188" name="Text Box 21"/>
          <p:cNvSpPr txBox="1">
            <a:spLocks noChangeArrowheads="1"/>
          </p:cNvSpPr>
          <p:nvPr/>
        </p:nvSpPr>
        <p:spPr bwMode="auto">
          <a:xfrm>
            <a:off x="1752600" y="5303838"/>
            <a:ext cx="1604963" cy="304800"/>
          </a:xfrm>
          <a:prstGeom prst="rect">
            <a:avLst/>
          </a:prstGeom>
          <a:noFill/>
          <a:ln w="9525">
            <a:noFill/>
            <a:miter lim="800000"/>
            <a:headEnd/>
            <a:tailEnd/>
          </a:ln>
        </p:spPr>
        <p:txBody>
          <a:bodyPr wrap="none">
            <a:spAutoFit/>
          </a:bodyPr>
          <a:lstStyle/>
          <a:p>
            <a:r>
              <a:rPr lang="es-ES" sz="1400" b="1">
                <a:latin typeface="Arial" charset="0"/>
              </a:rPr>
              <a:t>0000.E85A.CA6D</a:t>
            </a:r>
          </a:p>
        </p:txBody>
      </p:sp>
      <p:sp>
        <p:nvSpPr>
          <p:cNvPr id="7189" name="Text Box 22"/>
          <p:cNvSpPr txBox="1">
            <a:spLocks noChangeArrowheads="1"/>
          </p:cNvSpPr>
          <p:nvPr/>
        </p:nvSpPr>
        <p:spPr bwMode="auto">
          <a:xfrm>
            <a:off x="3886200" y="5303838"/>
            <a:ext cx="1524000" cy="304800"/>
          </a:xfrm>
          <a:prstGeom prst="rect">
            <a:avLst/>
          </a:prstGeom>
          <a:noFill/>
          <a:ln w="9525">
            <a:noFill/>
            <a:miter lim="800000"/>
            <a:headEnd/>
            <a:tailEnd/>
          </a:ln>
        </p:spPr>
        <p:txBody>
          <a:bodyPr wrap="none">
            <a:spAutoFit/>
          </a:bodyPr>
          <a:lstStyle/>
          <a:p>
            <a:r>
              <a:rPr lang="es-ES" sz="1400" b="1">
                <a:latin typeface="Arial" charset="0"/>
              </a:rPr>
              <a:t>0001.02CD.8397</a:t>
            </a:r>
          </a:p>
        </p:txBody>
      </p:sp>
      <p:sp>
        <p:nvSpPr>
          <p:cNvPr id="7190" name="Text Box 23"/>
          <p:cNvSpPr txBox="1">
            <a:spLocks noChangeArrowheads="1"/>
          </p:cNvSpPr>
          <p:nvPr/>
        </p:nvSpPr>
        <p:spPr bwMode="auto">
          <a:xfrm>
            <a:off x="5637213" y="5303838"/>
            <a:ext cx="1584325" cy="304800"/>
          </a:xfrm>
          <a:prstGeom prst="rect">
            <a:avLst/>
          </a:prstGeom>
          <a:noFill/>
          <a:ln w="9525">
            <a:noFill/>
            <a:miter lim="800000"/>
            <a:headEnd/>
            <a:tailEnd/>
          </a:ln>
        </p:spPr>
        <p:txBody>
          <a:bodyPr wrap="none">
            <a:spAutoFit/>
          </a:bodyPr>
          <a:lstStyle/>
          <a:p>
            <a:r>
              <a:rPr lang="es-ES" sz="1400" b="1">
                <a:latin typeface="Arial" charset="0"/>
              </a:rPr>
              <a:t>0001.02CC.4DD5</a:t>
            </a:r>
          </a:p>
        </p:txBody>
      </p:sp>
      <p:grpSp>
        <p:nvGrpSpPr>
          <p:cNvPr id="3" name="Group 24"/>
          <p:cNvGrpSpPr>
            <a:grpSpLocks/>
          </p:cNvGrpSpPr>
          <p:nvPr/>
        </p:nvGrpSpPr>
        <p:grpSpPr bwMode="auto">
          <a:xfrm>
            <a:off x="4645025" y="2560638"/>
            <a:ext cx="3240088" cy="698500"/>
            <a:chOff x="2595" y="1824"/>
            <a:chExt cx="2041" cy="440"/>
          </a:xfrm>
        </p:grpSpPr>
        <p:grpSp>
          <p:nvGrpSpPr>
            <p:cNvPr id="7219" name="Group 25"/>
            <p:cNvGrpSpPr>
              <a:grpSpLocks/>
            </p:cNvGrpSpPr>
            <p:nvPr/>
          </p:nvGrpSpPr>
          <p:grpSpPr bwMode="auto">
            <a:xfrm>
              <a:off x="2595" y="2064"/>
              <a:ext cx="237" cy="200"/>
              <a:chOff x="2736" y="2064"/>
              <a:chExt cx="237" cy="200"/>
            </a:xfrm>
          </p:grpSpPr>
          <p:sp>
            <p:nvSpPr>
              <p:cNvPr id="7222" name="Rectangle 26"/>
              <p:cNvSpPr>
                <a:spLocks noChangeArrowheads="1"/>
              </p:cNvSpPr>
              <p:nvPr/>
            </p:nvSpPr>
            <p:spPr bwMode="auto">
              <a:xfrm>
                <a:off x="2781" y="2102"/>
                <a:ext cx="192" cy="96"/>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7223" name="Text Box 27"/>
              <p:cNvSpPr txBox="1">
                <a:spLocks noChangeArrowheads="1"/>
              </p:cNvSpPr>
              <p:nvPr/>
            </p:nvSpPr>
            <p:spPr bwMode="auto">
              <a:xfrm>
                <a:off x="2736"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24" name="Line 28"/>
              <p:cNvSpPr>
                <a:spLocks noChangeShapeType="1"/>
              </p:cNvSpPr>
              <p:nvPr/>
            </p:nvSpPr>
            <p:spPr bwMode="auto">
              <a:xfrm rot="5400000">
                <a:off x="2854" y="2240"/>
                <a:ext cx="48" cy="0"/>
              </a:xfrm>
              <a:prstGeom prst="line">
                <a:avLst/>
              </a:prstGeom>
              <a:noFill/>
              <a:ln w="9525">
                <a:solidFill>
                  <a:schemeClr val="tx1"/>
                </a:solidFill>
                <a:round/>
                <a:headEnd/>
                <a:tailEnd type="triangle" w="med" len="med"/>
              </a:ln>
            </p:spPr>
            <p:txBody>
              <a:bodyPr/>
              <a:lstStyle/>
              <a:p>
                <a:endParaRPr lang="es-ES"/>
              </a:p>
            </p:txBody>
          </p:sp>
        </p:grpSp>
        <p:sp>
          <p:nvSpPr>
            <p:cNvPr id="7220" name="Line 29"/>
            <p:cNvSpPr>
              <a:spLocks noChangeShapeType="1"/>
            </p:cNvSpPr>
            <p:nvPr/>
          </p:nvSpPr>
          <p:spPr bwMode="auto">
            <a:xfrm flipH="1">
              <a:off x="2880" y="1920"/>
              <a:ext cx="480" cy="192"/>
            </a:xfrm>
            <a:prstGeom prst="line">
              <a:avLst/>
            </a:prstGeom>
            <a:noFill/>
            <a:ln w="9525">
              <a:solidFill>
                <a:schemeClr val="tx1"/>
              </a:solidFill>
              <a:round/>
              <a:headEnd/>
              <a:tailEnd type="triangle" w="med" len="med"/>
            </a:ln>
          </p:spPr>
          <p:txBody>
            <a:bodyPr/>
            <a:lstStyle/>
            <a:p>
              <a:endParaRPr lang="es-ES"/>
            </a:p>
          </p:txBody>
        </p:sp>
        <p:sp>
          <p:nvSpPr>
            <p:cNvPr id="7221" name="Text Box 30"/>
            <p:cNvSpPr txBox="1">
              <a:spLocks noChangeArrowheads="1"/>
            </p:cNvSpPr>
            <p:nvPr/>
          </p:nvSpPr>
          <p:spPr bwMode="auto">
            <a:xfrm>
              <a:off x="3378" y="1824"/>
              <a:ext cx="1258" cy="326"/>
            </a:xfrm>
            <a:prstGeom prst="rect">
              <a:avLst/>
            </a:prstGeom>
            <a:noFill/>
            <a:ln w="9525">
              <a:noFill/>
              <a:miter lim="800000"/>
              <a:headEnd/>
              <a:tailEnd/>
            </a:ln>
          </p:spPr>
          <p:txBody>
            <a:bodyPr wrap="none">
              <a:spAutoFit/>
            </a:bodyPr>
            <a:lstStyle/>
            <a:p>
              <a:pPr algn="ctr"/>
              <a:r>
                <a:rPr lang="es-ES" sz="1400" b="1">
                  <a:latin typeface="Arial" charset="0"/>
                </a:rPr>
                <a:t>D.O.: 0000.102C.D832</a:t>
              </a:r>
            </a:p>
            <a:p>
              <a:pPr algn="ctr"/>
              <a:r>
                <a:rPr lang="es-ES" sz="1400" b="1">
                  <a:latin typeface="Arial" charset="0"/>
                </a:rPr>
                <a:t>D.D.: 0100.5E00.0001</a:t>
              </a:r>
            </a:p>
          </p:txBody>
        </p:sp>
      </p:grpSp>
      <p:sp>
        <p:nvSpPr>
          <p:cNvPr id="7192" name="Text Box 31"/>
          <p:cNvSpPr txBox="1">
            <a:spLocks noChangeArrowheads="1"/>
          </p:cNvSpPr>
          <p:nvPr/>
        </p:nvSpPr>
        <p:spPr bwMode="auto">
          <a:xfrm>
            <a:off x="4030663" y="1570038"/>
            <a:ext cx="1524000" cy="304800"/>
          </a:xfrm>
          <a:prstGeom prst="rect">
            <a:avLst/>
          </a:prstGeom>
          <a:noFill/>
          <a:ln w="9525">
            <a:noFill/>
            <a:miter lim="800000"/>
            <a:headEnd/>
            <a:tailEnd/>
          </a:ln>
        </p:spPr>
        <p:txBody>
          <a:bodyPr wrap="none">
            <a:spAutoFit/>
          </a:bodyPr>
          <a:lstStyle/>
          <a:p>
            <a:r>
              <a:rPr lang="es-ES" sz="1400" b="1">
                <a:latin typeface="Arial" charset="0"/>
              </a:rPr>
              <a:t>0000.102C.D832</a:t>
            </a:r>
          </a:p>
        </p:txBody>
      </p:sp>
      <p:sp>
        <p:nvSpPr>
          <p:cNvPr id="790560" name="Text Box 32"/>
          <p:cNvSpPr txBox="1">
            <a:spLocks noChangeArrowheads="1"/>
          </p:cNvSpPr>
          <p:nvPr/>
        </p:nvSpPr>
        <p:spPr bwMode="auto">
          <a:xfrm>
            <a:off x="5424488" y="1951038"/>
            <a:ext cx="2881312" cy="304800"/>
          </a:xfrm>
          <a:prstGeom prst="rect">
            <a:avLst/>
          </a:prstGeom>
          <a:noFill/>
          <a:ln w="9525">
            <a:noFill/>
            <a:miter lim="800000"/>
            <a:headEnd/>
            <a:tailEnd/>
          </a:ln>
        </p:spPr>
        <p:txBody>
          <a:bodyPr wrap="none">
            <a:spAutoFit/>
          </a:bodyPr>
          <a:lstStyle/>
          <a:p>
            <a:r>
              <a:rPr lang="es-ES" sz="1400" b="1">
                <a:latin typeface="Arial" charset="0"/>
              </a:rPr>
              <a:t>Grupo Multicast 0100.5E00.0001</a:t>
            </a:r>
          </a:p>
        </p:txBody>
      </p:sp>
      <p:sp>
        <p:nvSpPr>
          <p:cNvPr id="790561" name="Text Box 33"/>
          <p:cNvSpPr txBox="1">
            <a:spLocks noChangeArrowheads="1"/>
          </p:cNvSpPr>
          <p:nvPr/>
        </p:nvSpPr>
        <p:spPr bwMode="auto">
          <a:xfrm>
            <a:off x="1766888" y="6065838"/>
            <a:ext cx="1484312" cy="304800"/>
          </a:xfrm>
          <a:prstGeom prst="rect">
            <a:avLst/>
          </a:prstGeom>
          <a:noFill/>
          <a:ln w="9525">
            <a:noFill/>
            <a:miter lim="800000"/>
            <a:headEnd/>
            <a:tailEnd/>
          </a:ln>
        </p:spPr>
        <p:txBody>
          <a:bodyPr wrap="none">
            <a:spAutoFit/>
          </a:bodyPr>
          <a:lstStyle/>
          <a:p>
            <a:r>
              <a:rPr lang="es-ES" sz="1400" b="1">
                <a:latin typeface="Arial" charset="0"/>
              </a:rPr>
              <a:t>0100.5E00.0001</a:t>
            </a:r>
          </a:p>
        </p:txBody>
      </p:sp>
      <p:sp>
        <p:nvSpPr>
          <p:cNvPr id="790562" name="Text Box 34"/>
          <p:cNvSpPr txBox="1">
            <a:spLocks noChangeArrowheads="1"/>
          </p:cNvSpPr>
          <p:nvPr/>
        </p:nvSpPr>
        <p:spPr bwMode="auto">
          <a:xfrm>
            <a:off x="3925888" y="6065838"/>
            <a:ext cx="1484312" cy="304800"/>
          </a:xfrm>
          <a:prstGeom prst="rect">
            <a:avLst/>
          </a:prstGeom>
          <a:noFill/>
          <a:ln w="9525">
            <a:noFill/>
            <a:miter lim="800000"/>
            <a:headEnd/>
            <a:tailEnd/>
          </a:ln>
        </p:spPr>
        <p:txBody>
          <a:bodyPr wrap="none">
            <a:spAutoFit/>
          </a:bodyPr>
          <a:lstStyle/>
          <a:p>
            <a:r>
              <a:rPr lang="es-ES" sz="1400" b="1">
                <a:latin typeface="Arial" charset="0"/>
              </a:rPr>
              <a:t>0100.5E00.0001</a:t>
            </a:r>
          </a:p>
        </p:txBody>
      </p:sp>
      <p:pic>
        <p:nvPicPr>
          <p:cNvPr id="7196" name="Picture 35"/>
          <p:cNvPicPr>
            <a:picLocks noChangeArrowheads="1"/>
          </p:cNvPicPr>
          <p:nvPr/>
        </p:nvPicPr>
        <p:blipFill>
          <a:blip r:embed="rId7" cstate="print"/>
          <a:srcRect/>
          <a:stretch>
            <a:fillRect/>
          </a:stretch>
        </p:blipFill>
        <p:spPr bwMode="auto">
          <a:xfrm>
            <a:off x="4106863" y="3322638"/>
            <a:ext cx="1066800" cy="457200"/>
          </a:xfrm>
          <a:prstGeom prst="rect">
            <a:avLst/>
          </a:prstGeom>
          <a:noFill/>
          <a:ln w="12700">
            <a:noFill/>
            <a:miter lim="800000"/>
            <a:headEnd/>
            <a:tailEnd/>
          </a:ln>
        </p:spPr>
      </p:pic>
      <p:grpSp>
        <p:nvGrpSpPr>
          <p:cNvPr id="5" name="Group 36"/>
          <p:cNvGrpSpPr>
            <a:grpSpLocks/>
          </p:cNvGrpSpPr>
          <p:nvPr/>
        </p:nvGrpSpPr>
        <p:grpSpPr bwMode="auto">
          <a:xfrm>
            <a:off x="1981200" y="3627438"/>
            <a:ext cx="4321175" cy="469900"/>
            <a:chOff x="1200" y="2496"/>
            <a:chExt cx="2722" cy="296"/>
          </a:xfrm>
        </p:grpSpPr>
        <p:grpSp>
          <p:nvGrpSpPr>
            <p:cNvPr id="7207" name="Group 37"/>
            <p:cNvGrpSpPr>
              <a:grpSpLocks/>
            </p:cNvGrpSpPr>
            <p:nvPr/>
          </p:nvGrpSpPr>
          <p:grpSpPr bwMode="auto">
            <a:xfrm>
              <a:off x="1200" y="2536"/>
              <a:ext cx="237" cy="200"/>
              <a:chOff x="2736" y="2064"/>
              <a:chExt cx="237" cy="200"/>
            </a:xfrm>
          </p:grpSpPr>
          <p:sp>
            <p:nvSpPr>
              <p:cNvPr id="7216" name="Rectangle 38"/>
              <p:cNvSpPr>
                <a:spLocks noChangeArrowheads="1"/>
              </p:cNvSpPr>
              <p:nvPr/>
            </p:nvSpPr>
            <p:spPr bwMode="auto">
              <a:xfrm>
                <a:off x="2781" y="2102"/>
                <a:ext cx="192" cy="96"/>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7217" name="Text Box 39"/>
              <p:cNvSpPr txBox="1">
                <a:spLocks noChangeArrowheads="1"/>
              </p:cNvSpPr>
              <p:nvPr/>
            </p:nvSpPr>
            <p:spPr bwMode="auto">
              <a:xfrm>
                <a:off x="2736"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18" name="Line 40"/>
              <p:cNvSpPr>
                <a:spLocks noChangeShapeType="1"/>
              </p:cNvSpPr>
              <p:nvPr/>
            </p:nvSpPr>
            <p:spPr bwMode="auto">
              <a:xfrm rot="5400000">
                <a:off x="2854"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7208" name="Group 41"/>
            <p:cNvGrpSpPr>
              <a:grpSpLocks/>
            </p:cNvGrpSpPr>
            <p:nvPr/>
          </p:nvGrpSpPr>
          <p:grpSpPr bwMode="auto">
            <a:xfrm>
              <a:off x="2595" y="2592"/>
              <a:ext cx="237" cy="200"/>
              <a:chOff x="2736" y="2064"/>
              <a:chExt cx="237" cy="200"/>
            </a:xfrm>
          </p:grpSpPr>
          <p:sp>
            <p:nvSpPr>
              <p:cNvPr id="7213" name="Rectangle 42"/>
              <p:cNvSpPr>
                <a:spLocks noChangeArrowheads="1"/>
              </p:cNvSpPr>
              <p:nvPr/>
            </p:nvSpPr>
            <p:spPr bwMode="auto">
              <a:xfrm>
                <a:off x="2781" y="2102"/>
                <a:ext cx="192" cy="96"/>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7214" name="Text Box 43"/>
              <p:cNvSpPr txBox="1">
                <a:spLocks noChangeArrowheads="1"/>
              </p:cNvSpPr>
              <p:nvPr/>
            </p:nvSpPr>
            <p:spPr bwMode="auto">
              <a:xfrm>
                <a:off x="2736"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15" name="Line 44"/>
              <p:cNvSpPr>
                <a:spLocks noChangeShapeType="1"/>
              </p:cNvSpPr>
              <p:nvPr/>
            </p:nvSpPr>
            <p:spPr bwMode="auto">
              <a:xfrm rot="5400000">
                <a:off x="2854"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7209" name="Group 45"/>
            <p:cNvGrpSpPr>
              <a:grpSpLocks/>
            </p:cNvGrpSpPr>
            <p:nvPr/>
          </p:nvGrpSpPr>
          <p:grpSpPr bwMode="auto">
            <a:xfrm>
              <a:off x="3685" y="2496"/>
              <a:ext cx="237" cy="200"/>
              <a:chOff x="2736" y="2064"/>
              <a:chExt cx="237" cy="200"/>
            </a:xfrm>
          </p:grpSpPr>
          <p:sp>
            <p:nvSpPr>
              <p:cNvPr id="7210" name="Rectangle 46"/>
              <p:cNvSpPr>
                <a:spLocks noChangeArrowheads="1"/>
              </p:cNvSpPr>
              <p:nvPr/>
            </p:nvSpPr>
            <p:spPr bwMode="auto">
              <a:xfrm>
                <a:off x="2781" y="2102"/>
                <a:ext cx="192" cy="96"/>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7211" name="Text Box 47"/>
              <p:cNvSpPr txBox="1">
                <a:spLocks noChangeArrowheads="1"/>
              </p:cNvSpPr>
              <p:nvPr/>
            </p:nvSpPr>
            <p:spPr bwMode="auto">
              <a:xfrm>
                <a:off x="2736"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12" name="Line 48"/>
              <p:cNvSpPr>
                <a:spLocks noChangeShapeType="1"/>
              </p:cNvSpPr>
              <p:nvPr/>
            </p:nvSpPr>
            <p:spPr bwMode="auto">
              <a:xfrm rot="5400000">
                <a:off x="2854" y="2240"/>
                <a:ext cx="48" cy="0"/>
              </a:xfrm>
              <a:prstGeom prst="line">
                <a:avLst/>
              </a:prstGeom>
              <a:noFill/>
              <a:ln w="9525">
                <a:solidFill>
                  <a:schemeClr val="tx1"/>
                </a:solidFill>
                <a:round/>
                <a:headEnd/>
                <a:tailEnd type="triangle" w="med" len="med"/>
              </a:ln>
            </p:spPr>
            <p:txBody>
              <a:bodyPr/>
              <a:lstStyle/>
              <a:p>
                <a:endParaRPr lang="es-ES"/>
              </a:p>
            </p:txBody>
          </p:sp>
        </p:grpSp>
      </p:grpSp>
      <p:sp>
        <p:nvSpPr>
          <p:cNvPr id="7198" name="Text Box 50"/>
          <p:cNvSpPr txBox="1">
            <a:spLocks noChangeArrowheads="1"/>
          </p:cNvSpPr>
          <p:nvPr/>
        </p:nvSpPr>
        <p:spPr bwMode="auto">
          <a:xfrm>
            <a:off x="228600" y="5380038"/>
            <a:ext cx="1295400" cy="942975"/>
          </a:xfrm>
          <a:prstGeom prst="rect">
            <a:avLst/>
          </a:prstGeom>
          <a:noFill/>
          <a:ln w="9525">
            <a:noFill/>
            <a:miter lim="800000"/>
            <a:headEnd/>
            <a:tailEnd/>
          </a:ln>
        </p:spPr>
        <p:txBody>
          <a:bodyPr>
            <a:spAutoFit/>
          </a:bodyPr>
          <a:lstStyle/>
          <a:p>
            <a:pPr algn="ctr"/>
            <a:r>
              <a:rPr lang="es-ES" sz="1400" b="1">
                <a:latin typeface="Arial" charset="0"/>
              </a:rPr>
              <a:t>Direcciones capturadas por la tarjeta de red</a:t>
            </a:r>
          </a:p>
        </p:txBody>
      </p:sp>
      <p:sp>
        <p:nvSpPr>
          <p:cNvPr id="7199" name="AutoShape 51"/>
          <p:cNvSpPr>
            <a:spLocks/>
          </p:cNvSpPr>
          <p:nvPr/>
        </p:nvSpPr>
        <p:spPr bwMode="auto">
          <a:xfrm>
            <a:off x="1676400" y="5303838"/>
            <a:ext cx="76200" cy="1066800"/>
          </a:xfrm>
          <a:prstGeom prst="leftBrace">
            <a:avLst>
              <a:gd name="adj1" fmla="val 116667"/>
              <a:gd name="adj2" fmla="val 50000"/>
            </a:avLst>
          </a:prstGeom>
          <a:noFill/>
          <a:ln w="9525">
            <a:solidFill>
              <a:schemeClr val="tx1"/>
            </a:solidFill>
            <a:round/>
            <a:headEnd/>
            <a:tailEnd/>
          </a:ln>
        </p:spPr>
        <p:txBody>
          <a:bodyPr wrap="none" anchor="ctr"/>
          <a:lstStyle/>
          <a:p>
            <a:endParaRPr lang="es-ES"/>
          </a:p>
        </p:txBody>
      </p:sp>
      <p:sp>
        <p:nvSpPr>
          <p:cNvPr id="790580" name="Text Box 52"/>
          <p:cNvSpPr txBox="1">
            <a:spLocks noChangeArrowheads="1"/>
          </p:cNvSpPr>
          <p:nvPr/>
        </p:nvSpPr>
        <p:spPr bwMode="auto">
          <a:xfrm>
            <a:off x="7162800" y="3217863"/>
            <a:ext cx="1828800" cy="1793875"/>
          </a:xfrm>
          <a:prstGeom prst="rect">
            <a:avLst/>
          </a:prstGeom>
          <a:noFill/>
          <a:ln w="9525">
            <a:noFill/>
            <a:miter lim="800000"/>
            <a:headEnd/>
            <a:tailEnd/>
          </a:ln>
        </p:spPr>
        <p:txBody>
          <a:bodyPr>
            <a:spAutoFit/>
          </a:bodyPr>
          <a:lstStyle/>
          <a:p>
            <a:pPr algn="ctr"/>
            <a:r>
              <a:rPr lang="es-ES" sz="1400" b="1">
                <a:latin typeface="Arial" charset="0"/>
              </a:rPr>
              <a:t>El uso de un conmutador no mejora la situación en lo que a tráfico multicast se refiere. El tráfico sigue llegando a todos los hosts</a:t>
            </a:r>
          </a:p>
        </p:txBody>
      </p:sp>
      <p:sp>
        <p:nvSpPr>
          <p:cNvPr id="7201" name="Text Box 53"/>
          <p:cNvSpPr txBox="1">
            <a:spLocks noChangeArrowheads="1"/>
          </p:cNvSpPr>
          <p:nvPr/>
        </p:nvSpPr>
        <p:spPr bwMode="auto">
          <a:xfrm>
            <a:off x="1752600" y="5684838"/>
            <a:ext cx="1577975" cy="304800"/>
          </a:xfrm>
          <a:prstGeom prst="rect">
            <a:avLst/>
          </a:prstGeom>
          <a:noFill/>
          <a:ln w="9525">
            <a:noFill/>
            <a:miter lim="800000"/>
            <a:headEnd/>
            <a:tailEnd/>
          </a:ln>
        </p:spPr>
        <p:txBody>
          <a:bodyPr wrap="none">
            <a:spAutoFit/>
          </a:bodyPr>
          <a:lstStyle/>
          <a:p>
            <a:r>
              <a:rPr lang="es-ES" sz="1400" b="1">
                <a:latin typeface="Arial" charset="0"/>
              </a:rPr>
              <a:t>FFFF.FFFF.FFFF</a:t>
            </a:r>
          </a:p>
        </p:txBody>
      </p:sp>
      <p:sp>
        <p:nvSpPr>
          <p:cNvPr id="7202" name="Text Box 54"/>
          <p:cNvSpPr txBox="1">
            <a:spLocks noChangeArrowheads="1"/>
          </p:cNvSpPr>
          <p:nvPr/>
        </p:nvSpPr>
        <p:spPr bwMode="auto">
          <a:xfrm>
            <a:off x="3903663" y="5684838"/>
            <a:ext cx="1577975" cy="304800"/>
          </a:xfrm>
          <a:prstGeom prst="rect">
            <a:avLst/>
          </a:prstGeom>
          <a:noFill/>
          <a:ln w="9525">
            <a:noFill/>
            <a:miter lim="800000"/>
            <a:headEnd/>
            <a:tailEnd/>
          </a:ln>
        </p:spPr>
        <p:txBody>
          <a:bodyPr wrap="none">
            <a:spAutoFit/>
          </a:bodyPr>
          <a:lstStyle/>
          <a:p>
            <a:r>
              <a:rPr lang="es-ES" sz="1400" b="1">
                <a:latin typeface="Arial" charset="0"/>
              </a:rPr>
              <a:t>FFFF.FFFF.FFFF</a:t>
            </a:r>
          </a:p>
        </p:txBody>
      </p:sp>
      <p:sp>
        <p:nvSpPr>
          <p:cNvPr id="7203" name="Text Box 55"/>
          <p:cNvSpPr txBox="1">
            <a:spLocks noChangeArrowheads="1"/>
          </p:cNvSpPr>
          <p:nvPr/>
        </p:nvSpPr>
        <p:spPr bwMode="auto">
          <a:xfrm>
            <a:off x="5638800" y="5684838"/>
            <a:ext cx="1577975" cy="304800"/>
          </a:xfrm>
          <a:prstGeom prst="rect">
            <a:avLst/>
          </a:prstGeom>
          <a:noFill/>
          <a:ln w="9525">
            <a:noFill/>
            <a:miter lim="800000"/>
            <a:headEnd/>
            <a:tailEnd/>
          </a:ln>
        </p:spPr>
        <p:txBody>
          <a:bodyPr wrap="none">
            <a:spAutoFit/>
          </a:bodyPr>
          <a:lstStyle/>
          <a:p>
            <a:r>
              <a:rPr lang="es-ES" sz="1400" b="1">
                <a:latin typeface="Arial" charset="0"/>
              </a:rPr>
              <a:t>FFFF.FFFF.FFFF</a:t>
            </a:r>
          </a:p>
        </p:txBody>
      </p:sp>
      <p:sp>
        <p:nvSpPr>
          <p:cNvPr id="790584" name="Text Box 56"/>
          <p:cNvSpPr txBox="1">
            <a:spLocks noChangeArrowheads="1"/>
          </p:cNvSpPr>
          <p:nvPr/>
        </p:nvSpPr>
        <p:spPr bwMode="auto">
          <a:xfrm>
            <a:off x="614363" y="4237038"/>
            <a:ext cx="1493837"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Join</a:t>
            </a:r>
          </a:p>
          <a:p>
            <a:pPr algn="ctr"/>
            <a:r>
              <a:rPr lang="es-ES" sz="1400" b="1">
                <a:latin typeface="Arial" charset="0"/>
              </a:rPr>
              <a:t>0100.5E00.0001</a:t>
            </a:r>
          </a:p>
        </p:txBody>
      </p:sp>
      <p:sp>
        <p:nvSpPr>
          <p:cNvPr id="790585" name="Text Box 57"/>
          <p:cNvSpPr txBox="1">
            <a:spLocks noChangeArrowheads="1"/>
          </p:cNvSpPr>
          <p:nvPr/>
        </p:nvSpPr>
        <p:spPr bwMode="auto">
          <a:xfrm>
            <a:off x="2847975" y="4243388"/>
            <a:ext cx="1493838"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Join</a:t>
            </a:r>
          </a:p>
          <a:p>
            <a:pPr algn="ctr"/>
            <a:r>
              <a:rPr lang="es-ES" sz="1400" b="1">
                <a:latin typeface="Arial" charset="0"/>
              </a:rPr>
              <a:t>0100.5E00.0001</a:t>
            </a:r>
          </a:p>
        </p:txBody>
      </p:sp>
      <p:sp>
        <p:nvSpPr>
          <p:cNvPr id="7206" name="Text Box 11"/>
          <p:cNvSpPr txBox="1">
            <a:spLocks noChangeArrowheads="1"/>
          </p:cNvSpPr>
          <p:nvPr/>
        </p:nvSpPr>
        <p:spPr bwMode="auto">
          <a:xfrm>
            <a:off x="2051050" y="3068638"/>
            <a:ext cx="571500" cy="338137"/>
          </a:xfrm>
          <a:prstGeom prst="rect">
            <a:avLst/>
          </a:prstGeom>
          <a:noFill/>
          <a:ln w="9525">
            <a:noFill/>
            <a:miter lim="800000"/>
            <a:headEnd/>
            <a:tailEnd/>
          </a:ln>
        </p:spPr>
        <p:txBody>
          <a:bodyPr wrap="none">
            <a:spAutoFit/>
          </a:bodyPr>
          <a:lstStyle/>
          <a:p>
            <a:r>
              <a:rPr lang="es-ES_tradnl" sz="1600" b="1">
                <a:latin typeface="Arial" charset="0"/>
              </a:rPr>
              <a:t>Ana</a:t>
            </a:r>
            <a:endParaRPr lang="es-ES" sz="1600" b="1">
              <a:latin typeface="Arial" charset="0"/>
            </a:endParaRP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790544"/>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790560"/>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0"/>
                                  </p:stCondLst>
                                  <p:childTnLst>
                                    <p:set>
                                      <p:cBhvr>
                                        <p:cTn id="15" dur="1" fill="hold">
                                          <p:stCondLst>
                                            <p:cond delay="499"/>
                                          </p:stCondLst>
                                        </p:cTn>
                                        <p:tgtEl>
                                          <p:spTgt spid="3"/>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905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90561"/>
                                        </p:tgtEl>
                                        <p:attrNameLst>
                                          <p:attrName>style.visibility</p:attrName>
                                        </p:attrNameLst>
                                      </p:cBhvr>
                                      <p:to>
                                        <p:strVal val="visible"/>
                                      </p:to>
                                    </p:set>
                                  </p:childTnLst>
                                </p:cTn>
                              </p:par>
                            </p:childTnLst>
                          </p:cTn>
                        </p:par>
                        <p:par>
                          <p:cTn id="27" fill="hold">
                            <p:stCondLst>
                              <p:cond delay="500"/>
                            </p:stCondLst>
                            <p:childTnLst>
                              <p:par>
                                <p:cTn id="28" presetID="1" presetClass="entr" presetSubtype="0" fill="hold" nodeType="afterEffect">
                                  <p:stCondLst>
                                    <p:cond delay="0"/>
                                  </p:stCondLst>
                                  <p:childTnLst>
                                    <p:set>
                                      <p:cBhvr>
                                        <p:cTn id="29" dur="1" fill="hold">
                                          <p:stCondLst>
                                            <p:cond delay="499"/>
                                          </p:stCondLst>
                                        </p:cTn>
                                        <p:tgtEl>
                                          <p:spTgt spid="79054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79058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790562"/>
                                        </p:tgtEl>
                                        <p:attrNameLst>
                                          <p:attrName>style.visibility</p:attrName>
                                        </p:attrNameLst>
                                      </p:cBhvr>
                                      <p:to>
                                        <p:strVal val="visible"/>
                                      </p:to>
                                    </p:set>
                                  </p:childTnLst>
                                </p:cTn>
                              </p:par>
                            </p:childTnLst>
                          </p:cTn>
                        </p:par>
                        <p:par>
                          <p:cTn id="38" fill="hold">
                            <p:stCondLst>
                              <p:cond delay="500"/>
                            </p:stCondLst>
                            <p:childTnLst>
                              <p:par>
                                <p:cTn id="39" presetID="1" presetClass="entr" presetSubtype="0" fill="hold" nodeType="afterEffect">
                                  <p:stCondLst>
                                    <p:cond delay="0"/>
                                  </p:stCondLst>
                                  <p:childTnLst>
                                    <p:set>
                                      <p:cBhvr>
                                        <p:cTn id="40" dur="1" fill="hold">
                                          <p:stCondLst>
                                            <p:cond delay="499"/>
                                          </p:stCondLst>
                                        </p:cTn>
                                        <p:tgtEl>
                                          <p:spTgt spid="790547"/>
                                        </p:tgtEl>
                                        <p:attrNameLst>
                                          <p:attrName>style.visibility</p:attrName>
                                        </p:attrNameLst>
                                      </p:cBhvr>
                                      <p:to>
                                        <p:strVal val="visible"/>
                                      </p:to>
                                    </p:set>
                                  </p:childTnLst>
                                </p:cTn>
                              </p:par>
                            </p:childTnLst>
                          </p:cTn>
                        </p:par>
                        <p:par>
                          <p:cTn id="41" fill="hold">
                            <p:stCondLst>
                              <p:cond delay="1000"/>
                            </p:stCondLst>
                            <p:childTnLst>
                              <p:par>
                                <p:cTn id="42" presetID="1" presetClass="entr" presetSubtype="0" fill="hold" grpId="0" nodeType="afterEffect">
                                  <p:stCondLst>
                                    <p:cond delay="0"/>
                                  </p:stCondLst>
                                  <p:childTnLst>
                                    <p:set>
                                      <p:cBhvr>
                                        <p:cTn id="43" dur="1" fill="hold">
                                          <p:stCondLst>
                                            <p:cond delay="499"/>
                                          </p:stCondLst>
                                        </p:cTn>
                                        <p:tgtEl>
                                          <p:spTgt spid="790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560" grpId="0" autoUpdateAnimBg="0"/>
      <p:bldP spid="790561" grpId="0" autoUpdateAnimBg="0"/>
      <p:bldP spid="790562" grpId="0" autoUpdateAnimBg="0"/>
      <p:bldP spid="790580" grpId="0" autoUpdateAnimBg="0"/>
      <p:bldP spid="790584" grpId="0" animBg="1" autoUpdateAnimBg="0"/>
      <p:bldP spid="790585" grpId="0" animBg="1"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3 Marcador de número de diapositiva"/>
          <p:cNvSpPr>
            <a:spLocks noGrp="1"/>
          </p:cNvSpPr>
          <p:nvPr>
            <p:ph type="sldNum" sz="quarter" idx="10"/>
          </p:nvPr>
        </p:nvSpPr>
        <p:spPr>
          <a:noFill/>
        </p:spPr>
        <p:txBody>
          <a:bodyPr/>
          <a:lstStyle/>
          <a:p>
            <a:r>
              <a:rPr lang="es-ES" smtClean="0"/>
              <a:t>Ampliación Redes 1-</a:t>
            </a:r>
            <a:fld id="{210129FF-3687-45D3-8B89-D1DBA9D36491}" type="slidenum">
              <a:rPr lang="es-ES" smtClean="0"/>
              <a:pPr/>
              <a:t>60</a:t>
            </a:fld>
            <a:endParaRPr lang="es-ES" smtClean="0"/>
          </a:p>
        </p:txBody>
      </p:sp>
      <p:sp>
        <p:nvSpPr>
          <p:cNvPr id="60419" name="Rectangle 2"/>
          <p:cNvSpPr>
            <a:spLocks noGrp="1" noChangeArrowheads="1"/>
          </p:cNvSpPr>
          <p:nvPr>
            <p:ph type="title"/>
          </p:nvPr>
        </p:nvSpPr>
        <p:spPr>
          <a:xfrm>
            <a:off x="685800" y="476250"/>
            <a:ext cx="7772400" cy="1143000"/>
          </a:xfrm>
        </p:spPr>
        <p:txBody>
          <a:bodyPr/>
          <a:lstStyle/>
          <a:p>
            <a:pPr eaLnBrk="1" hangingPunct="1"/>
            <a:r>
              <a:rPr lang="es-ES" sz="3600" smtClean="0"/>
              <a:t>PIM-DM (Protocol Independent Multicast – Dense Mode)</a:t>
            </a:r>
          </a:p>
        </p:txBody>
      </p:sp>
      <p:sp>
        <p:nvSpPr>
          <p:cNvPr id="60420" name="Rectangle 3"/>
          <p:cNvSpPr>
            <a:spLocks noGrp="1" noChangeArrowheads="1"/>
          </p:cNvSpPr>
          <p:nvPr>
            <p:ph type="body" idx="1"/>
          </p:nvPr>
        </p:nvSpPr>
        <p:spPr>
          <a:xfrm>
            <a:off x="685800" y="1847850"/>
            <a:ext cx="7772400" cy="4114800"/>
          </a:xfrm>
        </p:spPr>
        <p:txBody>
          <a:bodyPr/>
          <a:lstStyle/>
          <a:p>
            <a:pPr eaLnBrk="1" hangingPunct="1">
              <a:lnSpc>
                <a:spcPct val="80000"/>
              </a:lnSpc>
            </a:pPr>
            <a:r>
              <a:rPr lang="es-ES" sz="2200" smtClean="0"/>
              <a:t>Para calcular las rutas óptimas utiliza la tabla de routing unicast, independientemente del protocolo utilizado para obtenerla (de ahí lo de ‘protocol independent’). Puede usar OSPF, IS-IS, EIGRP e incluso rutas estáticas</a:t>
            </a:r>
          </a:p>
          <a:p>
            <a:pPr eaLnBrk="1" hangingPunct="1">
              <a:lnSpc>
                <a:spcPct val="80000"/>
              </a:lnSpc>
            </a:pPr>
            <a:r>
              <a:rPr lang="es-ES" sz="2200" smtClean="0"/>
              <a:t>El tráfico se transmite inicialmente por inundación. Los bucles se evitan por la técnica denominada ‘RPF Check’</a:t>
            </a:r>
          </a:p>
          <a:p>
            <a:pPr eaLnBrk="1" hangingPunct="1">
              <a:lnSpc>
                <a:spcPct val="80000"/>
              </a:lnSpc>
            </a:pPr>
            <a:r>
              <a:rPr lang="es-ES" sz="2200" smtClean="0"/>
              <a:t>Los routers no interesados pueden enviar comandos ‘prune’ (podar); si cambian de opinión pueden enviar comandos ‘graft’ (injertar) </a:t>
            </a:r>
          </a:p>
          <a:p>
            <a:pPr eaLnBrk="1" hangingPunct="1">
              <a:lnSpc>
                <a:spcPct val="80000"/>
              </a:lnSpc>
            </a:pPr>
            <a:r>
              <a:rPr lang="es-ES" sz="2200" smtClean="0"/>
              <a:t>La inundación (y el consiguiente podado) se repite cada 3 minutos</a:t>
            </a:r>
          </a:p>
          <a:p>
            <a:pPr eaLnBrk="1" hangingPunct="1">
              <a:lnSpc>
                <a:spcPct val="80000"/>
              </a:lnSpc>
            </a:pPr>
            <a:r>
              <a:rPr lang="es-ES" sz="2200" smtClean="0"/>
              <a:t>Ha sido estandarizado por el IETF en el RFC 3973</a:t>
            </a:r>
          </a:p>
          <a:p>
            <a:pPr eaLnBrk="1" hangingPunct="1">
              <a:lnSpc>
                <a:spcPct val="80000"/>
              </a:lnSpc>
            </a:pPr>
            <a:r>
              <a:rPr lang="es-ES" sz="2200" smtClean="0"/>
              <a:t>Se utiliza en Internet junto con PIM-SM</a:t>
            </a:r>
          </a:p>
        </p:txBody>
      </p:sp>
    </p:spTree>
  </p:cSld>
  <p:clrMapOvr>
    <a:masterClrMapping/>
  </p:clrMapOvr>
  <p:transition spd="med">
    <p:cover dir="ru"/>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Marcador de número de diapositiva"/>
          <p:cNvSpPr>
            <a:spLocks noGrp="1"/>
          </p:cNvSpPr>
          <p:nvPr>
            <p:ph type="sldNum" sz="quarter" idx="10"/>
          </p:nvPr>
        </p:nvSpPr>
        <p:spPr>
          <a:noFill/>
        </p:spPr>
        <p:txBody>
          <a:bodyPr/>
          <a:lstStyle/>
          <a:p>
            <a:r>
              <a:rPr lang="es-ES" smtClean="0"/>
              <a:t>Ampliación Redes 1-</a:t>
            </a:r>
            <a:fld id="{F2D0E389-2DE1-48BA-8BE0-CF77CFFDE5B8}" type="slidenum">
              <a:rPr lang="es-ES" smtClean="0"/>
              <a:pPr/>
              <a:t>61</a:t>
            </a:fld>
            <a:endParaRPr lang="es-ES" smtClean="0"/>
          </a:p>
        </p:txBody>
      </p:sp>
      <p:sp>
        <p:nvSpPr>
          <p:cNvPr id="61443" name="Rectangle 4"/>
          <p:cNvSpPr>
            <a:spLocks noChangeArrowheads="1"/>
          </p:cNvSpPr>
          <p:nvPr/>
        </p:nvSpPr>
        <p:spPr bwMode="auto">
          <a:xfrm>
            <a:off x="685800" y="1484313"/>
            <a:ext cx="7772400" cy="4554537"/>
          </a:xfrm>
          <a:prstGeom prst="rect">
            <a:avLst/>
          </a:prstGeom>
          <a:noFill/>
          <a:ln w="9525">
            <a:noFill/>
            <a:miter lim="800000"/>
            <a:headEnd/>
            <a:tailEnd/>
          </a:ln>
        </p:spPr>
        <p:txBody>
          <a:bodyPr/>
          <a:lstStyle/>
          <a:p>
            <a:pPr marL="342900" indent="-342900">
              <a:lnSpc>
                <a:spcPct val="90000"/>
              </a:lnSpc>
              <a:spcBef>
                <a:spcPct val="20000"/>
              </a:spcBef>
              <a:buFontTx/>
              <a:buChar char="•"/>
            </a:pPr>
            <a:r>
              <a:rPr lang="es-ES_tradnl" sz="2200"/>
              <a:t>Es una forma de evitar los bucles por inundación que consiste en que antes de reenviar por inundación un paquete el router realiza la siguiente comprobación:</a:t>
            </a:r>
          </a:p>
          <a:p>
            <a:pPr marL="742950" lvl="1" indent="-285750">
              <a:lnSpc>
                <a:spcPct val="90000"/>
              </a:lnSpc>
              <a:spcBef>
                <a:spcPct val="20000"/>
              </a:spcBef>
              <a:buFontTx/>
              <a:buChar char="–"/>
            </a:pPr>
            <a:r>
              <a:rPr lang="es-ES_tradnl" sz="2200"/>
              <a:t>Analiza la interfaz de entrada del paquete y su dirección de origen (unicast)</a:t>
            </a:r>
          </a:p>
          <a:p>
            <a:pPr marL="742950" lvl="1" indent="-285750">
              <a:lnSpc>
                <a:spcPct val="90000"/>
              </a:lnSpc>
              <a:spcBef>
                <a:spcPct val="20000"/>
              </a:spcBef>
              <a:buFontTx/>
              <a:buChar char="–"/>
            </a:pPr>
            <a:r>
              <a:rPr lang="es-ES_tradnl" sz="2200"/>
              <a:t>Consulta en la tabla de rutas la interfaz de la ruta óptima hacia la dirección de origen</a:t>
            </a:r>
          </a:p>
          <a:p>
            <a:pPr marL="742950" lvl="1" indent="-285750">
              <a:lnSpc>
                <a:spcPct val="90000"/>
              </a:lnSpc>
              <a:spcBef>
                <a:spcPct val="20000"/>
              </a:spcBef>
              <a:buFontTx/>
              <a:buChar char="–"/>
            </a:pPr>
            <a:r>
              <a:rPr lang="es-ES_tradnl" sz="2200"/>
              <a:t>Si la interfaz de entrada coincide con la de la ruta óptima el paquete es aceptado y redistribuido por inundación. En caso contrario el paquete se descarta ya que probablemente se trata de un duplicado</a:t>
            </a:r>
          </a:p>
          <a:p>
            <a:pPr marL="342900" indent="-342900">
              <a:lnSpc>
                <a:spcPct val="90000"/>
              </a:lnSpc>
              <a:spcBef>
                <a:spcPct val="20000"/>
              </a:spcBef>
              <a:buFontTx/>
              <a:buChar char="•"/>
            </a:pPr>
            <a:r>
              <a:rPr lang="es-ES" sz="2200"/>
              <a:t>El RPF check se usa en PIM-DM y PIM-SM</a:t>
            </a:r>
          </a:p>
          <a:p>
            <a:pPr marL="342900" indent="-342900">
              <a:lnSpc>
                <a:spcPct val="90000"/>
              </a:lnSpc>
              <a:spcBef>
                <a:spcPct val="20000"/>
              </a:spcBef>
              <a:buFontTx/>
              <a:buChar char="•"/>
            </a:pPr>
            <a:r>
              <a:rPr lang="es-ES" sz="2200"/>
              <a:t>El RPF check es incompatible con rutas asimétricas</a:t>
            </a:r>
          </a:p>
        </p:txBody>
      </p:sp>
      <p:sp>
        <p:nvSpPr>
          <p:cNvPr id="61444" name="Text Box 5"/>
          <p:cNvSpPr txBox="1">
            <a:spLocks noChangeArrowheads="1"/>
          </p:cNvSpPr>
          <p:nvPr/>
        </p:nvSpPr>
        <p:spPr bwMode="auto">
          <a:xfrm>
            <a:off x="685800" y="476250"/>
            <a:ext cx="8001000" cy="649288"/>
          </a:xfrm>
          <a:prstGeom prst="rect">
            <a:avLst/>
          </a:prstGeom>
          <a:noFill/>
          <a:ln w="9525">
            <a:noFill/>
            <a:miter lim="800000"/>
            <a:headEnd/>
            <a:tailEnd/>
          </a:ln>
        </p:spPr>
        <p:txBody>
          <a:bodyPr anchor="ctr"/>
          <a:lstStyle/>
          <a:p>
            <a:pPr algn="ctr"/>
            <a:r>
              <a:rPr lang="es-ES" sz="3600"/>
              <a:t>RPF check (Reverse Path Forwarding check)</a:t>
            </a:r>
          </a:p>
        </p:txBody>
      </p:sp>
    </p:spTree>
  </p:cSld>
  <p:clrMapOvr>
    <a:masterClrMapping/>
  </p:clrMapOvr>
  <p:transition spd="med">
    <p:cover dir="ru"/>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número de diapositiva"/>
          <p:cNvSpPr>
            <a:spLocks noGrp="1"/>
          </p:cNvSpPr>
          <p:nvPr>
            <p:ph type="sldNum" sz="quarter" idx="10"/>
          </p:nvPr>
        </p:nvSpPr>
        <p:spPr>
          <a:noFill/>
        </p:spPr>
        <p:txBody>
          <a:bodyPr/>
          <a:lstStyle/>
          <a:p>
            <a:r>
              <a:rPr lang="es-ES" smtClean="0"/>
              <a:t>Ampliación Redes 1-</a:t>
            </a:r>
            <a:fld id="{0BE6F5A2-E4BA-4173-893C-A829C5E6AC10}" type="slidenum">
              <a:rPr lang="es-ES" smtClean="0"/>
              <a:pPr/>
              <a:t>62</a:t>
            </a:fld>
            <a:endParaRPr lang="es-ES" smtClean="0"/>
          </a:p>
        </p:txBody>
      </p:sp>
      <p:sp>
        <p:nvSpPr>
          <p:cNvPr id="62467" name="Line 4"/>
          <p:cNvSpPr>
            <a:spLocks noChangeShapeType="1"/>
          </p:cNvSpPr>
          <p:nvPr/>
        </p:nvSpPr>
        <p:spPr bwMode="auto">
          <a:xfrm>
            <a:off x="1717675" y="2447925"/>
            <a:ext cx="693738" cy="1588"/>
          </a:xfrm>
          <a:prstGeom prst="line">
            <a:avLst/>
          </a:prstGeom>
          <a:noFill/>
          <a:ln w="25400">
            <a:solidFill>
              <a:srgbClr val="0000FF"/>
            </a:solidFill>
            <a:round/>
            <a:headEnd/>
            <a:tailEnd/>
          </a:ln>
        </p:spPr>
        <p:txBody>
          <a:bodyPr/>
          <a:lstStyle/>
          <a:p>
            <a:endParaRPr lang="es-ES"/>
          </a:p>
        </p:txBody>
      </p:sp>
      <p:grpSp>
        <p:nvGrpSpPr>
          <p:cNvPr id="62468" name="Group 5"/>
          <p:cNvGrpSpPr>
            <a:grpSpLocks/>
          </p:cNvGrpSpPr>
          <p:nvPr/>
        </p:nvGrpSpPr>
        <p:grpSpPr bwMode="auto">
          <a:xfrm>
            <a:off x="374650" y="1917700"/>
            <a:ext cx="876300" cy="365125"/>
            <a:chOff x="1728" y="1584"/>
            <a:chExt cx="816" cy="366"/>
          </a:xfrm>
        </p:grpSpPr>
        <p:sp>
          <p:nvSpPr>
            <p:cNvPr id="62592" name="Line 6"/>
            <p:cNvSpPr>
              <a:spLocks noChangeShapeType="1"/>
            </p:cNvSpPr>
            <p:nvPr/>
          </p:nvSpPr>
          <p:spPr bwMode="auto">
            <a:xfrm>
              <a:off x="2064" y="1776"/>
              <a:ext cx="480" cy="0"/>
            </a:xfrm>
            <a:prstGeom prst="line">
              <a:avLst/>
            </a:prstGeom>
            <a:noFill/>
            <a:ln w="9525">
              <a:solidFill>
                <a:schemeClr val="tx1"/>
              </a:solidFill>
              <a:round/>
              <a:headEnd/>
              <a:tailEnd/>
            </a:ln>
          </p:spPr>
          <p:txBody>
            <a:bodyPr/>
            <a:lstStyle/>
            <a:p>
              <a:endParaRPr lang="es-ES"/>
            </a:p>
          </p:txBody>
        </p:sp>
        <p:pic>
          <p:nvPicPr>
            <p:cNvPr id="62593" name="Picture 7"/>
            <p:cNvPicPr>
              <a:picLocks noChangeArrowheads="1"/>
            </p:cNvPicPr>
            <p:nvPr/>
          </p:nvPicPr>
          <p:blipFill>
            <a:blip r:embed="rId3" cstate="print"/>
            <a:srcRect/>
            <a:stretch>
              <a:fillRect/>
            </a:stretch>
          </p:blipFill>
          <p:spPr bwMode="auto">
            <a:xfrm>
              <a:off x="1728" y="1584"/>
              <a:ext cx="506" cy="366"/>
            </a:xfrm>
            <a:prstGeom prst="rect">
              <a:avLst/>
            </a:prstGeom>
            <a:noFill/>
            <a:ln w="12700">
              <a:noFill/>
              <a:miter lim="800000"/>
              <a:headEnd/>
              <a:tailEnd/>
            </a:ln>
          </p:spPr>
        </p:pic>
      </p:grpSp>
      <p:sp>
        <p:nvSpPr>
          <p:cNvPr id="62469" name="Freeform 8"/>
          <p:cNvSpPr>
            <a:spLocks/>
          </p:cNvSpPr>
          <p:nvPr/>
        </p:nvSpPr>
        <p:spPr bwMode="auto">
          <a:xfrm>
            <a:off x="2590800" y="24526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2470" name="Freeform 9"/>
          <p:cNvSpPr>
            <a:spLocks/>
          </p:cNvSpPr>
          <p:nvPr/>
        </p:nvSpPr>
        <p:spPr bwMode="auto">
          <a:xfrm>
            <a:off x="2590800" y="38925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2471" name="Freeform 10"/>
          <p:cNvSpPr>
            <a:spLocks/>
          </p:cNvSpPr>
          <p:nvPr/>
        </p:nvSpPr>
        <p:spPr bwMode="auto">
          <a:xfrm>
            <a:off x="4572000" y="24526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2472" name="Freeform 11"/>
          <p:cNvSpPr>
            <a:spLocks/>
          </p:cNvSpPr>
          <p:nvPr/>
        </p:nvSpPr>
        <p:spPr bwMode="auto">
          <a:xfrm>
            <a:off x="4572000" y="38925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2473" name="Freeform 12"/>
          <p:cNvSpPr>
            <a:spLocks/>
          </p:cNvSpPr>
          <p:nvPr/>
        </p:nvSpPr>
        <p:spPr bwMode="auto">
          <a:xfrm rot="1800000">
            <a:off x="6332538" y="2757488"/>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2474" name="Freeform 13"/>
          <p:cNvSpPr>
            <a:spLocks/>
          </p:cNvSpPr>
          <p:nvPr/>
        </p:nvSpPr>
        <p:spPr bwMode="auto">
          <a:xfrm rot="5400000">
            <a:off x="1638301" y="30924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2475" name="Freeform 14"/>
          <p:cNvSpPr>
            <a:spLocks/>
          </p:cNvSpPr>
          <p:nvPr/>
        </p:nvSpPr>
        <p:spPr bwMode="auto">
          <a:xfrm rot="5400000">
            <a:off x="5524500" y="31765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2476" name="Freeform 15"/>
          <p:cNvSpPr>
            <a:spLocks/>
          </p:cNvSpPr>
          <p:nvPr/>
        </p:nvSpPr>
        <p:spPr bwMode="auto">
          <a:xfrm rot="5400000">
            <a:off x="3619501" y="31686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2477" name="Freeform 16"/>
          <p:cNvSpPr>
            <a:spLocks/>
          </p:cNvSpPr>
          <p:nvPr/>
        </p:nvSpPr>
        <p:spPr bwMode="auto">
          <a:xfrm rot="-1800000">
            <a:off x="6324600" y="35956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pic>
        <p:nvPicPr>
          <p:cNvPr id="62478" name="Picture 17"/>
          <p:cNvPicPr>
            <a:picLocks noChangeArrowheads="1"/>
          </p:cNvPicPr>
          <p:nvPr/>
        </p:nvPicPr>
        <p:blipFill>
          <a:blip r:embed="rId4" cstate="print"/>
          <a:srcRect/>
          <a:stretch>
            <a:fillRect/>
          </a:stretch>
        </p:blipFill>
        <p:spPr bwMode="auto">
          <a:xfrm>
            <a:off x="1828800" y="2224088"/>
            <a:ext cx="990600" cy="593725"/>
          </a:xfrm>
          <a:prstGeom prst="rect">
            <a:avLst/>
          </a:prstGeom>
          <a:noFill/>
          <a:ln w="12700">
            <a:noFill/>
            <a:miter lim="800000"/>
            <a:headEnd/>
            <a:tailEnd/>
          </a:ln>
        </p:spPr>
      </p:pic>
      <p:sp>
        <p:nvSpPr>
          <p:cNvPr id="62479" name="Text Box 18"/>
          <p:cNvSpPr txBox="1">
            <a:spLocks noChangeArrowheads="1"/>
          </p:cNvSpPr>
          <p:nvPr/>
        </p:nvSpPr>
        <p:spPr bwMode="auto">
          <a:xfrm>
            <a:off x="2184400" y="2344738"/>
            <a:ext cx="25400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A</a:t>
            </a:r>
          </a:p>
        </p:txBody>
      </p:sp>
      <p:pic>
        <p:nvPicPr>
          <p:cNvPr id="62480" name="Picture 19"/>
          <p:cNvPicPr>
            <a:picLocks noChangeArrowheads="1"/>
          </p:cNvPicPr>
          <p:nvPr/>
        </p:nvPicPr>
        <p:blipFill>
          <a:blip r:embed="rId4" cstate="print"/>
          <a:srcRect/>
          <a:stretch>
            <a:fillRect/>
          </a:stretch>
        </p:blipFill>
        <p:spPr bwMode="auto">
          <a:xfrm>
            <a:off x="3810000" y="3671888"/>
            <a:ext cx="990600" cy="593725"/>
          </a:xfrm>
          <a:prstGeom prst="rect">
            <a:avLst/>
          </a:prstGeom>
          <a:noFill/>
          <a:ln w="12700">
            <a:noFill/>
            <a:miter lim="800000"/>
            <a:headEnd/>
            <a:tailEnd/>
          </a:ln>
        </p:spPr>
      </p:pic>
      <p:sp>
        <p:nvSpPr>
          <p:cNvPr id="62481" name="Text Box 20"/>
          <p:cNvSpPr txBox="1">
            <a:spLocks noChangeArrowheads="1"/>
          </p:cNvSpPr>
          <p:nvPr/>
        </p:nvSpPr>
        <p:spPr bwMode="auto">
          <a:xfrm>
            <a:off x="4176713" y="3792538"/>
            <a:ext cx="242887"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E</a:t>
            </a:r>
          </a:p>
        </p:txBody>
      </p:sp>
      <p:pic>
        <p:nvPicPr>
          <p:cNvPr id="62482" name="Picture 21"/>
          <p:cNvPicPr>
            <a:picLocks noChangeArrowheads="1"/>
          </p:cNvPicPr>
          <p:nvPr/>
        </p:nvPicPr>
        <p:blipFill>
          <a:blip r:embed="rId4" cstate="print"/>
          <a:srcRect/>
          <a:stretch>
            <a:fillRect/>
          </a:stretch>
        </p:blipFill>
        <p:spPr bwMode="auto">
          <a:xfrm>
            <a:off x="3810000" y="2224088"/>
            <a:ext cx="990600" cy="593725"/>
          </a:xfrm>
          <a:prstGeom prst="rect">
            <a:avLst/>
          </a:prstGeom>
          <a:noFill/>
          <a:ln w="12700">
            <a:noFill/>
            <a:miter lim="800000"/>
            <a:headEnd/>
            <a:tailEnd/>
          </a:ln>
        </p:spPr>
      </p:pic>
      <p:sp>
        <p:nvSpPr>
          <p:cNvPr id="62483" name="Text Box 22"/>
          <p:cNvSpPr txBox="1">
            <a:spLocks noChangeArrowheads="1"/>
          </p:cNvSpPr>
          <p:nvPr/>
        </p:nvSpPr>
        <p:spPr bwMode="auto">
          <a:xfrm>
            <a:off x="4165600" y="2343150"/>
            <a:ext cx="25400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B</a:t>
            </a:r>
          </a:p>
        </p:txBody>
      </p:sp>
      <p:pic>
        <p:nvPicPr>
          <p:cNvPr id="62484" name="Picture 23"/>
          <p:cNvPicPr>
            <a:picLocks noChangeArrowheads="1"/>
          </p:cNvPicPr>
          <p:nvPr/>
        </p:nvPicPr>
        <p:blipFill>
          <a:blip r:embed="rId4" cstate="print"/>
          <a:srcRect/>
          <a:stretch>
            <a:fillRect/>
          </a:stretch>
        </p:blipFill>
        <p:spPr bwMode="auto">
          <a:xfrm>
            <a:off x="5715000" y="3671888"/>
            <a:ext cx="990600" cy="593725"/>
          </a:xfrm>
          <a:prstGeom prst="rect">
            <a:avLst/>
          </a:prstGeom>
          <a:noFill/>
          <a:ln w="12700">
            <a:noFill/>
            <a:miter lim="800000"/>
            <a:headEnd/>
            <a:tailEnd/>
          </a:ln>
        </p:spPr>
      </p:pic>
      <p:sp>
        <p:nvSpPr>
          <p:cNvPr id="62485" name="Text Box 24"/>
          <p:cNvSpPr txBox="1">
            <a:spLocks noChangeArrowheads="1"/>
          </p:cNvSpPr>
          <p:nvPr/>
        </p:nvSpPr>
        <p:spPr bwMode="auto">
          <a:xfrm>
            <a:off x="6070600" y="3792538"/>
            <a:ext cx="231775"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F</a:t>
            </a:r>
          </a:p>
        </p:txBody>
      </p:sp>
      <p:pic>
        <p:nvPicPr>
          <p:cNvPr id="62486" name="Picture 25"/>
          <p:cNvPicPr>
            <a:picLocks noChangeArrowheads="1"/>
          </p:cNvPicPr>
          <p:nvPr/>
        </p:nvPicPr>
        <p:blipFill>
          <a:blip r:embed="rId4" cstate="print"/>
          <a:srcRect/>
          <a:stretch>
            <a:fillRect/>
          </a:stretch>
        </p:blipFill>
        <p:spPr bwMode="auto">
          <a:xfrm>
            <a:off x="7239000" y="2986088"/>
            <a:ext cx="990600" cy="593725"/>
          </a:xfrm>
          <a:prstGeom prst="rect">
            <a:avLst/>
          </a:prstGeom>
          <a:noFill/>
          <a:ln w="12700">
            <a:noFill/>
            <a:miter lim="800000"/>
            <a:headEnd/>
            <a:tailEnd/>
          </a:ln>
        </p:spPr>
      </p:pic>
      <p:sp>
        <p:nvSpPr>
          <p:cNvPr id="62487" name="Text Box 26"/>
          <p:cNvSpPr txBox="1">
            <a:spLocks noChangeArrowheads="1"/>
          </p:cNvSpPr>
          <p:nvPr/>
        </p:nvSpPr>
        <p:spPr bwMode="auto">
          <a:xfrm>
            <a:off x="7518400" y="3106738"/>
            <a:ext cx="26670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G</a:t>
            </a:r>
          </a:p>
        </p:txBody>
      </p:sp>
      <p:pic>
        <p:nvPicPr>
          <p:cNvPr id="62488" name="Picture 27"/>
          <p:cNvPicPr>
            <a:picLocks noChangeArrowheads="1"/>
          </p:cNvPicPr>
          <p:nvPr/>
        </p:nvPicPr>
        <p:blipFill>
          <a:blip r:embed="rId4" cstate="print"/>
          <a:srcRect/>
          <a:stretch>
            <a:fillRect/>
          </a:stretch>
        </p:blipFill>
        <p:spPr bwMode="auto">
          <a:xfrm>
            <a:off x="5715000" y="2239963"/>
            <a:ext cx="990600" cy="593725"/>
          </a:xfrm>
          <a:prstGeom prst="rect">
            <a:avLst/>
          </a:prstGeom>
          <a:noFill/>
          <a:ln w="12700">
            <a:noFill/>
            <a:miter lim="800000"/>
            <a:headEnd/>
            <a:tailEnd/>
          </a:ln>
        </p:spPr>
      </p:pic>
      <p:sp>
        <p:nvSpPr>
          <p:cNvPr id="62489" name="Text Box 28"/>
          <p:cNvSpPr txBox="1">
            <a:spLocks noChangeArrowheads="1"/>
          </p:cNvSpPr>
          <p:nvPr/>
        </p:nvSpPr>
        <p:spPr bwMode="auto">
          <a:xfrm>
            <a:off x="6070600" y="2360613"/>
            <a:ext cx="25400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C</a:t>
            </a:r>
          </a:p>
        </p:txBody>
      </p:sp>
      <p:pic>
        <p:nvPicPr>
          <p:cNvPr id="62490" name="Picture 29"/>
          <p:cNvPicPr>
            <a:picLocks noChangeArrowheads="1"/>
          </p:cNvPicPr>
          <p:nvPr/>
        </p:nvPicPr>
        <p:blipFill>
          <a:blip r:embed="rId4" cstate="print"/>
          <a:srcRect/>
          <a:stretch>
            <a:fillRect/>
          </a:stretch>
        </p:blipFill>
        <p:spPr bwMode="auto">
          <a:xfrm>
            <a:off x="1828800" y="3595688"/>
            <a:ext cx="990600" cy="593725"/>
          </a:xfrm>
          <a:prstGeom prst="rect">
            <a:avLst/>
          </a:prstGeom>
          <a:noFill/>
          <a:ln w="12700">
            <a:noFill/>
            <a:miter lim="800000"/>
            <a:headEnd/>
            <a:tailEnd/>
          </a:ln>
        </p:spPr>
      </p:pic>
      <p:sp>
        <p:nvSpPr>
          <p:cNvPr id="62491" name="Text Box 30"/>
          <p:cNvSpPr txBox="1">
            <a:spLocks noChangeArrowheads="1"/>
          </p:cNvSpPr>
          <p:nvPr/>
        </p:nvSpPr>
        <p:spPr bwMode="auto">
          <a:xfrm>
            <a:off x="2184400" y="3716338"/>
            <a:ext cx="25400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D</a:t>
            </a:r>
          </a:p>
        </p:txBody>
      </p:sp>
      <p:grpSp>
        <p:nvGrpSpPr>
          <p:cNvPr id="3" name="Group 31"/>
          <p:cNvGrpSpPr>
            <a:grpSpLocks/>
          </p:cNvGrpSpPr>
          <p:nvPr/>
        </p:nvGrpSpPr>
        <p:grpSpPr bwMode="auto">
          <a:xfrm>
            <a:off x="3814763" y="2986088"/>
            <a:ext cx="376237" cy="317500"/>
            <a:chOff x="3648" y="2064"/>
            <a:chExt cx="237" cy="200"/>
          </a:xfrm>
        </p:grpSpPr>
        <p:sp>
          <p:nvSpPr>
            <p:cNvPr id="62589" name="Rectangle 32"/>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2590" name="Text Box 33"/>
            <p:cNvSpPr txBox="1">
              <a:spLocks noChangeArrowheads="1"/>
            </p:cNvSpPr>
            <p:nvPr/>
          </p:nvSpPr>
          <p:spPr bwMode="auto">
            <a:xfrm>
              <a:off x="3648"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2591" name="Line 34"/>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4" name="Group 35"/>
          <p:cNvGrpSpPr>
            <a:grpSpLocks/>
          </p:cNvGrpSpPr>
          <p:nvPr/>
        </p:nvGrpSpPr>
        <p:grpSpPr bwMode="auto">
          <a:xfrm>
            <a:off x="2947988" y="2178050"/>
            <a:ext cx="481012" cy="274638"/>
            <a:chOff x="1488" y="1584"/>
            <a:chExt cx="303" cy="173"/>
          </a:xfrm>
        </p:grpSpPr>
        <p:sp>
          <p:nvSpPr>
            <p:cNvPr id="62586" name="Rectangle 36"/>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2587" name="Text Box 37"/>
            <p:cNvSpPr txBox="1">
              <a:spLocks noChangeArrowheads="1"/>
            </p:cNvSpPr>
            <p:nvPr/>
          </p:nvSpPr>
          <p:spPr bwMode="auto">
            <a:xfrm>
              <a:off x="1488" y="1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2588" name="Line 38"/>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5" name="Group 39"/>
          <p:cNvGrpSpPr>
            <a:grpSpLocks/>
          </p:cNvGrpSpPr>
          <p:nvPr/>
        </p:nvGrpSpPr>
        <p:grpSpPr bwMode="auto">
          <a:xfrm>
            <a:off x="1828800" y="2986088"/>
            <a:ext cx="376238" cy="317500"/>
            <a:chOff x="3648" y="2064"/>
            <a:chExt cx="237" cy="200"/>
          </a:xfrm>
        </p:grpSpPr>
        <p:sp>
          <p:nvSpPr>
            <p:cNvPr id="62583" name="Rectangle 40"/>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2584" name="Text Box 41"/>
            <p:cNvSpPr txBox="1">
              <a:spLocks noChangeArrowheads="1"/>
            </p:cNvSpPr>
            <p:nvPr/>
          </p:nvSpPr>
          <p:spPr bwMode="auto">
            <a:xfrm>
              <a:off x="3648"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2585" name="Line 42"/>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6" name="Group 43"/>
          <p:cNvGrpSpPr>
            <a:grpSpLocks/>
          </p:cNvGrpSpPr>
          <p:nvPr/>
        </p:nvGrpSpPr>
        <p:grpSpPr bwMode="auto">
          <a:xfrm>
            <a:off x="4905375" y="2178050"/>
            <a:ext cx="481013" cy="274638"/>
            <a:chOff x="1488" y="1584"/>
            <a:chExt cx="303" cy="173"/>
          </a:xfrm>
        </p:grpSpPr>
        <p:sp>
          <p:nvSpPr>
            <p:cNvPr id="62580" name="Rectangle 44"/>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2581" name="Text Box 45"/>
            <p:cNvSpPr txBox="1">
              <a:spLocks noChangeArrowheads="1"/>
            </p:cNvSpPr>
            <p:nvPr/>
          </p:nvSpPr>
          <p:spPr bwMode="auto">
            <a:xfrm>
              <a:off x="1488" y="1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2582" name="Line 46"/>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7" name="Group 47"/>
          <p:cNvGrpSpPr>
            <a:grpSpLocks/>
          </p:cNvGrpSpPr>
          <p:nvPr/>
        </p:nvGrpSpPr>
        <p:grpSpPr bwMode="auto">
          <a:xfrm>
            <a:off x="5715000" y="2998788"/>
            <a:ext cx="376238" cy="317500"/>
            <a:chOff x="3648" y="2064"/>
            <a:chExt cx="237" cy="200"/>
          </a:xfrm>
        </p:grpSpPr>
        <p:sp>
          <p:nvSpPr>
            <p:cNvPr id="62577" name="Rectangle 48"/>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2578" name="Text Box 49"/>
            <p:cNvSpPr txBox="1">
              <a:spLocks noChangeArrowheads="1"/>
            </p:cNvSpPr>
            <p:nvPr/>
          </p:nvSpPr>
          <p:spPr bwMode="auto">
            <a:xfrm>
              <a:off x="3648"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2579" name="Line 50"/>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8" name="Group 51"/>
          <p:cNvGrpSpPr>
            <a:grpSpLocks/>
          </p:cNvGrpSpPr>
          <p:nvPr/>
        </p:nvGrpSpPr>
        <p:grpSpPr bwMode="auto">
          <a:xfrm rot="1800000">
            <a:off x="6907213" y="2474913"/>
            <a:ext cx="484187" cy="274637"/>
            <a:chOff x="1488" y="1579"/>
            <a:chExt cx="305" cy="173"/>
          </a:xfrm>
        </p:grpSpPr>
        <p:sp>
          <p:nvSpPr>
            <p:cNvPr id="62574" name="Rectangle 52"/>
            <p:cNvSpPr>
              <a:spLocks noChangeArrowheads="1"/>
            </p:cNvSpPr>
            <p:nvPr/>
          </p:nvSpPr>
          <p:spPr bwMode="auto">
            <a:xfrm>
              <a:off x="1535" y="1620"/>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2575" name="Text Box 53"/>
            <p:cNvSpPr txBox="1">
              <a:spLocks noChangeArrowheads="1"/>
            </p:cNvSpPr>
            <p:nvPr/>
          </p:nvSpPr>
          <p:spPr bwMode="auto">
            <a:xfrm>
              <a:off x="1488" y="1579"/>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2576" name="Line 54"/>
            <p:cNvSpPr>
              <a:spLocks noChangeShapeType="1"/>
            </p:cNvSpPr>
            <p:nvPr/>
          </p:nvSpPr>
          <p:spPr bwMode="auto">
            <a:xfrm>
              <a:off x="1745" y="1669"/>
              <a:ext cx="48" cy="0"/>
            </a:xfrm>
            <a:prstGeom prst="line">
              <a:avLst/>
            </a:prstGeom>
            <a:noFill/>
            <a:ln w="9525">
              <a:solidFill>
                <a:schemeClr val="tx1"/>
              </a:solidFill>
              <a:round/>
              <a:headEnd/>
              <a:tailEnd type="triangle" w="med" len="med"/>
            </a:ln>
          </p:spPr>
          <p:txBody>
            <a:bodyPr/>
            <a:lstStyle/>
            <a:p>
              <a:endParaRPr lang="es-ES"/>
            </a:p>
          </p:txBody>
        </p:sp>
      </p:grpSp>
      <p:sp>
        <p:nvSpPr>
          <p:cNvPr id="62498" name="Text Box 55"/>
          <p:cNvSpPr txBox="1">
            <a:spLocks noChangeArrowheads="1"/>
          </p:cNvSpPr>
          <p:nvPr/>
        </p:nvSpPr>
        <p:spPr bwMode="auto">
          <a:xfrm>
            <a:off x="0" y="401638"/>
            <a:ext cx="9144000" cy="579437"/>
          </a:xfrm>
          <a:prstGeom prst="rect">
            <a:avLst/>
          </a:prstGeom>
          <a:noFill/>
          <a:ln w="9525">
            <a:noFill/>
            <a:miter lim="800000"/>
            <a:headEnd/>
            <a:tailEnd/>
          </a:ln>
        </p:spPr>
        <p:txBody>
          <a:bodyPr>
            <a:spAutoFit/>
          </a:bodyPr>
          <a:lstStyle/>
          <a:p>
            <a:pPr algn="ctr"/>
            <a:r>
              <a:rPr lang="es-ES" sz="3200">
                <a:latin typeface="Arial" charset="0"/>
              </a:rPr>
              <a:t>Funcionamiento del RPF check</a:t>
            </a:r>
            <a:endParaRPr lang="es-ES">
              <a:latin typeface="Arial" charset="0"/>
            </a:endParaRPr>
          </a:p>
        </p:txBody>
      </p:sp>
      <p:grpSp>
        <p:nvGrpSpPr>
          <p:cNvPr id="9" name="Group 56"/>
          <p:cNvGrpSpPr>
            <a:grpSpLocks/>
          </p:cNvGrpSpPr>
          <p:nvPr/>
        </p:nvGrpSpPr>
        <p:grpSpPr bwMode="auto">
          <a:xfrm>
            <a:off x="2819400" y="3595688"/>
            <a:ext cx="481013" cy="274637"/>
            <a:chOff x="1488" y="1584"/>
            <a:chExt cx="303" cy="173"/>
          </a:xfrm>
        </p:grpSpPr>
        <p:sp>
          <p:nvSpPr>
            <p:cNvPr id="62571" name="Rectangle 57"/>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2572" name="Text Box 58"/>
            <p:cNvSpPr txBox="1">
              <a:spLocks noChangeArrowheads="1"/>
            </p:cNvSpPr>
            <p:nvPr/>
          </p:nvSpPr>
          <p:spPr bwMode="auto">
            <a:xfrm>
              <a:off x="1488" y="1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2573" name="Line 59"/>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10" name="Group 60"/>
          <p:cNvGrpSpPr>
            <a:grpSpLocks/>
          </p:cNvGrpSpPr>
          <p:nvPr/>
        </p:nvGrpSpPr>
        <p:grpSpPr bwMode="auto">
          <a:xfrm>
            <a:off x="4762500" y="3590925"/>
            <a:ext cx="481013" cy="274638"/>
            <a:chOff x="1488" y="1584"/>
            <a:chExt cx="303" cy="173"/>
          </a:xfrm>
        </p:grpSpPr>
        <p:sp>
          <p:nvSpPr>
            <p:cNvPr id="62568" name="Rectangle 61"/>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2569" name="Text Box 62"/>
            <p:cNvSpPr txBox="1">
              <a:spLocks noChangeArrowheads="1"/>
            </p:cNvSpPr>
            <p:nvPr/>
          </p:nvSpPr>
          <p:spPr bwMode="auto">
            <a:xfrm>
              <a:off x="1488" y="1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2570" name="Line 63"/>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11" name="Group 64"/>
          <p:cNvGrpSpPr>
            <a:grpSpLocks/>
          </p:cNvGrpSpPr>
          <p:nvPr/>
        </p:nvGrpSpPr>
        <p:grpSpPr bwMode="auto">
          <a:xfrm>
            <a:off x="3400425" y="4078288"/>
            <a:ext cx="409575" cy="274637"/>
            <a:chOff x="2091" y="3235"/>
            <a:chExt cx="258" cy="173"/>
          </a:xfrm>
        </p:grpSpPr>
        <p:sp>
          <p:nvSpPr>
            <p:cNvPr id="62565" name="Rectangle 65"/>
            <p:cNvSpPr>
              <a:spLocks noChangeArrowheads="1"/>
            </p:cNvSpPr>
            <p:nvPr/>
          </p:nvSpPr>
          <p:spPr bwMode="auto">
            <a:xfrm>
              <a:off x="2157" y="327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2566" name="Text Box 66"/>
            <p:cNvSpPr txBox="1">
              <a:spLocks noChangeArrowheads="1"/>
            </p:cNvSpPr>
            <p:nvPr/>
          </p:nvSpPr>
          <p:spPr bwMode="auto">
            <a:xfrm>
              <a:off x="2112" y="3235"/>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2567" name="Line 67"/>
            <p:cNvSpPr>
              <a:spLocks noChangeShapeType="1"/>
            </p:cNvSpPr>
            <p:nvPr/>
          </p:nvSpPr>
          <p:spPr bwMode="auto">
            <a:xfrm rot="10800000">
              <a:off x="2091" y="3322"/>
              <a:ext cx="48" cy="0"/>
            </a:xfrm>
            <a:prstGeom prst="line">
              <a:avLst/>
            </a:prstGeom>
            <a:noFill/>
            <a:ln w="9525">
              <a:solidFill>
                <a:schemeClr val="tx1"/>
              </a:solidFill>
              <a:round/>
              <a:headEnd/>
              <a:tailEnd type="triangle" w="med" len="med"/>
            </a:ln>
          </p:spPr>
          <p:txBody>
            <a:bodyPr/>
            <a:lstStyle/>
            <a:p>
              <a:endParaRPr lang="es-ES"/>
            </a:p>
          </p:txBody>
        </p:sp>
      </p:grpSp>
      <p:grpSp>
        <p:nvGrpSpPr>
          <p:cNvPr id="12" name="Group 68"/>
          <p:cNvGrpSpPr>
            <a:grpSpLocks/>
          </p:cNvGrpSpPr>
          <p:nvPr/>
        </p:nvGrpSpPr>
        <p:grpSpPr bwMode="auto">
          <a:xfrm>
            <a:off x="5305425" y="4098925"/>
            <a:ext cx="409575" cy="274638"/>
            <a:chOff x="2091" y="3235"/>
            <a:chExt cx="258" cy="173"/>
          </a:xfrm>
        </p:grpSpPr>
        <p:sp>
          <p:nvSpPr>
            <p:cNvPr id="62562" name="Rectangle 69"/>
            <p:cNvSpPr>
              <a:spLocks noChangeArrowheads="1"/>
            </p:cNvSpPr>
            <p:nvPr/>
          </p:nvSpPr>
          <p:spPr bwMode="auto">
            <a:xfrm>
              <a:off x="2157" y="327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2563" name="Text Box 70"/>
            <p:cNvSpPr txBox="1">
              <a:spLocks noChangeArrowheads="1"/>
            </p:cNvSpPr>
            <p:nvPr/>
          </p:nvSpPr>
          <p:spPr bwMode="auto">
            <a:xfrm>
              <a:off x="2112" y="3235"/>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2564" name="Line 71"/>
            <p:cNvSpPr>
              <a:spLocks noChangeShapeType="1"/>
            </p:cNvSpPr>
            <p:nvPr/>
          </p:nvSpPr>
          <p:spPr bwMode="auto">
            <a:xfrm rot="10800000">
              <a:off x="2091" y="3322"/>
              <a:ext cx="48" cy="0"/>
            </a:xfrm>
            <a:prstGeom prst="line">
              <a:avLst/>
            </a:prstGeom>
            <a:noFill/>
            <a:ln w="9525">
              <a:solidFill>
                <a:schemeClr val="tx1"/>
              </a:solidFill>
              <a:round/>
              <a:headEnd/>
              <a:tailEnd type="triangle" w="med" len="med"/>
            </a:ln>
          </p:spPr>
          <p:txBody>
            <a:bodyPr/>
            <a:lstStyle/>
            <a:p>
              <a:endParaRPr lang="es-ES"/>
            </a:p>
          </p:txBody>
        </p:sp>
      </p:grpSp>
      <p:grpSp>
        <p:nvGrpSpPr>
          <p:cNvPr id="13" name="Group 72"/>
          <p:cNvGrpSpPr>
            <a:grpSpLocks/>
          </p:cNvGrpSpPr>
          <p:nvPr/>
        </p:nvGrpSpPr>
        <p:grpSpPr bwMode="auto">
          <a:xfrm rot="-1800000">
            <a:off x="6473825" y="3470275"/>
            <a:ext cx="479425" cy="274638"/>
            <a:chOff x="1488" y="1581"/>
            <a:chExt cx="302" cy="173"/>
          </a:xfrm>
        </p:grpSpPr>
        <p:sp>
          <p:nvSpPr>
            <p:cNvPr id="62559" name="Rectangle 73"/>
            <p:cNvSpPr>
              <a:spLocks noChangeArrowheads="1"/>
            </p:cNvSpPr>
            <p:nvPr/>
          </p:nvSpPr>
          <p:spPr bwMode="auto">
            <a:xfrm>
              <a:off x="1532"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2560" name="Text Box 74"/>
            <p:cNvSpPr txBox="1">
              <a:spLocks noChangeArrowheads="1"/>
            </p:cNvSpPr>
            <p:nvPr/>
          </p:nvSpPr>
          <p:spPr bwMode="auto">
            <a:xfrm>
              <a:off x="1488" y="1581"/>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2561" name="Line 75"/>
            <p:cNvSpPr>
              <a:spLocks noChangeShapeType="1"/>
            </p:cNvSpPr>
            <p:nvPr/>
          </p:nvSpPr>
          <p:spPr bwMode="auto">
            <a:xfrm>
              <a:off x="1742"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14" name="Group 76"/>
          <p:cNvGrpSpPr>
            <a:grpSpLocks/>
          </p:cNvGrpSpPr>
          <p:nvPr/>
        </p:nvGrpSpPr>
        <p:grpSpPr bwMode="auto">
          <a:xfrm>
            <a:off x="2795588" y="4073525"/>
            <a:ext cx="360362" cy="360363"/>
            <a:chOff x="3162" y="3456"/>
            <a:chExt cx="272" cy="272"/>
          </a:xfrm>
        </p:grpSpPr>
        <p:sp>
          <p:nvSpPr>
            <p:cNvPr id="62557" name="Oval 77"/>
            <p:cNvSpPr>
              <a:spLocks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2558" name="Rectangle 78"/>
            <p:cNvSpPr>
              <a:spLocks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15" name="Group 79"/>
          <p:cNvGrpSpPr>
            <a:grpSpLocks/>
          </p:cNvGrpSpPr>
          <p:nvPr/>
        </p:nvGrpSpPr>
        <p:grpSpPr bwMode="auto">
          <a:xfrm>
            <a:off x="3449638" y="3540125"/>
            <a:ext cx="360362" cy="360363"/>
            <a:chOff x="3162" y="3456"/>
            <a:chExt cx="272" cy="272"/>
          </a:xfrm>
        </p:grpSpPr>
        <p:sp>
          <p:nvSpPr>
            <p:cNvPr id="62555" name="Oval 80"/>
            <p:cNvSpPr>
              <a:spLocks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2556" name="Rectangle 81"/>
            <p:cNvSpPr>
              <a:spLocks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16" name="Group 82"/>
          <p:cNvGrpSpPr>
            <a:grpSpLocks/>
          </p:cNvGrpSpPr>
          <p:nvPr/>
        </p:nvGrpSpPr>
        <p:grpSpPr bwMode="auto">
          <a:xfrm>
            <a:off x="4776788" y="4073525"/>
            <a:ext cx="360362" cy="360363"/>
            <a:chOff x="3162" y="3456"/>
            <a:chExt cx="272" cy="272"/>
          </a:xfrm>
        </p:grpSpPr>
        <p:sp>
          <p:nvSpPr>
            <p:cNvPr id="62553" name="Oval 83"/>
            <p:cNvSpPr>
              <a:spLocks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2554" name="Rectangle 84"/>
            <p:cNvSpPr>
              <a:spLocks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17" name="Group 85"/>
          <p:cNvGrpSpPr>
            <a:grpSpLocks/>
          </p:cNvGrpSpPr>
          <p:nvPr/>
        </p:nvGrpSpPr>
        <p:grpSpPr bwMode="auto">
          <a:xfrm>
            <a:off x="5354638" y="3519488"/>
            <a:ext cx="360362" cy="360362"/>
            <a:chOff x="3162" y="3456"/>
            <a:chExt cx="272" cy="272"/>
          </a:xfrm>
        </p:grpSpPr>
        <p:sp>
          <p:nvSpPr>
            <p:cNvPr id="62551" name="Oval 86"/>
            <p:cNvSpPr>
              <a:spLocks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2552" name="Rectangle 87"/>
            <p:cNvSpPr>
              <a:spLocks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18" name="Group 88"/>
          <p:cNvGrpSpPr>
            <a:grpSpLocks/>
          </p:cNvGrpSpPr>
          <p:nvPr/>
        </p:nvGrpSpPr>
        <p:grpSpPr bwMode="auto">
          <a:xfrm>
            <a:off x="6878638" y="3159125"/>
            <a:ext cx="360362" cy="360363"/>
            <a:chOff x="3162" y="3456"/>
            <a:chExt cx="272" cy="272"/>
          </a:xfrm>
        </p:grpSpPr>
        <p:sp>
          <p:nvSpPr>
            <p:cNvPr id="62549" name="Oval 89"/>
            <p:cNvSpPr>
              <a:spLocks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2550" name="Rectangle 90"/>
            <p:cNvSpPr>
              <a:spLocks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19" name="Group 91"/>
          <p:cNvGrpSpPr>
            <a:grpSpLocks/>
          </p:cNvGrpSpPr>
          <p:nvPr/>
        </p:nvGrpSpPr>
        <p:grpSpPr bwMode="auto">
          <a:xfrm rot="-1800000">
            <a:off x="7158038" y="3667125"/>
            <a:ext cx="409575" cy="274638"/>
            <a:chOff x="2091" y="3233"/>
            <a:chExt cx="258" cy="173"/>
          </a:xfrm>
        </p:grpSpPr>
        <p:sp>
          <p:nvSpPr>
            <p:cNvPr id="62546" name="Rectangle 92"/>
            <p:cNvSpPr>
              <a:spLocks noChangeArrowheads="1"/>
            </p:cNvSpPr>
            <p:nvPr/>
          </p:nvSpPr>
          <p:spPr bwMode="auto">
            <a:xfrm>
              <a:off x="2157" y="3274"/>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2547" name="Text Box 93"/>
            <p:cNvSpPr txBox="1">
              <a:spLocks noChangeArrowheads="1"/>
            </p:cNvSpPr>
            <p:nvPr/>
          </p:nvSpPr>
          <p:spPr bwMode="auto">
            <a:xfrm>
              <a:off x="2111" y="3233"/>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2548" name="Line 94"/>
            <p:cNvSpPr>
              <a:spLocks noChangeShapeType="1"/>
            </p:cNvSpPr>
            <p:nvPr/>
          </p:nvSpPr>
          <p:spPr bwMode="auto">
            <a:xfrm rot="10800000">
              <a:off x="2091" y="3323"/>
              <a:ext cx="48" cy="0"/>
            </a:xfrm>
            <a:prstGeom prst="line">
              <a:avLst/>
            </a:prstGeom>
            <a:noFill/>
            <a:ln w="9525">
              <a:solidFill>
                <a:schemeClr val="tx1"/>
              </a:solidFill>
              <a:round/>
              <a:headEnd/>
              <a:tailEnd type="triangle" w="med" len="med"/>
            </a:ln>
          </p:spPr>
          <p:txBody>
            <a:bodyPr/>
            <a:lstStyle/>
            <a:p>
              <a:endParaRPr lang="es-ES"/>
            </a:p>
          </p:txBody>
        </p:sp>
      </p:grpSp>
      <p:grpSp>
        <p:nvGrpSpPr>
          <p:cNvPr id="20" name="Group 95"/>
          <p:cNvGrpSpPr>
            <a:grpSpLocks/>
          </p:cNvGrpSpPr>
          <p:nvPr/>
        </p:nvGrpSpPr>
        <p:grpSpPr bwMode="auto">
          <a:xfrm>
            <a:off x="6781800" y="3921125"/>
            <a:ext cx="360363" cy="360363"/>
            <a:chOff x="3162" y="3456"/>
            <a:chExt cx="272" cy="272"/>
          </a:xfrm>
        </p:grpSpPr>
        <p:sp>
          <p:nvSpPr>
            <p:cNvPr id="62544" name="Oval 96"/>
            <p:cNvSpPr>
              <a:spLocks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2545" name="Rectangle 97"/>
            <p:cNvSpPr>
              <a:spLocks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sp>
        <p:nvSpPr>
          <p:cNvPr id="62511" name="Line 98"/>
          <p:cNvSpPr>
            <a:spLocks noChangeShapeType="1"/>
          </p:cNvSpPr>
          <p:nvPr/>
        </p:nvSpPr>
        <p:spPr bwMode="auto">
          <a:xfrm flipV="1">
            <a:off x="2286000" y="3367088"/>
            <a:ext cx="0" cy="228600"/>
          </a:xfrm>
          <a:prstGeom prst="line">
            <a:avLst/>
          </a:prstGeom>
          <a:noFill/>
          <a:ln w="25400">
            <a:solidFill>
              <a:srgbClr val="FF0000"/>
            </a:solidFill>
            <a:round/>
            <a:headEnd/>
            <a:tailEnd type="triangle" w="med" len="med"/>
          </a:ln>
        </p:spPr>
        <p:txBody>
          <a:bodyPr/>
          <a:lstStyle/>
          <a:p>
            <a:endParaRPr lang="es-ES"/>
          </a:p>
        </p:txBody>
      </p:sp>
      <p:sp>
        <p:nvSpPr>
          <p:cNvPr id="62512" name="Line 99"/>
          <p:cNvSpPr>
            <a:spLocks noChangeShapeType="1"/>
          </p:cNvSpPr>
          <p:nvPr/>
        </p:nvSpPr>
        <p:spPr bwMode="auto">
          <a:xfrm flipV="1">
            <a:off x="6172200" y="3443288"/>
            <a:ext cx="0" cy="228600"/>
          </a:xfrm>
          <a:prstGeom prst="line">
            <a:avLst/>
          </a:prstGeom>
          <a:noFill/>
          <a:ln w="25400">
            <a:solidFill>
              <a:srgbClr val="FF0000"/>
            </a:solidFill>
            <a:round/>
            <a:headEnd/>
            <a:tailEnd type="triangle" w="med" len="med"/>
          </a:ln>
        </p:spPr>
        <p:txBody>
          <a:bodyPr/>
          <a:lstStyle/>
          <a:p>
            <a:endParaRPr lang="es-ES"/>
          </a:p>
        </p:txBody>
      </p:sp>
      <p:sp>
        <p:nvSpPr>
          <p:cNvPr id="62513" name="Line 100"/>
          <p:cNvSpPr>
            <a:spLocks noChangeShapeType="1"/>
          </p:cNvSpPr>
          <p:nvPr/>
        </p:nvSpPr>
        <p:spPr bwMode="auto">
          <a:xfrm flipV="1">
            <a:off x="4267200" y="3443288"/>
            <a:ext cx="0" cy="228600"/>
          </a:xfrm>
          <a:prstGeom prst="line">
            <a:avLst/>
          </a:prstGeom>
          <a:noFill/>
          <a:ln w="25400">
            <a:solidFill>
              <a:srgbClr val="FF0000"/>
            </a:solidFill>
            <a:round/>
            <a:headEnd/>
            <a:tailEnd type="triangle" w="med" len="med"/>
          </a:ln>
        </p:spPr>
        <p:txBody>
          <a:bodyPr/>
          <a:lstStyle/>
          <a:p>
            <a:endParaRPr lang="es-ES"/>
          </a:p>
        </p:txBody>
      </p:sp>
      <p:sp>
        <p:nvSpPr>
          <p:cNvPr id="62514" name="Line 101"/>
          <p:cNvSpPr>
            <a:spLocks noChangeShapeType="1"/>
          </p:cNvSpPr>
          <p:nvPr/>
        </p:nvSpPr>
        <p:spPr bwMode="auto">
          <a:xfrm rot="16200000" flipV="1">
            <a:off x="3695700" y="2414588"/>
            <a:ext cx="0" cy="228600"/>
          </a:xfrm>
          <a:prstGeom prst="line">
            <a:avLst/>
          </a:prstGeom>
          <a:noFill/>
          <a:ln w="25400">
            <a:solidFill>
              <a:srgbClr val="FF0000"/>
            </a:solidFill>
            <a:round/>
            <a:headEnd/>
            <a:tailEnd type="triangle" w="med" len="med"/>
          </a:ln>
        </p:spPr>
        <p:txBody>
          <a:bodyPr/>
          <a:lstStyle/>
          <a:p>
            <a:endParaRPr lang="es-ES"/>
          </a:p>
        </p:txBody>
      </p:sp>
      <p:sp>
        <p:nvSpPr>
          <p:cNvPr id="62515" name="Line 102"/>
          <p:cNvSpPr>
            <a:spLocks noChangeShapeType="1"/>
          </p:cNvSpPr>
          <p:nvPr/>
        </p:nvSpPr>
        <p:spPr bwMode="auto">
          <a:xfrm rot="16200000" flipV="1">
            <a:off x="5600700" y="2414588"/>
            <a:ext cx="0" cy="228600"/>
          </a:xfrm>
          <a:prstGeom prst="line">
            <a:avLst/>
          </a:prstGeom>
          <a:noFill/>
          <a:ln w="25400">
            <a:solidFill>
              <a:srgbClr val="FF0000"/>
            </a:solidFill>
            <a:round/>
            <a:headEnd/>
            <a:tailEnd type="triangle" w="med" len="med"/>
          </a:ln>
        </p:spPr>
        <p:txBody>
          <a:bodyPr/>
          <a:lstStyle/>
          <a:p>
            <a:endParaRPr lang="es-ES"/>
          </a:p>
        </p:txBody>
      </p:sp>
      <p:sp>
        <p:nvSpPr>
          <p:cNvPr id="62516" name="Line 103"/>
          <p:cNvSpPr>
            <a:spLocks noChangeShapeType="1"/>
          </p:cNvSpPr>
          <p:nvPr/>
        </p:nvSpPr>
        <p:spPr bwMode="auto">
          <a:xfrm rot="18000000" flipV="1">
            <a:off x="7277100" y="2871788"/>
            <a:ext cx="0" cy="228600"/>
          </a:xfrm>
          <a:prstGeom prst="line">
            <a:avLst/>
          </a:prstGeom>
          <a:noFill/>
          <a:ln w="25400">
            <a:solidFill>
              <a:srgbClr val="FF0000"/>
            </a:solidFill>
            <a:round/>
            <a:headEnd/>
            <a:tailEnd type="triangle" w="med" len="med"/>
          </a:ln>
        </p:spPr>
        <p:txBody>
          <a:bodyPr/>
          <a:lstStyle/>
          <a:p>
            <a:endParaRPr lang="es-ES"/>
          </a:p>
        </p:txBody>
      </p:sp>
      <p:sp>
        <p:nvSpPr>
          <p:cNvPr id="1018984" name="Text Box 104"/>
          <p:cNvSpPr txBox="1">
            <a:spLocks noChangeArrowheads="1"/>
          </p:cNvSpPr>
          <p:nvPr/>
        </p:nvSpPr>
        <p:spPr bwMode="auto">
          <a:xfrm>
            <a:off x="2627313" y="4725988"/>
            <a:ext cx="3222625" cy="730250"/>
          </a:xfrm>
          <a:prstGeom prst="rect">
            <a:avLst/>
          </a:prstGeom>
          <a:noFill/>
          <a:ln w="9525">
            <a:noFill/>
            <a:miter lim="800000"/>
            <a:headEnd/>
            <a:tailEnd/>
          </a:ln>
        </p:spPr>
        <p:txBody>
          <a:bodyPr>
            <a:spAutoFit/>
          </a:bodyPr>
          <a:lstStyle/>
          <a:p>
            <a:pPr algn="ctr"/>
            <a:r>
              <a:rPr lang="es-ES" sz="1400" b="1">
                <a:latin typeface="Arial" charset="0"/>
              </a:rPr>
              <a:t>E sabe que su interfaz óptima hacia A es S1 y no S0; por tanto descarta el paquete recibido por S0</a:t>
            </a:r>
          </a:p>
        </p:txBody>
      </p:sp>
      <p:sp>
        <p:nvSpPr>
          <p:cNvPr id="1018985" name="Line 105"/>
          <p:cNvSpPr>
            <a:spLocks noChangeShapeType="1"/>
          </p:cNvSpPr>
          <p:nvPr/>
        </p:nvSpPr>
        <p:spPr bwMode="auto">
          <a:xfrm flipV="1">
            <a:off x="4284663" y="4281488"/>
            <a:ext cx="0" cy="387350"/>
          </a:xfrm>
          <a:prstGeom prst="line">
            <a:avLst/>
          </a:prstGeom>
          <a:noFill/>
          <a:ln w="9525">
            <a:solidFill>
              <a:schemeClr val="tx1"/>
            </a:solidFill>
            <a:round/>
            <a:headEnd/>
            <a:tailEnd type="triangle" w="med" len="med"/>
          </a:ln>
        </p:spPr>
        <p:txBody>
          <a:bodyPr/>
          <a:lstStyle/>
          <a:p>
            <a:endParaRPr lang="es-ES"/>
          </a:p>
        </p:txBody>
      </p:sp>
      <p:sp>
        <p:nvSpPr>
          <p:cNvPr id="62519" name="Line 106"/>
          <p:cNvSpPr>
            <a:spLocks noChangeShapeType="1"/>
          </p:cNvSpPr>
          <p:nvPr/>
        </p:nvSpPr>
        <p:spPr bwMode="auto">
          <a:xfrm>
            <a:off x="1717675" y="1992313"/>
            <a:ext cx="4763" cy="742950"/>
          </a:xfrm>
          <a:prstGeom prst="line">
            <a:avLst/>
          </a:prstGeom>
          <a:noFill/>
          <a:ln w="25400">
            <a:solidFill>
              <a:srgbClr val="0000FF"/>
            </a:solidFill>
            <a:round/>
            <a:headEnd/>
            <a:tailEnd/>
          </a:ln>
        </p:spPr>
        <p:txBody>
          <a:bodyPr/>
          <a:lstStyle/>
          <a:p>
            <a:endParaRPr lang="es-ES"/>
          </a:p>
        </p:txBody>
      </p:sp>
      <p:sp>
        <p:nvSpPr>
          <p:cNvPr id="62520" name="Line 107"/>
          <p:cNvSpPr>
            <a:spLocks noChangeShapeType="1"/>
          </p:cNvSpPr>
          <p:nvPr/>
        </p:nvSpPr>
        <p:spPr bwMode="auto">
          <a:xfrm flipV="1">
            <a:off x="1260475" y="2133600"/>
            <a:ext cx="460375" cy="23813"/>
          </a:xfrm>
          <a:prstGeom prst="line">
            <a:avLst/>
          </a:prstGeom>
          <a:noFill/>
          <a:ln w="25400">
            <a:solidFill>
              <a:srgbClr val="0000FF"/>
            </a:solidFill>
            <a:round/>
            <a:headEnd/>
            <a:tailEnd/>
          </a:ln>
        </p:spPr>
        <p:txBody>
          <a:bodyPr/>
          <a:lstStyle/>
          <a:p>
            <a:endParaRPr lang="es-ES"/>
          </a:p>
        </p:txBody>
      </p:sp>
      <p:pic>
        <p:nvPicPr>
          <p:cNvPr id="62521" name="Picture 108"/>
          <p:cNvPicPr>
            <a:picLocks noChangeArrowheads="1"/>
          </p:cNvPicPr>
          <p:nvPr/>
        </p:nvPicPr>
        <p:blipFill>
          <a:blip r:embed="rId5" cstate="print"/>
          <a:srcRect/>
          <a:stretch>
            <a:fillRect/>
          </a:stretch>
        </p:blipFill>
        <p:spPr bwMode="auto">
          <a:xfrm>
            <a:off x="1085850" y="1844675"/>
            <a:ext cx="461963" cy="600075"/>
          </a:xfrm>
          <a:prstGeom prst="rect">
            <a:avLst/>
          </a:prstGeom>
          <a:noFill/>
          <a:ln w="12700">
            <a:noFill/>
            <a:miter lim="800000"/>
            <a:headEnd/>
            <a:tailEnd/>
          </a:ln>
        </p:spPr>
      </p:pic>
      <p:sp>
        <p:nvSpPr>
          <p:cNvPr id="62522" name="Text Box 109"/>
          <p:cNvSpPr txBox="1">
            <a:spLocks noChangeArrowheads="1"/>
          </p:cNvSpPr>
          <p:nvPr/>
        </p:nvSpPr>
        <p:spPr bwMode="auto">
          <a:xfrm>
            <a:off x="6931025" y="2909888"/>
            <a:ext cx="401638"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2523" name="Text Box 110"/>
          <p:cNvSpPr txBox="1">
            <a:spLocks noChangeArrowheads="1"/>
          </p:cNvSpPr>
          <p:nvPr/>
        </p:nvSpPr>
        <p:spPr bwMode="auto">
          <a:xfrm>
            <a:off x="5403850" y="3924300"/>
            <a:ext cx="401638"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2524" name="Text Box 111"/>
          <p:cNvSpPr txBox="1">
            <a:spLocks noChangeArrowheads="1"/>
          </p:cNvSpPr>
          <p:nvPr/>
        </p:nvSpPr>
        <p:spPr bwMode="auto">
          <a:xfrm>
            <a:off x="5419725" y="2528888"/>
            <a:ext cx="401638"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2525" name="Text Box 112"/>
          <p:cNvSpPr txBox="1">
            <a:spLocks noChangeArrowheads="1"/>
          </p:cNvSpPr>
          <p:nvPr/>
        </p:nvSpPr>
        <p:spPr bwMode="auto">
          <a:xfrm>
            <a:off x="3484563" y="3900488"/>
            <a:ext cx="401637"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2526" name="Text Box 113"/>
          <p:cNvSpPr txBox="1">
            <a:spLocks noChangeArrowheads="1"/>
          </p:cNvSpPr>
          <p:nvPr/>
        </p:nvSpPr>
        <p:spPr bwMode="auto">
          <a:xfrm>
            <a:off x="3505200" y="2528888"/>
            <a:ext cx="401638"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2527" name="Text Box 114"/>
          <p:cNvSpPr txBox="1">
            <a:spLocks noChangeArrowheads="1"/>
          </p:cNvSpPr>
          <p:nvPr/>
        </p:nvSpPr>
        <p:spPr bwMode="auto">
          <a:xfrm>
            <a:off x="2286000" y="3327400"/>
            <a:ext cx="401638"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2528" name="Text Box 115"/>
          <p:cNvSpPr txBox="1">
            <a:spLocks noChangeArrowheads="1"/>
          </p:cNvSpPr>
          <p:nvPr/>
        </p:nvSpPr>
        <p:spPr bwMode="auto">
          <a:xfrm>
            <a:off x="2308225" y="2730500"/>
            <a:ext cx="40163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2529" name="Text Box 116"/>
          <p:cNvSpPr txBox="1">
            <a:spLocks noChangeArrowheads="1"/>
          </p:cNvSpPr>
          <p:nvPr/>
        </p:nvSpPr>
        <p:spPr bwMode="auto">
          <a:xfrm>
            <a:off x="7153275" y="3506788"/>
            <a:ext cx="40163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2530" name="Text Box 117"/>
          <p:cNvSpPr txBox="1">
            <a:spLocks noChangeArrowheads="1"/>
          </p:cNvSpPr>
          <p:nvPr/>
        </p:nvSpPr>
        <p:spPr bwMode="auto">
          <a:xfrm>
            <a:off x="6151563" y="3417888"/>
            <a:ext cx="401637"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2531" name="Text Box 118"/>
          <p:cNvSpPr txBox="1">
            <a:spLocks noChangeArrowheads="1"/>
          </p:cNvSpPr>
          <p:nvPr/>
        </p:nvSpPr>
        <p:spPr bwMode="auto">
          <a:xfrm>
            <a:off x="4246563" y="3443288"/>
            <a:ext cx="401637"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2532" name="Text Box 119"/>
          <p:cNvSpPr txBox="1">
            <a:spLocks noChangeArrowheads="1"/>
          </p:cNvSpPr>
          <p:nvPr/>
        </p:nvSpPr>
        <p:spPr bwMode="auto">
          <a:xfrm>
            <a:off x="4276725" y="2719388"/>
            <a:ext cx="401638"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2533" name="Text Box 120"/>
          <p:cNvSpPr txBox="1">
            <a:spLocks noChangeArrowheads="1"/>
          </p:cNvSpPr>
          <p:nvPr/>
        </p:nvSpPr>
        <p:spPr bwMode="auto">
          <a:xfrm>
            <a:off x="2705100" y="3824288"/>
            <a:ext cx="40163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2534" name="Text Box 121"/>
          <p:cNvSpPr txBox="1">
            <a:spLocks noChangeArrowheads="1"/>
          </p:cNvSpPr>
          <p:nvPr/>
        </p:nvSpPr>
        <p:spPr bwMode="auto">
          <a:xfrm>
            <a:off x="2689225" y="2414588"/>
            <a:ext cx="401638"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2535" name="Text Box 122"/>
          <p:cNvSpPr txBox="1">
            <a:spLocks noChangeArrowheads="1"/>
          </p:cNvSpPr>
          <p:nvPr/>
        </p:nvSpPr>
        <p:spPr bwMode="auto">
          <a:xfrm>
            <a:off x="6613525" y="3748088"/>
            <a:ext cx="401638"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2536" name="Text Box 123"/>
          <p:cNvSpPr txBox="1">
            <a:spLocks noChangeArrowheads="1"/>
          </p:cNvSpPr>
          <p:nvPr/>
        </p:nvSpPr>
        <p:spPr bwMode="auto">
          <a:xfrm>
            <a:off x="4703763" y="3824288"/>
            <a:ext cx="401637"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2537" name="Text Box 124"/>
          <p:cNvSpPr txBox="1">
            <a:spLocks noChangeArrowheads="1"/>
          </p:cNvSpPr>
          <p:nvPr/>
        </p:nvSpPr>
        <p:spPr bwMode="auto">
          <a:xfrm>
            <a:off x="4683125" y="2427288"/>
            <a:ext cx="40163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2538" name="Text Box 125"/>
          <p:cNvSpPr txBox="1">
            <a:spLocks noChangeArrowheads="1"/>
          </p:cNvSpPr>
          <p:nvPr/>
        </p:nvSpPr>
        <p:spPr bwMode="auto">
          <a:xfrm>
            <a:off x="6532563" y="2605088"/>
            <a:ext cx="401637"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2539" name="Text Box 126"/>
          <p:cNvSpPr txBox="1">
            <a:spLocks noChangeArrowheads="1"/>
          </p:cNvSpPr>
          <p:nvPr/>
        </p:nvSpPr>
        <p:spPr bwMode="auto">
          <a:xfrm>
            <a:off x="6227763" y="2681288"/>
            <a:ext cx="401637"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2540" name="Text Box 127"/>
          <p:cNvSpPr txBox="1">
            <a:spLocks noChangeArrowheads="1"/>
          </p:cNvSpPr>
          <p:nvPr/>
        </p:nvSpPr>
        <p:spPr bwMode="auto">
          <a:xfrm>
            <a:off x="436563" y="1412875"/>
            <a:ext cx="1614487" cy="304800"/>
          </a:xfrm>
          <a:prstGeom prst="rect">
            <a:avLst/>
          </a:prstGeom>
          <a:noFill/>
          <a:ln w="9525">
            <a:noFill/>
            <a:miter lim="800000"/>
            <a:headEnd/>
            <a:tailEnd/>
          </a:ln>
        </p:spPr>
        <p:txBody>
          <a:bodyPr wrap="none">
            <a:spAutoFit/>
          </a:bodyPr>
          <a:lstStyle/>
          <a:p>
            <a:pPr algn="ctr"/>
            <a:r>
              <a:rPr lang="es-ES" sz="1400" b="1">
                <a:latin typeface="Arial" charset="0"/>
              </a:rPr>
              <a:t>Emisor multicast</a:t>
            </a:r>
          </a:p>
        </p:txBody>
      </p:sp>
      <p:sp>
        <p:nvSpPr>
          <p:cNvPr id="62541" name="Line 128"/>
          <p:cNvSpPr>
            <a:spLocks noChangeShapeType="1"/>
          </p:cNvSpPr>
          <p:nvPr/>
        </p:nvSpPr>
        <p:spPr bwMode="auto">
          <a:xfrm rot="16200000" flipV="1">
            <a:off x="5676900" y="1347788"/>
            <a:ext cx="0" cy="228600"/>
          </a:xfrm>
          <a:prstGeom prst="line">
            <a:avLst/>
          </a:prstGeom>
          <a:noFill/>
          <a:ln w="25400">
            <a:solidFill>
              <a:srgbClr val="FF0000"/>
            </a:solidFill>
            <a:round/>
            <a:headEnd/>
            <a:tailEnd type="triangle" w="med" len="med"/>
          </a:ln>
        </p:spPr>
        <p:txBody>
          <a:bodyPr/>
          <a:lstStyle/>
          <a:p>
            <a:endParaRPr lang="es-ES"/>
          </a:p>
        </p:txBody>
      </p:sp>
      <p:sp>
        <p:nvSpPr>
          <p:cNvPr id="62542" name="Text Box 129"/>
          <p:cNvSpPr txBox="1">
            <a:spLocks noChangeArrowheads="1"/>
          </p:cNvSpPr>
          <p:nvPr/>
        </p:nvSpPr>
        <p:spPr bwMode="auto">
          <a:xfrm>
            <a:off x="5407025" y="1306513"/>
            <a:ext cx="2770188" cy="304800"/>
          </a:xfrm>
          <a:prstGeom prst="rect">
            <a:avLst/>
          </a:prstGeom>
          <a:noFill/>
          <a:ln w="9525">
            <a:noFill/>
            <a:miter lim="800000"/>
            <a:headEnd/>
            <a:tailEnd/>
          </a:ln>
        </p:spPr>
        <p:txBody>
          <a:bodyPr>
            <a:spAutoFit/>
          </a:bodyPr>
          <a:lstStyle/>
          <a:p>
            <a:pPr algn="ctr"/>
            <a:r>
              <a:rPr lang="es-ES" sz="1400" b="1">
                <a:latin typeface="Arial" charset="0"/>
              </a:rPr>
              <a:t>Rutas óptimas hacia A</a:t>
            </a:r>
          </a:p>
        </p:txBody>
      </p:sp>
      <p:sp>
        <p:nvSpPr>
          <p:cNvPr id="1019010" name="Text Box 130"/>
          <p:cNvSpPr txBox="1">
            <a:spLocks noChangeArrowheads="1"/>
          </p:cNvSpPr>
          <p:nvPr/>
        </p:nvSpPr>
        <p:spPr bwMode="auto">
          <a:xfrm>
            <a:off x="6316663" y="4581525"/>
            <a:ext cx="2359025" cy="1155700"/>
          </a:xfrm>
          <a:prstGeom prst="rect">
            <a:avLst/>
          </a:prstGeom>
          <a:noFill/>
          <a:ln w="9525">
            <a:noFill/>
            <a:miter lim="800000"/>
            <a:headEnd/>
            <a:tailEnd/>
          </a:ln>
        </p:spPr>
        <p:txBody>
          <a:bodyPr>
            <a:spAutoFit/>
          </a:bodyPr>
          <a:lstStyle/>
          <a:p>
            <a:pPr algn="ctr"/>
            <a:r>
              <a:rPr lang="es-ES" sz="1400" b="1">
                <a:latin typeface="Arial" charset="0"/>
              </a:rPr>
              <a:t>En cada bucle se envían dos paquetes de más, pero como los routers los descartan no hay problema</a:t>
            </a: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5"/>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3"/>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0"/>
                                  </p:stCondLst>
                                  <p:childTnLst>
                                    <p:set>
                                      <p:cBhvr>
                                        <p:cTn id="15" dur="1" fill="hold">
                                          <p:stCondLst>
                                            <p:cond delay="499"/>
                                          </p:stCondLst>
                                        </p:cTn>
                                        <p:tgtEl>
                                          <p:spTgt spid="9"/>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499"/>
                                          </p:stCondLst>
                                        </p:cTn>
                                        <p:tgtEl>
                                          <p:spTgt spid="15"/>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101898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499"/>
                                          </p:stCondLst>
                                        </p:cTn>
                                        <p:tgtEl>
                                          <p:spTgt spid="101898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499"/>
                                          </p:stCondLst>
                                        </p:cTn>
                                        <p:tgtEl>
                                          <p:spTgt spid="11"/>
                                        </p:tgtEl>
                                        <p:attrNameLst>
                                          <p:attrName>style.visibility</p:attrName>
                                        </p:attrNameLst>
                                      </p:cBhvr>
                                      <p:to>
                                        <p:strVal val="visible"/>
                                      </p:to>
                                    </p:set>
                                  </p:childTnLst>
                                </p:cTn>
                              </p:par>
                            </p:childTnLst>
                          </p:cTn>
                        </p:par>
                        <p:par>
                          <p:cTn id="28" fill="hold">
                            <p:stCondLst>
                              <p:cond delay="500"/>
                            </p:stCondLst>
                            <p:childTnLst>
                              <p:par>
                                <p:cTn id="29" presetID="1" presetClass="entr" presetSubtype="0" fill="hold" nodeType="afterEffect">
                                  <p:stCondLst>
                                    <p:cond delay="0"/>
                                  </p:stCondLst>
                                  <p:childTnLst>
                                    <p:set>
                                      <p:cBhvr>
                                        <p:cTn id="30" dur="1" fill="hold">
                                          <p:stCondLst>
                                            <p:cond delay="499"/>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6"/>
                                        </p:tgtEl>
                                        <p:attrNameLst>
                                          <p:attrName>style.visibility</p:attrName>
                                        </p:attrNameLst>
                                      </p:cBhvr>
                                      <p:to>
                                        <p:strVal val="visible"/>
                                      </p:to>
                                    </p:set>
                                  </p:childTnLst>
                                </p:cTn>
                              </p:par>
                            </p:childTnLst>
                          </p:cTn>
                        </p:par>
                        <p:par>
                          <p:cTn id="35" fill="hold">
                            <p:stCondLst>
                              <p:cond delay="500"/>
                            </p:stCondLst>
                            <p:childTnLst>
                              <p:par>
                                <p:cTn id="36" presetID="1" presetClass="entr" presetSubtype="0" fill="hold" nodeType="afterEffect">
                                  <p:stCondLst>
                                    <p:cond delay="0"/>
                                  </p:stCondLst>
                                  <p:childTnLst>
                                    <p:set>
                                      <p:cBhvr>
                                        <p:cTn id="37" dur="1" fill="hold">
                                          <p:stCondLst>
                                            <p:cond delay="499"/>
                                          </p:stCondLst>
                                        </p:cTn>
                                        <p:tgtEl>
                                          <p:spTgt spid="7"/>
                                        </p:tgtEl>
                                        <p:attrNameLst>
                                          <p:attrName>style.visibility</p:attrName>
                                        </p:attrNameLst>
                                      </p:cBhvr>
                                      <p:to>
                                        <p:strVal val="visible"/>
                                      </p:to>
                                    </p:set>
                                  </p:childTnLst>
                                </p:cTn>
                              </p:par>
                            </p:childTnLst>
                          </p:cTn>
                        </p:par>
                        <p:par>
                          <p:cTn id="38" fill="hold">
                            <p:stCondLst>
                              <p:cond delay="1000"/>
                            </p:stCondLst>
                            <p:childTnLst>
                              <p:par>
                                <p:cTn id="39" presetID="1" presetClass="entr" presetSubtype="0" fill="hold" nodeType="afterEffect">
                                  <p:stCondLst>
                                    <p:cond delay="0"/>
                                  </p:stCondLst>
                                  <p:childTnLst>
                                    <p:set>
                                      <p:cBhvr>
                                        <p:cTn id="40" dur="1" fill="hold">
                                          <p:stCondLst>
                                            <p:cond delay="499"/>
                                          </p:stCondLst>
                                        </p:cTn>
                                        <p:tgtEl>
                                          <p:spTgt spid="10"/>
                                        </p:tgtEl>
                                        <p:attrNameLst>
                                          <p:attrName>style.visibility</p:attrName>
                                        </p:attrNameLst>
                                      </p:cBhvr>
                                      <p:to>
                                        <p:strVal val="visible"/>
                                      </p:to>
                                    </p:set>
                                  </p:childTnLst>
                                </p:cTn>
                              </p:par>
                            </p:childTnLst>
                          </p:cTn>
                        </p:par>
                        <p:par>
                          <p:cTn id="41" fill="hold">
                            <p:stCondLst>
                              <p:cond delay="1500"/>
                            </p:stCondLst>
                            <p:childTnLst>
                              <p:par>
                                <p:cTn id="42" presetID="1" presetClass="entr" presetSubtype="0" fill="hold" nodeType="afterEffect">
                                  <p:stCondLst>
                                    <p:cond delay="0"/>
                                  </p:stCondLst>
                                  <p:childTnLst>
                                    <p:set>
                                      <p:cBhvr>
                                        <p:cTn id="43" dur="1" fill="hold">
                                          <p:stCondLst>
                                            <p:cond delay="499"/>
                                          </p:stCondLst>
                                        </p:cTn>
                                        <p:tgtEl>
                                          <p:spTgt spid="17"/>
                                        </p:tgtEl>
                                        <p:attrNameLst>
                                          <p:attrName>style.visibility</p:attrName>
                                        </p:attrNameLst>
                                      </p:cBhvr>
                                      <p:to>
                                        <p:strVal val="visible"/>
                                      </p:to>
                                    </p:set>
                                  </p:childTnLst>
                                </p:cTn>
                              </p:par>
                            </p:childTnLst>
                          </p:cTn>
                        </p:par>
                        <p:par>
                          <p:cTn id="44" fill="hold">
                            <p:stCondLst>
                              <p:cond delay="2000"/>
                            </p:stCondLst>
                            <p:childTnLst>
                              <p:par>
                                <p:cTn id="45" presetID="1" presetClass="entr" presetSubtype="0" fill="hold" nodeType="afterEffect">
                                  <p:stCondLst>
                                    <p:cond delay="0"/>
                                  </p:stCondLst>
                                  <p:childTnLst>
                                    <p:set>
                                      <p:cBhvr>
                                        <p:cTn id="46" dur="1" fill="hold">
                                          <p:stCondLst>
                                            <p:cond delay="499"/>
                                          </p:stCondLst>
                                        </p:cTn>
                                        <p:tgtEl>
                                          <p:spTgt spid="12"/>
                                        </p:tgtEl>
                                        <p:attrNameLst>
                                          <p:attrName>style.visibility</p:attrName>
                                        </p:attrNameLst>
                                      </p:cBhvr>
                                      <p:to>
                                        <p:strVal val="visible"/>
                                      </p:to>
                                    </p:set>
                                  </p:childTnLst>
                                </p:cTn>
                              </p:par>
                            </p:childTnLst>
                          </p:cTn>
                        </p:par>
                        <p:par>
                          <p:cTn id="47" fill="hold">
                            <p:stCondLst>
                              <p:cond delay="2500"/>
                            </p:stCondLst>
                            <p:childTnLst>
                              <p:par>
                                <p:cTn id="48" presetID="1" presetClass="entr" presetSubtype="0" fill="hold" nodeType="afterEffect">
                                  <p:stCondLst>
                                    <p:cond delay="0"/>
                                  </p:stCondLst>
                                  <p:childTnLst>
                                    <p:set>
                                      <p:cBhvr>
                                        <p:cTn id="49" dur="1" fill="hold">
                                          <p:stCondLst>
                                            <p:cond delay="499"/>
                                          </p:stCondLst>
                                        </p:cTn>
                                        <p:tgtEl>
                                          <p:spTgt spid="1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499"/>
                                          </p:stCondLst>
                                        </p:cTn>
                                        <p:tgtEl>
                                          <p:spTgt spid="8"/>
                                        </p:tgtEl>
                                        <p:attrNameLst>
                                          <p:attrName>style.visibility</p:attrName>
                                        </p:attrNameLst>
                                      </p:cBhvr>
                                      <p:to>
                                        <p:strVal val="visible"/>
                                      </p:to>
                                    </p:set>
                                  </p:childTnLst>
                                </p:cTn>
                              </p:par>
                            </p:childTnLst>
                          </p:cTn>
                        </p:par>
                        <p:par>
                          <p:cTn id="54" fill="hold">
                            <p:stCondLst>
                              <p:cond delay="500"/>
                            </p:stCondLst>
                            <p:childTnLst>
                              <p:par>
                                <p:cTn id="55" presetID="1" presetClass="entr" presetSubtype="0" fill="hold" nodeType="afterEffect">
                                  <p:stCondLst>
                                    <p:cond delay="0"/>
                                  </p:stCondLst>
                                  <p:childTnLst>
                                    <p:set>
                                      <p:cBhvr>
                                        <p:cTn id="56" dur="1" fill="hold">
                                          <p:stCondLst>
                                            <p:cond delay="499"/>
                                          </p:stCondLst>
                                        </p:cTn>
                                        <p:tgtEl>
                                          <p:spTgt spid="13"/>
                                        </p:tgtEl>
                                        <p:attrNameLst>
                                          <p:attrName>style.visibility</p:attrName>
                                        </p:attrNameLst>
                                      </p:cBhvr>
                                      <p:to>
                                        <p:strVal val="visible"/>
                                      </p:to>
                                    </p:set>
                                  </p:childTnLst>
                                </p:cTn>
                              </p:par>
                            </p:childTnLst>
                          </p:cTn>
                        </p:par>
                        <p:par>
                          <p:cTn id="57" fill="hold">
                            <p:stCondLst>
                              <p:cond delay="1000"/>
                            </p:stCondLst>
                            <p:childTnLst>
                              <p:par>
                                <p:cTn id="58" presetID="1" presetClass="entr" presetSubtype="0" fill="hold" nodeType="afterEffect">
                                  <p:stCondLst>
                                    <p:cond delay="0"/>
                                  </p:stCondLst>
                                  <p:childTnLst>
                                    <p:set>
                                      <p:cBhvr>
                                        <p:cTn id="59" dur="1" fill="hold">
                                          <p:stCondLst>
                                            <p:cond delay="499"/>
                                          </p:stCondLst>
                                        </p:cTn>
                                        <p:tgtEl>
                                          <p:spTgt spid="18"/>
                                        </p:tgtEl>
                                        <p:attrNameLst>
                                          <p:attrName>style.visibility</p:attrName>
                                        </p:attrNameLst>
                                      </p:cBhvr>
                                      <p:to>
                                        <p:strVal val="visible"/>
                                      </p:to>
                                    </p:set>
                                  </p:childTnLst>
                                </p:cTn>
                              </p:par>
                            </p:childTnLst>
                          </p:cTn>
                        </p:par>
                        <p:par>
                          <p:cTn id="60" fill="hold">
                            <p:stCondLst>
                              <p:cond delay="1500"/>
                            </p:stCondLst>
                            <p:childTnLst>
                              <p:par>
                                <p:cTn id="61" presetID="1" presetClass="entr" presetSubtype="0" fill="hold" nodeType="afterEffect">
                                  <p:stCondLst>
                                    <p:cond delay="0"/>
                                  </p:stCondLst>
                                  <p:childTnLst>
                                    <p:set>
                                      <p:cBhvr>
                                        <p:cTn id="62" dur="1" fill="hold">
                                          <p:stCondLst>
                                            <p:cond delay="499"/>
                                          </p:stCondLst>
                                        </p:cTn>
                                        <p:tgtEl>
                                          <p:spTgt spid="19"/>
                                        </p:tgtEl>
                                        <p:attrNameLst>
                                          <p:attrName>style.visibility</p:attrName>
                                        </p:attrNameLst>
                                      </p:cBhvr>
                                      <p:to>
                                        <p:strVal val="visible"/>
                                      </p:to>
                                    </p:set>
                                  </p:childTnLst>
                                </p:cTn>
                              </p:par>
                            </p:childTnLst>
                          </p:cTn>
                        </p:par>
                        <p:par>
                          <p:cTn id="63" fill="hold">
                            <p:stCondLst>
                              <p:cond delay="2000"/>
                            </p:stCondLst>
                            <p:childTnLst>
                              <p:par>
                                <p:cTn id="64" presetID="1" presetClass="entr" presetSubtype="0" fill="hold" nodeType="afterEffect">
                                  <p:stCondLst>
                                    <p:cond delay="0"/>
                                  </p:stCondLst>
                                  <p:childTnLst>
                                    <p:set>
                                      <p:cBhvr>
                                        <p:cTn id="65" dur="1" fill="hold">
                                          <p:stCondLst>
                                            <p:cond delay="499"/>
                                          </p:stCondLst>
                                        </p:cTn>
                                        <p:tgtEl>
                                          <p:spTgt spid="20"/>
                                        </p:tgtEl>
                                        <p:attrNameLst>
                                          <p:attrName>style.visibility</p:attrName>
                                        </p:attrNameLst>
                                      </p:cBhvr>
                                      <p:to>
                                        <p:strVal val="visible"/>
                                      </p:to>
                                    </p:set>
                                  </p:childTnLst>
                                </p:cTn>
                              </p:par>
                            </p:childTnLst>
                          </p:cTn>
                        </p:par>
                        <p:par>
                          <p:cTn id="66" fill="hold">
                            <p:stCondLst>
                              <p:cond delay="2500"/>
                            </p:stCondLst>
                            <p:childTnLst>
                              <p:par>
                                <p:cTn id="67" presetID="1" presetClass="entr" presetSubtype="0" fill="hold" grpId="0" nodeType="afterEffect">
                                  <p:stCondLst>
                                    <p:cond delay="0"/>
                                  </p:stCondLst>
                                  <p:childTnLst>
                                    <p:set>
                                      <p:cBhvr>
                                        <p:cTn id="68" dur="1" fill="hold">
                                          <p:stCondLst>
                                            <p:cond delay="499"/>
                                          </p:stCondLst>
                                        </p:cTn>
                                        <p:tgtEl>
                                          <p:spTgt spid="10190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8984" grpId="0" autoUpdateAnimBg="0"/>
      <p:bldP spid="1018985" grpId="0" animBg="1"/>
      <p:bldP spid="1019010"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Marcador de número de diapositiva"/>
          <p:cNvSpPr>
            <a:spLocks noGrp="1"/>
          </p:cNvSpPr>
          <p:nvPr>
            <p:ph type="sldNum" sz="quarter" idx="10"/>
          </p:nvPr>
        </p:nvSpPr>
        <p:spPr>
          <a:noFill/>
        </p:spPr>
        <p:txBody>
          <a:bodyPr/>
          <a:lstStyle/>
          <a:p>
            <a:r>
              <a:rPr lang="es-ES" smtClean="0"/>
              <a:t>Ampliación Redes 1-</a:t>
            </a:r>
            <a:fld id="{F108D382-7EBE-4D39-B344-E0E141D04844}" type="slidenum">
              <a:rPr lang="es-ES" smtClean="0"/>
              <a:pPr/>
              <a:t>63</a:t>
            </a:fld>
            <a:endParaRPr lang="es-ES" smtClean="0"/>
          </a:p>
        </p:txBody>
      </p:sp>
      <p:sp>
        <p:nvSpPr>
          <p:cNvPr id="63491" name="Line 140"/>
          <p:cNvSpPr>
            <a:spLocks noChangeShapeType="1"/>
          </p:cNvSpPr>
          <p:nvPr/>
        </p:nvSpPr>
        <p:spPr bwMode="auto">
          <a:xfrm>
            <a:off x="1676400" y="2952750"/>
            <a:ext cx="693738" cy="1588"/>
          </a:xfrm>
          <a:prstGeom prst="line">
            <a:avLst/>
          </a:prstGeom>
          <a:noFill/>
          <a:ln w="25400">
            <a:solidFill>
              <a:srgbClr val="0000FF"/>
            </a:solidFill>
            <a:round/>
            <a:headEnd/>
            <a:tailEnd/>
          </a:ln>
        </p:spPr>
        <p:txBody>
          <a:bodyPr/>
          <a:lstStyle/>
          <a:p>
            <a:endParaRPr lang="es-ES"/>
          </a:p>
        </p:txBody>
      </p:sp>
      <p:grpSp>
        <p:nvGrpSpPr>
          <p:cNvPr id="63492" name="Group 141"/>
          <p:cNvGrpSpPr>
            <a:grpSpLocks/>
          </p:cNvGrpSpPr>
          <p:nvPr/>
        </p:nvGrpSpPr>
        <p:grpSpPr bwMode="auto">
          <a:xfrm>
            <a:off x="266700" y="2493963"/>
            <a:ext cx="876300" cy="365125"/>
            <a:chOff x="1728" y="1584"/>
            <a:chExt cx="816" cy="366"/>
          </a:xfrm>
        </p:grpSpPr>
        <p:sp>
          <p:nvSpPr>
            <p:cNvPr id="63680" name="Line 142"/>
            <p:cNvSpPr>
              <a:spLocks noChangeShapeType="1"/>
            </p:cNvSpPr>
            <p:nvPr/>
          </p:nvSpPr>
          <p:spPr bwMode="auto">
            <a:xfrm>
              <a:off x="2064" y="1776"/>
              <a:ext cx="480" cy="0"/>
            </a:xfrm>
            <a:prstGeom prst="line">
              <a:avLst/>
            </a:prstGeom>
            <a:noFill/>
            <a:ln w="9525">
              <a:solidFill>
                <a:schemeClr val="tx1"/>
              </a:solidFill>
              <a:round/>
              <a:headEnd/>
              <a:tailEnd/>
            </a:ln>
          </p:spPr>
          <p:txBody>
            <a:bodyPr/>
            <a:lstStyle/>
            <a:p>
              <a:endParaRPr lang="es-ES"/>
            </a:p>
          </p:txBody>
        </p:sp>
        <p:pic>
          <p:nvPicPr>
            <p:cNvPr id="63681" name="Picture 143"/>
            <p:cNvPicPr>
              <a:picLocks noChangeArrowheads="1"/>
            </p:cNvPicPr>
            <p:nvPr/>
          </p:nvPicPr>
          <p:blipFill>
            <a:blip r:embed="rId3" cstate="print"/>
            <a:srcRect/>
            <a:stretch>
              <a:fillRect/>
            </a:stretch>
          </p:blipFill>
          <p:spPr bwMode="auto">
            <a:xfrm>
              <a:off x="1728" y="1584"/>
              <a:ext cx="506" cy="366"/>
            </a:xfrm>
            <a:prstGeom prst="rect">
              <a:avLst/>
            </a:prstGeom>
            <a:noFill/>
            <a:ln w="12700">
              <a:noFill/>
              <a:miter lim="800000"/>
              <a:headEnd/>
              <a:tailEnd/>
            </a:ln>
          </p:spPr>
        </p:pic>
      </p:grpSp>
      <p:sp>
        <p:nvSpPr>
          <p:cNvPr id="63493" name="Text Box 144"/>
          <p:cNvSpPr txBox="1">
            <a:spLocks noChangeArrowheads="1"/>
          </p:cNvSpPr>
          <p:nvPr/>
        </p:nvSpPr>
        <p:spPr bwMode="auto">
          <a:xfrm>
            <a:off x="221358" y="1897063"/>
            <a:ext cx="1628972" cy="523220"/>
          </a:xfrm>
          <a:prstGeom prst="rect">
            <a:avLst/>
          </a:prstGeom>
          <a:noFill/>
          <a:ln w="9525">
            <a:noFill/>
            <a:miter lim="800000"/>
            <a:headEnd/>
            <a:tailEnd/>
          </a:ln>
        </p:spPr>
        <p:txBody>
          <a:bodyPr wrap="none">
            <a:spAutoFit/>
          </a:bodyPr>
          <a:lstStyle/>
          <a:p>
            <a:pPr algn="ctr"/>
            <a:r>
              <a:rPr lang="es-ES" sz="1400" b="1" dirty="0">
                <a:latin typeface="Arial" charset="0"/>
              </a:rPr>
              <a:t>Emisor </a:t>
            </a:r>
            <a:r>
              <a:rPr lang="es-ES" sz="1400" b="1" dirty="0" err="1">
                <a:latin typeface="Arial" charset="0"/>
              </a:rPr>
              <a:t>multicast</a:t>
            </a:r>
            <a:endParaRPr lang="es-ES" sz="1400" b="1" dirty="0">
              <a:latin typeface="Arial" charset="0"/>
            </a:endParaRPr>
          </a:p>
          <a:p>
            <a:pPr algn="ctr"/>
            <a:r>
              <a:rPr lang="es-ES" sz="1400" b="1" dirty="0" smtClean="0">
                <a:latin typeface="Arial" charset="0"/>
              </a:rPr>
              <a:t>1.1.1.2</a:t>
            </a:r>
            <a:endParaRPr lang="es-ES" sz="1400" b="1" dirty="0">
              <a:latin typeface="Arial" charset="0"/>
            </a:endParaRPr>
          </a:p>
        </p:txBody>
      </p:sp>
      <p:sp>
        <p:nvSpPr>
          <p:cNvPr id="63494" name="Line 145"/>
          <p:cNvSpPr>
            <a:spLocks noChangeShapeType="1"/>
          </p:cNvSpPr>
          <p:nvPr/>
        </p:nvSpPr>
        <p:spPr bwMode="auto">
          <a:xfrm>
            <a:off x="1668463" y="2497138"/>
            <a:ext cx="4762" cy="742950"/>
          </a:xfrm>
          <a:prstGeom prst="line">
            <a:avLst/>
          </a:prstGeom>
          <a:noFill/>
          <a:ln w="25400">
            <a:solidFill>
              <a:srgbClr val="0000FF"/>
            </a:solidFill>
            <a:round/>
            <a:headEnd/>
            <a:tailEnd/>
          </a:ln>
        </p:spPr>
        <p:txBody>
          <a:bodyPr/>
          <a:lstStyle/>
          <a:p>
            <a:endParaRPr lang="es-ES"/>
          </a:p>
        </p:txBody>
      </p:sp>
      <p:sp>
        <p:nvSpPr>
          <p:cNvPr id="63495" name="Line 146"/>
          <p:cNvSpPr>
            <a:spLocks noChangeShapeType="1"/>
          </p:cNvSpPr>
          <p:nvPr/>
        </p:nvSpPr>
        <p:spPr bwMode="auto">
          <a:xfrm flipV="1">
            <a:off x="1211263" y="2801938"/>
            <a:ext cx="460375" cy="23812"/>
          </a:xfrm>
          <a:prstGeom prst="line">
            <a:avLst/>
          </a:prstGeom>
          <a:noFill/>
          <a:ln w="25400">
            <a:solidFill>
              <a:srgbClr val="0000FF"/>
            </a:solidFill>
            <a:round/>
            <a:headEnd/>
            <a:tailEnd/>
          </a:ln>
        </p:spPr>
        <p:txBody>
          <a:bodyPr/>
          <a:lstStyle/>
          <a:p>
            <a:endParaRPr lang="es-ES"/>
          </a:p>
        </p:txBody>
      </p:sp>
      <p:pic>
        <p:nvPicPr>
          <p:cNvPr id="63496" name="Picture 147"/>
          <p:cNvPicPr>
            <a:picLocks noChangeArrowheads="1"/>
          </p:cNvPicPr>
          <p:nvPr/>
        </p:nvPicPr>
        <p:blipFill>
          <a:blip r:embed="rId4" cstate="print"/>
          <a:srcRect/>
          <a:stretch>
            <a:fillRect/>
          </a:stretch>
        </p:blipFill>
        <p:spPr bwMode="auto">
          <a:xfrm>
            <a:off x="977900" y="2420938"/>
            <a:ext cx="461963" cy="600075"/>
          </a:xfrm>
          <a:prstGeom prst="rect">
            <a:avLst/>
          </a:prstGeom>
          <a:noFill/>
          <a:ln w="12700">
            <a:noFill/>
            <a:miter lim="800000"/>
            <a:headEnd/>
            <a:tailEnd/>
          </a:ln>
        </p:spPr>
      </p:pic>
      <p:sp>
        <p:nvSpPr>
          <p:cNvPr id="63497" name="Freeform 2"/>
          <p:cNvSpPr>
            <a:spLocks/>
          </p:cNvSpPr>
          <p:nvPr/>
        </p:nvSpPr>
        <p:spPr bwMode="auto">
          <a:xfrm>
            <a:off x="2819400" y="29352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3498" name="Freeform 3"/>
          <p:cNvSpPr>
            <a:spLocks/>
          </p:cNvSpPr>
          <p:nvPr/>
        </p:nvSpPr>
        <p:spPr bwMode="auto">
          <a:xfrm>
            <a:off x="2819400" y="43751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3499" name="Freeform 4"/>
          <p:cNvSpPr>
            <a:spLocks/>
          </p:cNvSpPr>
          <p:nvPr/>
        </p:nvSpPr>
        <p:spPr bwMode="auto">
          <a:xfrm>
            <a:off x="4800600" y="29352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3500" name="Freeform 5"/>
          <p:cNvSpPr>
            <a:spLocks/>
          </p:cNvSpPr>
          <p:nvPr/>
        </p:nvSpPr>
        <p:spPr bwMode="auto">
          <a:xfrm>
            <a:off x="4800600" y="43751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3501" name="Freeform 6"/>
          <p:cNvSpPr>
            <a:spLocks/>
          </p:cNvSpPr>
          <p:nvPr/>
        </p:nvSpPr>
        <p:spPr bwMode="auto">
          <a:xfrm rot="1800000">
            <a:off x="6561138" y="3240088"/>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3502" name="Freeform 7"/>
          <p:cNvSpPr>
            <a:spLocks/>
          </p:cNvSpPr>
          <p:nvPr/>
        </p:nvSpPr>
        <p:spPr bwMode="auto">
          <a:xfrm rot="5400000">
            <a:off x="1866901" y="35750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3503" name="Freeform 8"/>
          <p:cNvSpPr>
            <a:spLocks/>
          </p:cNvSpPr>
          <p:nvPr/>
        </p:nvSpPr>
        <p:spPr bwMode="auto">
          <a:xfrm rot="5400000">
            <a:off x="5753100" y="36591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3504" name="Freeform 9"/>
          <p:cNvSpPr>
            <a:spLocks/>
          </p:cNvSpPr>
          <p:nvPr/>
        </p:nvSpPr>
        <p:spPr bwMode="auto">
          <a:xfrm rot="5400000">
            <a:off x="3848101" y="36512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3505" name="Freeform 10"/>
          <p:cNvSpPr>
            <a:spLocks/>
          </p:cNvSpPr>
          <p:nvPr/>
        </p:nvSpPr>
        <p:spPr bwMode="auto">
          <a:xfrm rot="-1800000">
            <a:off x="6553200" y="40782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pic>
        <p:nvPicPr>
          <p:cNvPr id="63506" name="Picture 11"/>
          <p:cNvPicPr>
            <a:picLocks noChangeArrowheads="1"/>
          </p:cNvPicPr>
          <p:nvPr/>
        </p:nvPicPr>
        <p:blipFill>
          <a:blip r:embed="rId5" cstate="print"/>
          <a:srcRect/>
          <a:stretch>
            <a:fillRect/>
          </a:stretch>
        </p:blipFill>
        <p:spPr bwMode="auto">
          <a:xfrm>
            <a:off x="2057400" y="2706688"/>
            <a:ext cx="990600" cy="593725"/>
          </a:xfrm>
          <a:prstGeom prst="rect">
            <a:avLst/>
          </a:prstGeom>
          <a:noFill/>
          <a:ln w="12700">
            <a:noFill/>
            <a:miter lim="800000"/>
            <a:headEnd/>
            <a:tailEnd/>
          </a:ln>
        </p:spPr>
      </p:pic>
      <p:sp>
        <p:nvSpPr>
          <p:cNvPr id="63507" name="Text Box 12"/>
          <p:cNvSpPr txBox="1">
            <a:spLocks noChangeArrowheads="1"/>
          </p:cNvSpPr>
          <p:nvPr/>
        </p:nvSpPr>
        <p:spPr bwMode="auto">
          <a:xfrm>
            <a:off x="2413000" y="2827338"/>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A</a:t>
            </a:r>
          </a:p>
        </p:txBody>
      </p:sp>
      <p:pic>
        <p:nvPicPr>
          <p:cNvPr id="63508" name="Picture 13"/>
          <p:cNvPicPr>
            <a:picLocks noChangeArrowheads="1"/>
          </p:cNvPicPr>
          <p:nvPr/>
        </p:nvPicPr>
        <p:blipFill>
          <a:blip r:embed="rId5" cstate="print"/>
          <a:srcRect/>
          <a:stretch>
            <a:fillRect/>
          </a:stretch>
        </p:blipFill>
        <p:spPr bwMode="auto">
          <a:xfrm>
            <a:off x="4038600" y="4154488"/>
            <a:ext cx="990600" cy="593725"/>
          </a:xfrm>
          <a:prstGeom prst="rect">
            <a:avLst/>
          </a:prstGeom>
          <a:noFill/>
          <a:ln w="12700">
            <a:noFill/>
            <a:miter lim="800000"/>
            <a:headEnd/>
            <a:tailEnd/>
          </a:ln>
        </p:spPr>
      </p:pic>
      <p:sp>
        <p:nvSpPr>
          <p:cNvPr id="63509" name="Text Box 14"/>
          <p:cNvSpPr txBox="1">
            <a:spLocks noChangeArrowheads="1"/>
          </p:cNvSpPr>
          <p:nvPr/>
        </p:nvSpPr>
        <p:spPr bwMode="auto">
          <a:xfrm>
            <a:off x="4405313" y="4275138"/>
            <a:ext cx="223837"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E</a:t>
            </a:r>
          </a:p>
        </p:txBody>
      </p:sp>
      <p:pic>
        <p:nvPicPr>
          <p:cNvPr id="63510" name="Picture 15"/>
          <p:cNvPicPr>
            <a:picLocks noChangeArrowheads="1"/>
          </p:cNvPicPr>
          <p:nvPr/>
        </p:nvPicPr>
        <p:blipFill>
          <a:blip r:embed="rId5" cstate="print"/>
          <a:srcRect/>
          <a:stretch>
            <a:fillRect/>
          </a:stretch>
        </p:blipFill>
        <p:spPr bwMode="auto">
          <a:xfrm>
            <a:off x="4038600" y="2706688"/>
            <a:ext cx="990600" cy="593725"/>
          </a:xfrm>
          <a:prstGeom prst="rect">
            <a:avLst/>
          </a:prstGeom>
          <a:noFill/>
          <a:ln w="12700">
            <a:noFill/>
            <a:miter lim="800000"/>
            <a:headEnd/>
            <a:tailEnd/>
          </a:ln>
        </p:spPr>
      </p:pic>
      <p:sp>
        <p:nvSpPr>
          <p:cNvPr id="63511" name="Text Box 16"/>
          <p:cNvSpPr txBox="1">
            <a:spLocks noChangeArrowheads="1"/>
          </p:cNvSpPr>
          <p:nvPr/>
        </p:nvSpPr>
        <p:spPr bwMode="auto">
          <a:xfrm>
            <a:off x="4394200" y="2825750"/>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B</a:t>
            </a:r>
          </a:p>
        </p:txBody>
      </p:sp>
      <p:pic>
        <p:nvPicPr>
          <p:cNvPr id="63512" name="Picture 17"/>
          <p:cNvPicPr>
            <a:picLocks noChangeArrowheads="1"/>
          </p:cNvPicPr>
          <p:nvPr/>
        </p:nvPicPr>
        <p:blipFill>
          <a:blip r:embed="rId5" cstate="print"/>
          <a:srcRect/>
          <a:stretch>
            <a:fillRect/>
          </a:stretch>
        </p:blipFill>
        <p:spPr bwMode="auto">
          <a:xfrm>
            <a:off x="5943600" y="4154488"/>
            <a:ext cx="990600" cy="593725"/>
          </a:xfrm>
          <a:prstGeom prst="rect">
            <a:avLst/>
          </a:prstGeom>
          <a:noFill/>
          <a:ln w="12700">
            <a:noFill/>
            <a:miter lim="800000"/>
            <a:headEnd/>
            <a:tailEnd/>
          </a:ln>
        </p:spPr>
      </p:pic>
      <p:sp>
        <p:nvSpPr>
          <p:cNvPr id="63513" name="Text Box 18"/>
          <p:cNvSpPr txBox="1">
            <a:spLocks noChangeArrowheads="1"/>
          </p:cNvSpPr>
          <p:nvPr/>
        </p:nvSpPr>
        <p:spPr bwMode="auto">
          <a:xfrm>
            <a:off x="6299200" y="4275138"/>
            <a:ext cx="214313"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F</a:t>
            </a:r>
          </a:p>
        </p:txBody>
      </p:sp>
      <p:pic>
        <p:nvPicPr>
          <p:cNvPr id="63514" name="Picture 19"/>
          <p:cNvPicPr>
            <a:picLocks noChangeArrowheads="1"/>
          </p:cNvPicPr>
          <p:nvPr/>
        </p:nvPicPr>
        <p:blipFill>
          <a:blip r:embed="rId5" cstate="print"/>
          <a:srcRect/>
          <a:stretch>
            <a:fillRect/>
          </a:stretch>
        </p:blipFill>
        <p:spPr bwMode="auto">
          <a:xfrm>
            <a:off x="7467600" y="3468688"/>
            <a:ext cx="990600" cy="593725"/>
          </a:xfrm>
          <a:prstGeom prst="rect">
            <a:avLst/>
          </a:prstGeom>
          <a:noFill/>
          <a:ln w="12700">
            <a:noFill/>
            <a:miter lim="800000"/>
            <a:headEnd/>
            <a:tailEnd/>
          </a:ln>
        </p:spPr>
      </p:pic>
      <p:sp>
        <p:nvSpPr>
          <p:cNvPr id="63515" name="Text Box 20"/>
          <p:cNvSpPr txBox="1">
            <a:spLocks noChangeArrowheads="1"/>
          </p:cNvSpPr>
          <p:nvPr/>
        </p:nvSpPr>
        <p:spPr bwMode="auto">
          <a:xfrm>
            <a:off x="7747000" y="3589338"/>
            <a:ext cx="246063"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G</a:t>
            </a:r>
          </a:p>
        </p:txBody>
      </p:sp>
      <p:pic>
        <p:nvPicPr>
          <p:cNvPr id="63516" name="Picture 21"/>
          <p:cNvPicPr>
            <a:picLocks noChangeArrowheads="1"/>
          </p:cNvPicPr>
          <p:nvPr/>
        </p:nvPicPr>
        <p:blipFill>
          <a:blip r:embed="rId5" cstate="print"/>
          <a:srcRect/>
          <a:stretch>
            <a:fillRect/>
          </a:stretch>
        </p:blipFill>
        <p:spPr bwMode="auto">
          <a:xfrm>
            <a:off x="5943600" y="2722563"/>
            <a:ext cx="990600" cy="593725"/>
          </a:xfrm>
          <a:prstGeom prst="rect">
            <a:avLst/>
          </a:prstGeom>
          <a:noFill/>
          <a:ln w="12700">
            <a:noFill/>
            <a:miter lim="800000"/>
            <a:headEnd/>
            <a:tailEnd/>
          </a:ln>
        </p:spPr>
      </p:pic>
      <p:sp>
        <p:nvSpPr>
          <p:cNvPr id="63517" name="Text Box 22"/>
          <p:cNvSpPr txBox="1">
            <a:spLocks noChangeArrowheads="1"/>
          </p:cNvSpPr>
          <p:nvPr/>
        </p:nvSpPr>
        <p:spPr bwMode="auto">
          <a:xfrm>
            <a:off x="6299200" y="2843213"/>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C</a:t>
            </a:r>
          </a:p>
        </p:txBody>
      </p:sp>
      <p:pic>
        <p:nvPicPr>
          <p:cNvPr id="63518" name="Picture 23"/>
          <p:cNvPicPr>
            <a:picLocks noChangeArrowheads="1"/>
          </p:cNvPicPr>
          <p:nvPr/>
        </p:nvPicPr>
        <p:blipFill>
          <a:blip r:embed="rId5" cstate="print"/>
          <a:srcRect/>
          <a:stretch>
            <a:fillRect/>
          </a:stretch>
        </p:blipFill>
        <p:spPr bwMode="auto">
          <a:xfrm>
            <a:off x="2057400" y="4078288"/>
            <a:ext cx="990600" cy="593725"/>
          </a:xfrm>
          <a:prstGeom prst="rect">
            <a:avLst/>
          </a:prstGeom>
          <a:noFill/>
          <a:ln w="12700">
            <a:noFill/>
            <a:miter lim="800000"/>
            <a:headEnd/>
            <a:tailEnd/>
          </a:ln>
        </p:spPr>
      </p:pic>
      <p:sp>
        <p:nvSpPr>
          <p:cNvPr id="63519" name="Text Box 24"/>
          <p:cNvSpPr txBox="1">
            <a:spLocks noChangeArrowheads="1"/>
          </p:cNvSpPr>
          <p:nvPr/>
        </p:nvSpPr>
        <p:spPr bwMode="auto">
          <a:xfrm>
            <a:off x="2413000" y="4198938"/>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D</a:t>
            </a:r>
          </a:p>
        </p:txBody>
      </p:sp>
      <p:grpSp>
        <p:nvGrpSpPr>
          <p:cNvPr id="3" name="Group 25"/>
          <p:cNvGrpSpPr>
            <a:grpSpLocks/>
          </p:cNvGrpSpPr>
          <p:nvPr/>
        </p:nvGrpSpPr>
        <p:grpSpPr bwMode="auto">
          <a:xfrm>
            <a:off x="4043363" y="3468688"/>
            <a:ext cx="376237" cy="317500"/>
            <a:chOff x="3648" y="2064"/>
            <a:chExt cx="237" cy="200"/>
          </a:xfrm>
        </p:grpSpPr>
        <p:sp>
          <p:nvSpPr>
            <p:cNvPr id="63677" name="Rectangle 26"/>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3678" name="Text Box 27"/>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3679" name="Line 28"/>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4" name="Group 29"/>
          <p:cNvGrpSpPr>
            <a:grpSpLocks/>
          </p:cNvGrpSpPr>
          <p:nvPr/>
        </p:nvGrpSpPr>
        <p:grpSpPr bwMode="auto">
          <a:xfrm>
            <a:off x="3176588" y="2660650"/>
            <a:ext cx="481012" cy="274638"/>
            <a:chOff x="1488" y="1584"/>
            <a:chExt cx="303" cy="173"/>
          </a:xfrm>
        </p:grpSpPr>
        <p:sp>
          <p:nvSpPr>
            <p:cNvPr id="63674" name="Rectangle 30"/>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3675" name="Text Box 31"/>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3676" name="Line 32"/>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5" name="Group 33"/>
          <p:cNvGrpSpPr>
            <a:grpSpLocks/>
          </p:cNvGrpSpPr>
          <p:nvPr/>
        </p:nvGrpSpPr>
        <p:grpSpPr bwMode="auto">
          <a:xfrm>
            <a:off x="2057400" y="3468688"/>
            <a:ext cx="376238" cy="317500"/>
            <a:chOff x="3648" y="2064"/>
            <a:chExt cx="237" cy="200"/>
          </a:xfrm>
        </p:grpSpPr>
        <p:sp>
          <p:nvSpPr>
            <p:cNvPr id="63671" name="Rectangle 34"/>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3672" name="Text Box 35"/>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3673" name="Line 36"/>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6" name="Group 37"/>
          <p:cNvGrpSpPr>
            <a:grpSpLocks/>
          </p:cNvGrpSpPr>
          <p:nvPr/>
        </p:nvGrpSpPr>
        <p:grpSpPr bwMode="auto">
          <a:xfrm>
            <a:off x="5133975" y="2660650"/>
            <a:ext cx="481013" cy="274638"/>
            <a:chOff x="1488" y="1584"/>
            <a:chExt cx="303" cy="173"/>
          </a:xfrm>
        </p:grpSpPr>
        <p:sp>
          <p:nvSpPr>
            <p:cNvPr id="63668" name="Rectangle 38"/>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3669" name="Text Box 39"/>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3670" name="Line 40"/>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7" name="Group 41"/>
          <p:cNvGrpSpPr>
            <a:grpSpLocks/>
          </p:cNvGrpSpPr>
          <p:nvPr/>
        </p:nvGrpSpPr>
        <p:grpSpPr bwMode="auto">
          <a:xfrm>
            <a:off x="5943600" y="3481388"/>
            <a:ext cx="376238" cy="317500"/>
            <a:chOff x="3648" y="2064"/>
            <a:chExt cx="237" cy="200"/>
          </a:xfrm>
        </p:grpSpPr>
        <p:sp>
          <p:nvSpPr>
            <p:cNvPr id="63665" name="Rectangle 42"/>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3666" name="Text Box 43"/>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3667" name="Line 44"/>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8" name="Group 45"/>
          <p:cNvGrpSpPr>
            <a:grpSpLocks/>
          </p:cNvGrpSpPr>
          <p:nvPr/>
        </p:nvGrpSpPr>
        <p:grpSpPr bwMode="auto">
          <a:xfrm rot="1800000">
            <a:off x="7135813" y="2959100"/>
            <a:ext cx="484187" cy="274638"/>
            <a:chOff x="1488" y="1580"/>
            <a:chExt cx="305" cy="173"/>
          </a:xfrm>
        </p:grpSpPr>
        <p:sp>
          <p:nvSpPr>
            <p:cNvPr id="63662" name="Rectangle 46"/>
            <p:cNvSpPr>
              <a:spLocks noChangeArrowheads="1"/>
            </p:cNvSpPr>
            <p:nvPr/>
          </p:nvSpPr>
          <p:spPr bwMode="auto">
            <a:xfrm>
              <a:off x="1535" y="1620"/>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3663" name="Text Box 47"/>
            <p:cNvSpPr txBox="1">
              <a:spLocks noChangeArrowheads="1"/>
            </p:cNvSpPr>
            <p:nvPr/>
          </p:nvSpPr>
          <p:spPr bwMode="auto">
            <a:xfrm>
              <a:off x="1488" y="1580"/>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3664" name="Line 48"/>
            <p:cNvSpPr>
              <a:spLocks noChangeShapeType="1"/>
            </p:cNvSpPr>
            <p:nvPr/>
          </p:nvSpPr>
          <p:spPr bwMode="auto">
            <a:xfrm>
              <a:off x="1745" y="1669"/>
              <a:ext cx="48" cy="0"/>
            </a:xfrm>
            <a:prstGeom prst="line">
              <a:avLst/>
            </a:prstGeom>
            <a:noFill/>
            <a:ln w="9525">
              <a:solidFill>
                <a:schemeClr val="tx1"/>
              </a:solidFill>
              <a:round/>
              <a:headEnd/>
              <a:tailEnd type="triangle" w="med" len="med"/>
            </a:ln>
          </p:spPr>
          <p:txBody>
            <a:bodyPr/>
            <a:lstStyle/>
            <a:p>
              <a:endParaRPr lang="es-ES"/>
            </a:p>
          </p:txBody>
        </p:sp>
      </p:grpSp>
      <p:sp>
        <p:nvSpPr>
          <p:cNvPr id="63526" name="Text Box 72"/>
          <p:cNvSpPr txBox="1">
            <a:spLocks noChangeArrowheads="1"/>
          </p:cNvSpPr>
          <p:nvPr/>
        </p:nvSpPr>
        <p:spPr bwMode="auto">
          <a:xfrm>
            <a:off x="2106613" y="115888"/>
            <a:ext cx="5348287" cy="944562"/>
          </a:xfrm>
          <a:prstGeom prst="rect">
            <a:avLst/>
          </a:prstGeom>
          <a:noFill/>
          <a:ln w="9525">
            <a:noFill/>
            <a:miter lim="800000"/>
            <a:headEnd/>
            <a:tailEnd/>
          </a:ln>
        </p:spPr>
        <p:txBody>
          <a:bodyPr wrap="none">
            <a:spAutoFit/>
          </a:bodyPr>
          <a:lstStyle/>
          <a:p>
            <a:pPr algn="ctr"/>
            <a:r>
              <a:rPr lang="es-ES" sz="3200">
                <a:latin typeface="Arial" charset="0"/>
              </a:rPr>
              <a:t>Funcionamiento de PIM-DM </a:t>
            </a:r>
          </a:p>
          <a:p>
            <a:pPr algn="ctr"/>
            <a:r>
              <a:rPr lang="es-ES">
                <a:latin typeface="Arial" charset="0"/>
              </a:rPr>
              <a:t>Inundación inicial</a:t>
            </a:r>
          </a:p>
        </p:txBody>
      </p:sp>
      <p:sp>
        <p:nvSpPr>
          <p:cNvPr id="63527" name="Line 115"/>
          <p:cNvSpPr>
            <a:spLocks noChangeShapeType="1"/>
          </p:cNvSpPr>
          <p:nvPr/>
        </p:nvSpPr>
        <p:spPr bwMode="auto">
          <a:xfrm flipV="1">
            <a:off x="2514600" y="3849688"/>
            <a:ext cx="0" cy="228600"/>
          </a:xfrm>
          <a:prstGeom prst="line">
            <a:avLst/>
          </a:prstGeom>
          <a:noFill/>
          <a:ln w="25400">
            <a:solidFill>
              <a:srgbClr val="FF0000"/>
            </a:solidFill>
            <a:round/>
            <a:headEnd/>
            <a:tailEnd type="triangle" w="med" len="med"/>
          </a:ln>
        </p:spPr>
        <p:txBody>
          <a:bodyPr/>
          <a:lstStyle/>
          <a:p>
            <a:endParaRPr lang="es-ES"/>
          </a:p>
        </p:txBody>
      </p:sp>
      <p:sp>
        <p:nvSpPr>
          <p:cNvPr id="63528" name="Line 116"/>
          <p:cNvSpPr>
            <a:spLocks noChangeShapeType="1"/>
          </p:cNvSpPr>
          <p:nvPr/>
        </p:nvSpPr>
        <p:spPr bwMode="auto">
          <a:xfrm flipV="1">
            <a:off x="6396038" y="3940175"/>
            <a:ext cx="0" cy="228600"/>
          </a:xfrm>
          <a:prstGeom prst="line">
            <a:avLst/>
          </a:prstGeom>
          <a:noFill/>
          <a:ln w="25400">
            <a:solidFill>
              <a:srgbClr val="FF0000"/>
            </a:solidFill>
            <a:round/>
            <a:headEnd/>
            <a:tailEnd type="triangle" w="med" len="med"/>
          </a:ln>
        </p:spPr>
        <p:txBody>
          <a:bodyPr/>
          <a:lstStyle/>
          <a:p>
            <a:endParaRPr lang="es-ES"/>
          </a:p>
        </p:txBody>
      </p:sp>
      <p:sp>
        <p:nvSpPr>
          <p:cNvPr id="63529" name="Line 117"/>
          <p:cNvSpPr>
            <a:spLocks noChangeShapeType="1"/>
          </p:cNvSpPr>
          <p:nvPr/>
        </p:nvSpPr>
        <p:spPr bwMode="auto">
          <a:xfrm flipV="1">
            <a:off x="4491038" y="3935413"/>
            <a:ext cx="0" cy="228600"/>
          </a:xfrm>
          <a:prstGeom prst="line">
            <a:avLst/>
          </a:prstGeom>
          <a:noFill/>
          <a:ln w="25400">
            <a:solidFill>
              <a:srgbClr val="FF0000"/>
            </a:solidFill>
            <a:round/>
            <a:headEnd/>
            <a:tailEnd type="triangle" w="med" len="med"/>
          </a:ln>
        </p:spPr>
        <p:txBody>
          <a:bodyPr/>
          <a:lstStyle/>
          <a:p>
            <a:endParaRPr lang="es-ES"/>
          </a:p>
        </p:txBody>
      </p:sp>
      <p:sp>
        <p:nvSpPr>
          <p:cNvPr id="63530" name="Line 118"/>
          <p:cNvSpPr>
            <a:spLocks noChangeShapeType="1"/>
          </p:cNvSpPr>
          <p:nvPr/>
        </p:nvSpPr>
        <p:spPr bwMode="auto">
          <a:xfrm rot="16200000" flipV="1">
            <a:off x="3924300" y="2897188"/>
            <a:ext cx="0" cy="228600"/>
          </a:xfrm>
          <a:prstGeom prst="line">
            <a:avLst/>
          </a:prstGeom>
          <a:noFill/>
          <a:ln w="25400">
            <a:solidFill>
              <a:srgbClr val="FF0000"/>
            </a:solidFill>
            <a:round/>
            <a:headEnd/>
            <a:tailEnd type="triangle" w="med" len="med"/>
          </a:ln>
        </p:spPr>
        <p:txBody>
          <a:bodyPr/>
          <a:lstStyle/>
          <a:p>
            <a:endParaRPr lang="es-ES"/>
          </a:p>
        </p:txBody>
      </p:sp>
      <p:sp>
        <p:nvSpPr>
          <p:cNvPr id="63531" name="Line 119"/>
          <p:cNvSpPr>
            <a:spLocks noChangeShapeType="1"/>
          </p:cNvSpPr>
          <p:nvPr/>
        </p:nvSpPr>
        <p:spPr bwMode="auto">
          <a:xfrm rot="16200000" flipV="1">
            <a:off x="5857875" y="2901950"/>
            <a:ext cx="0" cy="228600"/>
          </a:xfrm>
          <a:prstGeom prst="line">
            <a:avLst/>
          </a:prstGeom>
          <a:noFill/>
          <a:ln w="25400">
            <a:solidFill>
              <a:srgbClr val="FF0000"/>
            </a:solidFill>
            <a:round/>
            <a:headEnd/>
            <a:tailEnd type="triangle" w="med" len="med"/>
          </a:ln>
        </p:spPr>
        <p:txBody>
          <a:bodyPr/>
          <a:lstStyle/>
          <a:p>
            <a:endParaRPr lang="es-ES"/>
          </a:p>
        </p:txBody>
      </p:sp>
      <p:sp>
        <p:nvSpPr>
          <p:cNvPr id="63532" name="Line 120"/>
          <p:cNvSpPr>
            <a:spLocks noChangeShapeType="1"/>
          </p:cNvSpPr>
          <p:nvPr/>
        </p:nvSpPr>
        <p:spPr bwMode="auto">
          <a:xfrm rot="18000000" flipV="1">
            <a:off x="7496175" y="3363913"/>
            <a:ext cx="0" cy="228600"/>
          </a:xfrm>
          <a:prstGeom prst="line">
            <a:avLst/>
          </a:prstGeom>
          <a:noFill/>
          <a:ln w="25400">
            <a:solidFill>
              <a:srgbClr val="FF0000"/>
            </a:solidFill>
            <a:round/>
            <a:headEnd/>
            <a:tailEnd type="triangle" w="med" len="med"/>
          </a:ln>
        </p:spPr>
        <p:txBody>
          <a:bodyPr/>
          <a:lstStyle/>
          <a:p>
            <a:endParaRPr lang="es-ES"/>
          </a:p>
        </p:txBody>
      </p:sp>
      <p:sp>
        <p:nvSpPr>
          <p:cNvPr id="63533" name="Text Box 148"/>
          <p:cNvSpPr txBox="1">
            <a:spLocks noChangeArrowheads="1"/>
          </p:cNvSpPr>
          <p:nvPr/>
        </p:nvSpPr>
        <p:spPr bwMode="auto">
          <a:xfrm>
            <a:off x="7086600" y="3421063"/>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3534" name="Text Box 149"/>
          <p:cNvSpPr txBox="1">
            <a:spLocks noChangeArrowheads="1"/>
          </p:cNvSpPr>
          <p:nvPr/>
        </p:nvSpPr>
        <p:spPr bwMode="auto">
          <a:xfrm>
            <a:off x="5635625" y="4422775"/>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3535" name="Text Box 150"/>
          <p:cNvSpPr txBox="1">
            <a:spLocks noChangeArrowheads="1"/>
          </p:cNvSpPr>
          <p:nvPr/>
        </p:nvSpPr>
        <p:spPr bwMode="auto">
          <a:xfrm>
            <a:off x="5638800" y="3040063"/>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3536" name="Text Box 151"/>
          <p:cNvSpPr txBox="1">
            <a:spLocks noChangeArrowheads="1"/>
          </p:cNvSpPr>
          <p:nvPr/>
        </p:nvSpPr>
        <p:spPr bwMode="auto">
          <a:xfrm>
            <a:off x="3559175" y="4429125"/>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3537" name="Text Box 152"/>
          <p:cNvSpPr txBox="1">
            <a:spLocks noChangeArrowheads="1"/>
          </p:cNvSpPr>
          <p:nvPr/>
        </p:nvSpPr>
        <p:spPr bwMode="auto">
          <a:xfrm>
            <a:off x="3733800" y="3040063"/>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3538" name="Text Box 153"/>
          <p:cNvSpPr txBox="1">
            <a:spLocks noChangeArrowheads="1"/>
          </p:cNvSpPr>
          <p:nvPr/>
        </p:nvSpPr>
        <p:spPr bwMode="auto">
          <a:xfrm>
            <a:off x="2514600" y="3802063"/>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3539" name="Text Box 154"/>
          <p:cNvSpPr txBox="1">
            <a:spLocks noChangeArrowheads="1"/>
          </p:cNvSpPr>
          <p:nvPr/>
        </p:nvSpPr>
        <p:spPr bwMode="auto">
          <a:xfrm>
            <a:off x="2540000" y="3203575"/>
            <a:ext cx="36988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3540" name="Text Box 155"/>
          <p:cNvSpPr txBox="1">
            <a:spLocks noChangeArrowheads="1"/>
          </p:cNvSpPr>
          <p:nvPr/>
        </p:nvSpPr>
        <p:spPr bwMode="auto">
          <a:xfrm>
            <a:off x="7385050" y="3979863"/>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3541" name="Text Box 156"/>
          <p:cNvSpPr txBox="1">
            <a:spLocks noChangeArrowheads="1"/>
          </p:cNvSpPr>
          <p:nvPr/>
        </p:nvSpPr>
        <p:spPr bwMode="auto">
          <a:xfrm>
            <a:off x="6456363" y="3852863"/>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3542" name="Text Box 157"/>
          <p:cNvSpPr txBox="1">
            <a:spLocks noChangeArrowheads="1"/>
          </p:cNvSpPr>
          <p:nvPr/>
        </p:nvSpPr>
        <p:spPr bwMode="auto">
          <a:xfrm>
            <a:off x="4551363" y="3878263"/>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3543" name="Text Box 158"/>
          <p:cNvSpPr txBox="1">
            <a:spLocks noChangeArrowheads="1"/>
          </p:cNvSpPr>
          <p:nvPr/>
        </p:nvSpPr>
        <p:spPr bwMode="auto">
          <a:xfrm>
            <a:off x="4508500" y="3192463"/>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3544" name="Text Box 159"/>
          <p:cNvSpPr txBox="1">
            <a:spLocks noChangeArrowheads="1"/>
          </p:cNvSpPr>
          <p:nvPr/>
        </p:nvSpPr>
        <p:spPr bwMode="auto">
          <a:xfrm>
            <a:off x="2936875" y="4335463"/>
            <a:ext cx="36988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3545" name="Text Box 160"/>
          <p:cNvSpPr txBox="1">
            <a:spLocks noChangeArrowheads="1"/>
          </p:cNvSpPr>
          <p:nvPr/>
        </p:nvSpPr>
        <p:spPr bwMode="auto">
          <a:xfrm>
            <a:off x="2921000" y="2887663"/>
            <a:ext cx="369888"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3546" name="Text Box 161"/>
          <p:cNvSpPr txBox="1">
            <a:spLocks noChangeArrowheads="1"/>
          </p:cNvSpPr>
          <p:nvPr/>
        </p:nvSpPr>
        <p:spPr bwMode="auto">
          <a:xfrm>
            <a:off x="6845300" y="4221163"/>
            <a:ext cx="369888"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3547" name="Text Box 162"/>
          <p:cNvSpPr txBox="1">
            <a:spLocks noChangeArrowheads="1"/>
          </p:cNvSpPr>
          <p:nvPr/>
        </p:nvSpPr>
        <p:spPr bwMode="auto">
          <a:xfrm>
            <a:off x="4935538" y="4322763"/>
            <a:ext cx="369887"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3548" name="Text Box 163"/>
          <p:cNvSpPr txBox="1">
            <a:spLocks noChangeArrowheads="1"/>
          </p:cNvSpPr>
          <p:nvPr/>
        </p:nvSpPr>
        <p:spPr bwMode="auto">
          <a:xfrm>
            <a:off x="4914900" y="2900363"/>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3549" name="Text Box 164"/>
          <p:cNvSpPr txBox="1">
            <a:spLocks noChangeArrowheads="1"/>
          </p:cNvSpPr>
          <p:nvPr/>
        </p:nvSpPr>
        <p:spPr bwMode="auto">
          <a:xfrm>
            <a:off x="6764338" y="3078163"/>
            <a:ext cx="369887"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3550" name="Text Box 165"/>
          <p:cNvSpPr txBox="1">
            <a:spLocks noChangeArrowheads="1"/>
          </p:cNvSpPr>
          <p:nvPr/>
        </p:nvSpPr>
        <p:spPr bwMode="auto">
          <a:xfrm>
            <a:off x="6459538" y="3154363"/>
            <a:ext cx="369887" cy="304800"/>
          </a:xfrm>
          <a:prstGeom prst="rect">
            <a:avLst/>
          </a:prstGeom>
          <a:noFill/>
          <a:ln w="9525">
            <a:noFill/>
            <a:miter lim="800000"/>
            <a:headEnd/>
            <a:tailEnd/>
          </a:ln>
        </p:spPr>
        <p:txBody>
          <a:bodyPr wrap="none">
            <a:spAutoFit/>
          </a:bodyPr>
          <a:lstStyle/>
          <a:p>
            <a:r>
              <a:rPr lang="es-ES" sz="1400" b="1">
                <a:latin typeface="Arial" charset="0"/>
              </a:rPr>
              <a:t>S2</a:t>
            </a:r>
          </a:p>
        </p:txBody>
      </p:sp>
      <p:graphicFrame>
        <p:nvGraphicFramePr>
          <p:cNvPr id="941422" name="Group 366"/>
          <p:cNvGraphicFramePr>
            <a:graphicFrameLocks noGrp="1"/>
          </p:cNvGraphicFramePr>
          <p:nvPr>
            <p:extLst>
              <p:ext uri="{D42A27DB-BD31-4B8C-83A1-F6EECF244321}">
                <p14:modId xmlns:p14="http://schemas.microsoft.com/office/powerpoint/2010/main" val="263505017"/>
              </p:ext>
            </p:extLst>
          </p:nvPr>
        </p:nvGraphicFramePr>
        <p:xfrm>
          <a:off x="2133600" y="1592263"/>
          <a:ext cx="1676400" cy="534988"/>
        </p:xfrm>
        <a:graphic>
          <a:graphicData uri="http://schemas.openxmlformats.org/drawingml/2006/table">
            <a:tbl>
              <a:tblPr/>
              <a:tblGrid>
                <a:gridCol w="1219200"/>
                <a:gridCol w="457200"/>
              </a:tblGrid>
              <a:tr h="534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rPr>
                        <a:t>1.1.1.0/24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S0 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41423" name="Group 367"/>
          <p:cNvGraphicFramePr>
            <a:graphicFrameLocks noGrp="1"/>
          </p:cNvGraphicFramePr>
          <p:nvPr>
            <p:extLst>
              <p:ext uri="{D42A27DB-BD31-4B8C-83A1-F6EECF244321}">
                <p14:modId xmlns:p14="http://schemas.microsoft.com/office/powerpoint/2010/main" val="2929454428"/>
              </p:ext>
            </p:extLst>
          </p:nvPr>
        </p:nvGraphicFramePr>
        <p:xfrm>
          <a:off x="4038600" y="1592263"/>
          <a:ext cx="1676400" cy="534988"/>
        </p:xfrm>
        <a:graphic>
          <a:graphicData uri="http://schemas.openxmlformats.org/drawingml/2006/table">
            <a:tbl>
              <a:tblPr/>
              <a:tblGrid>
                <a:gridCol w="1219200"/>
                <a:gridCol w="457200"/>
              </a:tblGrid>
              <a:tr h="534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rPr>
                        <a:t>1.1.1.0/24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S1 S2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41424" name="Group 368"/>
          <p:cNvGraphicFramePr>
            <a:graphicFrameLocks noGrp="1"/>
          </p:cNvGraphicFramePr>
          <p:nvPr>
            <p:extLst>
              <p:ext uri="{D42A27DB-BD31-4B8C-83A1-F6EECF244321}">
                <p14:modId xmlns:p14="http://schemas.microsoft.com/office/powerpoint/2010/main" val="641708523"/>
              </p:ext>
            </p:extLst>
          </p:nvPr>
        </p:nvGraphicFramePr>
        <p:xfrm>
          <a:off x="5943600" y="1592263"/>
          <a:ext cx="1676400" cy="534988"/>
        </p:xfrm>
        <a:graphic>
          <a:graphicData uri="http://schemas.openxmlformats.org/drawingml/2006/table">
            <a:tbl>
              <a:tblPr/>
              <a:tblGrid>
                <a:gridCol w="1219200"/>
                <a:gridCol w="457200"/>
              </a:tblGrid>
              <a:tr h="534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rPr>
                        <a:t>1.1.1.0/24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S1 S2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41433" name="Group 377"/>
          <p:cNvGraphicFramePr>
            <a:graphicFrameLocks noGrp="1"/>
          </p:cNvGraphicFramePr>
          <p:nvPr>
            <p:extLst>
              <p:ext uri="{D42A27DB-BD31-4B8C-83A1-F6EECF244321}">
                <p14:modId xmlns:p14="http://schemas.microsoft.com/office/powerpoint/2010/main" val="1080311468"/>
              </p:ext>
            </p:extLst>
          </p:nvPr>
        </p:nvGraphicFramePr>
        <p:xfrm>
          <a:off x="1752600" y="4948238"/>
          <a:ext cx="1666875" cy="304800"/>
        </p:xfrm>
        <a:graphic>
          <a:graphicData uri="http://schemas.openxmlformats.org/drawingml/2006/table">
            <a:tbl>
              <a:tblPr/>
              <a:tblGrid>
                <a:gridCol w="1235075"/>
                <a:gridCol w="431800"/>
              </a:tblGrid>
              <a:tr h="292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rPr>
                        <a:t>1.1.1.0/24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41437" name="Group 381"/>
          <p:cNvGraphicFramePr>
            <a:graphicFrameLocks noGrp="1"/>
          </p:cNvGraphicFramePr>
          <p:nvPr>
            <p:extLst>
              <p:ext uri="{D42A27DB-BD31-4B8C-83A1-F6EECF244321}">
                <p14:modId xmlns:p14="http://schemas.microsoft.com/office/powerpoint/2010/main" val="3455391727"/>
              </p:ext>
            </p:extLst>
          </p:nvPr>
        </p:nvGraphicFramePr>
        <p:xfrm>
          <a:off x="3657600" y="4945063"/>
          <a:ext cx="1635125" cy="560832"/>
        </p:xfrm>
        <a:graphic>
          <a:graphicData uri="http://schemas.openxmlformats.org/drawingml/2006/table">
            <a:tbl>
              <a:tblPr/>
              <a:tblGrid>
                <a:gridCol w="1219200"/>
                <a:gridCol w="415925"/>
              </a:tblGrid>
              <a:tr h="292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rPr>
                        <a:t>1.1.1.0/24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S0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41442" name="Group 386"/>
          <p:cNvGraphicFramePr>
            <a:graphicFrameLocks noGrp="1"/>
          </p:cNvGraphicFramePr>
          <p:nvPr>
            <p:extLst>
              <p:ext uri="{D42A27DB-BD31-4B8C-83A1-F6EECF244321}">
                <p14:modId xmlns:p14="http://schemas.microsoft.com/office/powerpoint/2010/main" val="253936552"/>
              </p:ext>
            </p:extLst>
          </p:nvPr>
        </p:nvGraphicFramePr>
        <p:xfrm>
          <a:off x="5562600" y="4945063"/>
          <a:ext cx="1673225" cy="560832"/>
        </p:xfrm>
        <a:graphic>
          <a:graphicData uri="http://schemas.openxmlformats.org/drawingml/2006/table">
            <a:tbl>
              <a:tblPr/>
              <a:tblGrid>
                <a:gridCol w="1219200"/>
                <a:gridCol w="454025"/>
              </a:tblGrid>
              <a:tr h="292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rPr>
                        <a:t>1.1.1.0/24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S0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41445" name="Group 389"/>
          <p:cNvGraphicFramePr>
            <a:graphicFrameLocks noGrp="1"/>
          </p:cNvGraphicFramePr>
          <p:nvPr>
            <p:extLst>
              <p:ext uri="{D42A27DB-BD31-4B8C-83A1-F6EECF244321}">
                <p14:modId xmlns:p14="http://schemas.microsoft.com/office/powerpoint/2010/main" val="3564619501"/>
              </p:ext>
            </p:extLst>
          </p:nvPr>
        </p:nvGraphicFramePr>
        <p:xfrm>
          <a:off x="7315200" y="4335463"/>
          <a:ext cx="1649413" cy="354013"/>
        </p:xfrm>
        <a:graphic>
          <a:graphicData uri="http://schemas.openxmlformats.org/drawingml/2006/table">
            <a:tbl>
              <a:tblPr/>
              <a:tblGrid>
                <a:gridCol w="1219200"/>
                <a:gridCol w="430213"/>
              </a:tblGrid>
              <a:tr h="354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rPr>
                        <a:t>1.1.1.0/24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607" name="Line 346"/>
          <p:cNvSpPr>
            <a:spLocks noChangeShapeType="1"/>
          </p:cNvSpPr>
          <p:nvPr/>
        </p:nvSpPr>
        <p:spPr bwMode="auto">
          <a:xfrm>
            <a:off x="2514600" y="2430463"/>
            <a:ext cx="0" cy="228600"/>
          </a:xfrm>
          <a:prstGeom prst="line">
            <a:avLst/>
          </a:prstGeom>
          <a:noFill/>
          <a:ln w="9525">
            <a:solidFill>
              <a:schemeClr val="tx1"/>
            </a:solidFill>
            <a:round/>
            <a:headEnd/>
            <a:tailEnd type="triangle" w="med" len="med"/>
          </a:ln>
        </p:spPr>
        <p:txBody>
          <a:bodyPr/>
          <a:lstStyle/>
          <a:p>
            <a:endParaRPr lang="es-ES"/>
          </a:p>
        </p:txBody>
      </p:sp>
      <p:sp>
        <p:nvSpPr>
          <p:cNvPr id="63608" name="Line 347"/>
          <p:cNvSpPr>
            <a:spLocks noChangeShapeType="1"/>
          </p:cNvSpPr>
          <p:nvPr/>
        </p:nvSpPr>
        <p:spPr bwMode="auto">
          <a:xfrm>
            <a:off x="4495800" y="2430463"/>
            <a:ext cx="0" cy="228600"/>
          </a:xfrm>
          <a:prstGeom prst="line">
            <a:avLst/>
          </a:prstGeom>
          <a:noFill/>
          <a:ln w="9525">
            <a:solidFill>
              <a:schemeClr val="tx1"/>
            </a:solidFill>
            <a:round/>
            <a:headEnd/>
            <a:tailEnd type="triangle" w="med" len="med"/>
          </a:ln>
        </p:spPr>
        <p:txBody>
          <a:bodyPr/>
          <a:lstStyle/>
          <a:p>
            <a:endParaRPr lang="es-ES"/>
          </a:p>
        </p:txBody>
      </p:sp>
      <p:sp>
        <p:nvSpPr>
          <p:cNvPr id="63609" name="Line 348"/>
          <p:cNvSpPr>
            <a:spLocks noChangeShapeType="1"/>
          </p:cNvSpPr>
          <p:nvPr/>
        </p:nvSpPr>
        <p:spPr bwMode="auto">
          <a:xfrm>
            <a:off x="6400800" y="2430463"/>
            <a:ext cx="0" cy="228600"/>
          </a:xfrm>
          <a:prstGeom prst="line">
            <a:avLst/>
          </a:prstGeom>
          <a:noFill/>
          <a:ln w="9525">
            <a:solidFill>
              <a:schemeClr val="tx1"/>
            </a:solidFill>
            <a:round/>
            <a:headEnd/>
            <a:tailEnd type="triangle" w="med" len="med"/>
          </a:ln>
        </p:spPr>
        <p:txBody>
          <a:bodyPr/>
          <a:lstStyle/>
          <a:p>
            <a:endParaRPr lang="es-ES"/>
          </a:p>
        </p:txBody>
      </p:sp>
      <p:sp>
        <p:nvSpPr>
          <p:cNvPr id="63610" name="Line 349"/>
          <p:cNvSpPr>
            <a:spLocks noChangeShapeType="1"/>
          </p:cNvSpPr>
          <p:nvPr/>
        </p:nvSpPr>
        <p:spPr bwMode="auto">
          <a:xfrm rot="10800000">
            <a:off x="2514600" y="4716463"/>
            <a:ext cx="0" cy="228600"/>
          </a:xfrm>
          <a:prstGeom prst="line">
            <a:avLst/>
          </a:prstGeom>
          <a:noFill/>
          <a:ln w="9525">
            <a:solidFill>
              <a:schemeClr val="tx1"/>
            </a:solidFill>
            <a:round/>
            <a:headEnd/>
            <a:tailEnd type="triangle" w="med" len="med"/>
          </a:ln>
        </p:spPr>
        <p:txBody>
          <a:bodyPr/>
          <a:lstStyle/>
          <a:p>
            <a:endParaRPr lang="es-ES"/>
          </a:p>
        </p:txBody>
      </p:sp>
      <p:sp>
        <p:nvSpPr>
          <p:cNvPr id="63611" name="Line 350"/>
          <p:cNvSpPr>
            <a:spLocks noChangeShapeType="1"/>
          </p:cNvSpPr>
          <p:nvPr/>
        </p:nvSpPr>
        <p:spPr bwMode="auto">
          <a:xfrm rot="10800000">
            <a:off x="4495800" y="4716463"/>
            <a:ext cx="0" cy="228600"/>
          </a:xfrm>
          <a:prstGeom prst="line">
            <a:avLst/>
          </a:prstGeom>
          <a:noFill/>
          <a:ln w="9525">
            <a:solidFill>
              <a:schemeClr val="tx1"/>
            </a:solidFill>
            <a:round/>
            <a:headEnd/>
            <a:tailEnd type="triangle" w="med" len="med"/>
          </a:ln>
        </p:spPr>
        <p:txBody>
          <a:bodyPr/>
          <a:lstStyle/>
          <a:p>
            <a:endParaRPr lang="es-ES"/>
          </a:p>
        </p:txBody>
      </p:sp>
      <p:sp>
        <p:nvSpPr>
          <p:cNvPr id="63612" name="Line 351"/>
          <p:cNvSpPr>
            <a:spLocks noChangeShapeType="1"/>
          </p:cNvSpPr>
          <p:nvPr/>
        </p:nvSpPr>
        <p:spPr bwMode="auto">
          <a:xfrm rot="10800000">
            <a:off x="6400800" y="4716463"/>
            <a:ext cx="0" cy="228600"/>
          </a:xfrm>
          <a:prstGeom prst="line">
            <a:avLst/>
          </a:prstGeom>
          <a:noFill/>
          <a:ln w="9525">
            <a:solidFill>
              <a:schemeClr val="tx1"/>
            </a:solidFill>
            <a:round/>
            <a:headEnd/>
            <a:tailEnd type="triangle" w="med" len="med"/>
          </a:ln>
        </p:spPr>
        <p:txBody>
          <a:bodyPr/>
          <a:lstStyle/>
          <a:p>
            <a:endParaRPr lang="es-ES"/>
          </a:p>
        </p:txBody>
      </p:sp>
      <p:sp>
        <p:nvSpPr>
          <p:cNvPr id="63613" name="Line 352"/>
          <p:cNvSpPr>
            <a:spLocks noChangeShapeType="1"/>
          </p:cNvSpPr>
          <p:nvPr/>
        </p:nvSpPr>
        <p:spPr bwMode="auto">
          <a:xfrm rot="10800000">
            <a:off x="8001000" y="4106863"/>
            <a:ext cx="0" cy="228600"/>
          </a:xfrm>
          <a:prstGeom prst="line">
            <a:avLst/>
          </a:prstGeom>
          <a:noFill/>
          <a:ln w="9525">
            <a:solidFill>
              <a:schemeClr val="tx1"/>
            </a:solidFill>
            <a:round/>
            <a:headEnd/>
            <a:tailEnd type="triangle" w="med" len="med"/>
          </a:ln>
        </p:spPr>
        <p:txBody>
          <a:bodyPr/>
          <a:lstStyle/>
          <a:p>
            <a:endParaRPr lang="es-ES"/>
          </a:p>
        </p:txBody>
      </p:sp>
      <p:sp>
        <p:nvSpPr>
          <p:cNvPr id="63614" name="Oval 354"/>
          <p:cNvSpPr>
            <a:spLocks noChangeArrowheads="1"/>
          </p:cNvSpPr>
          <p:nvPr/>
        </p:nvSpPr>
        <p:spPr bwMode="auto">
          <a:xfrm>
            <a:off x="0" y="1563688"/>
            <a:ext cx="2057400" cy="1905000"/>
          </a:xfrm>
          <a:prstGeom prst="ellipse">
            <a:avLst/>
          </a:prstGeom>
          <a:noFill/>
          <a:ln w="9525">
            <a:solidFill>
              <a:schemeClr val="tx1"/>
            </a:solidFill>
            <a:prstDash val="dash"/>
            <a:round/>
            <a:headEnd/>
            <a:tailEnd/>
          </a:ln>
        </p:spPr>
        <p:txBody>
          <a:bodyPr wrap="none" anchor="ctr"/>
          <a:lstStyle/>
          <a:p>
            <a:endParaRPr lang="es-ES"/>
          </a:p>
        </p:txBody>
      </p:sp>
      <p:sp>
        <p:nvSpPr>
          <p:cNvPr id="63615" name="Text Box 355"/>
          <p:cNvSpPr txBox="1">
            <a:spLocks noChangeArrowheads="1"/>
          </p:cNvSpPr>
          <p:nvPr/>
        </p:nvSpPr>
        <p:spPr bwMode="auto">
          <a:xfrm>
            <a:off x="348828" y="1258888"/>
            <a:ext cx="1367682" cy="307777"/>
          </a:xfrm>
          <a:prstGeom prst="rect">
            <a:avLst/>
          </a:prstGeom>
          <a:noFill/>
          <a:ln w="9525">
            <a:noFill/>
            <a:miter lim="800000"/>
            <a:headEnd/>
            <a:tailEnd/>
          </a:ln>
        </p:spPr>
        <p:txBody>
          <a:bodyPr wrap="none">
            <a:spAutoFit/>
          </a:bodyPr>
          <a:lstStyle/>
          <a:p>
            <a:pPr algn="ctr"/>
            <a:r>
              <a:rPr lang="es-ES" sz="1400" b="1" dirty="0">
                <a:latin typeface="Arial" charset="0"/>
              </a:rPr>
              <a:t>Red </a:t>
            </a:r>
            <a:r>
              <a:rPr lang="es-ES" sz="1400" b="1" dirty="0" smtClean="0">
                <a:latin typeface="Arial" charset="0"/>
              </a:rPr>
              <a:t>1.1.1.0/24</a:t>
            </a:r>
            <a:endParaRPr lang="es-ES" sz="1400" b="1" dirty="0">
              <a:latin typeface="Arial" charset="0"/>
            </a:endParaRPr>
          </a:p>
        </p:txBody>
      </p:sp>
      <p:grpSp>
        <p:nvGrpSpPr>
          <p:cNvPr id="9" name="Group 390"/>
          <p:cNvGrpSpPr>
            <a:grpSpLocks/>
          </p:cNvGrpSpPr>
          <p:nvPr/>
        </p:nvGrpSpPr>
        <p:grpSpPr bwMode="auto">
          <a:xfrm>
            <a:off x="2987675" y="4076700"/>
            <a:ext cx="481013" cy="274638"/>
            <a:chOff x="1488" y="1584"/>
            <a:chExt cx="303" cy="173"/>
          </a:xfrm>
        </p:grpSpPr>
        <p:sp>
          <p:nvSpPr>
            <p:cNvPr id="63659" name="Rectangle 391"/>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3660" name="Text Box 392"/>
            <p:cNvSpPr txBox="1">
              <a:spLocks noChangeArrowheads="1"/>
            </p:cNvSpPr>
            <p:nvPr/>
          </p:nvSpPr>
          <p:spPr bwMode="auto">
            <a:xfrm>
              <a:off x="1488" y="1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3661" name="Line 393"/>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10" name="Group 394"/>
          <p:cNvGrpSpPr>
            <a:grpSpLocks/>
          </p:cNvGrpSpPr>
          <p:nvPr/>
        </p:nvGrpSpPr>
        <p:grpSpPr bwMode="auto">
          <a:xfrm>
            <a:off x="3586163" y="4162425"/>
            <a:ext cx="409575" cy="274638"/>
            <a:chOff x="2091" y="3235"/>
            <a:chExt cx="258" cy="173"/>
          </a:xfrm>
        </p:grpSpPr>
        <p:sp>
          <p:nvSpPr>
            <p:cNvPr id="63656" name="Rectangle 395"/>
            <p:cNvSpPr>
              <a:spLocks noChangeArrowheads="1"/>
            </p:cNvSpPr>
            <p:nvPr/>
          </p:nvSpPr>
          <p:spPr bwMode="auto">
            <a:xfrm>
              <a:off x="2157" y="327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3657" name="Text Box 396"/>
            <p:cNvSpPr txBox="1">
              <a:spLocks noChangeArrowheads="1"/>
            </p:cNvSpPr>
            <p:nvPr/>
          </p:nvSpPr>
          <p:spPr bwMode="auto">
            <a:xfrm>
              <a:off x="2112" y="3235"/>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3658" name="Line 397"/>
            <p:cNvSpPr>
              <a:spLocks noChangeShapeType="1"/>
            </p:cNvSpPr>
            <p:nvPr/>
          </p:nvSpPr>
          <p:spPr bwMode="auto">
            <a:xfrm rot="10800000">
              <a:off x="2091" y="3322"/>
              <a:ext cx="48" cy="0"/>
            </a:xfrm>
            <a:prstGeom prst="line">
              <a:avLst/>
            </a:prstGeom>
            <a:noFill/>
            <a:ln w="9525">
              <a:solidFill>
                <a:schemeClr val="tx1"/>
              </a:solidFill>
              <a:round/>
              <a:headEnd/>
              <a:tailEnd type="triangle" w="med" len="med"/>
            </a:ln>
          </p:spPr>
          <p:txBody>
            <a:bodyPr/>
            <a:lstStyle/>
            <a:p>
              <a:endParaRPr lang="es-ES"/>
            </a:p>
          </p:txBody>
        </p:sp>
      </p:grpSp>
      <p:grpSp>
        <p:nvGrpSpPr>
          <p:cNvPr id="11" name="Group 398"/>
          <p:cNvGrpSpPr>
            <a:grpSpLocks/>
          </p:cNvGrpSpPr>
          <p:nvPr/>
        </p:nvGrpSpPr>
        <p:grpSpPr bwMode="auto">
          <a:xfrm>
            <a:off x="4932363" y="4076700"/>
            <a:ext cx="481012" cy="274638"/>
            <a:chOff x="1488" y="1584"/>
            <a:chExt cx="303" cy="173"/>
          </a:xfrm>
        </p:grpSpPr>
        <p:sp>
          <p:nvSpPr>
            <p:cNvPr id="63653" name="Rectangle 399"/>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3654" name="Text Box 400"/>
            <p:cNvSpPr txBox="1">
              <a:spLocks noChangeArrowheads="1"/>
            </p:cNvSpPr>
            <p:nvPr/>
          </p:nvSpPr>
          <p:spPr bwMode="auto">
            <a:xfrm>
              <a:off x="1488" y="1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3655" name="Line 401"/>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12" name="Group 402"/>
          <p:cNvGrpSpPr>
            <a:grpSpLocks/>
          </p:cNvGrpSpPr>
          <p:nvPr/>
        </p:nvGrpSpPr>
        <p:grpSpPr bwMode="auto">
          <a:xfrm>
            <a:off x="5530850" y="4162425"/>
            <a:ext cx="409575" cy="274638"/>
            <a:chOff x="2091" y="3235"/>
            <a:chExt cx="258" cy="173"/>
          </a:xfrm>
        </p:grpSpPr>
        <p:sp>
          <p:nvSpPr>
            <p:cNvPr id="63650" name="Rectangle 403"/>
            <p:cNvSpPr>
              <a:spLocks noChangeArrowheads="1"/>
            </p:cNvSpPr>
            <p:nvPr/>
          </p:nvSpPr>
          <p:spPr bwMode="auto">
            <a:xfrm>
              <a:off x="2157" y="327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3651" name="Text Box 404"/>
            <p:cNvSpPr txBox="1">
              <a:spLocks noChangeArrowheads="1"/>
            </p:cNvSpPr>
            <p:nvPr/>
          </p:nvSpPr>
          <p:spPr bwMode="auto">
            <a:xfrm>
              <a:off x="2112" y="3235"/>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3652" name="Line 405"/>
            <p:cNvSpPr>
              <a:spLocks noChangeShapeType="1"/>
            </p:cNvSpPr>
            <p:nvPr/>
          </p:nvSpPr>
          <p:spPr bwMode="auto">
            <a:xfrm rot="10800000">
              <a:off x="2091" y="3322"/>
              <a:ext cx="48" cy="0"/>
            </a:xfrm>
            <a:prstGeom prst="line">
              <a:avLst/>
            </a:prstGeom>
            <a:noFill/>
            <a:ln w="9525">
              <a:solidFill>
                <a:schemeClr val="tx1"/>
              </a:solidFill>
              <a:round/>
              <a:headEnd/>
              <a:tailEnd type="triangle" w="med" len="med"/>
            </a:ln>
          </p:spPr>
          <p:txBody>
            <a:bodyPr/>
            <a:lstStyle/>
            <a:p>
              <a:endParaRPr lang="es-ES"/>
            </a:p>
          </p:txBody>
        </p:sp>
      </p:grpSp>
      <p:grpSp>
        <p:nvGrpSpPr>
          <p:cNvPr id="13" name="Group 406"/>
          <p:cNvGrpSpPr>
            <a:grpSpLocks/>
          </p:cNvGrpSpPr>
          <p:nvPr/>
        </p:nvGrpSpPr>
        <p:grpSpPr bwMode="auto">
          <a:xfrm rot="-1800000">
            <a:off x="6683375" y="3946525"/>
            <a:ext cx="481013" cy="274638"/>
            <a:chOff x="1488" y="1584"/>
            <a:chExt cx="303" cy="173"/>
          </a:xfrm>
        </p:grpSpPr>
        <p:sp>
          <p:nvSpPr>
            <p:cNvPr id="63647" name="Rectangle 407"/>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3648" name="Text Box 408"/>
            <p:cNvSpPr txBox="1">
              <a:spLocks noChangeArrowheads="1"/>
            </p:cNvSpPr>
            <p:nvPr/>
          </p:nvSpPr>
          <p:spPr bwMode="auto">
            <a:xfrm>
              <a:off x="1488" y="1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3649" name="Line 409"/>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14" name="Group 410"/>
          <p:cNvGrpSpPr>
            <a:grpSpLocks/>
          </p:cNvGrpSpPr>
          <p:nvPr/>
        </p:nvGrpSpPr>
        <p:grpSpPr bwMode="auto">
          <a:xfrm rot="-1800000">
            <a:off x="7092950" y="3802063"/>
            <a:ext cx="409575" cy="274637"/>
            <a:chOff x="2091" y="3235"/>
            <a:chExt cx="258" cy="173"/>
          </a:xfrm>
        </p:grpSpPr>
        <p:sp>
          <p:nvSpPr>
            <p:cNvPr id="63644" name="Rectangle 411"/>
            <p:cNvSpPr>
              <a:spLocks noChangeArrowheads="1"/>
            </p:cNvSpPr>
            <p:nvPr/>
          </p:nvSpPr>
          <p:spPr bwMode="auto">
            <a:xfrm>
              <a:off x="2157" y="327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3645" name="Text Box 412"/>
            <p:cNvSpPr txBox="1">
              <a:spLocks noChangeArrowheads="1"/>
            </p:cNvSpPr>
            <p:nvPr/>
          </p:nvSpPr>
          <p:spPr bwMode="auto">
            <a:xfrm>
              <a:off x="2112" y="3235"/>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3646" name="Line 413"/>
            <p:cNvSpPr>
              <a:spLocks noChangeShapeType="1"/>
            </p:cNvSpPr>
            <p:nvPr/>
          </p:nvSpPr>
          <p:spPr bwMode="auto">
            <a:xfrm rot="10800000">
              <a:off x="2091" y="3322"/>
              <a:ext cx="48" cy="0"/>
            </a:xfrm>
            <a:prstGeom prst="line">
              <a:avLst/>
            </a:prstGeom>
            <a:noFill/>
            <a:ln w="9525">
              <a:solidFill>
                <a:schemeClr val="tx1"/>
              </a:solidFill>
              <a:round/>
              <a:headEnd/>
              <a:tailEnd type="triangle" w="med" len="med"/>
            </a:ln>
          </p:spPr>
          <p:txBody>
            <a:bodyPr/>
            <a:lstStyle/>
            <a:p>
              <a:endParaRPr lang="es-ES"/>
            </a:p>
          </p:txBody>
        </p:sp>
      </p:grpSp>
      <p:grpSp>
        <p:nvGrpSpPr>
          <p:cNvPr id="15" name="Group 414"/>
          <p:cNvGrpSpPr>
            <a:grpSpLocks noChangeAspect="1"/>
          </p:cNvGrpSpPr>
          <p:nvPr/>
        </p:nvGrpSpPr>
        <p:grpSpPr bwMode="auto">
          <a:xfrm>
            <a:off x="3995738" y="4365625"/>
            <a:ext cx="215900" cy="215900"/>
            <a:chOff x="3162" y="3456"/>
            <a:chExt cx="272" cy="272"/>
          </a:xfrm>
        </p:grpSpPr>
        <p:sp>
          <p:nvSpPr>
            <p:cNvPr id="63642" name="Oval 415"/>
            <p:cNvSpPr>
              <a:spLocks noChangeAspect="1"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3643" name="Rectangle 416"/>
            <p:cNvSpPr>
              <a:spLocks noChangeAspect="1"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16" name="Group 417"/>
          <p:cNvGrpSpPr>
            <a:grpSpLocks noChangeAspect="1"/>
          </p:cNvGrpSpPr>
          <p:nvPr/>
        </p:nvGrpSpPr>
        <p:grpSpPr bwMode="auto">
          <a:xfrm>
            <a:off x="2771775" y="4292600"/>
            <a:ext cx="215900" cy="215900"/>
            <a:chOff x="3162" y="3456"/>
            <a:chExt cx="272" cy="272"/>
          </a:xfrm>
        </p:grpSpPr>
        <p:sp>
          <p:nvSpPr>
            <p:cNvPr id="63640" name="Oval 418"/>
            <p:cNvSpPr>
              <a:spLocks noChangeAspect="1"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3641" name="Rectangle 419"/>
            <p:cNvSpPr>
              <a:spLocks noChangeAspect="1"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17" name="Group 420"/>
          <p:cNvGrpSpPr>
            <a:grpSpLocks noChangeAspect="1"/>
          </p:cNvGrpSpPr>
          <p:nvPr/>
        </p:nvGrpSpPr>
        <p:grpSpPr bwMode="auto">
          <a:xfrm>
            <a:off x="4787900" y="4292600"/>
            <a:ext cx="215900" cy="215900"/>
            <a:chOff x="3162" y="3456"/>
            <a:chExt cx="272" cy="272"/>
          </a:xfrm>
        </p:grpSpPr>
        <p:sp>
          <p:nvSpPr>
            <p:cNvPr id="63638" name="Oval 421"/>
            <p:cNvSpPr>
              <a:spLocks noChangeAspect="1"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3639" name="Rectangle 422"/>
            <p:cNvSpPr>
              <a:spLocks noChangeAspect="1"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18" name="Group 423"/>
          <p:cNvGrpSpPr>
            <a:grpSpLocks noChangeAspect="1"/>
          </p:cNvGrpSpPr>
          <p:nvPr/>
        </p:nvGrpSpPr>
        <p:grpSpPr bwMode="auto">
          <a:xfrm>
            <a:off x="5940425" y="4365625"/>
            <a:ext cx="215900" cy="215900"/>
            <a:chOff x="3162" y="3456"/>
            <a:chExt cx="272" cy="272"/>
          </a:xfrm>
        </p:grpSpPr>
        <p:sp>
          <p:nvSpPr>
            <p:cNvPr id="63636" name="Oval 424"/>
            <p:cNvSpPr>
              <a:spLocks noChangeAspect="1"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3637" name="Rectangle 425"/>
            <p:cNvSpPr>
              <a:spLocks noChangeAspect="1"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19" name="Group 426"/>
          <p:cNvGrpSpPr>
            <a:grpSpLocks noChangeAspect="1"/>
          </p:cNvGrpSpPr>
          <p:nvPr/>
        </p:nvGrpSpPr>
        <p:grpSpPr bwMode="auto">
          <a:xfrm>
            <a:off x="6661150" y="4292600"/>
            <a:ext cx="215900" cy="215900"/>
            <a:chOff x="3162" y="3456"/>
            <a:chExt cx="272" cy="272"/>
          </a:xfrm>
        </p:grpSpPr>
        <p:sp>
          <p:nvSpPr>
            <p:cNvPr id="63634" name="Oval 427"/>
            <p:cNvSpPr>
              <a:spLocks noChangeAspect="1"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3635" name="Rectangle 428"/>
            <p:cNvSpPr>
              <a:spLocks noChangeAspect="1"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20" name="Group 429"/>
          <p:cNvGrpSpPr>
            <a:grpSpLocks noChangeAspect="1"/>
          </p:cNvGrpSpPr>
          <p:nvPr/>
        </p:nvGrpSpPr>
        <p:grpSpPr bwMode="auto">
          <a:xfrm>
            <a:off x="7524750" y="3789363"/>
            <a:ext cx="215900" cy="215900"/>
            <a:chOff x="3162" y="3456"/>
            <a:chExt cx="272" cy="272"/>
          </a:xfrm>
        </p:grpSpPr>
        <p:sp>
          <p:nvSpPr>
            <p:cNvPr id="63632" name="Oval 430"/>
            <p:cNvSpPr>
              <a:spLocks noChangeAspect="1"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3633" name="Rectangle 431"/>
            <p:cNvSpPr>
              <a:spLocks noChangeAspect="1"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21" name="Group 432"/>
          <p:cNvGrpSpPr>
            <a:grpSpLocks noChangeAspect="1"/>
          </p:cNvGrpSpPr>
          <p:nvPr/>
        </p:nvGrpSpPr>
        <p:grpSpPr bwMode="auto">
          <a:xfrm>
            <a:off x="1763713" y="5734050"/>
            <a:ext cx="215900" cy="215900"/>
            <a:chOff x="3162" y="3456"/>
            <a:chExt cx="272" cy="272"/>
          </a:xfrm>
        </p:grpSpPr>
        <p:sp>
          <p:nvSpPr>
            <p:cNvPr id="63630" name="Oval 433"/>
            <p:cNvSpPr>
              <a:spLocks noChangeAspect="1"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3631" name="Rectangle 434"/>
            <p:cNvSpPr>
              <a:spLocks noChangeAspect="1"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sp>
        <p:nvSpPr>
          <p:cNvPr id="941491" name="Text Box 435"/>
          <p:cNvSpPr txBox="1">
            <a:spLocks noChangeArrowheads="1"/>
          </p:cNvSpPr>
          <p:nvPr/>
        </p:nvSpPr>
        <p:spPr bwMode="auto">
          <a:xfrm>
            <a:off x="1971675" y="5661025"/>
            <a:ext cx="5768975" cy="517525"/>
          </a:xfrm>
          <a:prstGeom prst="rect">
            <a:avLst/>
          </a:prstGeom>
          <a:noFill/>
          <a:ln w="9525">
            <a:noFill/>
            <a:miter lim="800000"/>
            <a:headEnd/>
            <a:tailEnd/>
          </a:ln>
        </p:spPr>
        <p:txBody>
          <a:bodyPr>
            <a:spAutoFit/>
          </a:bodyPr>
          <a:lstStyle/>
          <a:p>
            <a:pPr algn="ctr"/>
            <a:r>
              <a:rPr lang="es-ES" sz="1400" b="1">
                <a:latin typeface="Arial" charset="0"/>
              </a:rPr>
              <a:t>Los paquetes recibidos en estas interfaces no son propagados por inundación porque no superan la prueba del RPF Check</a:t>
            </a: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5"/>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3"/>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0"/>
                                  </p:stCondLst>
                                  <p:childTnLst>
                                    <p:set>
                                      <p:cBhvr>
                                        <p:cTn id="15" dur="1" fill="hold">
                                          <p:stCondLst>
                                            <p:cond delay="499"/>
                                          </p:stCondLst>
                                        </p:cTn>
                                        <p:tgtEl>
                                          <p:spTgt spid="6"/>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499"/>
                                          </p:stCondLst>
                                        </p:cTn>
                                        <p:tgtEl>
                                          <p:spTgt spid="7"/>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nodeType="afterEffect">
                                  <p:stCondLst>
                                    <p:cond delay="0"/>
                                  </p:stCondLst>
                                  <p:childTnLst>
                                    <p:set>
                                      <p:cBhvr>
                                        <p:cTn id="21" dur="1" fill="hold">
                                          <p:stCondLst>
                                            <p:cond delay="499"/>
                                          </p:stCondLst>
                                        </p:cTn>
                                        <p:tgtEl>
                                          <p:spTgt spid="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499"/>
                                          </p:stCondLst>
                                        </p:cTn>
                                        <p:tgtEl>
                                          <p:spTgt spid="9"/>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nodeType="afterEffect">
                                  <p:stCondLst>
                                    <p:cond delay="0"/>
                                  </p:stCondLst>
                                  <p:childTnLst>
                                    <p:set>
                                      <p:cBhvr>
                                        <p:cTn id="28" dur="1" fill="hold">
                                          <p:stCondLst>
                                            <p:cond delay="499"/>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10"/>
                                        </p:tgtEl>
                                        <p:attrNameLst>
                                          <p:attrName>style.visibility</p:attrName>
                                        </p:attrNameLst>
                                      </p:cBhvr>
                                      <p:to>
                                        <p:strVal val="visible"/>
                                      </p:to>
                                    </p:set>
                                  </p:childTnLst>
                                </p:cTn>
                              </p:par>
                            </p:childTnLst>
                          </p:cTn>
                        </p:par>
                        <p:par>
                          <p:cTn id="33" fill="hold">
                            <p:stCondLst>
                              <p:cond delay="500"/>
                            </p:stCondLst>
                            <p:childTnLst>
                              <p:par>
                                <p:cTn id="34" presetID="1" presetClass="entr" presetSubtype="0" fill="hold" nodeType="afterEffect">
                                  <p:stCondLst>
                                    <p:cond delay="0"/>
                                  </p:stCondLst>
                                  <p:childTnLst>
                                    <p:set>
                                      <p:cBhvr>
                                        <p:cTn id="35" dur="1" fill="hold">
                                          <p:stCondLst>
                                            <p:cond delay="499"/>
                                          </p:stCondLst>
                                        </p:cTn>
                                        <p:tgtEl>
                                          <p:spTgt spid="1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499"/>
                                          </p:stCondLst>
                                        </p:cTn>
                                        <p:tgtEl>
                                          <p:spTgt spid="11"/>
                                        </p:tgtEl>
                                        <p:attrNameLst>
                                          <p:attrName>style.visibility</p:attrName>
                                        </p:attrNameLst>
                                      </p:cBhvr>
                                      <p:to>
                                        <p:strVal val="visible"/>
                                      </p:to>
                                    </p:set>
                                  </p:childTnLst>
                                </p:cTn>
                              </p:par>
                            </p:childTnLst>
                          </p:cTn>
                        </p:par>
                        <p:par>
                          <p:cTn id="40" fill="hold">
                            <p:stCondLst>
                              <p:cond delay="500"/>
                            </p:stCondLst>
                            <p:childTnLst>
                              <p:par>
                                <p:cTn id="41" presetID="1" presetClass="entr" presetSubtype="0" fill="hold" nodeType="afterEffect">
                                  <p:stCondLst>
                                    <p:cond delay="0"/>
                                  </p:stCondLst>
                                  <p:childTnLst>
                                    <p:set>
                                      <p:cBhvr>
                                        <p:cTn id="42" dur="1" fill="hold">
                                          <p:stCondLst>
                                            <p:cond delay="499"/>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2"/>
                                        </p:tgtEl>
                                        <p:attrNameLst>
                                          <p:attrName>style.visibility</p:attrName>
                                        </p:attrNameLst>
                                      </p:cBhvr>
                                      <p:to>
                                        <p:strVal val="visible"/>
                                      </p:to>
                                    </p:set>
                                  </p:childTnLst>
                                </p:cTn>
                              </p:par>
                            </p:childTnLst>
                          </p:cTn>
                        </p:par>
                        <p:par>
                          <p:cTn id="47" fill="hold">
                            <p:stCondLst>
                              <p:cond delay="500"/>
                            </p:stCondLst>
                            <p:childTnLst>
                              <p:par>
                                <p:cTn id="48" presetID="1" presetClass="entr" presetSubtype="0" fill="hold" nodeType="afterEffect">
                                  <p:stCondLst>
                                    <p:cond delay="0"/>
                                  </p:stCondLst>
                                  <p:childTnLst>
                                    <p:set>
                                      <p:cBhvr>
                                        <p:cTn id="49" dur="1" fill="hold">
                                          <p:stCondLst>
                                            <p:cond delay="499"/>
                                          </p:stCondLst>
                                        </p:cTn>
                                        <p:tgtEl>
                                          <p:spTgt spid="1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499"/>
                                          </p:stCondLst>
                                        </p:cTn>
                                        <p:tgtEl>
                                          <p:spTgt spid="13"/>
                                        </p:tgtEl>
                                        <p:attrNameLst>
                                          <p:attrName>style.visibility</p:attrName>
                                        </p:attrNameLst>
                                      </p:cBhvr>
                                      <p:to>
                                        <p:strVal val="visible"/>
                                      </p:to>
                                    </p:set>
                                  </p:childTnLst>
                                </p:cTn>
                              </p:par>
                            </p:childTnLst>
                          </p:cTn>
                        </p:par>
                        <p:par>
                          <p:cTn id="54" fill="hold">
                            <p:stCondLst>
                              <p:cond delay="500"/>
                            </p:stCondLst>
                            <p:childTnLst>
                              <p:par>
                                <p:cTn id="55" presetID="1" presetClass="entr" presetSubtype="0" fill="hold" nodeType="afterEffect">
                                  <p:stCondLst>
                                    <p:cond delay="0"/>
                                  </p:stCondLst>
                                  <p:childTnLst>
                                    <p:set>
                                      <p:cBhvr>
                                        <p:cTn id="56" dur="1" fill="hold">
                                          <p:stCondLst>
                                            <p:cond delay="499"/>
                                          </p:stCondLst>
                                        </p:cTn>
                                        <p:tgtEl>
                                          <p:spTgt spid="2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499"/>
                                          </p:stCondLst>
                                        </p:cTn>
                                        <p:tgtEl>
                                          <p:spTgt spid="14"/>
                                        </p:tgtEl>
                                        <p:attrNameLst>
                                          <p:attrName>style.visibility</p:attrName>
                                        </p:attrNameLst>
                                      </p:cBhvr>
                                      <p:to>
                                        <p:strVal val="visible"/>
                                      </p:to>
                                    </p:set>
                                  </p:childTnLst>
                                </p:cTn>
                              </p:par>
                            </p:childTnLst>
                          </p:cTn>
                        </p:par>
                        <p:par>
                          <p:cTn id="61" fill="hold">
                            <p:stCondLst>
                              <p:cond delay="500"/>
                            </p:stCondLst>
                            <p:childTnLst>
                              <p:par>
                                <p:cTn id="62" presetID="1" presetClass="entr" presetSubtype="0" fill="hold" nodeType="afterEffect">
                                  <p:stCondLst>
                                    <p:cond delay="0"/>
                                  </p:stCondLst>
                                  <p:childTnLst>
                                    <p:set>
                                      <p:cBhvr>
                                        <p:cTn id="63" dur="1" fill="hold">
                                          <p:stCondLst>
                                            <p:cond delay="499"/>
                                          </p:stCondLst>
                                        </p:cTn>
                                        <p:tgtEl>
                                          <p:spTgt spid="19"/>
                                        </p:tgtEl>
                                        <p:attrNameLst>
                                          <p:attrName>style.visibility</p:attrName>
                                        </p:attrNameLst>
                                      </p:cBhvr>
                                      <p:to>
                                        <p:strVal val="visible"/>
                                      </p:to>
                                    </p:set>
                                  </p:childTnLst>
                                </p:cTn>
                              </p:par>
                            </p:childTnLst>
                          </p:cTn>
                        </p:par>
                        <p:par>
                          <p:cTn id="64" fill="hold">
                            <p:stCondLst>
                              <p:cond delay="1000"/>
                            </p:stCondLst>
                            <p:childTnLst>
                              <p:par>
                                <p:cTn id="65" presetID="1" presetClass="entr" presetSubtype="0" fill="hold" nodeType="afterEffect">
                                  <p:stCondLst>
                                    <p:cond delay="0"/>
                                  </p:stCondLst>
                                  <p:childTnLst>
                                    <p:set>
                                      <p:cBhvr>
                                        <p:cTn id="66" dur="1" fill="hold">
                                          <p:stCondLst>
                                            <p:cond delay="499"/>
                                          </p:stCondLst>
                                        </p:cTn>
                                        <p:tgtEl>
                                          <p:spTgt spid="2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414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1491"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número de diapositiva"/>
          <p:cNvSpPr>
            <a:spLocks noGrp="1"/>
          </p:cNvSpPr>
          <p:nvPr>
            <p:ph type="sldNum" sz="quarter" idx="10"/>
          </p:nvPr>
        </p:nvSpPr>
        <p:spPr>
          <a:noFill/>
        </p:spPr>
        <p:txBody>
          <a:bodyPr/>
          <a:lstStyle/>
          <a:p>
            <a:r>
              <a:rPr lang="es-ES" smtClean="0"/>
              <a:t>Ampliación Redes 1-</a:t>
            </a:r>
            <a:fld id="{6BA43906-C60C-4B09-85BF-61315A8D91AA}" type="slidenum">
              <a:rPr lang="es-ES" smtClean="0"/>
              <a:pPr/>
              <a:t>64</a:t>
            </a:fld>
            <a:endParaRPr lang="es-ES" smtClean="0"/>
          </a:p>
        </p:txBody>
      </p:sp>
      <p:sp>
        <p:nvSpPr>
          <p:cNvPr id="64515" name="Line 368"/>
          <p:cNvSpPr>
            <a:spLocks noChangeShapeType="1"/>
          </p:cNvSpPr>
          <p:nvPr/>
        </p:nvSpPr>
        <p:spPr bwMode="auto">
          <a:xfrm>
            <a:off x="1439863" y="4386263"/>
            <a:ext cx="693737" cy="1587"/>
          </a:xfrm>
          <a:prstGeom prst="line">
            <a:avLst/>
          </a:prstGeom>
          <a:noFill/>
          <a:ln w="25400">
            <a:solidFill>
              <a:srgbClr val="0000FF"/>
            </a:solidFill>
            <a:round/>
            <a:headEnd/>
            <a:tailEnd/>
          </a:ln>
        </p:spPr>
        <p:txBody>
          <a:bodyPr/>
          <a:lstStyle/>
          <a:p>
            <a:endParaRPr lang="es-ES"/>
          </a:p>
        </p:txBody>
      </p:sp>
      <p:sp>
        <p:nvSpPr>
          <p:cNvPr id="64516" name="Line 78"/>
          <p:cNvSpPr>
            <a:spLocks noChangeShapeType="1"/>
          </p:cNvSpPr>
          <p:nvPr/>
        </p:nvSpPr>
        <p:spPr bwMode="auto">
          <a:xfrm>
            <a:off x="4279900" y="4616450"/>
            <a:ext cx="0" cy="581025"/>
          </a:xfrm>
          <a:prstGeom prst="line">
            <a:avLst/>
          </a:prstGeom>
          <a:noFill/>
          <a:ln w="25400">
            <a:solidFill>
              <a:srgbClr val="0000FF"/>
            </a:solidFill>
            <a:round/>
            <a:headEnd/>
            <a:tailEnd/>
          </a:ln>
        </p:spPr>
        <p:txBody>
          <a:bodyPr/>
          <a:lstStyle/>
          <a:p>
            <a:endParaRPr lang="es-ES"/>
          </a:p>
        </p:txBody>
      </p:sp>
      <p:sp>
        <p:nvSpPr>
          <p:cNvPr id="64517" name="Line 67"/>
          <p:cNvSpPr>
            <a:spLocks noChangeShapeType="1"/>
          </p:cNvSpPr>
          <p:nvPr/>
        </p:nvSpPr>
        <p:spPr bwMode="auto">
          <a:xfrm>
            <a:off x="2667000" y="1939925"/>
            <a:ext cx="0" cy="581025"/>
          </a:xfrm>
          <a:prstGeom prst="line">
            <a:avLst/>
          </a:prstGeom>
          <a:noFill/>
          <a:ln w="25400">
            <a:solidFill>
              <a:srgbClr val="0000FF"/>
            </a:solidFill>
            <a:round/>
            <a:headEnd/>
            <a:tailEnd/>
          </a:ln>
        </p:spPr>
        <p:txBody>
          <a:bodyPr/>
          <a:lstStyle/>
          <a:p>
            <a:endParaRPr lang="es-ES"/>
          </a:p>
        </p:txBody>
      </p:sp>
      <p:sp>
        <p:nvSpPr>
          <p:cNvPr id="64518" name="Line 49"/>
          <p:cNvSpPr>
            <a:spLocks noChangeShapeType="1"/>
          </p:cNvSpPr>
          <p:nvPr/>
        </p:nvSpPr>
        <p:spPr bwMode="auto">
          <a:xfrm>
            <a:off x="6629400" y="5111750"/>
            <a:ext cx="0" cy="581025"/>
          </a:xfrm>
          <a:prstGeom prst="line">
            <a:avLst/>
          </a:prstGeom>
          <a:noFill/>
          <a:ln w="25400">
            <a:solidFill>
              <a:srgbClr val="0000FF"/>
            </a:solidFill>
            <a:round/>
            <a:headEnd/>
            <a:tailEnd/>
          </a:ln>
        </p:spPr>
        <p:txBody>
          <a:bodyPr/>
          <a:lstStyle/>
          <a:p>
            <a:endParaRPr lang="es-ES"/>
          </a:p>
        </p:txBody>
      </p:sp>
      <p:sp>
        <p:nvSpPr>
          <p:cNvPr id="64519" name="Line 51"/>
          <p:cNvSpPr>
            <a:spLocks noChangeShapeType="1"/>
          </p:cNvSpPr>
          <p:nvPr/>
        </p:nvSpPr>
        <p:spPr bwMode="auto">
          <a:xfrm>
            <a:off x="6248400" y="4540250"/>
            <a:ext cx="0" cy="581025"/>
          </a:xfrm>
          <a:prstGeom prst="line">
            <a:avLst/>
          </a:prstGeom>
          <a:noFill/>
          <a:ln w="25400">
            <a:solidFill>
              <a:srgbClr val="0000FF"/>
            </a:solidFill>
            <a:round/>
            <a:headEnd/>
            <a:tailEnd/>
          </a:ln>
        </p:spPr>
        <p:txBody>
          <a:bodyPr/>
          <a:lstStyle/>
          <a:p>
            <a:endParaRPr lang="es-ES"/>
          </a:p>
        </p:txBody>
      </p:sp>
      <p:sp>
        <p:nvSpPr>
          <p:cNvPr id="64520" name="Line 50"/>
          <p:cNvSpPr>
            <a:spLocks noChangeShapeType="1"/>
          </p:cNvSpPr>
          <p:nvPr/>
        </p:nvSpPr>
        <p:spPr bwMode="auto">
          <a:xfrm flipV="1">
            <a:off x="5638800" y="5108575"/>
            <a:ext cx="1473200" cy="0"/>
          </a:xfrm>
          <a:prstGeom prst="line">
            <a:avLst/>
          </a:prstGeom>
          <a:noFill/>
          <a:ln w="25400">
            <a:solidFill>
              <a:srgbClr val="0000FF"/>
            </a:solidFill>
            <a:round/>
            <a:headEnd/>
            <a:tailEnd/>
          </a:ln>
        </p:spPr>
        <p:txBody>
          <a:bodyPr/>
          <a:lstStyle/>
          <a:p>
            <a:endParaRPr lang="es-ES"/>
          </a:p>
        </p:txBody>
      </p:sp>
      <p:sp>
        <p:nvSpPr>
          <p:cNvPr id="64521" name="Line 65"/>
          <p:cNvSpPr>
            <a:spLocks noChangeShapeType="1"/>
          </p:cNvSpPr>
          <p:nvPr/>
        </p:nvSpPr>
        <p:spPr bwMode="auto">
          <a:xfrm>
            <a:off x="2362200" y="2511425"/>
            <a:ext cx="0" cy="581025"/>
          </a:xfrm>
          <a:prstGeom prst="line">
            <a:avLst/>
          </a:prstGeom>
          <a:noFill/>
          <a:ln w="25400">
            <a:solidFill>
              <a:srgbClr val="0000FF"/>
            </a:solidFill>
            <a:round/>
            <a:headEnd/>
            <a:tailEnd/>
          </a:ln>
        </p:spPr>
        <p:txBody>
          <a:bodyPr/>
          <a:lstStyle/>
          <a:p>
            <a:endParaRPr lang="es-ES"/>
          </a:p>
        </p:txBody>
      </p:sp>
      <p:sp>
        <p:nvSpPr>
          <p:cNvPr id="64522" name="Line 66"/>
          <p:cNvSpPr>
            <a:spLocks noChangeShapeType="1"/>
          </p:cNvSpPr>
          <p:nvPr/>
        </p:nvSpPr>
        <p:spPr bwMode="auto">
          <a:xfrm flipV="1">
            <a:off x="1676400" y="2505075"/>
            <a:ext cx="1460500" cy="0"/>
          </a:xfrm>
          <a:prstGeom prst="line">
            <a:avLst/>
          </a:prstGeom>
          <a:noFill/>
          <a:ln w="25400">
            <a:solidFill>
              <a:srgbClr val="0000FF"/>
            </a:solidFill>
            <a:round/>
            <a:headEnd/>
            <a:tailEnd/>
          </a:ln>
        </p:spPr>
        <p:txBody>
          <a:bodyPr/>
          <a:lstStyle/>
          <a:p>
            <a:endParaRPr lang="es-ES"/>
          </a:p>
        </p:txBody>
      </p:sp>
      <p:sp>
        <p:nvSpPr>
          <p:cNvPr id="64523" name="Freeform 68"/>
          <p:cNvSpPr>
            <a:spLocks/>
          </p:cNvSpPr>
          <p:nvPr/>
        </p:nvSpPr>
        <p:spPr bwMode="auto">
          <a:xfrm>
            <a:off x="2590800" y="30162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4524" name="Freeform 69"/>
          <p:cNvSpPr>
            <a:spLocks/>
          </p:cNvSpPr>
          <p:nvPr/>
        </p:nvSpPr>
        <p:spPr bwMode="auto">
          <a:xfrm>
            <a:off x="2590800" y="4456113"/>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4525" name="Freeform 70"/>
          <p:cNvSpPr>
            <a:spLocks/>
          </p:cNvSpPr>
          <p:nvPr/>
        </p:nvSpPr>
        <p:spPr bwMode="auto">
          <a:xfrm>
            <a:off x="4572000" y="30162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4526" name="Freeform 71"/>
          <p:cNvSpPr>
            <a:spLocks/>
          </p:cNvSpPr>
          <p:nvPr/>
        </p:nvSpPr>
        <p:spPr bwMode="auto">
          <a:xfrm>
            <a:off x="4572000" y="4456113"/>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4527" name="Freeform 72"/>
          <p:cNvSpPr>
            <a:spLocks/>
          </p:cNvSpPr>
          <p:nvPr/>
        </p:nvSpPr>
        <p:spPr bwMode="auto">
          <a:xfrm rot="1800000">
            <a:off x="6332538" y="3321050"/>
            <a:ext cx="1363662"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4528" name="Freeform 73"/>
          <p:cNvSpPr>
            <a:spLocks/>
          </p:cNvSpPr>
          <p:nvPr/>
        </p:nvSpPr>
        <p:spPr bwMode="auto">
          <a:xfrm rot="5400000">
            <a:off x="1638300" y="3656013"/>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4529" name="Freeform 74"/>
          <p:cNvSpPr>
            <a:spLocks/>
          </p:cNvSpPr>
          <p:nvPr/>
        </p:nvSpPr>
        <p:spPr bwMode="auto">
          <a:xfrm rot="5400000">
            <a:off x="5524501" y="37401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4530" name="Freeform 75"/>
          <p:cNvSpPr>
            <a:spLocks/>
          </p:cNvSpPr>
          <p:nvPr/>
        </p:nvSpPr>
        <p:spPr bwMode="auto">
          <a:xfrm rot="5400000">
            <a:off x="3619500" y="3732213"/>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4531" name="Freeform 76"/>
          <p:cNvSpPr>
            <a:spLocks/>
          </p:cNvSpPr>
          <p:nvPr/>
        </p:nvSpPr>
        <p:spPr bwMode="auto">
          <a:xfrm rot="-1800000">
            <a:off x="6324600" y="41592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pic>
        <p:nvPicPr>
          <p:cNvPr id="64532" name="Picture 13"/>
          <p:cNvPicPr>
            <a:picLocks noChangeArrowheads="1"/>
          </p:cNvPicPr>
          <p:nvPr/>
        </p:nvPicPr>
        <p:blipFill>
          <a:blip r:embed="rId3" cstate="print"/>
          <a:srcRect/>
          <a:stretch>
            <a:fillRect/>
          </a:stretch>
        </p:blipFill>
        <p:spPr bwMode="auto">
          <a:xfrm>
            <a:off x="1828800" y="2787650"/>
            <a:ext cx="990600" cy="593725"/>
          </a:xfrm>
          <a:prstGeom prst="rect">
            <a:avLst/>
          </a:prstGeom>
          <a:noFill/>
          <a:ln w="12700">
            <a:noFill/>
            <a:miter lim="800000"/>
            <a:headEnd/>
            <a:tailEnd/>
          </a:ln>
        </p:spPr>
      </p:pic>
      <p:sp>
        <p:nvSpPr>
          <p:cNvPr id="64533" name="Text Box 14"/>
          <p:cNvSpPr txBox="1">
            <a:spLocks noChangeArrowheads="1"/>
          </p:cNvSpPr>
          <p:nvPr/>
        </p:nvSpPr>
        <p:spPr bwMode="auto">
          <a:xfrm>
            <a:off x="2184400" y="2908300"/>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A</a:t>
            </a:r>
          </a:p>
        </p:txBody>
      </p:sp>
      <p:pic>
        <p:nvPicPr>
          <p:cNvPr id="64534" name="Picture 16"/>
          <p:cNvPicPr>
            <a:picLocks noChangeArrowheads="1"/>
          </p:cNvPicPr>
          <p:nvPr/>
        </p:nvPicPr>
        <p:blipFill>
          <a:blip r:embed="rId3" cstate="print"/>
          <a:srcRect/>
          <a:stretch>
            <a:fillRect/>
          </a:stretch>
        </p:blipFill>
        <p:spPr bwMode="auto">
          <a:xfrm>
            <a:off x="3810000" y="4235450"/>
            <a:ext cx="990600" cy="593725"/>
          </a:xfrm>
          <a:prstGeom prst="rect">
            <a:avLst/>
          </a:prstGeom>
          <a:noFill/>
          <a:ln w="12700">
            <a:noFill/>
            <a:miter lim="800000"/>
            <a:headEnd/>
            <a:tailEnd/>
          </a:ln>
        </p:spPr>
      </p:pic>
      <p:sp>
        <p:nvSpPr>
          <p:cNvPr id="64535" name="Text Box 17"/>
          <p:cNvSpPr txBox="1">
            <a:spLocks noChangeArrowheads="1"/>
          </p:cNvSpPr>
          <p:nvPr/>
        </p:nvSpPr>
        <p:spPr bwMode="auto">
          <a:xfrm>
            <a:off x="4176713" y="4356100"/>
            <a:ext cx="223837"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E</a:t>
            </a:r>
          </a:p>
        </p:txBody>
      </p:sp>
      <p:pic>
        <p:nvPicPr>
          <p:cNvPr id="64536" name="Picture 28"/>
          <p:cNvPicPr>
            <a:picLocks noChangeArrowheads="1"/>
          </p:cNvPicPr>
          <p:nvPr/>
        </p:nvPicPr>
        <p:blipFill>
          <a:blip r:embed="rId3" cstate="print"/>
          <a:srcRect/>
          <a:stretch>
            <a:fillRect/>
          </a:stretch>
        </p:blipFill>
        <p:spPr bwMode="auto">
          <a:xfrm>
            <a:off x="3810000" y="2787650"/>
            <a:ext cx="990600" cy="593725"/>
          </a:xfrm>
          <a:prstGeom prst="rect">
            <a:avLst/>
          </a:prstGeom>
          <a:noFill/>
          <a:ln w="12700">
            <a:noFill/>
            <a:miter lim="800000"/>
            <a:headEnd/>
            <a:tailEnd/>
          </a:ln>
        </p:spPr>
      </p:pic>
      <p:sp>
        <p:nvSpPr>
          <p:cNvPr id="64537" name="Text Box 29"/>
          <p:cNvSpPr txBox="1">
            <a:spLocks noChangeArrowheads="1"/>
          </p:cNvSpPr>
          <p:nvPr/>
        </p:nvSpPr>
        <p:spPr bwMode="auto">
          <a:xfrm>
            <a:off x="4165600" y="2906713"/>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B</a:t>
            </a:r>
          </a:p>
        </p:txBody>
      </p:sp>
      <p:pic>
        <p:nvPicPr>
          <p:cNvPr id="64538" name="Picture 19"/>
          <p:cNvPicPr>
            <a:picLocks noChangeArrowheads="1"/>
          </p:cNvPicPr>
          <p:nvPr/>
        </p:nvPicPr>
        <p:blipFill>
          <a:blip r:embed="rId3" cstate="print"/>
          <a:srcRect/>
          <a:stretch>
            <a:fillRect/>
          </a:stretch>
        </p:blipFill>
        <p:spPr bwMode="auto">
          <a:xfrm>
            <a:off x="5715000" y="4235450"/>
            <a:ext cx="990600" cy="593725"/>
          </a:xfrm>
          <a:prstGeom prst="rect">
            <a:avLst/>
          </a:prstGeom>
          <a:noFill/>
          <a:ln w="12700">
            <a:noFill/>
            <a:miter lim="800000"/>
            <a:headEnd/>
            <a:tailEnd/>
          </a:ln>
        </p:spPr>
      </p:pic>
      <p:sp>
        <p:nvSpPr>
          <p:cNvPr id="64539" name="Text Box 20"/>
          <p:cNvSpPr txBox="1">
            <a:spLocks noChangeArrowheads="1"/>
          </p:cNvSpPr>
          <p:nvPr/>
        </p:nvSpPr>
        <p:spPr bwMode="auto">
          <a:xfrm>
            <a:off x="6070600" y="4356100"/>
            <a:ext cx="214313"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F</a:t>
            </a:r>
          </a:p>
        </p:txBody>
      </p:sp>
      <p:pic>
        <p:nvPicPr>
          <p:cNvPr id="64540" name="Picture 22"/>
          <p:cNvPicPr>
            <a:picLocks noChangeArrowheads="1"/>
          </p:cNvPicPr>
          <p:nvPr/>
        </p:nvPicPr>
        <p:blipFill>
          <a:blip r:embed="rId3" cstate="print"/>
          <a:srcRect/>
          <a:stretch>
            <a:fillRect/>
          </a:stretch>
        </p:blipFill>
        <p:spPr bwMode="auto">
          <a:xfrm>
            <a:off x="7239000" y="3549650"/>
            <a:ext cx="990600" cy="593725"/>
          </a:xfrm>
          <a:prstGeom prst="rect">
            <a:avLst/>
          </a:prstGeom>
          <a:noFill/>
          <a:ln w="12700">
            <a:noFill/>
            <a:miter lim="800000"/>
            <a:headEnd/>
            <a:tailEnd/>
          </a:ln>
        </p:spPr>
      </p:pic>
      <p:sp>
        <p:nvSpPr>
          <p:cNvPr id="64541" name="Text Box 23"/>
          <p:cNvSpPr txBox="1">
            <a:spLocks noChangeArrowheads="1"/>
          </p:cNvSpPr>
          <p:nvPr/>
        </p:nvSpPr>
        <p:spPr bwMode="auto">
          <a:xfrm>
            <a:off x="7518400" y="3670300"/>
            <a:ext cx="246063"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G</a:t>
            </a:r>
          </a:p>
        </p:txBody>
      </p:sp>
      <p:pic>
        <p:nvPicPr>
          <p:cNvPr id="64542" name="Picture 25"/>
          <p:cNvPicPr>
            <a:picLocks noChangeArrowheads="1"/>
          </p:cNvPicPr>
          <p:nvPr/>
        </p:nvPicPr>
        <p:blipFill>
          <a:blip r:embed="rId3" cstate="print"/>
          <a:srcRect/>
          <a:stretch>
            <a:fillRect/>
          </a:stretch>
        </p:blipFill>
        <p:spPr bwMode="auto">
          <a:xfrm>
            <a:off x="5715000" y="2803525"/>
            <a:ext cx="990600" cy="593725"/>
          </a:xfrm>
          <a:prstGeom prst="rect">
            <a:avLst/>
          </a:prstGeom>
          <a:noFill/>
          <a:ln w="12700">
            <a:noFill/>
            <a:miter lim="800000"/>
            <a:headEnd/>
            <a:tailEnd/>
          </a:ln>
        </p:spPr>
      </p:pic>
      <p:sp>
        <p:nvSpPr>
          <p:cNvPr id="64543" name="Text Box 26"/>
          <p:cNvSpPr txBox="1">
            <a:spLocks noChangeArrowheads="1"/>
          </p:cNvSpPr>
          <p:nvPr/>
        </p:nvSpPr>
        <p:spPr bwMode="auto">
          <a:xfrm>
            <a:off x="6070600" y="2924175"/>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C</a:t>
            </a:r>
          </a:p>
        </p:txBody>
      </p:sp>
      <p:sp>
        <p:nvSpPr>
          <p:cNvPr id="64544" name="Line 77"/>
          <p:cNvSpPr>
            <a:spLocks noChangeShapeType="1"/>
          </p:cNvSpPr>
          <p:nvPr/>
        </p:nvSpPr>
        <p:spPr bwMode="auto">
          <a:xfrm>
            <a:off x="3975100" y="5187950"/>
            <a:ext cx="0" cy="581025"/>
          </a:xfrm>
          <a:prstGeom prst="line">
            <a:avLst/>
          </a:prstGeom>
          <a:noFill/>
          <a:ln w="25400">
            <a:solidFill>
              <a:srgbClr val="0000FF"/>
            </a:solidFill>
            <a:round/>
            <a:headEnd/>
            <a:tailEnd/>
          </a:ln>
        </p:spPr>
        <p:txBody>
          <a:bodyPr/>
          <a:lstStyle/>
          <a:p>
            <a:endParaRPr lang="es-ES"/>
          </a:p>
        </p:txBody>
      </p:sp>
      <p:sp>
        <p:nvSpPr>
          <p:cNvPr id="64545" name="Line 79"/>
          <p:cNvSpPr>
            <a:spLocks noChangeShapeType="1"/>
          </p:cNvSpPr>
          <p:nvPr/>
        </p:nvSpPr>
        <p:spPr bwMode="auto">
          <a:xfrm>
            <a:off x="3657600" y="5191125"/>
            <a:ext cx="1479550" cy="0"/>
          </a:xfrm>
          <a:prstGeom prst="line">
            <a:avLst/>
          </a:prstGeom>
          <a:noFill/>
          <a:ln w="25400">
            <a:solidFill>
              <a:srgbClr val="0000FF"/>
            </a:solidFill>
            <a:round/>
            <a:headEnd/>
            <a:tailEnd/>
          </a:ln>
        </p:spPr>
        <p:txBody>
          <a:bodyPr/>
          <a:lstStyle/>
          <a:p>
            <a:endParaRPr lang="es-ES"/>
          </a:p>
        </p:txBody>
      </p:sp>
      <p:pic>
        <p:nvPicPr>
          <p:cNvPr id="64546" name="Picture 80"/>
          <p:cNvPicPr>
            <a:picLocks noChangeArrowheads="1"/>
          </p:cNvPicPr>
          <p:nvPr/>
        </p:nvPicPr>
        <p:blipFill>
          <a:blip r:embed="rId4" cstate="print"/>
          <a:srcRect/>
          <a:stretch>
            <a:fillRect/>
          </a:stretch>
        </p:blipFill>
        <p:spPr bwMode="auto">
          <a:xfrm>
            <a:off x="3733800" y="5454650"/>
            <a:ext cx="533400" cy="609600"/>
          </a:xfrm>
          <a:prstGeom prst="rect">
            <a:avLst/>
          </a:prstGeom>
          <a:noFill/>
          <a:ln w="12700">
            <a:noFill/>
            <a:miter lim="800000"/>
            <a:headEnd/>
            <a:tailEnd/>
          </a:ln>
        </p:spPr>
      </p:pic>
      <p:sp>
        <p:nvSpPr>
          <p:cNvPr id="64547" name="Text Box 81"/>
          <p:cNvSpPr txBox="1">
            <a:spLocks noChangeArrowheads="1"/>
          </p:cNvSpPr>
          <p:nvPr/>
        </p:nvSpPr>
        <p:spPr bwMode="auto">
          <a:xfrm>
            <a:off x="2286000" y="1263650"/>
            <a:ext cx="990600" cy="304800"/>
          </a:xfrm>
          <a:prstGeom prst="rect">
            <a:avLst/>
          </a:prstGeom>
          <a:noFill/>
          <a:ln w="9525">
            <a:noFill/>
            <a:miter lim="800000"/>
            <a:headEnd/>
            <a:tailEnd/>
          </a:ln>
        </p:spPr>
        <p:txBody>
          <a:bodyPr>
            <a:spAutoFit/>
          </a:bodyPr>
          <a:lstStyle/>
          <a:p>
            <a:pPr algn="ctr"/>
            <a:r>
              <a:rPr lang="es-ES" sz="1400" b="1" dirty="0" smtClean="0">
                <a:latin typeface="Arial" charset="0"/>
              </a:rPr>
              <a:t>1.1.1.2</a:t>
            </a:r>
            <a:endParaRPr lang="es-ES" sz="1400" b="1" dirty="0">
              <a:latin typeface="Arial" charset="0"/>
            </a:endParaRPr>
          </a:p>
        </p:txBody>
      </p:sp>
      <p:sp>
        <p:nvSpPr>
          <p:cNvPr id="64548" name="Text Box 84"/>
          <p:cNvSpPr txBox="1">
            <a:spLocks noChangeArrowheads="1"/>
          </p:cNvSpPr>
          <p:nvPr/>
        </p:nvSpPr>
        <p:spPr bwMode="auto">
          <a:xfrm>
            <a:off x="3429000" y="6064250"/>
            <a:ext cx="1066800" cy="304800"/>
          </a:xfrm>
          <a:prstGeom prst="rect">
            <a:avLst/>
          </a:prstGeom>
          <a:noFill/>
          <a:ln w="9525">
            <a:noFill/>
            <a:miter lim="800000"/>
            <a:headEnd/>
            <a:tailEnd/>
          </a:ln>
        </p:spPr>
        <p:txBody>
          <a:bodyPr>
            <a:spAutoFit/>
          </a:bodyPr>
          <a:lstStyle/>
          <a:p>
            <a:pPr algn="ctr"/>
            <a:r>
              <a:rPr lang="es-ES" sz="1400" b="1">
                <a:latin typeface="Arial" charset="0"/>
              </a:rPr>
              <a:t>170.2.2.2</a:t>
            </a:r>
          </a:p>
        </p:txBody>
      </p:sp>
      <p:pic>
        <p:nvPicPr>
          <p:cNvPr id="64549" name="Picture 10"/>
          <p:cNvPicPr>
            <a:picLocks noChangeArrowheads="1"/>
          </p:cNvPicPr>
          <p:nvPr/>
        </p:nvPicPr>
        <p:blipFill>
          <a:blip r:embed="rId3" cstate="print"/>
          <a:srcRect/>
          <a:stretch>
            <a:fillRect/>
          </a:stretch>
        </p:blipFill>
        <p:spPr bwMode="auto">
          <a:xfrm>
            <a:off x="1828800" y="4159250"/>
            <a:ext cx="990600" cy="593725"/>
          </a:xfrm>
          <a:prstGeom prst="rect">
            <a:avLst/>
          </a:prstGeom>
          <a:noFill/>
          <a:ln w="12700">
            <a:noFill/>
            <a:miter lim="800000"/>
            <a:headEnd/>
            <a:tailEnd/>
          </a:ln>
        </p:spPr>
      </p:pic>
      <p:sp>
        <p:nvSpPr>
          <p:cNvPr id="64550" name="Text Box 11"/>
          <p:cNvSpPr txBox="1">
            <a:spLocks noChangeArrowheads="1"/>
          </p:cNvSpPr>
          <p:nvPr/>
        </p:nvSpPr>
        <p:spPr bwMode="auto">
          <a:xfrm>
            <a:off x="2184400" y="4279900"/>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D</a:t>
            </a:r>
          </a:p>
        </p:txBody>
      </p:sp>
      <p:sp>
        <p:nvSpPr>
          <p:cNvPr id="813162" name="Text Box 106"/>
          <p:cNvSpPr txBox="1">
            <a:spLocks noChangeArrowheads="1"/>
          </p:cNvSpPr>
          <p:nvPr/>
        </p:nvSpPr>
        <p:spPr bwMode="auto">
          <a:xfrm>
            <a:off x="2971800" y="6292850"/>
            <a:ext cx="1981200" cy="304800"/>
          </a:xfrm>
          <a:prstGeom prst="rect">
            <a:avLst/>
          </a:prstGeom>
          <a:noFill/>
          <a:ln w="9525">
            <a:noFill/>
            <a:miter lim="800000"/>
            <a:headEnd/>
            <a:tailEnd/>
          </a:ln>
        </p:spPr>
        <p:txBody>
          <a:bodyPr>
            <a:spAutoFit/>
          </a:bodyPr>
          <a:lstStyle/>
          <a:p>
            <a:pPr algn="ctr"/>
            <a:r>
              <a:rPr lang="es-ES" sz="1400" b="1">
                <a:latin typeface="Arial" charset="0"/>
              </a:rPr>
              <a:t>Miembro de 224.2.2.2</a:t>
            </a:r>
          </a:p>
        </p:txBody>
      </p:sp>
      <p:grpSp>
        <p:nvGrpSpPr>
          <p:cNvPr id="2" name="Group 116"/>
          <p:cNvGrpSpPr>
            <a:grpSpLocks/>
          </p:cNvGrpSpPr>
          <p:nvPr/>
        </p:nvGrpSpPr>
        <p:grpSpPr bwMode="auto">
          <a:xfrm>
            <a:off x="1905000" y="2470150"/>
            <a:ext cx="376238" cy="317500"/>
            <a:chOff x="3648" y="2064"/>
            <a:chExt cx="237" cy="200"/>
          </a:xfrm>
        </p:grpSpPr>
        <p:sp>
          <p:nvSpPr>
            <p:cNvPr id="64783" name="Rectangle 117"/>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784" name="Text Box 118"/>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785" name="Line 119"/>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3" name="Group 120"/>
          <p:cNvGrpSpPr>
            <a:grpSpLocks/>
          </p:cNvGrpSpPr>
          <p:nvPr/>
        </p:nvGrpSpPr>
        <p:grpSpPr bwMode="auto">
          <a:xfrm>
            <a:off x="3890963" y="3308350"/>
            <a:ext cx="376237" cy="317500"/>
            <a:chOff x="3648" y="2064"/>
            <a:chExt cx="237" cy="200"/>
          </a:xfrm>
        </p:grpSpPr>
        <p:sp>
          <p:nvSpPr>
            <p:cNvPr id="64780" name="Rectangle 121"/>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781" name="Text Box 122"/>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782" name="Line 123"/>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4" name="Group 132"/>
          <p:cNvGrpSpPr>
            <a:grpSpLocks/>
          </p:cNvGrpSpPr>
          <p:nvPr/>
        </p:nvGrpSpPr>
        <p:grpSpPr bwMode="auto">
          <a:xfrm>
            <a:off x="2743200" y="2741613"/>
            <a:ext cx="481013" cy="274637"/>
            <a:chOff x="1488" y="1584"/>
            <a:chExt cx="303" cy="173"/>
          </a:xfrm>
        </p:grpSpPr>
        <p:sp>
          <p:nvSpPr>
            <p:cNvPr id="64777" name="Rectangle 125"/>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778" name="Text Box 126"/>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779" name="Line 127"/>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5" name="Group 128"/>
          <p:cNvGrpSpPr>
            <a:grpSpLocks/>
          </p:cNvGrpSpPr>
          <p:nvPr/>
        </p:nvGrpSpPr>
        <p:grpSpPr bwMode="auto">
          <a:xfrm>
            <a:off x="1905000" y="3308350"/>
            <a:ext cx="376238" cy="317500"/>
            <a:chOff x="3648" y="2064"/>
            <a:chExt cx="237" cy="200"/>
          </a:xfrm>
        </p:grpSpPr>
        <p:sp>
          <p:nvSpPr>
            <p:cNvPr id="64774" name="Rectangle 129"/>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775" name="Text Box 130"/>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776" name="Line 131"/>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6" name="Group 137"/>
          <p:cNvGrpSpPr>
            <a:grpSpLocks/>
          </p:cNvGrpSpPr>
          <p:nvPr/>
        </p:nvGrpSpPr>
        <p:grpSpPr bwMode="auto">
          <a:xfrm>
            <a:off x="4700588" y="2741613"/>
            <a:ext cx="481012" cy="274637"/>
            <a:chOff x="1488" y="1584"/>
            <a:chExt cx="303" cy="173"/>
          </a:xfrm>
        </p:grpSpPr>
        <p:sp>
          <p:nvSpPr>
            <p:cNvPr id="64771" name="Rectangle 138"/>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772" name="Text Box 139"/>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773" name="Line 140"/>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7" name="Group 145"/>
          <p:cNvGrpSpPr>
            <a:grpSpLocks/>
          </p:cNvGrpSpPr>
          <p:nvPr/>
        </p:nvGrpSpPr>
        <p:grpSpPr bwMode="auto">
          <a:xfrm>
            <a:off x="5791200" y="3321050"/>
            <a:ext cx="376238" cy="317500"/>
            <a:chOff x="3648" y="2064"/>
            <a:chExt cx="237" cy="200"/>
          </a:xfrm>
        </p:grpSpPr>
        <p:sp>
          <p:nvSpPr>
            <p:cNvPr id="64768" name="Rectangle 146"/>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769" name="Text Box 147"/>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770" name="Line 148"/>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8" name="Group 149"/>
          <p:cNvGrpSpPr>
            <a:grpSpLocks/>
          </p:cNvGrpSpPr>
          <p:nvPr/>
        </p:nvGrpSpPr>
        <p:grpSpPr bwMode="auto">
          <a:xfrm>
            <a:off x="3814763" y="4756150"/>
            <a:ext cx="376237" cy="317500"/>
            <a:chOff x="3648" y="2064"/>
            <a:chExt cx="237" cy="200"/>
          </a:xfrm>
        </p:grpSpPr>
        <p:sp>
          <p:nvSpPr>
            <p:cNvPr id="64765" name="Rectangle 150"/>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766" name="Text Box 151"/>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767" name="Line 152"/>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9" name="Group 196"/>
          <p:cNvGrpSpPr>
            <a:grpSpLocks/>
          </p:cNvGrpSpPr>
          <p:nvPr/>
        </p:nvGrpSpPr>
        <p:grpSpPr bwMode="auto">
          <a:xfrm>
            <a:off x="1752600" y="1035050"/>
            <a:ext cx="2667000" cy="1219200"/>
            <a:chOff x="240" y="672"/>
            <a:chExt cx="1680" cy="768"/>
          </a:xfrm>
        </p:grpSpPr>
        <p:grpSp>
          <p:nvGrpSpPr>
            <p:cNvPr id="64757" name="Group 195"/>
            <p:cNvGrpSpPr>
              <a:grpSpLocks/>
            </p:cNvGrpSpPr>
            <p:nvPr/>
          </p:nvGrpSpPr>
          <p:grpSpPr bwMode="auto">
            <a:xfrm>
              <a:off x="240" y="672"/>
              <a:ext cx="1680" cy="768"/>
              <a:chOff x="240" y="672"/>
              <a:chExt cx="1680" cy="768"/>
            </a:xfrm>
          </p:grpSpPr>
          <p:grpSp>
            <p:nvGrpSpPr>
              <p:cNvPr id="64759" name="Group 110"/>
              <p:cNvGrpSpPr>
                <a:grpSpLocks/>
              </p:cNvGrpSpPr>
              <p:nvPr/>
            </p:nvGrpSpPr>
            <p:grpSpPr bwMode="auto">
              <a:xfrm>
                <a:off x="816" y="720"/>
                <a:ext cx="1104" cy="720"/>
                <a:chOff x="816" y="720"/>
                <a:chExt cx="1104" cy="720"/>
              </a:xfrm>
            </p:grpSpPr>
            <p:sp>
              <p:nvSpPr>
                <p:cNvPr id="64762" name="Line 64"/>
                <p:cNvSpPr>
                  <a:spLocks noChangeShapeType="1"/>
                </p:cNvSpPr>
                <p:nvPr/>
              </p:nvSpPr>
              <p:spPr bwMode="auto">
                <a:xfrm>
                  <a:off x="816" y="1146"/>
                  <a:ext cx="576" cy="0"/>
                </a:xfrm>
                <a:prstGeom prst="line">
                  <a:avLst/>
                </a:prstGeom>
                <a:noFill/>
                <a:ln w="9525">
                  <a:solidFill>
                    <a:schemeClr val="tx1"/>
                  </a:solidFill>
                  <a:round/>
                  <a:headEnd/>
                  <a:tailEnd/>
                </a:ln>
              </p:spPr>
              <p:txBody>
                <a:bodyPr/>
                <a:lstStyle/>
                <a:p>
                  <a:endParaRPr lang="es-ES"/>
                </a:p>
              </p:txBody>
            </p:sp>
            <p:pic>
              <p:nvPicPr>
                <p:cNvPr id="64763" name="Picture 53"/>
                <p:cNvPicPr>
                  <a:picLocks noChangeArrowheads="1"/>
                </p:cNvPicPr>
                <p:nvPr/>
              </p:nvPicPr>
              <p:blipFill>
                <a:blip r:embed="rId5" cstate="print"/>
                <a:srcRect/>
                <a:stretch>
                  <a:fillRect/>
                </a:stretch>
              </p:blipFill>
              <p:spPr bwMode="auto">
                <a:xfrm>
                  <a:off x="1104" y="1008"/>
                  <a:ext cx="336" cy="234"/>
                </a:xfrm>
                <a:prstGeom prst="rect">
                  <a:avLst/>
                </a:prstGeom>
                <a:noFill/>
                <a:ln w="9525">
                  <a:noFill/>
                  <a:miter lim="800000"/>
                  <a:headEnd/>
                  <a:tailEnd/>
                </a:ln>
              </p:spPr>
            </p:pic>
            <p:pic>
              <p:nvPicPr>
                <p:cNvPr id="64764" name="Picture 61"/>
                <p:cNvPicPr>
                  <a:picLocks noChangeArrowheads="1"/>
                </p:cNvPicPr>
                <p:nvPr/>
              </p:nvPicPr>
              <p:blipFill>
                <a:blip r:embed="rId6" cstate="print"/>
                <a:srcRect/>
                <a:stretch>
                  <a:fillRect/>
                </a:stretch>
              </p:blipFill>
              <p:spPr bwMode="auto">
                <a:xfrm>
                  <a:off x="1728" y="720"/>
                  <a:ext cx="192" cy="720"/>
                </a:xfrm>
                <a:prstGeom prst="rect">
                  <a:avLst/>
                </a:prstGeom>
                <a:noFill/>
                <a:ln w="9525">
                  <a:noFill/>
                  <a:miter lim="800000"/>
                  <a:headEnd/>
                  <a:tailEnd/>
                </a:ln>
              </p:spPr>
            </p:pic>
          </p:grpSp>
          <p:sp>
            <p:nvSpPr>
              <p:cNvPr id="64760" name="Text Box 107"/>
              <p:cNvSpPr txBox="1">
                <a:spLocks noChangeArrowheads="1"/>
              </p:cNvSpPr>
              <p:nvPr/>
            </p:nvSpPr>
            <p:spPr bwMode="auto">
              <a:xfrm>
                <a:off x="240" y="672"/>
                <a:ext cx="1248" cy="192"/>
              </a:xfrm>
              <a:prstGeom prst="rect">
                <a:avLst/>
              </a:prstGeom>
              <a:noFill/>
              <a:ln w="9525">
                <a:noFill/>
                <a:miter lim="800000"/>
                <a:headEnd/>
                <a:tailEnd/>
              </a:ln>
            </p:spPr>
            <p:txBody>
              <a:bodyPr>
                <a:spAutoFit/>
              </a:bodyPr>
              <a:lstStyle/>
              <a:p>
                <a:pPr algn="ctr"/>
                <a:r>
                  <a:rPr lang="es-ES" sz="1400" b="1">
                    <a:latin typeface="Arial" charset="0"/>
                  </a:rPr>
                  <a:t>Emisor de 224.2.2.2</a:t>
                </a:r>
              </a:p>
            </p:txBody>
          </p:sp>
          <p:sp>
            <p:nvSpPr>
              <p:cNvPr id="64761" name="Rectangle 154"/>
              <p:cNvSpPr>
                <a:spLocks noChangeArrowheads="1"/>
              </p:cNvSpPr>
              <p:nvPr/>
            </p:nvSpPr>
            <p:spPr bwMode="auto">
              <a:xfrm>
                <a:off x="1437" y="710"/>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grpSp>
        <p:sp>
          <p:nvSpPr>
            <p:cNvPr id="64758" name="Text Box 155"/>
            <p:cNvSpPr txBox="1">
              <a:spLocks noChangeArrowheads="1"/>
            </p:cNvSpPr>
            <p:nvPr/>
          </p:nvSpPr>
          <p:spPr bwMode="auto">
            <a:xfrm>
              <a:off x="1392" y="672"/>
              <a:ext cx="181" cy="173"/>
            </a:xfrm>
            <a:prstGeom prst="rect">
              <a:avLst/>
            </a:prstGeom>
            <a:noFill/>
            <a:ln w="9525">
              <a:noFill/>
              <a:miter lim="800000"/>
              <a:headEnd/>
              <a:tailEnd/>
            </a:ln>
          </p:spPr>
          <p:txBody>
            <a:bodyPr wrap="none">
              <a:spAutoFit/>
            </a:bodyPr>
            <a:lstStyle/>
            <a:p>
              <a:r>
                <a:rPr lang="es-ES" sz="1200" b="1">
                  <a:latin typeface="Arial" charset="0"/>
                </a:rPr>
                <a:t>M</a:t>
              </a:r>
            </a:p>
          </p:txBody>
        </p:sp>
      </p:grpSp>
      <p:grpSp>
        <p:nvGrpSpPr>
          <p:cNvPr id="12" name="Group 161"/>
          <p:cNvGrpSpPr>
            <a:grpSpLocks/>
          </p:cNvGrpSpPr>
          <p:nvPr/>
        </p:nvGrpSpPr>
        <p:grpSpPr bwMode="auto">
          <a:xfrm rot="1800000">
            <a:off x="6704013" y="2970213"/>
            <a:ext cx="482600" cy="274637"/>
            <a:chOff x="1487" y="1584"/>
            <a:chExt cx="304" cy="173"/>
          </a:xfrm>
        </p:grpSpPr>
        <p:sp>
          <p:nvSpPr>
            <p:cNvPr id="64754" name="Rectangle 162"/>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755" name="Text Box 163"/>
            <p:cNvSpPr txBox="1">
              <a:spLocks noChangeArrowheads="1"/>
            </p:cNvSpPr>
            <p:nvPr/>
          </p:nvSpPr>
          <p:spPr bwMode="auto">
            <a:xfrm>
              <a:off x="1487"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756" name="Line 164"/>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13" name="Group 236"/>
          <p:cNvGrpSpPr>
            <a:grpSpLocks/>
          </p:cNvGrpSpPr>
          <p:nvPr/>
        </p:nvGrpSpPr>
        <p:grpSpPr bwMode="auto">
          <a:xfrm>
            <a:off x="1981200" y="4695825"/>
            <a:ext cx="1857375" cy="987425"/>
            <a:chOff x="990" y="2832"/>
            <a:chExt cx="1170" cy="622"/>
          </a:xfrm>
        </p:grpSpPr>
        <p:grpSp>
          <p:nvGrpSpPr>
            <p:cNvPr id="64745" name="Group 235"/>
            <p:cNvGrpSpPr>
              <a:grpSpLocks/>
            </p:cNvGrpSpPr>
            <p:nvPr/>
          </p:nvGrpSpPr>
          <p:grpSpPr bwMode="auto">
            <a:xfrm>
              <a:off x="990" y="3072"/>
              <a:ext cx="786" cy="382"/>
              <a:chOff x="606" y="3266"/>
              <a:chExt cx="786" cy="382"/>
            </a:xfrm>
          </p:grpSpPr>
          <p:sp>
            <p:nvSpPr>
              <p:cNvPr id="64747" name="Rectangle 88"/>
              <p:cNvSpPr>
                <a:spLocks noChangeArrowheads="1"/>
              </p:cNvSpPr>
              <p:nvPr/>
            </p:nvSpPr>
            <p:spPr bwMode="auto">
              <a:xfrm>
                <a:off x="606" y="3457"/>
                <a:ext cx="786" cy="191"/>
              </a:xfrm>
              <a:prstGeom prst="rect">
                <a:avLst/>
              </a:prstGeom>
              <a:noFill/>
              <a:ln w="9525">
                <a:noFill/>
                <a:miter lim="800000"/>
                <a:headEnd/>
                <a:tailEnd/>
              </a:ln>
            </p:spPr>
            <p:txBody>
              <a:bodyPr/>
              <a:lstStyle/>
              <a:p>
                <a:pPr algn="ctr">
                  <a:spcBef>
                    <a:spcPct val="20000"/>
                  </a:spcBef>
                </a:pPr>
                <a:r>
                  <a:rPr lang="es-ES" sz="1400" b="1">
                    <a:latin typeface="Arial" charset="0"/>
                  </a:rPr>
                  <a:t>224.2.2.2</a:t>
                </a:r>
              </a:p>
            </p:txBody>
          </p:sp>
          <p:sp>
            <p:nvSpPr>
              <p:cNvPr id="64748" name="Rectangle 87"/>
              <p:cNvSpPr>
                <a:spLocks noChangeArrowheads="1"/>
              </p:cNvSpPr>
              <p:nvPr/>
            </p:nvSpPr>
            <p:spPr bwMode="auto">
              <a:xfrm>
                <a:off x="606" y="3266"/>
                <a:ext cx="786" cy="191"/>
              </a:xfrm>
              <a:prstGeom prst="rect">
                <a:avLst/>
              </a:prstGeom>
              <a:noFill/>
              <a:ln w="9525">
                <a:noFill/>
                <a:miter lim="800000"/>
                <a:headEnd/>
                <a:tailEnd/>
              </a:ln>
            </p:spPr>
            <p:txBody>
              <a:bodyPr/>
              <a:lstStyle/>
              <a:p>
                <a:pPr algn="ctr">
                  <a:spcBef>
                    <a:spcPct val="20000"/>
                  </a:spcBef>
                </a:pPr>
                <a:r>
                  <a:rPr lang="es-ES" sz="1400" b="1">
                    <a:latin typeface="Arial" charset="0"/>
                  </a:rPr>
                  <a:t>Grupos de E</a:t>
                </a:r>
              </a:p>
            </p:txBody>
          </p:sp>
          <p:sp>
            <p:nvSpPr>
              <p:cNvPr id="64749" name="Line 89"/>
              <p:cNvSpPr>
                <a:spLocks noChangeShapeType="1"/>
              </p:cNvSpPr>
              <p:nvPr/>
            </p:nvSpPr>
            <p:spPr bwMode="auto">
              <a:xfrm>
                <a:off x="606" y="3266"/>
                <a:ext cx="786" cy="0"/>
              </a:xfrm>
              <a:prstGeom prst="line">
                <a:avLst/>
              </a:prstGeom>
              <a:noFill/>
              <a:ln w="28575" cap="sq">
                <a:solidFill>
                  <a:schemeClr val="tx1"/>
                </a:solidFill>
                <a:round/>
                <a:headEnd/>
                <a:tailEnd/>
              </a:ln>
            </p:spPr>
            <p:txBody>
              <a:bodyPr/>
              <a:lstStyle/>
              <a:p>
                <a:endParaRPr lang="es-ES"/>
              </a:p>
            </p:txBody>
          </p:sp>
          <p:sp>
            <p:nvSpPr>
              <p:cNvPr id="64750" name="Line 90"/>
              <p:cNvSpPr>
                <a:spLocks noChangeShapeType="1"/>
              </p:cNvSpPr>
              <p:nvPr/>
            </p:nvSpPr>
            <p:spPr bwMode="auto">
              <a:xfrm>
                <a:off x="606" y="3457"/>
                <a:ext cx="786" cy="0"/>
              </a:xfrm>
              <a:prstGeom prst="line">
                <a:avLst/>
              </a:prstGeom>
              <a:noFill/>
              <a:ln w="12700">
                <a:solidFill>
                  <a:schemeClr val="tx1"/>
                </a:solidFill>
                <a:round/>
                <a:headEnd/>
                <a:tailEnd/>
              </a:ln>
            </p:spPr>
            <p:txBody>
              <a:bodyPr/>
              <a:lstStyle/>
              <a:p>
                <a:endParaRPr lang="es-ES"/>
              </a:p>
            </p:txBody>
          </p:sp>
          <p:sp>
            <p:nvSpPr>
              <p:cNvPr id="64751" name="Line 91"/>
              <p:cNvSpPr>
                <a:spLocks noChangeShapeType="1"/>
              </p:cNvSpPr>
              <p:nvPr/>
            </p:nvSpPr>
            <p:spPr bwMode="auto">
              <a:xfrm>
                <a:off x="606" y="3648"/>
                <a:ext cx="786" cy="0"/>
              </a:xfrm>
              <a:prstGeom prst="line">
                <a:avLst/>
              </a:prstGeom>
              <a:noFill/>
              <a:ln w="28575" cap="sq">
                <a:solidFill>
                  <a:schemeClr val="tx1"/>
                </a:solidFill>
                <a:round/>
                <a:headEnd/>
                <a:tailEnd/>
              </a:ln>
            </p:spPr>
            <p:txBody>
              <a:bodyPr/>
              <a:lstStyle/>
              <a:p>
                <a:endParaRPr lang="es-ES"/>
              </a:p>
            </p:txBody>
          </p:sp>
          <p:sp>
            <p:nvSpPr>
              <p:cNvPr id="64752" name="Line 92"/>
              <p:cNvSpPr>
                <a:spLocks noChangeShapeType="1"/>
              </p:cNvSpPr>
              <p:nvPr/>
            </p:nvSpPr>
            <p:spPr bwMode="auto">
              <a:xfrm>
                <a:off x="606" y="3266"/>
                <a:ext cx="0" cy="382"/>
              </a:xfrm>
              <a:prstGeom prst="line">
                <a:avLst/>
              </a:prstGeom>
              <a:noFill/>
              <a:ln w="28575" cap="sq">
                <a:solidFill>
                  <a:schemeClr val="tx1"/>
                </a:solidFill>
                <a:round/>
                <a:headEnd/>
                <a:tailEnd/>
              </a:ln>
            </p:spPr>
            <p:txBody>
              <a:bodyPr/>
              <a:lstStyle/>
              <a:p>
                <a:endParaRPr lang="es-ES"/>
              </a:p>
            </p:txBody>
          </p:sp>
          <p:sp>
            <p:nvSpPr>
              <p:cNvPr id="64753" name="Line 93"/>
              <p:cNvSpPr>
                <a:spLocks noChangeShapeType="1"/>
              </p:cNvSpPr>
              <p:nvPr/>
            </p:nvSpPr>
            <p:spPr bwMode="auto">
              <a:xfrm>
                <a:off x="1392" y="3266"/>
                <a:ext cx="0" cy="382"/>
              </a:xfrm>
              <a:prstGeom prst="line">
                <a:avLst/>
              </a:prstGeom>
              <a:noFill/>
              <a:ln w="28575" cap="sq">
                <a:solidFill>
                  <a:schemeClr val="tx1"/>
                </a:solidFill>
                <a:round/>
                <a:headEnd/>
                <a:tailEnd/>
              </a:ln>
            </p:spPr>
            <p:txBody>
              <a:bodyPr/>
              <a:lstStyle/>
              <a:p>
                <a:endParaRPr lang="es-ES"/>
              </a:p>
            </p:txBody>
          </p:sp>
        </p:grpSp>
        <p:sp>
          <p:nvSpPr>
            <p:cNvPr id="64746" name="Line 194"/>
            <p:cNvSpPr>
              <a:spLocks noChangeShapeType="1"/>
            </p:cNvSpPr>
            <p:nvPr/>
          </p:nvSpPr>
          <p:spPr bwMode="auto">
            <a:xfrm flipV="1">
              <a:off x="1776" y="2832"/>
              <a:ext cx="384" cy="240"/>
            </a:xfrm>
            <a:prstGeom prst="line">
              <a:avLst/>
            </a:prstGeom>
            <a:noFill/>
            <a:ln w="9525">
              <a:solidFill>
                <a:schemeClr val="tx1"/>
              </a:solidFill>
              <a:round/>
              <a:headEnd/>
              <a:tailEnd type="triangle" w="med" len="med"/>
            </a:ln>
          </p:spPr>
          <p:txBody>
            <a:bodyPr/>
            <a:lstStyle/>
            <a:p>
              <a:endParaRPr lang="es-ES"/>
            </a:p>
          </p:txBody>
        </p:sp>
      </p:grpSp>
      <p:pic>
        <p:nvPicPr>
          <p:cNvPr id="64562" name="Picture 52"/>
          <p:cNvPicPr>
            <a:picLocks noChangeArrowheads="1"/>
          </p:cNvPicPr>
          <p:nvPr/>
        </p:nvPicPr>
        <p:blipFill>
          <a:blip r:embed="rId7" cstate="print"/>
          <a:srcRect/>
          <a:stretch>
            <a:fillRect/>
          </a:stretch>
        </p:blipFill>
        <p:spPr bwMode="auto">
          <a:xfrm>
            <a:off x="2514600" y="1555750"/>
            <a:ext cx="457200" cy="688975"/>
          </a:xfrm>
          <a:prstGeom prst="rect">
            <a:avLst/>
          </a:prstGeom>
          <a:noFill/>
          <a:ln w="12700">
            <a:noFill/>
            <a:miter lim="800000"/>
            <a:headEnd/>
            <a:tailEnd/>
          </a:ln>
        </p:spPr>
      </p:pic>
      <p:grpSp>
        <p:nvGrpSpPr>
          <p:cNvPr id="15" name="Group 211"/>
          <p:cNvGrpSpPr>
            <a:grpSpLocks/>
          </p:cNvGrpSpPr>
          <p:nvPr/>
        </p:nvGrpSpPr>
        <p:grpSpPr bwMode="auto">
          <a:xfrm>
            <a:off x="5743575" y="3940175"/>
            <a:ext cx="376238" cy="314325"/>
            <a:chOff x="3264" y="2271"/>
            <a:chExt cx="237" cy="198"/>
          </a:xfrm>
        </p:grpSpPr>
        <p:sp>
          <p:nvSpPr>
            <p:cNvPr id="64742" name="Rectangle 203"/>
            <p:cNvSpPr>
              <a:spLocks noChangeArrowheads="1"/>
            </p:cNvSpPr>
            <p:nvPr/>
          </p:nvSpPr>
          <p:spPr bwMode="auto">
            <a:xfrm>
              <a:off x="3309" y="2334"/>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64743" name="Text Box 204"/>
            <p:cNvSpPr txBox="1">
              <a:spLocks noChangeArrowheads="1"/>
            </p:cNvSpPr>
            <p:nvPr/>
          </p:nvSpPr>
          <p:spPr bwMode="auto">
            <a:xfrm>
              <a:off x="3264" y="2296"/>
              <a:ext cx="167"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4744" name="Line 205"/>
            <p:cNvSpPr>
              <a:spLocks noChangeShapeType="1"/>
            </p:cNvSpPr>
            <p:nvPr/>
          </p:nvSpPr>
          <p:spPr bwMode="auto">
            <a:xfrm rot="-5400000">
              <a:off x="3376" y="2295"/>
              <a:ext cx="48" cy="0"/>
            </a:xfrm>
            <a:prstGeom prst="line">
              <a:avLst/>
            </a:prstGeom>
            <a:noFill/>
            <a:ln w="9525">
              <a:solidFill>
                <a:schemeClr val="tx1"/>
              </a:solidFill>
              <a:round/>
              <a:headEnd/>
              <a:tailEnd type="triangle" w="med" len="med"/>
            </a:ln>
          </p:spPr>
          <p:txBody>
            <a:bodyPr/>
            <a:lstStyle/>
            <a:p>
              <a:endParaRPr lang="es-ES"/>
            </a:p>
          </p:txBody>
        </p:sp>
      </p:grpSp>
      <p:grpSp>
        <p:nvGrpSpPr>
          <p:cNvPr id="16" name="Group 212"/>
          <p:cNvGrpSpPr>
            <a:grpSpLocks/>
          </p:cNvGrpSpPr>
          <p:nvPr/>
        </p:nvGrpSpPr>
        <p:grpSpPr bwMode="auto">
          <a:xfrm>
            <a:off x="5305425" y="2787650"/>
            <a:ext cx="409575" cy="274638"/>
            <a:chOff x="2907" y="2392"/>
            <a:chExt cx="258" cy="173"/>
          </a:xfrm>
        </p:grpSpPr>
        <p:sp>
          <p:nvSpPr>
            <p:cNvPr id="64739" name="Rectangle 208"/>
            <p:cNvSpPr>
              <a:spLocks noChangeArrowheads="1"/>
            </p:cNvSpPr>
            <p:nvPr/>
          </p:nvSpPr>
          <p:spPr bwMode="auto">
            <a:xfrm>
              <a:off x="2973" y="2430"/>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64740" name="Text Box 209"/>
            <p:cNvSpPr txBox="1">
              <a:spLocks noChangeArrowheads="1"/>
            </p:cNvSpPr>
            <p:nvPr/>
          </p:nvSpPr>
          <p:spPr bwMode="auto">
            <a:xfrm>
              <a:off x="2928" y="2392"/>
              <a:ext cx="167"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4741" name="Line 210"/>
            <p:cNvSpPr>
              <a:spLocks noChangeShapeType="1"/>
            </p:cNvSpPr>
            <p:nvPr/>
          </p:nvSpPr>
          <p:spPr bwMode="auto">
            <a:xfrm rot="10800000">
              <a:off x="2907" y="2478"/>
              <a:ext cx="48" cy="0"/>
            </a:xfrm>
            <a:prstGeom prst="line">
              <a:avLst/>
            </a:prstGeom>
            <a:noFill/>
            <a:ln w="9525">
              <a:solidFill>
                <a:schemeClr val="tx1"/>
              </a:solidFill>
              <a:round/>
              <a:headEnd/>
              <a:tailEnd type="triangle" w="med" len="med"/>
            </a:ln>
          </p:spPr>
          <p:txBody>
            <a:bodyPr/>
            <a:lstStyle/>
            <a:p>
              <a:endParaRPr lang="es-ES"/>
            </a:p>
          </p:txBody>
        </p:sp>
      </p:grpSp>
      <p:grpSp>
        <p:nvGrpSpPr>
          <p:cNvPr id="17" name="Group 213"/>
          <p:cNvGrpSpPr>
            <a:grpSpLocks/>
          </p:cNvGrpSpPr>
          <p:nvPr/>
        </p:nvGrpSpPr>
        <p:grpSpPr bwMode="auto">
          <a:xfrm rot="1800000">
            <a:off x="7096125" y="3263900"/>
            <a:ext cx="409575" cy="274638"/>
            <a:chOff x="2907" y="2389"/>
            <a:chExt cx="258" cy="173"/>
          </a:xfrm>
        </p:grpSpPr>
        <p:sp>
          <p:nvSpPr>
            <p:cNvPr id="64736" name="Rectangle 214"/>
            <p:cNvSpPr>
              <a:spLocks noChangeArrowheads="1"/>
            </p:cNvSpPr>
            <p:nvPr/>
          </p:nvSpPr>
          <p:spPr bwMode="auto">
            <a:xfrm>
              <a:off x="2973" y="2429"/>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64737" name="Text Box 215"/>
            <p:cNvSpPr txBox="1">
              <a:spLocks noChangeArrowheads="1"/>
            </p:cNvSpPr>
            <p:nvPr/>
          </p:nvSpPr>
          <p:spPr bwMode="auto">
            <a:xfrm>
              <a:off x="2927" y="2389"/>
              <a:ext cx="167"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4738" name="Line 216"/>
            <p:cNvSpPr>
              <a:spLocks noChangeShapeType="1"/>
            </p:cNvSpPr>
            <p:nvPr/>
          </p:nvSpPr>
          <p:spPr bwMode="auto">
            <a:xfrm rot="10800000">
              <a:off x="2907" y="2477"/>
              <a:ext cx="48" cy="0"/>
            </a:xfrm>
            <a:prstGeom prst="line">
              <a:avLst/>
            </a:prstGeom>
            <a:noFill/>
            <a:ln w="9525">
              <a:solidFill>
                <a:schemeClr val="tx1"/>
              </a:solidFill>
              <a:round/>
              <a:headEnd/>
              <a:tailEnd type="triangle" w="med" len="med"/>
            </a:ln>
          </p:spPr>
          <p:txBody>
            <a:bodyPr/>
            <a:lstStyle/>
            <a:p>
              <a:endParaRPr lang="es-ES"/>
            </a:p>
          </p:txBody>
        </p:sp>
      </p:grpSp>
      <p:grpSp>
        <p:nvGrpSpPr>
          <p:cNvPr id="18" name="Group 217"/>
          <p:cNvGrpSpPr>
            <a:grpSpLocks/>
          </p:cNvGrpSpPr>
          <p:nvPr/>
        </p:nvGrpSpPr>
        <p:grpSpPr bwMode="auto">
          <a:xfrm>
            <a:off x="1857375" y="3878263"/>
            <a:ext cx="376238" cy="314325"/>
            <a:chOff x="3264" y="2271"/>
            <a:chExt cx="237" cy="198"/>
          </a:xfrm>
        </p:grpSpPr>
        <p:sp>
          <p:nvSpPr>
            <p:cNvPr id="64733" name="Rectangle 218"/>
            <p:cNvSpPr>
              <a:spLocks noChangeArrowheads="1"/>
            </p:cNvSpPr>
            <p:nvPr/>
          </p:nvSpPr>
          <p:spPr bwMode="auto">
            <a:xfrm>
              <a:off x="3309" y="2334"/>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64734" name="Text Box 219"/>
            <p:cNvSpPr txBox="1">
              <a:spLocks noChangeArrowheads="1"/>
            </p:cNvSpPr>
            <p:nvPr/>
          </p:nvSpPr>
          <p:spPr bwMode="auto">
            <a:xfrm>
              <a:off x="3264" y="2296"/>
              <a:ext cx="167"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4735" name="Line 220"/>
            <p:cNvSpPr>
              <a:spLocks noChangeShapeType="1"/>
            </p:cNvSpPr>
            <p:nvPr/>
          </p:nvSpPr>
          <p:spPr bwMode="auto">
            <a:xfrm rot="-5400000">
              <a:off x="3376" y="2295"/>
              <a:ext cx="48" cy="0"/>
            </a:xfrm>
            <a:prstGeom prst="line">
              <a:avLst/>
            </a:prstGeom>
            <a:noFill/>
            <a:ln w="9525">
              <a:solidFill>
                <a:schemeClr val="tx1"/>
              </a:solidFill>
              <a:round/>
              <a:headEnd/>
              <a:tailEnd type="triangle" w="med" len="med"/>
            </a:ln>
          </p:spPr>
          <p:txBody>
            <a:bodyPr/>
            <a:lstStyle/>
            <a:p>
              <a:endParaRPr lang="es-ES"/>
            </a:p>
          </p:txBody>
        </p:sp>
      </p:grpSp>
      <p:grpSp>
        <p:nvGrpSpPr>
          <p:cNvPr id="19" name="Group 223"/>
          <p:cNvGrpSpPr>
            <a:grpSpLocks/>
          </p:cNvGrpSpPr>
          <p:nvPr/>
        </p:nvGrpSpPr>
        <p:grpSpPr bwMode="auto">
          <a:xfrm>
            <a:off x="1905000" y="3321050"/>
            <a:ext cx="457200" cy="228600"/>
            <a:chOff x="960" y="2016"/>
            <a:chExt cx="288" cy="144"/>
          </a:xfrm>
        </p:grpSpPr>
        <p:sp>
          <p:nvSpPr>
            <p:cNvPr id="64731" name="Line 221"/>
            <p:cNvSpPr>
              <a:spLocks noChangeShapeType="1"/>
            </p:cNvSpPr>
            <p:nvPr/>
          </p:nvSpPr>
          <p:spPr bwMode="auto">
            <a:xfrm>
              <a:off x="960" y="2016"/>
              <a:ext cx="288" cy="144"/>
            </a:xfrm>
            <a:prstGeom prst="line">
              <a:avLst/>
            </a:prstGeom>
            <a:noFill/>
            <a:ln w="19050">
              <a:solidFill>
                <a:schemeClr val="tx1"/>
              </a:solidFill>
              <a:round/>
              <a:headEnd/>
              <a:tailEnd/>
            </a:ln>
          </p:spPr>
          <p:txBody>
            <a:bodyPr/>
            <a:lstStyle/>
            <a:p>
              <a:endParaRPr lang="es-ES"/>
            </a:p>
          </p:txBody>
        </p:sp>
        <p:sp>
          <p:nvSpPr>
            <p:cNvPr id="64732" name="Line 222"/>
            <p:cNvSpPr>
              <a:spLocks noChangeShapeType="1"/>
            </p:cNvSpPr>
            <p:nvPr/>
          </p:nvSpPr>
          <p:spPr bwMode="auto">
            <a:xfrm flipH="1">
              <a:off x="960" y="2016"/>
              <a:ext cx="288" cy="144"/>
            </a:xfrm>
            <a:prstGeom prst="line">
              <a:avLst/>
            </a:prstGeom>
            <a:noFill/>
            <a:ln w="19050">
              <a:solidFill>
                <a:schemeClr val="tx1"/>
              </a:solidFill>
              <a:round/>
              <a:headEnd/>
              <a:tailEnd/>
            </a:ln>
          </p:spPr>
          <p:txBody>
            <a:bodyPr/>
            <a:lstStyle/>
            <a:p>
              <a:endParaRPr lang="es-ES"/>
            </a:p>
          </p:txBody>
        </p:sp>
      </p:grpSp>
      <p:grpSp>
        <p:nvGrpSpPr>
          <p:cNvPr id="20" name="Group 224"/>
          <p:cNvGrpSpPr>
            <a:grpSpLocks/>
          </p:cNvGrpSpPr>
          <p:nvPr/>
        </p:nvGrpSpPr>
        <p:grpSpPr bwMode="auto">
          <a:xfrm>
            <a:off x="5781675" y="3340100"/>
            <a:ext cx="457200" cy="228600"/>
            <a:chOff x="960" y="2016"/>
            <a:chExt cx="288" cy="144"/>
          </a:xfrm>
        </p:grpSpPr>
        <p:sp>
          <p:nvSpPr>
            <p:cNvPr id="64729" name="Line 225"/>
            <p:cNvSpPr>
              <a:spLocks noChangeShapeType="1"/>
            </p:cNvSpPr>
            <p:nvPr/>
          </p:nvSpPr>
          <p:spPr bwMode="auto">
            <a:xfrm>
              <a:off x="960" y="2016"/>
              <a:ext cx="288" cy="144"/>
            </a:xfrm>
            <a:prstGeom prst="line">
              <a:avLst/>
            </a:prstGeom>
            <a:noFill/>
            <a:ln w="19050">
              <a:solidFill>
                <a:schemeClr val="tx1"/>
              </a:solidFill>
              <a:round/>
              <a:headEnd/>
              <a:tailEnd/>
            </a:ln>
          </p:spPr>
          <p:txBody>
            <a:bodyPr/>
            <a:lstStyle/>
            <a:p>
              <a:endParaRPr lang="es-ES"/>
            </a:p>
          </p:txBody>
        </p:sp>
        <p:sp>
          <p:nvSpPr>
            <p:cNvPr id="64730" name="Line 226"/>
            <p:cNvSpPr>
              <a:spLocks noChangeShapeType="1"/>
            </p:cNvSpPr>
            <p:nvPr/>
          </p:nvSpPr>
          <p:spPr bwMode="auto">
            <a:xfrm flipH="1">
              <a:off x="960" y="2016"/>
              <a:ext cx="288" cy="144"/>
            </a:xfrm>
            <a:prstGeom prst="line">
              <a:avLst/>
            </a:prstGeom>
            <a:noFill/>
            <a:ln w="19050">
              <a:solidFill>
                <a:schemeClr val="tx1"/>
              </a:solidFill>
              <a:round/>
              <a:headEnd/>
              <a:tailEnd/>
            </a:ln>
          </p:spPr>
          <p:txBody>
            <a:bodyPr/>
            <a:lstStyle/>
            <a:p>
              <a:endParaRPr lang="es-ES"/>
            </a:p>
          </p:txBody>
        </p:sp>
      </p:grpSp>
      <p:grpSp>
        <p:nvGrpSpPr>
          <p:cNvPr id="21" name="Group 227"/>
          <p:cNvGrpSpPr>
            <a:grpSpLocks/>
          </p:cNvGrpSpPr>
          <p:nvPr/>
        </p:nvGrpSpPr>
        <p:grpSpPr bwMode="auto">
          <a:xfrm rot="1800000">
            <a:off x="6705600" y="2982913"/>
            <a:ext cx="457200" cy="228600"/>
            <a:chOff x="960" y="2016"/>
            <a:chExt cx="288" cy="144"/>
          </a:xfrm>
        </p:grpSpPr>
        <p:sp>
          <p:nvSpPr>
            <p:cNvPr id="64727" name="Line 228"/>
            <p:cNvSpPr>
              <a:spLocks noChangeShapeType="1"/>
            </p:cNvSpPr>
            <p:nvPr/>
          </p:nvSpPr>
          <p:spPr bwMode="auto">
            <a:xfrm>
              <a:off x="960" y="2016"/>
              <a:ext cx="288" cy="144"/>
            </a:xfrm>
            <a:prstGeom prst="line">
              <a:avLst/>
            </a:prstGeom>
            <a:noFill/>
            <a:ln w="19050">
              <a:solidFill>
                <a:schemeClr val="tx1"/>
              </a:solidFill>
              <a:round/>
              <a:headEnd/>
              <a:tailEnd/>
            </a:ln>
          </p:spPr>
          <p:txBody>
            <a:bodyPr/>
            <a:lstStyle/>
            <a:p>
              <a:endParaRPr lang="es-ES"/>
            </a:p>
          </p:txBody>
        </p:sp>
        <p:sp>
          <p:nvSpPr>
            <p:cNvPr id="64728" name="Line 229"/>
            <p:cNvSpPr>
              <a:spLocks noChangeShapeType="1"/>
            </p:cNvSpPr>
            <p:nvPr/>
          </p:nvSpPr>
          <p:spPr bwMode="auto">
            <a:xfrm flipH="1">
              <a:off x="960" y="2016"/>
              <a:ext cx="288" cy="144"/>
            </a:xfrm>
            <a:prstGeom prst="line">
              <a:avLst/>
            </a:prstGeom>
            <a:noFill/>
            <a:ln w="19050">
              <a:solidFill>
                <a:schemeClr val="tx1"/>
              </a:solidFill>
              <a:round/>
              <a:headEnd/>
              <a:tailEnd/>
            </a:ln>
          </p:spPr>
          <p:txBody>
            <a:bodyPr/>
            <a:lstStyle/>
            <a:p>
              <a:endParaRPr lang="es-ES"/>
            </a:p>
          </p:txBody>
        </p:sp>
      </p:grpSp>
      <p:grpSp>
        <p:nvGrpSpPr>
          <p:cNvPr id="22" name="Group 230"/>
          <p:cNvGrpSpPr>
            <a:grpSpLocks/>
          </p:cNvGrpSpPr>
          <p:nvPr/>
        </p:nvGrpSpPr>
        <p:grpSpPr bwMode="auto">
          <a:xfrm>
            <a:off x="4700588" y="2759075"/>
            <a:ext cx="457200" cy="228600"/>
            <a:chOff x="960" y="2016"/>
            <a:chExt cx="288" cy="144"/>
          </a:xfrm>
        </p:grpSpPr>
        <p:sp>
          <p:nvSpPr>
            <p:cNvPr id="64725" name="Line 231"/>
            <p:cNvSpPr>
              <a:spLocks noChangeShapeType="1"/>
            </p:cNvSpPr>
            <p:nvPr/>
          </p:nvSpPr>
          <p:spPr bwMode="auto">
            <a:xfrm>
              <a:off x="960" y="2016"/>
              <a:ext cx="288" cy="144"/>
            </a:xfrm>
            <a:prstGeom prst="line">
              <a:avLst/>
            </a:prstGeom>
            <a:noFill/>
            <a:ln w="19050">
              <a:solidFill>
                <a:schemeClr val="tx1"/>
              </a:solidFill>
              <a:round/>
              <a:headEnd/>
              <a:tailEnd/>
            </a:ln>
          </p:spPr>
          <p:txBody>
            <a:bodyPr/>
            <a:lstStyle/>
            <a:p>
              <a:endParaRPr lang="es-ES"/>
            </a:p>
          </p:txBody>
        </p:sp>
        <p:sp>
          <p:nvSpPr>
            <p:cNvPr id="64726" name="Line 232"/>
            <p:cNvSpPr>
              <a:spLocks noChangeShapeType="1"/>
            </p:cNvSpPr>
            <p:nvPr/>
          </p:nvSpPr>
          <p:spPr bwMode="auto">
            <a:xfrm flipH="1">
              <a:off x="960" y="2016"/>
              <a:ext cx="288" cy="144"/>
            </a:xfrm>
            <a:prstGeom prst="line">
              <a:avLst/>
            </a:prstGeom>
            <a:noFill/>
            <a:ln w="19050">
              <a:solidFill>
                <a:schemeClr val="tx1"/>
              </a:solidFill>
              <a:round/>
              <a:headEnd/>
              <a:tailEnd/>
            </a:ln>
          </p:spPr>
          <p:txBody>
            <a:bodyPr/>
            <a:lstStyle/>
            <a:p>
              <a:endParaRPr lang="es-ES"/>
            </a:p>
          </p:txBody>
        </p:sp>
      </p:grpSp>
      <p:sp>
        <p:nvSpPr>
          <p:cNvPr id="813293" name="Text Box 237"/>
          <p:cNvSpPr txBox="1">
            <a:spLocks noChangeArrowheads="1"/>
          </p:cNvSpPr>
          <p:nvPr/>
        </p:nvSpPr>
        <p:spPr bwMode="auto">
          <a:xfrm>
            <a:off x="76200" y="5178425"/>
            <a:ext cx="1600200" cy="581025"/>
          </a:xfrm>
          <a:prstGeom prst="rect">
            <a:avLst/>
          </a:prstGeom>
          <a:noFill/>
          <a:ln w="9525">
            <a:noFill/>
            <a:miter lim="800000"/>
            <a:headEnd/>
            <a:tailEnd/>
          </a:ln>
        </p:spPr>
        <p:txBody>
          <a:bodyPr>
            <a:spAutoFit/>
          </a:bodyPr>
          <a:lstStyle/>
          <a:p>
            <a:pPr algn="ctr"/>
            <a:r>
              <a:rPr lang="es-ES" sz="1600" b="1">
                <a:latin typeface="Arial" charset="0"/>
              </a:rPr>
              <a:t>1: Inundación (flooding)</a:t>
            </a:r>
          </a:p>
        </p:txBody>
      </p:sp>
      <p:sp>
        <p:nvSpPr>
          <p:cNvPr id="813294" name="Text Box 238"/>
          <p:cNvSpPr txBox="1">
            <a:spLocks noChangeArrowheads="1"/>
          </p:cNvSpPr>
          <p:nvPr/>
        </p:nvSpPr>
        <p:spPr bwMode="auto">
          <a:xfrm>
            <a:off x="136525" y="5788025"/>
            <a:ext cx="1387475" cy="581025"/>
          </a:xfrm>
          <a:prstGeom prst="rect">
            <a:avLst/>
          </a:prstGeom>
          <a:noFill/>
          <a:ln w="9525">
            <a:noFill/>
            <a:miter lim="800000"/>
            <a:headEnd/>
            <a:tailEnd/>
          </a:ln>
        </p:spPr>
        <p:txBody>
          <a:bodyPr>
            <a:spAutoFit/>
          </a:bodyPr>
          <a:lstStyle/>
          <a:p>
            <a:pPr algn="ctr"/>
            <a:r>
              <a:rPr lang="es-ES" sz="1600" b="1">
                <a:latin typeface="Arial" charset="0"/>
              </a:rPr>
              <a:t>2: Podado (prune)</a:t>
            </a:r>
          </a:p>
        </p:txBody>
      </p:sp>
      <p:sp>
        <p:nvSpPr>
          <p:cNvPr id="64573" name="Text Box 254"/>
          <p:cNvSpPr txBox="1">
            <a:spLocks noChangeArrowheads="1"/>
          </p:cNvSpPr>
          <p:nvPr/>
        </p:nvSpPr>
        <p:spPr bwMode="auto">
          <a:xfrm>
            <a:off x="6194425" y="4716463"/>
            <a:ext cx="369888"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64574" name="Text Box 256"/>
          <p:cNvSpPr txBox="1">
            <a:spLocks noChangeArrowheads="1"/>
          </p:cNvSpPr>
          <p:nvPr/>
        </p:nvSpPr>
        <p:spPr bwMode="auto">
          <a:xfrm>
            <a:off x="4213225" y="4730750"/>
            <a:ext cx="369888"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64575" name="Text Box 257"/>
          <p:cNvSpPr txBox="1">
            <a:spLocks noChangeArrowheads="1"/>
          </p:cNvSpPr>
          <p:nvPr/>
        </p:nvSpPr>
        <p:spPr bwMode="auto">
          <a:xfrm>
            <a:off x="6931025" y="3473450"/>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4576" name="Text Box 258"/>
          <p:cNvSpPr txBox="1">
            <a:spLocks noChangeArrowheads="1"/>
          </p:cNvSpPr>
          <p:nvPr/>
        </p:nvSpPr>
        <p:spPr bwMode="auto">
          <a:xfrm>
            <a:off x="2306638" y="2503488"/>
            <a:ext cx="369887"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64577" name="Text Box 259"/>
          <p:cNvSpPr txBox="1">
            <a:spLocks noChangeArrowheads="1"/>
          </p:cNvSpPr>
          <p:nvPr/>
        </p:nvSpPr>
        <p:spPr bwMode="auto">
          <a:xfrm>
            <a:off x="5403850" y="4513263"/>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4578" name="Text Box 260"/>
          <p:cNvSpPr txBox="1">
            <a:spLocks noChangeArrowheads="1"/>
          </p:cNvSpPr>
          <p:nvPr/>
        </p:nvSpPr>
        <p:spPr bwMode="auto">
          <a:xfrm>
            <a:off x="5419725" y="3092450"/>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4579" name="Text Box 261"/>
          <p:cNvSpPr txBox="1">
            <a:spLocks noChangeArrowheads="1"/>
          </p:cNvSpPr>
          <p:nvPr/>
        </p:nvSpPr>
        <p:spPr bwMode="auto">
          <a:xfrm>
            <a:off x="3327400" y="4519613"/>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4580" name="Text Box 262"/>
          <p:cNvSpPr txBox="1">
            <a:spLocks noChangeArrowheads="1"/>
          </p:cNvSpPr>
          <p:nvPr/>
        </p:nvSpPr>
        <p:spPr bwMode="auto">
          <a:xfrm>
            <a:off x="3486150" y="3094038"/>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4581" name="Text Box 263"/>
          <p:cNvSpPr txBox="1">
            <a:spLocks noChangeArrowheads="1"/>
          </p:cNvSpPr>
          <p:nvPr/>
        </p:nvSpPr>
        <p:spPr bwMode="auto">
          <a:xfrm>
            <a:off x="2206625" y="3890963"/>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4582" name="Text Box 264"/>
          <p:cNvSpPr txBox="1">
            <a:spLocks noChangeArrowheads="1"/>
          </p:cNvSpPr>
          <p:nvPr/>
        </p:nvSpPr>
        <p:spPr bwMode="auto">
          <a:xfrm>
            <a:off x="2298700" y="3284538"/>
            <a:ext cx="40163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4583" name="Text Box 265"/>
          <p:cNvSpPr txBox="1">
            <a:spLocks noChangeArrowheads="1"/>
          </p:cNvSpPr>
          <p:nvPr/>
        </p:nvSpPr>
        <p:spPr bwMode="auto">
          <a:xfrm>
            <a:off x="7153275" y="4070350"/>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4584" name="Text Box 266"/>
          <p:cNvSpPr txBox="1">
            <a:spLocks noChangeArrowheads="1"/>
          </p:cNvSpPr>
          <p:nvPr/>
        </p:nvSpPr>
        <p:spPr bwMode="auto">
          <a:xfrm>
            <a:off x="6118225" y="3981450"/>
            <a:ext cx="36988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4585" name="Text Box 267"/>
          <p:cNvSpPr txBox="1">
            <a:spLocks noChangeArrowheads="1"/>
          </p:cNvSpPr>
          <p:nvPr/>
        </p:nvSpPr>
        <p:spPr bwMode="auto">
          <a:xfrm>
            <a:off x="4200525" y="4006850"/>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4586" name="Text Box 268"/>
          <p:cNvSpPr txBox="1">
            <a:spLocks noChangeArrowheads="1"/>
          </p:cNvSpPr>
          <p:nvPr/>
        </p:nvSpPr>
        <p:spPr bwMode="auto">
          <a:xfrm>
            <a:off x="4276725" y="3282950"/>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4587" name="Text Box 269"/>
          <p:cNvSpPr txBox="1">
            <a:spLocks noChangeArrowheads="1"/>
          </p:cNvSpPr>
          <p:nvPr/>
        </p:nvSpPr>
        <p:spPr bwMode="auto">
          <a:xfrm>
            <a:off x="2705100" y="4425950"/>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4588" name="Text Box 270"/>
          <p:cNvSpPr txBox="1">
            <a:spLocks noChangeArrowheads="1"/>
          </p:cNvSpPr>
          <p:nvPr/>
        </p:nvSpPr>
        <p:spPr bwMode="auto">
          <a:xfrm>
            <a:off x="2689225" y="2978150"/>
            <a:ext cx="369888"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4589" name="Text Box 272"/>
          <p:cNvSpPr txBox="1">
            <a:spLocks noChangeArrowheads="1"/>
          </p:cNvSpPr>
          <p:nvPr/>
        </p:nvSpPr>
        <p:spPr bwMode="auto">
          <a:xfrm>
            <a:off x="6613525" y="4311650"/>
            <a:ext cx="369888"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4590" name="Text Box 273"/>
          <p:cNvSpPr txBox="1">
            <a:spLocks noChangeArrowheads="1"/>
          </p:cNvSpPr>
          <p:nvPr/>
        </p:nvSpPr>
        <p:spPr bwMode="auto">
          <a:xfrm>
            <a:off x="4703763" y="4413250"/>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4591" name="Text Box 274"/>
          <p:cNvSpPr txBox="1">
            <a:spLocks noChangeArrowheads="1"/>
          </p:cNvSpPr>
          <p:nvPr/>
        </p:nvSpPr>
        <p:spPr bwMode="auto">
          <a:xfrm>
            <a:off x="4683125" y="2990850"/>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4592" name="Text Box 275"/>
          <p:cNvSpPr txBox="1">
            <a:spLocks noChangeArrowheads="1"/>
          </p:cNvSpPr>
          <p:nvPr/>
        </p:nvSpPr>
        <p:spPr bwMode="auto">
          <a:xfrm>
            <a:off x="6532563" y="3168650"/>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4593" name="Text Box 276"/>
          <p:cNvSpPr txBox="1">
            <a:spLocks noChangeArrowheads="1"/>
          </p:cNvSpPr>
          <p:nvPr/>
        </p:nvSpPr>
        <p:spPr bwMode="auto">
          <a:xfrm>
            <a:off x="6227763" y="3244850"/>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grpSp>
        <p:nvGrpSpPr>
          <p:cNvPr id="23" name="Group 383"/>
          <p:cNvGrpSpPr>
            <a:grpSpLocks/>
          </p:cNvGrpSpPr>
          <p:nvPr/>
        </p:nvGrpSpPr>
        <p:grpSpPr bwMode="auto">
          <a:xfrm>
            <a:off x="152400" y="2482850"/>
            <a:ext cx="1652588" cy="819150"/>
            <a:chOff x="96" y="1632"/>
            <a:chExt cx="1041" cy="516"/>
          </a:xfrm>
        </p:grpSpPr>
        <p:grpSp>
          <p:nvGrpSpPr>
            <p:cNvPr id="64714" name="Group 339"/>
            <p:cNvGrpSpPr>
              <a:grpSpLocks/>
            </p:cNvGrpSpPr>
            <p:nvPr/>
          </p:nvGrpSpPr>
          <p:grpSpPr bwMode="auto">
            <a:xfrm>
              <a:off x="96" y="1632"/>
              <a:ext cx="912" cy="516"/>
              <a:chOff x="96" y="1632"/>
              <a:chExt cx="912" cy="516"/>
            </a:xfrm>
          </p:grpSpPr>
          <p:sp>
            <p:nvSpPr>
              <p:cNvPr id="64716" name="Rectangle 291"/>
              <p:cNvSpPr>
                <a:spLocks noChangeArrowheads="1"/>
              </p:cNvSpPr>
              <p:nvPr/>
            </p:nvSpPr>
            <p:spPr bwMode="auto">
              <a:xfrm>
                <a:off x="720" y="1823"/>
                <a:ext cx="288" cy="325"/>
              </a:xfrm>
              <a:prstGeom prst="rect">
                <a:avLst/>
              </a:prstGeom>
              <a:noFill/>
              <a:ln w="9525">
                <a:noFill/>
                <a:miter lim="800000"/>
                <a:headEnd/>
                <a:tailEnd/>
              </a:ln>
            </p:spPr>
            <p:txBody>
              <a:bodyPr/>
              <a:lstStyle/>
              <a:p>
                <a:pPr>
                  <a:spcBef>
                    <a:spcPct val="20000"/>
                  </a:spcBef>
                </a:pPr>
                <a:r>
                  <a:rPr lang="es-ES" sz="1400" b="1">
                    <a:latin typeface="Arial" charset="0"/>
                  </a:rPr>
                  <a:t>S1</a:t>
                </a:r>
              </a:p>
            </p:txBody>
          </p:sp>
          <p:sp>
            <p:nvSpPr>
              <p:cNvPr id="64717" name="Rectangle 290"/>
              <p:cNvSpPr>
                <a:spLocks noChangeArrowheads="1"/>
              </p:cNvSpPr>
              <p:nvPr/>
            </p:nvSpPr>
            <p:spPr bwMode="auto">
              <a:xfrm>
                <a:off x="96" y="1823"/>
                <a:ext cx="624" cy="325"/>
              </a:xfrm>
              <a:prstGeom prst="rect">
                <a:avLst/>
              </a:prstGeom>
              <a:noFill/>
              <a:ln w="9525">
                <a:noFill/>
                <a:miter lim="800000"/>
                <a:headEnd/>
                <a:tailEnd/>
              </a:ln>
            </p:spPr>
            <p:txBody>
              <a:bodyPr/>
              <a:lstStyle/>
              <a:p>
                <a:pPr>
                  <a:spcBef>
                    <a:spcPct val="20000"/>
                  </a:spcBef>
                </a:pPr>
                <a:r>
                  <a:rPr lang="es-ES" sz="1400" b="1" dirty="0" smtClean="0">
                    <a:latin typeface="Arial" charset="0"/>
                  </a:rPr>
                  <a:t>1.1.1.2</a:t>
                </a:r>
                <a:r>
                  <a:rPr lang="es-ES" sz="1400" b="1" dirty="0">
                    <a:latin typeface="Arial" charset="0"/>
                  </a:rPr>
                  <a:t>, 224.2.2.2</a:t>
                </a:r>
              </a:p>
            </p:txBody>
          </p:sp>
          <p:sp>
            <p:nvSpPr>
              <p:cNvPr id="64718" name="Rectangle 288"/>
              <p:cNvSpPr>
                <a:spLocks noChangeArrowheads="1"/>
              </p:cNvSpPr>
              <p:nvPr/>
            </p:nvSpPr>
            <p:spPr bwMode="auto">
              <a:xfrm>
                <a:off x="96" y="1632"/>
                <a:ext cx="912" cy="191"/>
              </a:xfrm>
              <a:prstGeom prst="rect">
                <a:avLst/>
              </a:prstGeom>
              <a:noFill/>
              <a:ln w="9525">
                <a:noFill/>
                <a:miter lim="800000"/>
                <a:headEnd/>
                <a:tailEnd/>
              </a:ln>
            </p:spPr>
            <p:txBody>
              <a:bodyPr/>
              <a:lstStyle/>
              <a:p>
                <a:pPr>
                  <a:spcBef>
                    <a:spcPct val="20000"/>
                  </a:spcBef>
                </a:pPr>
                <a:r>
                  <a:rPr lang="es-ES" sz="1400" b="1">
                    <a:latin typeface="Arial" charset="0"/>
                  </a:rPr>
                  <a:t>Podado en A</a:t>
                </a:r>
              </a:p>
            </p:txBody>
          </p:sp>
          <p:sp>
            <p:nvSpPr>
              <p:cNvPr id="64719" name="Line 292"/>
              <p:cNvSpPr>
                <a:spLocks noChangeShapeType="1"/>
              </p:cNvSpPr>
              <p:nvPr/>
            </p:nvSpPr>
            <p:spPr bwMode="auto">
              <a:xfrm>
                <a:off x="96" y="1632"/>
                <a:ext cx="912" cy="0"/>
              </a:xfrm>
              <a:prstGeom prst="line">
                <a:avLst/>
              </a:prstGeom>
              <a:noFill/>
              <a:ln w="28575" cap="sq">
                <a:solidFill>
                  <a:schemeClr val="tx1"/>
                </a:solidFill>
                <a:round/>
                <a:headEnd/>
                <a:tailEnd/>
              </a:ln>
            </p:spPr>
            <p:txBody>
              <a:bodyPr/>
              <a:lstStyle/>
              <a:p>
                <a:endParaRPr lang="es-ES"/>
              </a:p>
            </p:txBody>
          </p:sp>
          <p:sp>
            <p:nvSpPr>
              <p:cNvPr id="64720" name="Line 293"/>
              <p:cNvSpPr>
                <a:spLocks noChangeShapeType="1"/>
              </p:cNvSpPr>
              <p:nvPr/>
            </p:nvSpPr>
            <p:spPr bwMode="auto">
              <a:xfrm>
                <a:off x="96" y="1823"/>
                <a:ext cx="912" cy="0"/>
              </a:xfrm>
              <a:prstGeom prst="line">
                <a:avLst/>
              </a:prstGeom>
              <a:noFill/>
              <a:ln w="12700">
                <a:solidFill>
                  <a:schemeClr val="tx1"/>
                </a:solidFill>
                <a:round/>
                <a:headEnd/>
                <a:tailEnd/>
              </a:ln>
            </p:spPr>
            <p:txBody>
              <a:bodyPr/>
              <a:lstStyle/>
              <a:p>
                <a:endParaRPr lang="es-ES"/>
              </a:p>
            </p:txBody>
          </p:sp>
          <p:sp>
            <p:nvSpPr>
              <p:cNvPr id="64721" name="Line 294"/>
              <p:cNvSpPr>
                <a:spLocks noChangeShapeType="1"/>
              </p:cNvSpPr>
              <p:nvPr/>
            </p:nvSpPr>
            <p:spPr bwMode="auto">
              <a:xfrm>
                <a:off x="96" y="2148"/>
                <a:ext cx="912" cy="0"/>
              </a:xfrm>
              <a:prstGeom prst="line">
                <a:avLst/>
              </a:prstGeom>
              <a:noFill/>
              <a:ln w="28575" cap="sq">
                <a:solidFill>
                  <a:schemeClr val="tx1"/>
                </a:solidFill>
                <a:round/>
                <a:headEnd/>
                <a:tailEnd/>
              </a:ln>
            </p:spPr>
            <p:txBody>
              <a:bodyPr/>
              <a:lstStyle/>
              <a:p>
                <a:endParaRPr lang="es-ES"/>
              </a:p>
            </p:txBody>
          </p:sp>
          <p:sp>
            <p:nvSpPr>
              <p:cNvPr id="64722" name="Line 295"/>
              <p:cNvSpPr>
                <a:spLocks noChangeShapeType="1"/>
              </p:cNvSpPr>
              <p:nvPr/>
            </p:nvSpPr>
            <p:spPr bwMode="auto">
              <a:xfrm>
                <a:off x="96" y="1632"/>
                <a:ext cx="0" cy="516"/>
              </a:xfrm>
              <a:prstGeom prst="line">
                <a:avLst/>
              </a:prstGeom>
              <a:noFill/>
              <a:ln w="28575" cap="sq">
                <a:solidFill>
                  <a:schemeClr val="tx1"/>
                </a:solidFill>
                <a:round/>
                <a:headEnd/>
                <a:tailEnd/>
              </a:ln>
            </p:spPr>
            <p:txBody>
              <a:bodyPr/>
              <a:lstStyle/>
              <a:p>
                <a:endParaRPr lang="es-ES"/>
              </a:p>
            </p:txBody>
          </p:sp>
          <p:sp>
            <p:nvSpPr>
              <p:cNvPr id="64723" name="Line 297"/>
              <p:cNvSpPr>
                <a:spLocks noChangeShapeType="1"/>
              </p:cNvSpPr>
              <p:nvPr/>
            </p:nvSpPr>
            <p:spPr bwMode="auto">
              <a:xfrm>
                <a:off x="1008" y="1632"/>
                <a:ext cx="0" cy="516"/>
              </a:xfrm>
              <a:prstGeom prst="line">
                <a:avLst/>
              </a:prstGeom>
              <a:noFill/>
              <a:ln w="28575" cap="sq">
                <a:solidFill>
                  <a:schemeClr val="tx1"/>
                </a:solidFill>
                <a:round/>
                <a:headEnd/>
                <a:tailEnd/>
              </a:ln>
            </p:spPr>
            <p:txBody>
              <a:bodyPr/>
              <a:lstStyle/>
              <a:p>
                <a:endParaRPr lang="es-ES"/>
              </a:p>
            </p:txBody>
          </p:sp>
          <p:sp>
            <p:nvSpPr>
              <p:cNvPr id="64724" name="Line 300"/>
              <p:cNvSpPr>
                <a:spLocks noChangeShapeType="1"/>
              </p:cNvSpPr>
              <p:nvPr/>
            </p:nvSpPr>
            <p:spPr bwMode="auto">
              <a:xfrm>
                <a:off x="720" y="1823"/>
                <a:ext cx="0" cy="325"/>
              </a:xfrm>
              <a:prstGeom prst="line">
                <a:avLst/>
              </a:prstGeom>
              <a:noFill/>
              <a:ln w="12700">
                <a:solidFill>
                  <a:schemeClr val="tx1"/>
                </a:solidFill>
                <a:round/>
                <a:headEnd/>
                <a:tailEnd/>
              </a:ln>
            </p:spPr>
            <p:txBody>
              <a:bodyPr/>
              <a:lstStyle/>
              <a:p>
                <a:endParaRPr lang="es-ES"/>
              </a:p>
            </p:txBody>
          </p:sp>
        </p:grpSp>
        <p:sp>
          <p:nvSpPr>
            <p:cNvPr id="64715" name="Line 315"/>
            <p:cNvSpPr>
              <a:spLocks noChangeShapeType="1"/>
            </p:cNvSpPr>
            <p:nvPr/>
          </p:nvSpPr>
          <p:spPr bwMode="auto">
            <a:xfrm>
              <a:off x="1008" y="1968"/>
              <a:ext cx="129" cy="0"/>
            </a:xfrm>
            <a:prstGeom prst="line">
              <a:avLst/>
            </a:prstGeom>
            <a:noFill/>
            <a:ln w="9525">
              <a:solidFill>
                <a:schemeClr val="tx1"/>
              </a:solidFill>
              <a:round/>
              <a:headEnd/>
              <a:tailEnd type="triangle" w="med" len="med"/>
            </a:ln>
          </p:spPr>
          <p:txBody>
            <a:bodyPr/>
            <a:lstStyle/>
            <a:p>
              <a:endParaRPr lang="es-ES"/>
            </a:p>
          </p:txBody>
        </p:sp>
      </p:grpSp>
      <p:grpSp>
        <p:nvGrpSpPr>
          <p:cNvPr id="25" name="Group 342"/>
          <p:cNvGrpSpPr>
            <a:grpSpLocks/>
          </p:cNvGrpSpPr>
          <p:nvPr/>
        </p:nvGrpSpPr>
        <p:grpSpPr bwMode="auto">
          <a:xfrm>
            <a:off x="6629400" y="1568450"/>
            <a:ext cx="2133600" cy="1219200"/>
            <a:chOff x="4176" y="912"/>
            <a:chExt cx="1344" cy="768"/>
          </a:xfrm>
        </p:grpSpPr>
        <p:grpSp>
          <p:nvGrpSpPr>
            <p:cNvPr id="64703" name="Group 341"/>
            <p:cNvGrpSpPr>
              <a:grpSpLocks/>
            </p:cNvGrpSpPr>
            <p:nvPr/>
          </p:nvGrpSpPr>
          <p:grpSpPr bwMode="auto">
            <a:xfrm>
              <a:off x="4608" y="912"/>
              <a:ext cx="912" cy="528"/>
              <a:chOff x="4608" y="912"/>
              <a:chExt cx="912" cy="528"/>
            </a:xfrm>
          </p:grpSpPr>
          <p:sp>
            <p:nvSpPr>
              <p:cNvPr id="64705" name="Rectangle 317"/>
              <p:cNvSpPr>
                <a:spLocks noChangeArrowheads="1"/>
              </p:cNvSpPr>
              <p:nvPr/>
            </p:nvSpPr>
            <p:spPr bwMode="auto">
              <a:xfrm>
                <a:off x="5232" y="1103"/>
                <a:ext cx="288" cy="337"/>
              </a:xfrm>
              <a:prstGeom prst="rect">
                <a:avLst/>
              </a:prstGeom>
              <a:noFill/>
              <a:ln w="9525">
                <a:noFill/>
                <a:miter lim="800000"/>
                <a:headEnd/>
                <a:tailEnd/>
              </a:ln>
            </p:spPr>
            <p:txBody>
              <a:bodyPr/>
              <a:lstStyle/>
              <a:p>
                <a:pPr>
                  <a:spcBef>
                    <a:spcPct val="20000"/>
                  </a:spcBef>
                </a:pPr>
                <a:r>
                  <a:rPr lang="es-ES" sz="1400" b="1">
                    <a:latin typeface="Arial" charset="0"/>
                  </a:rPr>
                  <a:t>S1</a:t>
                </a:r>
              </a:p>
            </p:txBody>
          </p:sp>
          <p:sp>
            <p:nvSpPr>
              <p:cNvPr id="64706" name="Rectangle 318"/>
              <p:cNvSpPr>
                <a:spLocks noChangeArrowheads="1"/>
              </p:cNvSpPr>
              <p:nvPr/>
            </p:nvSpPr>
            <p:spPr bwMode="auto">
              <a:xfrm>
                <a:off x="4608" y="1103"/>
                <a:ext cx="624" cy="337"/>
              </a:xfrm>
              <a:prstGeom prst="rect">
                <a:avLst/>
              </a:prstGeom>
              <a:noFill/>
              <a:ln w="9525">
                <a:noFill/>
                <a:miter lim="800000"/>
                <a:headEnd/>
                <a:tailEnd/>
              </a:ln>
            </p:spPr>
            <p:txBody>
              <a:bodyPr/>
              <a:lstStyle/>
              <a:p>
                <a:pPr>
                  <a:spcBef>
                    <a:spcPct val="20000"/>
                  </a:spcBef>
                </a:pPr>
                <a:r>
                  <a:rPr lang="es-ES" sz="1400" b="1" dirty="0" smtClean="0">
                    <a:latin typeface="Arial" charset="0"/>
                  </a:rPr>
                  <a:t>1.1.1.2</a:t>
                </a:r>
                <a:r>
                  <a:rPr lang="es-ES" sz="1400" b="1" dirty="0">
                    <a:latin typeface="Arial" charset="0"/>
                  </a:rPr>
                  <a:t>, 224.2.2.2</a:t>
                </a:r>
              </a:p>
            </p:txBody>
          </p:sp>
          <p:sp>
            <p:nvSpPr>
              <p:cNvPr id="64707" name="Rectangle 319"/>
              <p:cNvSpPr>
                <a:spLocks noChangeArrowheads="1"/>
              </p:cNvSpPr>
              <p:nvPr/>
            </p:nvSpPr>
            <p:spPr bwMode="auto">
              <a:xfrm>
                <a:off x="4608" y="912"/>
                <a:ext cx="912" cy="191"/>
              </a:xfrm>
              <a:prstGeom prst="rect">
                <a:avLst/>
              </a:prstGeom>
              <a:noFill/>
              <a:ln w="9525">
                <a:noFill/>
                <a:miter lim="800000"/>
                <a:headEnd/>
                <a:tailEnd/>
              </a:ln>
            </p:spPr>
            <p:txBody>
              <a:bodyPr/>
              <a:lstStyle/>
              <a:p>
                <a:pPr>
                  <a:spcBef>
                    <a:spcPct val="20000"/>
                  </a:spcBef>
                </a:pPr>
                <a:r>
                  <a:rPr lang="es-ES" sz="1400" b="1">
                    <a:latin typeface="Arial" charset="0"/>
                  </a:rPr>
                  <a:t>Podado en C</a:t>
                </a:r>
              </a:p>
            </p:txBody>
          </p:sp>
          <p:sp>
            <p:nvSpPr>
              <p:cNvPr id="64708" name="Line 320"/>
              <p:cNvSpPr>
                <a:spLocks noChangeShapeType="1"/>
              </p:cNvSpPr>
              <p:nvPr/>
            </p:nvSpPr>
            <p:spPr bwMode="auto">
              <a:xfrm>
                <a:off x="4608" y="912"/>
                <a:ext cx="912" cy="0"/>
              </a:xfrm>
              <a:prstGeom prst="line">
                <a:avLst/>
              </a:prstGeom>
              <a:noFill/>
              <a:ln w="28575" cap="sq">
                <a:solidFill>
                  <a:schemeClr val="tx1"/>
                </a:solidFill>
                <a:round/>
                <a:headEnd/>
                <a:tailEnd/>
              </a:ln>
            </p:spPr>
            <p:txBody>
              <a:bodyPr/>
              <a:lstStyle/>
              <a:p>
                <a:endParaRPr lang="es-ES"/>
              </a:p>
            </p:txBody>
          </p:sp>
          <p:sp>
            <p:nvSpPr>
              <p:cNvPr id="64709" name="Line 321"/>
              <p:cNvSpPr>
                <a:spLocks noChangeShapeType="1"/>
              </p:cNvSpPr>
              <p:nvPr/>
            </p:nvSpPr>
            <p:spPr bwMode="auto">
              <a:xfrm>
                <a:off x="4608" y="1103"/>
                <a:ext cx="912" cy="0"/>
              </a:xfrm>
              <a:prstGeom prst="line">
                <a:avLst/>
              </a:prstGeom>
              <a:noFill/>
              <a:ln w="12700">
                <a:solidFill>
                  <a:schemeClr val="tx1"/>
                </a:solidFill>
                <a:round/>
                <a:headEnd/>
                <a:tailEnd/>
              </a:ln>
            </p:spPr>
            <p:txBody>
              <a:bodyPr/>
              <a:lstStyle/>
              <a:p>
                <a:endParaRPr lang="es-ES"/>
              </a:p>
            </p:txBody>
          </p:sp>
          <p:sp>
            <p:nvSpPr>
              <p:cNvPr id="64710" name="Line 322"/>
              <p:cNvSpPr>
                <a:spLocks noChangeShapeType="1"/>
              </p:cNvSpPr>
              <p:nvPr/>
            </p:nvSpPr>
            <p:spPr bwMode="auto">
              <a:xfrm>
                <a:off x="4608" y="1440"/>
                <a:ext cx="912" cy="0"/>
              </a:xfrm>
              <a:prstGeom prst="line">
                <a:avLst/>
              </a:prstGeom>
              <a:noFill/>
              <a:ln w="28575" cap="sq">
                <a:solidFill>
                  <a:schemeClr val="tx1"/>
                </a:solidFill>
                <a:round/>
                <a:headEnd/>
                <a:tailEnd/>
              </a:ln>
            </p:spPr>
            <p:txBody>
              <a:bodyPr/>
              <a:lstStyle/>
              <a:p>
                <a:endParaRPr lang="es-ES"/>
              </a:p>
            </p:txBody>
          </p:sp>
          <p:sp>
            <p:nvSpPr>
              <p:cNvPr id="64711" name="Line 323"/>
              <p:cNvSpPr>
                <a:spLocks noChangeShapeType="1"/>
              </p:cNvSpPr>
              <p:nvPr/>
            </p:nvSpPr>
            <p:spPr bwMode="auto">
              <a:xfrm>
                <a:off x="4608" y="912"/>
                <a:ext cx="0" cy="528"/>
              </a:xfrm>
              <a:prstGeom prst="line">
                <a:avLst/>
              </a:prstGeom>
              <a:noFill/>
              <a:ln w="28575" cap="sq">
                <a:solidFill>
                  <a:schemeClr val="tx1"/>
                </a:solidFill>
                <a:round/>
                <a:headEnd/>
                <a:tailEnd/>
              </a:ln>
            </p:spPr>
            <p:txBody>
              <a:bodyPr/>
              <a:lstStyle/>
              <a:p>
                <a:endParaRPr lang="es-ES"/>
              </a:p>
            </p:txBody>
          </p:sp>
          <p:sp>
            <p:nvSpPr>
              <p:cNvPr id="64712" name="Line 324"/>
              <p:cNvSpPr>
                <a:spLocks noChangeShapeType="1"/>
              </p:cNvSpPr>
              <p:nvPr/>
            </p:nvSpPr>
            <p:spPr bwMode="auto">
              <a:xfrm>
                <a:off x="5520" y="912"/>
                <a:ext cx="0" cy="528"/>
              </a:xfrm>
              <a:prstGeom prst="line">
                <a:avLst/>
              </a:prstGeom>
              <a:noFill/>
              <a:ln w="28575" cap="sq">
                <a:solidFill>
                  <a:schemeClr val="tx1"/>
                </a:solidFill>
                <a:round/>
                <a:headEnd/>
                <a:tailEnd/>
              </a:ln>
            </p:spPr>
            <p:txBody>
              <a:bodyPr/>
              <a:lstStyle/>
              <a:p>
                <a:endParaRPr lang="es-ES"/>
              </a:p>
            </p:txBody>
          </p:sp>
          <p:sp>
            <p:nvSpPr>
              <p:cNvPr id="64713" name="Line 325"/>
              <p:cNvSpPr>
                <a:spLocks noChangeShapeType="1"/>
              </p:cNvSpPr>
              <p:nvPr/>
            </p:nvSpPr>
            <p:spPr bwMode="auto">
              <a:xfrm>
                <a:off x="5232" y="1103"/>
                <a:ext cx="0" cy="337"/>
              </a:xfrm>
              <a:prstGeom prst="line">
                <a:avLst/>
              </a:prstGeom>
              <a:noFill/>
              <a:ln w="12700">
                <a:solidFill>
                  <a:schemeClr val="tx1"/>
                </a:solidFill>
                <a:round/>
                <a:headEnd/>
                <a:tailEnd/>
              </a:ln>
            </p:spPr>
            <p:txBody>
              <a:bodyPr/>
              <a:lstStyle/>
              <a:p>
                <a:endParaRPr lang="es-ES"/>
              </a:p>
            </p:txBody>
          </p:sp>
        </p:grpSp>
        <p:sp>
          <p:nvSpPr>
            <p:cNvPr id="64704" name="Line 326"/>
            <p:cNvSpPr>
              <a:spLocks noChangeShapeType="1"/>
            </p:cNvSpPr>
            <p:nvPr/>
          </p:nvSpPr>
          <p:spPr bwMode="auto">
            <a:xfrm flipH="1">
              <a:off x="4176" y="1440"/>
              <a:ext cx="432" cy="240"/>
            </a:xfrm>
            <a:prstGeom prst="line">
              <a:avLst/>
            </a:prstGeom>
            <a:noFill/>
            <a:ln w="9525">
              <a:solidFill>
                <a:schemeClr val="tx1"/>
              </a:solidFill>
              <a:round/>
              <a:headEnd/>
              <a:tailEnd type="triangle" w="med" len="med"/>
            </a:ln>
          </p:spPr>
          <p:txBody>
            <a:bodyPr/>
            <a:lstStyle/>
            <a:p>
              <a:endParaRPr lang="es-ES"/>
            </a:p>
          </p:txBody>
        </p:sp>
      </p:grpSp>
      <p:grpSp>
        <p:nvGrpSpPr>
          <p:cNvPr id="27" name="Group 345"/>
          <p:cNvGrpSpPr>
            <a:grpSpLocks/>
          </p:cNvGrpSpPr>
          <p:nvPr/>
        </p:nvGrpSpPr>
        <p:grpSpPr bwMode="auto">
          <a:xfrm>
            <a:off x="4495800" y="1339850"/>
            <a:ext cx="1600200" cy="1371600"/>
            <a:chOff x="2832" y="768"/>
            <a:chExt cx="1008" cy="864"/>
          </a:xfrm>
        </p:grpSpPr>
        <p:grpSp>
          <p:nvGrpSpPr>
            <p:cNvPr id="64692" name="Group 344"/>
            <p:cNvGrpSpPr>
              <a:grpSpLocks/>
            </p:cNvGrpSpPr>
            <p:nvPr/>
          </p:nvGrpSpPr>
          <p:grpSpPr bwMode="auto">
            <a:xfrm>
              <a:off x="2928" y="768"/>
              <a:ext cx="912" cy="516"/>
              <a:chOff x="2928" y="768"/>
              <a:chExt cx="912" cy="516"/>
            </a:xfrm>
          </p:grpSpPr>
          <p:sp>
            <p:nvSpPr>
              <p:cNvPr id="64694" name="Rectangle 328"/>
              <p:cNvSpPr>
                <a:spLocks noChangeArrowheads="1"/>
              </p:cNvSpPr>
              <p:nvPr/>
            </p:nvSpPr>
            <p:spPr bwMode="auto">
              <a:xfrm>
                <a:off x="3552" y="959"/>
                <a:ext cx="288" cy="325"/>
              </a:xfrm>
              <a:prstGeom prst="rect">
                <a:avLst/>
              </a:prstGeom>
              <a:noFill/>
              <a:ln w="9525">
                <a:noFill/>
                <a:miter lim="800000"/>
                <a:headEnd/>
                <a:tailEnd/>
              </a:ln>
            </p:spPr>
            <p:txBody>
              <a:bodyPr/>
              <a:lstStyle/>
              <a:p>
                <a:pPr>
                  <a:spcBef>
                    <a:spcPct val="20000"/>
                  </a:spcBef>
                </a:pPr>
                <a:r>
                  <a:rPr lang="es-ES" sz="1400" b="1">
                    <a:latin typeface="Arial" charset="0"/>
                  </a:rPr>
                  <a:t>S1</a:t>
                </a:r>
              </a:p>
            </p:txBody>
          </p:sp>
          <p:sp>
            <p:nvSpPr>
              <p:cNvPr id="64695" name="Rectangle 329"/>
              <p:cNvSpPr>
                <a:spLocks noChangeArrowheads="1"/>
              </p:cNvSpPr>
              <p:nvPr/>
            </p:nvSpPr>
            <p:spPr bwMode="auto">
              <a:xfrm>
                <a:off x="2928" y="959"/>
                <a:ext cx="624" cy="325"/>
              </a:xfrm>
              <a:prstGeom prst="rect">
                <a:avLst/>
              </a:prstGeom>
              <a:noFill/>
              <a:ln w="9525">
                <a:noFill/>
                <a:miter lim="800000"/>
                <a:headEnd/>
                <a:tailEnd/>
              </a:ln>
            </p:spPr>
            <p:txBody>
              <a:bodyPr/>
              <a:lstStyle/>
              <a:p>
                <a:pPr>
                  <a:spcBef>
                    <a:spcPct val="20000"/>
                  </a:spcBef>
                </a:pPr>
                <a:r>
                  <a:rPr lang="es-ES" sz="1400" b="1" dirty="0" smtClean="0">
                    <a:latin typeface="Arial" charset="0"/>
                  </a:rPr>
                  <a:t>1.1.1.2</a:t>
                </a:r>
                <a:r>
                  <a:rPr lang="es-ES" sz="1400" b="1" dirty="0">
                    <a:latin typeface="Arial" charset="0"/>
                  </a:rPr>
                  <a:t>, 224.2.2.2</a:t>
                </a:r>
              </a:p>
            </p:txBody>
          </p:sp>
          <p:sp>
            <p:nvSpPr>
              <p:cNvPr id="64696" name="Rectangle 330"/>
              <p:cNvSpPr>
                <a:spLocks noChangeArrowheads="1"/>
              </p:cNvSpPr>
              <p:nvPr/>
            </p:nvSpPr>
            <p:spPr bwMode="auto">
              <a:xfrm>
                <a:off x="2928" y="768"/>
                <a:ext cx="912" cy="191"/>
              </a:xfrm>
              <a:prstGeom prst="rect">
                <a:avLst/>
              </a:prstGeom>
              <a:noFill/>
              <a:ln w="9525">
                <a:noFill/>
                <a:miter lim="800000"/>
                <a:headEnd/>
                <a:tailEnd/>
              </a:ln>
            </p:spPr>
            <p:txBody>
              <a:bodyPr/>
              <a:lstStyle/>
              <a:p>
                <a:pPr>
                  <a:spcBef>
                    <a:spcPct val="20000"/>
                  </a:spcBef>
                </a:pPr>
                <a:r>
                  <a:rPr lang="es-ES" sz="1400" b="1">
                    <a:latin typeface="Arial" charset="0"/>
                  </a:rPr>
                  <a:t>Podado en B</a:t>
                </a:r>
              </a:p>
            </p:txBody>
          </p:sp>
          <p:sp>
            <p:nvSpPr>
              <p:cNvPr id="64697" name="Line 331"/>
              <p:cNvSpPr>
                <a:spLocks noChangeShapeType="1"/>
              </p:cNvSpPr>
              <p:nvPr/>
            </p:nvSpPr>
            <p:spPr bwMode="auto">
              <a:xfrm>
                <a:off x="2928" y="768"/>
                <a:ext cx="912" cy="0"/>
              </a:xfrm>
              <a:prstGeom prst="line">
                <a:avLst/>
              </a:prstGeom>
              <a:noFill/>
              <a:ln w="28575" cap="sq">
                <a:solidFill>
                  <a:schemeClr val="tx1"/>
                </a:solidFill>
                <a:round/>
                <a:headEnd/>
                <a:tailEnd/>
              </a:ln>
            </p:spPr>
            <p:txBody>
              <a:bodyPr/>
              <a:lstStyle/>
              <a:p>
                <a:endParaRPr lang="es-ES"/>
              </a:p>
            </p:txBody>
          </p:sp>
          <p:sp>
            <p:nvSpPr>
              <p:cNvPr id="64698" name="Line 332"/>
              <p:cNvSpPr>
                <a:spLocks noChangeShapeType="1"/>
              </p:cNvSpPr>
              <p:nvPr/>
            </p:nvSpPr>
            <p:spPr bwMode="auto">
              <a:xfrm>
                <a:off x="2928" y="959"/>
                <a:ext cx="912" cy="0"/>
              </a:xfrm>
              <a:prstGeom prst="line">
                <a:avLst/>
              </a:prstGeom>
              <a:noFill/>
              <a:ln w="12700">
                <a:solidFill>
                  <a:schemeClr val="tx1"/>
                </a:solidFill>
                <a:round/>
                <a:headEnd/>
                <a:tailEnd/>
              </a:ln>
            </p:spPr>
            <p:txBody>
              <a:bodyPr/>
              <a:lstStyle/>
              <a:p>
                <a:endParaRPr lang="es-ES"/>
              </a:p>
            </p:txBody>
          </p:sp>
          <p:sp>
            <p:nvSpPr>
              <p:cNvPr id="64699" name="Line 333"/>
              <p:cNvSpPr>
                <a:spLocks noChangeShapeType="1"/>
              </p:cNvSpPr>
              <p:nvPr/>
            </p:nvSpPr>
            <p:spPr bwMode="auto">
              <a:xfrm>
                <a:off x="2928" y="1284"/>
                <a:ext cx="912" cy="0"/>
              </a:xfrm>
              <a:prstGeom prst="line">
                <a:avLst/>
              </a:prstGeom>
              <a:noFill/>
              <a:ln w="28575" cap="sq">
                <a:solidFill>
                  <a:schemeClr val="tx1"/>
                </a:solidFill>
                <a:round/>
                <a:headEnd/>
                <a:tailEnd/>
              </a:ln>
            </p:spPr>
            <p:txBody>
              <a:bodyPr/>
              <a:lstStyle/>
              <a:p>
                <a:endParaRPr lang="es-ES"/>
              </a:p>
            </p:txBody>
          </p:sp>
          <p:sp>
            <p:nvSpPr>
              <p:cNvPr id="64700" name="Line 334"/>
              <p:cNvSpPr>
                <a:spLocks noChangeShapeType="1"/>
              </p:cNvSpPr>
              <p:nvPr/>
            </p:nvSpPr>
            <p:spPr bwMode="auto">
              <a:xfrm>
                <a:off x="2928" y="768"/>
                <a:ext cx="0" cy="516"/>
              </a:xfrm>
              <a:prstGeom prst="line">
                <a:avLst/>
              </a:prstGeom>
              <a:noFill/>
              <a:ln w="28575" cap="sq">
                <a:solidFill>
                  <a:schemeClr val="tx1"/>
                </a:solidFill>
                <a:round/>
                <a:headEnd/>
                <a:tailEnd/>
              </a:ln>
            </p:spPr>
            <p:txBody>
              <a:bodyPr/>
              <a:lstStyle/>
              <a:p>
                <a:endParaRPr lang="es-ES"/>
              </a:p>
            </p:txBody>
          </p:sp>
          <p:sp>
            <p:nvSpPr>
              <p:cNvPr id="64701" name="Line 335"/>
              <p:cNvSpPr>
                <a:spLocks noChangeShapeType="1"/>
              </p:cNvSpPr>
              <p:nvPr/>
            </p:nvSpPr>
            <p:spPr bwMode="auto">
              <a:xfrm>
                <a:off x="3840" y="768"/>
                <a:ext cx="0" cy="516"/>
              </a:xfrm>
              <a:prstGeom prst="line">
                <a:avLst/>
              </a:prstGeom>
              <a:noFill/>
              <a:ln w="28575" cap="sq">
                <a:solidFill>
                  <a:schemeClr val="tx1"/>
                </a:solidFill>
                <a:round/>
                <a:headEnd/>
                <a:tailEnd/>
              </a:ln>
            </p:spPr>
            <p:txBody>
              <a:bodyPr/>
              <a:lstStyle/>
              <a:p>
                <a:endParaRPr lang="es-ES"/>
              </a:p>
            </p:txBody>
          </p:sp>
          <p:sp>
            <p:nvSpPr>
              <p:cNvPr id="64702" name="Line 336"/>
              <p:cNvSpPr>
                <a:spLocks noChangeShapeType="1"/>
              </p:cNvSpPr>
              <p:nvPr/>
            </p:nvSpPr>
            <p:spPr bwMode="auto">
              <a:xfrm>
                <a:off x="3552" y="959"/>
                <a:ext cx="0" cy="325"/>
              </a:xfrm>
              <a:prstGeom prst="line">
                <a:avLst/>
              </a:prstGeom>
              <a:noFill/>
              <a:ln w="12700">
                <a:solidFill>
                  <a:schemeClr val="tx1"/>
                </a:solidFill>
                <a:round/>
                <a:headEnd/>
                <a:tailEnd/>
              </a:ln>
            </p:spPr>
            <p:txBody>
              <a:bodyPr/>
              <a:lstStyle/>
              <a:p>
                <a:endParaRPr lang="es-ES"/>
              </a:p>
            </p:txBody>
          </p:sp>
        </p:grpSp>
        <p:sp>
          <p:nvSpPr>
            <p:cNvPr id="64693" name="Line 337"/>
            <p:cNvSpPr>
              <a:spLocks noChangeShapeType="1"/>
            </p:cNvSpPr>
            <p:nvPr/>
          </p:nvSpPr>
          <p:spPr bwMode="auto">
            <a:xfrm flipH="1">
              <a:off x="2832" y="1296"/>
              <a:ext cx="96" cy="336"/>
            </a:xfrm>
            <a:prstGeom prst="line">
              <a:avLst/>
            </a:prstGeom>
            <a:noFill/>
            <a:ln w="9525">
              <a:solidFill>
                <a:schemeClr val="tx1"/>
              </a:solidFill>
              <a:round/>
              <a:headEnd/>
              <a:tailEnd type="triangle" w="med" len="med"/>
            </a:ln>
          </p:spPr>
          <p:txBody>
            <a:bodyPr/>
            <a:lstStyle/>
            <a:p>
              <a:endParaRPr lang="es-ES"/>
            </a:p>
          </p:txBody>
        </p:sp>
      </p:grpSp>
      <p:sp>
        <p:nvSpPr>
          <p:cNvPr id="813399" name="Text Box 343"/>
          <p:cNvSpPr txBox="1">
            <a:spLocks noChangeArrowheads="1"/>
          </p:cNvSpPr>
          <p:nvPr/>
        </p:nvSpPr>
        <p:spPr bwMode="auto">
          <a:xfrm>
            <a:off x="8304213" y="2092325"/>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4598" name="Text Box 351"/>
          <p:cNvSpPr txBox="1">
            <a:spLocks noChangeArrowheads="1"/>
          </p:cNvSpPr>
          <p:nvPr/>
        </p:nvSpPr>
        <p:spPr bwMode="auto">
          <a:xfrm>
            <a:off x="533400" y="4540250"/>
            <a:ext cx="990600" cy="304800"/>
          </a:xfrm>
          <a:prstGeom prst="rect">
            <a:avLst/>
          </a:prstGeom>
          <a:noFill/>
          <a:ln w="9525">
            <a:noFill/>
            <a:miter lim="800000"/>
            <a:headEnd/>
            <a:tailEnd/>
          </a:ln>
        </p:spPr>
        <p:txBody>
          <a:bodyPr>
            <a:spAutoFit/>
          </a:bodyPr>
          <a:lstStyle/>
          <a:p>
            <a:pPr algn="ctr"/>
            <a:r>
              <a:rPr lang="es-ES" sz="1400" b="1" dirty="0">
                <a:latin typeface="Arial" charset="0"/>
              </a:rPr>
              <a:t>2</a:t>
            </a:r>
            <a:r>
              <a:rPr lang="es-ES" sz="1400" b="1" dirty="0" smtClean="0">
                <a:latin typeface="Arial" charset="0"/>
              </a:rPr>
              <a:t>.2.2.2</a:t>
            </a:r>
            <a:endParaRPr lang="es-ES" sz="1400" b="1" dirty="0">
              <a:latin typeface="Arial" charset="0"/>
            </a:endParaRPr>
          </a:p>
        </p:txBody>
      </p:sp>
      <p:pic>
        <p:nvPicPr>
          <p:cNvPr id="813413" name="Picture 357"/>
          <p:cNvPicPr>
            <a:picLocks noChangeArrowheads="1"/>
          </p:cNvPicPr>
          <p:nvPr/>
        </p:nvPicPr>
        <p:blipFill>
          <a:blip r:embed="rId6" cstate="print"/>
          <a:srcRect/>
          <a:stretch>
            <a:fillRect/>
          </a:stretch>
        </p:blipFill>
        <p:spPr bwMode="auto">
          <a:xfrm>
            <a:off x="3933825" y="5530850"/>
            <a:ext cx="104775" cy="381000"/>
          </a:xfrm>
          <a:prstGeom prst="rect">
            <a:avLst/>
          </a:prstGeom>
          <a:noFill/>
          <a:ln w="9525">
            <a:noFill/>
            <a:miter lim="800000"/>
            <a:headEnd/>
            <a:tailEnd/>
          </a:ln>
        </p:spPr>
      </p:pic>
      <p:sp>
        <p:nvSpPr>
          <p:cNvPr id="64600" name="Rectangle 361"/>
          <p:cNvSpPr>
            <a:spLocks noChangeArrowheads="1"/>
          </p:cNvSpPr>
          <p:nvPr/>
        </p:nvSpPr>
        <p:spPr bwMode="auto">
          <a:xfrm>
            <a:off x="1524000" y="44450"/>
            <a:ext cx="7467600" cy="685800"/>
          </a:xfrm>
          <a:prstGeom prst="rect">
            <a:avLst/>
          </a:prstGeom>
          <a:noFill/>
          <a:ln w="9525">
            <a:noFill/>
            <a:miter lim="800000"/>
            <a:headEnd/>
            <a:tailEnd/>
          </a:ln>
        </p:spPr>
        <p:txBody>
          <a:bodyPr anchor="ctr"/>
          <a:lstStyle/>
          <a:p>
            <a:pPr algn="ctr"/>
            <a:r>
              <a:rPr lang="es-ES_tradnl" sz="3200">
                <a:solidFill>
                  <a:schemeClr val="tx2"/>
                </a:solidFill>
                <a:latin typeface="Arial" charset="0"/>
              </a:rPr>
              <a:t>Funcionamiento de PIM-DM (II)</a:t>
            </a:r>
          </a:p>
          <a:p>
            <a:pPr algn="ctr"/>
            <a:r>
              <a:rPr lang="es-ES_tradnl">
                <a:solidFill>
                  <a:schemeClr val="tx2"/>
                </a:solidFill>
                <a:latin typeface="Arial" charset="0"/>
              </a:rPr>
              <a:t>Emisión broadcast y Podado (Pruning)</a:t>
            </a:r>
            <a:endParaRPr lang="es-ES">
              <a:solidFill>
                <a:schemeClr val="tx2"/>
              </a:solidFill>
              <a:latin typeface="Arial" charset="0"/>
            </a:endParaRPr>
          </a:p>
        </p:txBody>
      </p:sp>
      <p:pic>
        <p:nvPicPr>
          <p:cNvPr id="64601" name="Picture 365"/>
          <p:cNvPicPr>
            <a:picLocks noChangeArrowheads="1"/>
          </p:cNvPicPr>
          <p:nvPr/>
        </p:nvPicPr>
        <p:blipFill>
          <a:blip r:embed="rId4" cstate="print"/>
          <a:srcRect/>
          <a:stretch>
            <a:fillRect/>
          </a:stretch>
        </p:blipFill>
        <p:spPr bwMode="auto">
          <a:xfrm>
            <a:off x="6400800" y="5378450"/>
            <a:ext cx="533400" cy="609600"/>
          </a:xfrm>
          <a:prstGeom prst="rect">
            <a:avLst/>
          </a:prstGeom>
          <a:noFill/>
          <a:ln w="12700">
            <a:noFill/>
            <a:miter lim="800000"/>
            <a:headEnd/>
            <a:tailEnd/>
          </a:ln>
        </p:spPr>
      </p:pic>
      <p:sp>
        <p:nvSpPr>
          <p:cNvPr id="64602" name="Text Box 366"/>
          <p:cNvSpPr txBox="1">
            <a:spLocks noChangeArrowheads="1"/>
          </p:cNvSpPr>
          <p:nvPr/>
        </p:nvSpPr>
        <p:spPr bwMode="auto">
          <a:xfrm>
            <a:off x="6172200" y="5988050"/>
            <a:ext cx="990600" cy="304800"/>
          </a:xfrm>
          <a:prstGeom prst="rect">
            <a:avLst/>
          </a:prstGeom>
          <a:noFill/>
          <a:ln w="9525">
            <a:noFill/>
            <a:miter lim="800000"/>
            <a:headEnd/>
            <a:tailEnd/>
          </a:ln>
        </p:spPr>
        <p:txBody>
          <a:bodyPr>
            <a:spAutoFit/>
          </a:bodyPr>
          <a:lstStyle/>
          <a:p>
            <a:pPr algn="ctr"/>
            <a:r>
              <a:rPr lang="es-ES" sz="1400" b="1">
                <a:latin typeface="Arial" charset="0"/>
              </a:rPr>
              <a:t>160.2.2.2</a:t>
            </a:r>
          </a:p>
        </p:txBody>
      </p:sp>
      <p:sp>
        <p:nvSpPr>
          <p:cNvPr id="64603" name="Line 369"/>
          <p:cNvSpPr>
            <a:spLocks noChangeShapeType="1"/>
          </p:cNvSpPr>
          <p:nvPr/>
        </p:nvSpPr>
        <p:spPr bwMode="auto">
          <a:xfrm>
            <a:off x="1439863" y="3930650"/>
            <a:ext cx="4762" cy="742950"/>
          </a:xfrm>
          <a:prstGeom prst="line">
            <a:avLst/>
          </a:prstGeom>
          <a:noFill/>
          <a:ln w="25400">
            <a:solidFill>
              <a:srgbClr val="0000FF"/>
            </a:solidFill>
            <a:round/>
            <a:headEnd/>
            <a:tailEnd/>
          </a:ln>
        </p:spPr>
        <p:txBody>
          <a:bodyPr/>
          <a:lstStyle/>
          <a:p>
            <a:endParaRPr lang="es-ES"/>
          </a:p>
        </p:txBody>
      </p:sp>
      <p:sp>
        <p:nvSpPr>
          <p:cNvPr id="64604" name="Line 370"/>
          <p:cNvSpPr>
            <a:spLocks noChangeShapeType="1"/>
          </p:cNvSpPr>
          <p:nvPr/>
        </p:nvSpPr>
        <p:spPr bwMode="auto">
          <a:xfrm flipV="1">
            <a:off x="982663" y="4235450"/>
            <a:ext cx="460375" cy="23813"/>
          </a:xfrm>
          <a:prstGeom prst="line">
            <a:avLst/>
          </a:prstGeom>
          <a:noFill/>
          <a:ln w="25400">
            <a:solidFill>
              <a:srgbClr val="0000FF"/>
            </a:solidFill>
            <a:round/>
            <a:headEnd/>
            <a:tailEnd/>
          </a:ln>
        </p:spPr>
        <p:txBody>
          <a:bodyPr/>
          <a:lstStyle/>
          <a:p>
            <a:endParaRPr lang="es-ES"/>
          </a:p>
        </p:txBody>
      </p:sp>
      <p:pic>
        <p:nvPicPr>
          <p:cNvPr id="64605" name="Picture 371"/>
          <p:cNvPicPr>
            <a:picLocks noChangeArrowheads="1"/>
          </p:cNvPicPr>
          <p:nvPr/>
        </p:nvPicPr>
        <p:blipFill>
          <a:blip r:embed="rId7" cstate="print"/>
          <a:srcRect/>
          <a:stretch>
            <a:fillRect/>
          </a:stretch>
        </p:blipFill>
        <p:spPr bwMode="auto">
          <a:xfrm>
            <a:off x="749300" y="3854450"/>
            <a:ext cx="461963" cy="600075"/>
          </a:xfrm>
          <a:prstGeom prst="rect">
            <a:avLst/>
          </a:prstGeom>
          <a:noFill/>
          <a:ln w="12700">
            <a:noFill/>
            <a:miter lim="800000"/>
            <a:headEnd/>
            <a:tailEnd/>
          </a:ln>
        </p:spPr>
      </p:pic>
      <p:grpSp>
        <p:nvGrpSpPr>
          <p:cNvPr id="29" name="Group 384"/>
          <p:cNvGrpSpPr>
            <a:grpSpLocks/>
          </p:cNvGrpSpPr>
          <p:nvPr/>
        </p:nvGrpSpPr>
        <p:grpSpPr bwMode="auto">
          <a:xfrm>
            <a:off x="2771775" y="4076700"/>
            <a:ext cx="481013" cy="274638"/>
            <a:chOff x="1488" y="1584"/>
            <a:chExt cx="303" cy="173"/>
          </a:xfrm>
        </p:grpSpPr>
        <p:sp>
          <p:nvSpPr>
            <p:cNvPr id="64689" name="Rectangle 385"/>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690" name="Text Box 386"/>
            <p:cNvSpPr txBox="1">
              <a:spLocks noChangeArrowheads="1"/>
            </p:cNvSpPr>
            <p:nvPr/>
          </p:nvSpPr>
          <p:spPr bwMode="auto">
            <a:xfrm>
              <a:off x="1488" y="1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691" name="Line 387"/>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30" name="Group 388"/>
          <p:cNvGrpSpPr>
            <a:grpSpLocks/>
          </p:cNvGrpSpPr>
          <p:nvPr/>
        </p:nvGrpSpPr>
        <p:grpSpPr bwMode="auto">
          <a:xfrm>
            <a:off x="3370263" y="4162425"/>
            <a:ext cx="409575" cy="274638"/>
            <a:chOff x="2091" y="3235"/>
            <a:chExt cx="258" cy="173"/>
          </a:xfrm>
        </p:grpSpPr>
        <p:sp>
          <p:nvSpPr>
            <p:cNvPr id="64686" name="Rectangle 389"/>
            <p:cNvSpPr>
              <a:spLocks noChangeArrowheads="1"/>
            </p:cNvSpPr>
            <p:nvPr/>
          </p:nvSpPr>
          <p:spPr bwMode="auto">
            <a:xfrm>
              <a:off x="2157" y="327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687" name="Text Box 390"/>
            <p:cNvSpPr txBox="1">
              <a:spLocks noChangeArrowheads="1"/>
            </p:cNvSpPr>
            <p:nvPr/>
          </p:nvSpPr>
          <p:spPr bwMode="auto">
            <a:xfrm>
              <a:off x="2112" y="3235"/>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688" name="Line 391"/>
            <p:cNvSpPr>
              <a:spLocks noChangeShapeType="1"/>
            </p:cNvSpPr>
            <p:nvPr/>
          </p:nvSpPr>
          <p:spPr bwMode="auto">
            <a:xfrm rot="10800000">
              <a:off x="2091" y="3322"/>
              <a:ext cx="48" cy="0"/>
            </a:xfrm>
            <a:prstGeom prst="line">
              <a:avLst/>
            </a:prstGeom>
            <a:noFill/>
            <a:ln w="9525">
              <a:solidFill>
                <a:schemeClr val="tx1"/>
              </a:solidFill>
              <a:round/>
              <a:headEnd/>
              <a:tailEnd type="triangle" w="med" len="med"/>
            </a:ln>
          </p:spPr>
          <p:txBody>
            <a:bodyPr/>
            <a:lstStyle/>
            <a:p>
              <a:endParaRPr lang="es-ES"/>
            </a:p>
          </p:txBody>
        </p:sp>
      </p:grpSp>
      <p:grpSp>
        <p:nvGrpSpPr>
          <p:cNvPr id="31" name="Group 392"/>
          <p:cNvGrpSpPr>
            <a:grpSpLocks/>
          </p:cNvGrpSpPr>
          <p:nvPr/>
        </p:nvGrpSpPr>
        <p:grpSpPr bwMode="auto">
          <a:xfrm>
            <a:off x="4716463" y="4076700"/>
            <a:ext cx="481012" cy="274638"/>
            <a:chOff x="1488" y="1584"/>
            <a:chExt cx="303" cy="173"/>
          </a:xfrm>
        </p:grpSpPr>
        <p:sp>
          <p:nvSpPr>
            <p:cNvPr id="64683" name="Rectangle 393"/>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684" name="Text Box 394"/>
            <p:cNvSpPr txBox="1">
              <a:spLocks noChangeArrowheads="1"/>
            </p:cNvSpPr>
            <p:nvPr/>
          </p:nvSpPr>
          <p:spPr bwMode="auto">
            <a:xfrm>
              <a:off x="1488" y="1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685" name="Line 395"/>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813280" name="Group 396"/>
          <p:cNvGrpSpPr>
            <a:grpSpLocks/>
          </p:cNvGrpSpPr>
          <p:nvPr/>
        </p:nvGrpSpPr>
        <p:grpSpPr bwMode="auto">
          <a:xfrm>
            <a:off x="5314950" y="4162425"/>
            <a:ext cx="409575" cy="274638"/>
            <a:chOff x="2091" y="3235"/>
            <a:chExt cx="258" cy="173"/>
          </a:xfrm>
        </p:grpSpPr>
        <p:sp>
          <p:nvSpPr>
            <p:cNvPr id="64680" name="Rectangle 397"/>
            <p:cNvSpPr>
              <a:spLocks noChangeArrowheads="1"/>
            </p:cNvSpPr>
            <p:nvPr/>
          </p:nvSpPr>
          <p:spPr bwMode="auto">
            <a:xfrm>
              <a:off x="2157" y="327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681" name="Text Box 398"/>
            <p:cNvSpPr txBox="1">
              <a:spLocks noChangeArrowheads="1"/>
            </p:cNvSpPr>
            <p:nvPr/>
          </p:nvSpPr>
          <p:spPr bwMode="auto">
            <a:xfrm>
              <a:off x="2112" y="3235"/>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682" name="Line 399"/>
            <p:cNvSpPr>
              <a:spLocks noChangeShapeType="1"/>
            </p:cNvSpPr>
            <p:nvPr/>
          </p:nvSpPr>
          <p:spPr bwMode="auto">
            <a:xfrm rot="10800000">
              <a:off x="2091" y="3322"/>
              <a:ext cx="48" cy="0"/>
            </a:xfrm>
            <a:prstGeom prst="line">
              <a:avLst/>
            </a:prstGeom>
            <a:noFill/>
            <a:ln w="9525">
              <a:solidFill>
                <a:schemeClr val="tx1"/>
              </a:solidFill>
              <a:round/>
              <a:headEnd/>
              <a:tailEnd type="triangle" w="med" len="med"/>
            </a:ln>
          </p:spPr>
          <p:txBody>
            <a:bodyPr/>
            <a:lstStyle/>
            <a:p>
              <a:endParaRPr lang="es-ES"/>
            </a:p>
          </p:txBody>
        </p:sp>
      </p:grpSp>
      <p:grpSp>
        <p:nvGrpSpPr>
          <p:cNvPr id="813283" name="Group 400"/>
          <p:cNvGrpSpPr>
            <a:grpSpLocks/>
          </p:cNvGrpSpPr>
          <p:nvPr/>
        </p:nvGrpSpPr>
        <p:grpSpPr bwMode="auto">
          <a:xfrm rot="-1800000">
            <a:off x="6467475" y="3946525"/>
            <a:ext cx="481013" cy="274638"/>
            <a:chOff x="1488" y="1584"/>
            <a:chExt cx="303" cy="173"/>
          </a:xfrm>
        </p:grpSpPr>
        <p:sp>
          <p:nvSpPr>
            <p:cNvPr id="64677" name="Rectangle 401"/>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678" name="Text Box 402"/>
            <p:cNvSpPr txBox="1">
              <a:spLocks noChangeArrowheads="1"/>
            </p:cNvSpPr>
            <p:nvPr/>
          </p:nvSpPr>
          <p:spPr bwMode="auto">
            <a:xfrm>
              <a:off x="1488" y="1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679" name="Line 403"/>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813286" name="Group 404"/>
          <p:cNvGrpSpPr>
            <a:grpSpLocks/>
          </p:cNvGrpSpPr>
          <p:nvPr/>
        </p:nvGrpSpPr>
        <p:grpSpPr bwMode="auto">
          <a:xfrm rot="-1800000">
            <a:off x="6877050" y="3802063"/>
            <a:ext cx="409575" cy="274637"/>
            <a:chOff x="2091" y="3235"/>
            <a:chExt cx="258" cy="173"/>
          </a:xfrm>
        </p:grpSpPr>
        <p:sp>
          <p:nvSpPr>
            <p:cNvPr id="64674" name="Rectangle 405"/>
            <p:cNvSpPr>
              <a:spLocks noChangeArrowheads="1"/>
            </p:cNvSpPr>
            <p:nvPr/>
          </p:nvSpPr>
          <p:spPr bwMode="auto">
            <a:xfrm>
              <a:off x="2157" y="327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4675" name="Text Box 406"/>
            <p:cNvSpPr txBox="1">
              <a:spLocks noChangeArrowheads="1"/>
            </p:cNvSpPr>
            <p:nvPr/>
          </p:nvSpPr>
          <p:spPr bwMode="auto">
            <a:xfrm>
              <a:off x="2112" y="3235"/>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4676" name="Line 407"/>
            <p:cNvSpPr>
              <a:spLocks noChangeShapeType="1"/>
            </p:cNvSpPr>
            <p:nvPr/>
          </p:nvSpPr>
          <p:spPr bwMode="auto">
            <a:xfrm rot="10800000">
              <a:off x="2091" y="3322"/>
              <a:ext cx="48" cy="0"/>
            </a:xfrm>
            <a:prstGeom prst="line">
              <a:avLst/>
            </a:prstGeom>
            <a:noFill/>
            <a:ln w="9525">
              <a:solidFill>
                <a:schemeClr val="tx1"/>
              </a:solidFill>
              <a:round/>
              <a:headEnd/>
              <a:tailEnd type="triangle" w="med" len="med"/>
            </a:ln>
          </p:spPr>
          <p:txBody>
            <a:bodyPr/>
            <a:lstStyle/>
            <a:p>
              <a:endParaRPr lang="es-ES"/>
            </a:p>
          </p:txBody>
        </p:sp>
      </p:grpSp>
      <p:grpSp>
        <p:nvGrpSpPr>
          <p:cNvPr id="813289" name="Group 408"/>
          <p:cNvGrpSpPr>
            <a:grpSpLocks noChangeAspect="1"/>
          </p:cNvGrpSpPr>
          <p:nvPr/>
        </p:nvGrpSpPr>
        <p:grpSpPr bwMode="auto">
          <a:xfrm>
            <a:off x="3779838" y="4365625"/>
            <a:ext cx="215900" cy="215900"/>
            <a:chOff x="3162" y="3456"/>
            <a:chExt cx="272" cy="272"/>
          </a:xfrm>
        </p:grpSpPr>
        <p:sp>
          <p:nvSpPr>
            <p:cNvPr id="64672" name="Oval 409"/>
            <p:cNvSpPr>
              <a:spLocks noChangeAspect="1"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4673" name="Rectangle 410"/>
            <p:cNvSpPr>
              <a:spLocks noChangeAspect="1"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813290" name="Group 411"/>
          <p:cNvGrpSpPr>
            <a:grpSpLocks noChangeAspect="1"/>
          </p:cNvGrpSpPr>
          <p:nvPr/>
        </p:nvGrpSpPr>
        <p:grpSpPr bwMode="auto">
          <a:xfrm>
            <a:off x="2555875" y="4292600"/>
            <a:ext cx="215900" cy="215900"/>
            <a:chOff x="3162" y="3456"/>
            <a:chExt cx="272" cy="272"/>
          </a:xfrm>
        </p:grpSpPr>
        <p:sp>
          <p:nvSpPr>
            <p:cNvPr id="64670" name="Oval 412"/>
            <p:cNvSpPr>
              <a:spLocks noChangeAspect="1"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4671" name="Rectangle 413"/>
            <p:cNvSpPr>
              <a:spLocks noChangeAspect="1"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813291" name="Group 414"/>
          <p:cNvGrpSpPr>
            <a:grpSpLocks noChangeAspect="1"/>
          </p:cNvGrpSpPr>
          <p:nvPr/>
        </p:nvGrpSpPr>
        <p:grpSpPr bwMode="auto">
          <a:xfrm>
            <a:off x="4572000" y="4292600"/>
            <a:ext cx="215900" cy="215900"/>
            <a:chOff x="3162" y="3456"/>
            <a:chExt cx="272" cy="272"/>
          </a:xfrm>
        </p:grpSpPr>
        <p:sp>
          <p:nvSpPr>
            <p:cNvPr id="64668" name="Oval 415"/>
            <p:cNvSpPr>
              <a:spLocks noChangeAspect="1"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4669" name="Rectangle 416"/>
            <p:cNvSpPr>
              <a:spLocks noChangeAspect="1"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813292" name="Group 417"/>
          <p:cNvGrpSpPr>
            <a:grpSpLocks noChangeAspect="1"/>
          </p:cNvGrpSpPr>
          <p:nvPr/>
        </p:nvGrpSpPr>
        <p:grpSpPr bwMode="auto">
          <a:xfrm>
            <a:off x="5724525" y="4365625"/>
            <a:ext cx="215900" cy="215900"/>
            <a:chOff x="3162" y="3456"/>
            <a:chExt cx="272" cy="272"/>
          </a:xfrm>
        </p:grpSpPr>
        <p:sp>
          <p:nvSpPr>
            <p:cNvPr id="64666" name="Oval 418"/>
            <p:cNvSpPr>
              <a:spLocks noChangeAspect="1"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4667" name="Rectangle 419"/>
            <p:cNvSpPr>
              <a:spLocks noChangeAspect="1"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813295" name="Group 420"/>
          <p:cNvGrpSpPr>
            <a:grpSpLocks noChangeAspect="1"/>
          </p:cNvGrpSpPr>
          <p:nvPr/>
        </p:nvGrpSpPr>
        <p:grpSpPr bwMode="auto">
          <a:xfrm>
            <a:off x="6445250" y="4292600"/>
            <a:ext cx="215900" cy="215900"/>
            <a:chOff x="3162" y="3456"/>
            <a:chExt cx="272" cy="272"/>
          </a:xfrm>
        </p:grpSpPr>
        <p:sp>
          <p:nvSpPr>
            <p:cNvPr id="64664" name="Oval 421"/>
            <p:cNvSpPr>
              <a:spLocks noChangeAspect="1"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4665" name="Rectangle 422"/>
            <p:cNvSpPr>
              <a:spLocks noChangeAspect="1"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813296" name="Group 423"/>
          <p:cNvGrpSpPr>
            <a:grpSpLocks noChangeAspect="1"/>
          </p:cNvGrpSpPr>
          <p:nvPr/>
        </p:nvGrpSpPr>
        <p:grpSpPr bwMode="auto">
          <a:xfrm>
            <a:off x="7308850" y="3789363"/>
            <a:ext cx="215900" cy="215900"/>
            <a:chOff x="3162" y="3456"/>
            <a:chExt cx="272" cy="272"/>
          </a:xfrm>
        </p:grpSpPr>
        <p:sp>
          <p:nvSpPr>
            <p:cNvPr id="64662" name="Oval 424"/>
            <p:cNvSpPr>
              <a:spLocks noChangeAspect="1" noChangeArrowheads="1"/>
            </p:cNvSpPr>
            <p:nvPr/>
          </p:nvSpPr>
          <p:spPr bwMode="auto">
            <a:xfrm>
              <a:off x="3162" y="3456"/>
              <a:ext cx="272" cy="272"/>
            </a:xfrm>
            <a:prstGeom prst="ellipse">
              <a:avLst/>
            </a:prstGeom>
            <a:solidFill>
              <a:srgbClr val="FF0000"/>
            </a:solidFill>
            <a:ln w="9525">
              <a:noFill/>
              <a:round/>
              <a:headEnd/>
              <a:tailEnd/>
            </a:ln>
          </p:spPr>
          <p:txBody>
            <a:bodyPr wrap="none" anchor="ctr"/>
            <a:lstStyle/>
            <a:p>
              <a:endParaRPr lang="es-ES"/>
            </a:p>
          </p:txBody>
        </p:sp>
        <p:sp>
          <p:nvSpPr>
            <p:cNvPr id="64663" name="Rectangle 425"/>
            <p:cNvSpPr>
              <a:spLocks noChangeAspect="1" noChangeArrowheads="1"/>
            </p:cNvSpPr>
            <p:nvPr/>
          </p:nvSpPr>
          <p:spPr bwMode="auto">
            <a:xfrm>
              <a:off x="3195" y="3571"/>
              <a:ext cx="210" cy="47"/>
            </a:xfrm>
            <a:prstGeom prst="rect">
              <a:avLst/>
            </a:prstGeom>
            <a:solidFill>
              <a:schemeClr val="bg1"/>
            </a:solidFill>
            <a:ln w="9525">
              <a:noFill/>
              <a:miter lim="800000"/>
              <a:headEnd/>
              <a:tailEnd/>
            </a:ln>
          </p:spPr>
          <p:txBody>
            <a:bodyPr wrap="none" anchor="ctr"/>
            <a:lstStyle/>
            <a:p>
              <a:endParaRPr lang="es-ES"/>
            </a:p>
          </p:txBody>
        </p:sp>
      </p:grpSp>
      <p:grpSp>
        <p:nvGrpSpPr>
          <p:cNvPr id="813297" name="Group 426"/>
          <p:cNvGrpSpPr>
            <a:grpSpLocks/>
          </p:cNvGrpSpPr>
          <p:nvPr/>
        </p:nvGrpSpPr>
        <p:grpSpPr bwMode="auto">
          <a:xfrm>
            <a:off x="2746375" y="4076700"/>
            <a:ext cx="457200" cy="228600"/>
            <a:chOff x="960" y="2016"/>
            <a:chExt cx="288" cy="144"/>
          </a:xfrm>
        </p:grpSpPr>
        <p:sp>
          <p:nvSpPr>
            <p:cNvPr id="64660" name="Line 427"/>
            <p:cNvSpPr>
              <a:spLocks noChangeShapeType="1"/>
            </p:cNvSpPr>
            <p:nvPr/>
          </p:nvSpPr>
          <p:spPr bwMode="auto">
            <a:xfrm>
              <a:off x="960" y="2016"/>
              <a:ext cx="288" cy="144"/>
            </a:xfrm>
            <a:prstGeom prst="line">
              <a:avLst/>
            </a:prstGeom>
            <a:noFill/>
            <a:ln w="19050">
              <a:solidFill>
                <a:schemeClr val="tx1"/>
              </a:solidFill>
              <a:round/>
              <a:headEnd/>
              <a:tailEnd/>
            </a:ln>
          </p:spPr>
          <p:txBody>
            <a:bodyPr/>
            <a:lstStyle/>
            <a:p>
              <a:endParaRPr lang="es-ES"/>
            </a:p>
          </p:txBody>
        </p:sp>
        <p:sp>
          <p:nvSpPr>
            <p:cNvPr id="64661" name="Line 428"/>
            <p:cNvSpPr>
              <a:spLocks noChangeShapeType="1"/>
            </p:cNvSpPr>
            <p:nvPr/>
          </p:nvSpPr>
          <p:spPr bwMode="auto">
            <a:xfrm flipH="1">
              <a:off x="960" y="2016"/>
              <a:ext cx="288" cy="144"/>
            </a:xfrm>
            <a:prstGeom prst="line">
              <a:avLst/>
            </a:prstGeom>
            <a:noFill/>
            <a:ln w="19050">
              <a:solidFill>
                <a:schemeClr val="tx1"/>
              </a:solidFill>
              <a:round/>
              <a:headEnd/>
              <a:tailEnd/>
            </a:ln>
          </p:spPr>
          <p:txBody>
            <a:bodyPr/>
            <a:lstStyle/>
            <a:p>
              <a:endParaRPr lang="es-ES"/>
            </a:p>
          </p:txBody>
        </p:sp>
      </p:grpSp>
      <p:grpSp>
        <p:nvGrpSpPr>
          <p:cNvPr id="813298" name="Group 429"/>
          <p:cNvGrpSpPr>
            <a:grpSpLocks/>
          </p:cNvGrpSpPr>
          <p:nvPr/>
        </p:nvGrpSpPr>
        <p:grpSpPr bwMode="auto">
          <a:xfrm rot="-1800000">
            <a:off x="6923088" y="3789363"/>
            <a:ext cx="457200" cy="228600"/>
            <a:chOff x="960" y="2016"/>
            <a:chExt cx="288" cy="144"/>
          </a:xfrm>
        </p:grpSpPr>
        <p:sp>
          <p:nvSpPr>
            <p:cNvPr id="64658" name="Line 430"/>
            <p:cNvSpPr>
              <a:spLocks noChangeShapeType="1"/>
            </p:cNvSpPr>
            <p:nvPr/>
          </p:nvSpPr>
          <p:spPr bwMode="auto">
            <a:xfrm>
              <a:off x="960" y="2016"/>
              <a:ext cx="288" cy="144"/>
            </a:xfrm>
            <a:prstGeom prst="line">
              <a:avLst/>
            </a:prstGeom>
            <a:noFill/>
            <a:ln w="19050">
              <a:solidFill>
                <a:schemeClr val="tx1"/>
              </a:solidFill>
              <a:round/>
              <a:headEnd/>
              <a:tailEnd/>
            </a:ln>
          </p:spPr>
          <p:txBody>
            <a:bodyPr/>
            <a:lstStyle/>
            <a:p>
              <a:endParaRPr lang="es-ES"/>
            </a:p>
          </p:txBody>
        </p:sp>
        <p:sp>
          <p:nvSpPr>
            <p:cNvPr id="64659" name="Line 431"/>
            <p:cNvSpPr>
              <a:spLocks noChangeShapeType="1"/>
            </p:cNvSpPr>
            <p:nvPr/>
          </p:nvSpPr>
          <p:spPr bwMode="auto">
            <a:xfrm flipH="1">
              <a:off x="960" y="2016"/>
              <a:ext cx="288" cy="144"/>
            </a:xfrm>
            <a:prstGeom prst="line">
              <a:avLst/>
            </a:prstGeom>
            <a:noFill/>
            <a:ln w="19050">
              <a:solidFill>
                <a:schemeClr val="tx1"/>
              </a:solidFill>
              <a:round/>
              <a:headEnd/>
              <a:tailEnd/>
            </a:ln>
          </p:spPr>
          <p:txBody>
            <a:bodyPr/>
            <a:lstStyle/>
            <a:p>
              <a:endParaRPr lang="es-ES"/>
            </a:p>
          </p:txBody>
        </p:sp>
      </p:grpSp>
      <p:grpSp>
        <p:nvGrpSpPr>
          <p:cNvPr id="813299" name="Group 432"/>
          <p:cNvGrpSpPr>
            <a:grpSpLocks/>
          </p:cNvGrpSpPr>
          <p:nvPr/>
        </p:nvGrpSpPr>
        <p:grpSpPr bwMode="auto">
          <a:xfrm>
            <a:off x="5335588" y="4189413"/>
            <a:ext cx="457200" cy="228600"/>
            <a:chOff x="960" y="2016"/>
            <a:chExt cx="288" cy="144"/>
          </a:xfrm>
        </p:grpSpPr>
        <p:sp>
          <p:nvSpPr>
            <p:cNvPr id="64656" name="Line 433"/>
            <p:cNvSpPr>
              <a:spLocks noChangeShapeType="1"/>
            </p:cNvSpPr>
            <p:nvPr/>
          </p:nvSpPr>
          <p:spPr bwMode="auto">
            <a:xfrm>
              <a:off x="960" y="2016"/>
              <a:ext cx="288" cy="144"/>
            </a:xfrm>
            <a:prstGeom prst="line">
              <a:avLst/>
            </a:prstGeom>
            <a:noFill/>
            <a:ln w="19050">
              <a:solidFill>
                <a:schemeClr val="tx1"/>
              </a:solidFill>
              <a:round/>
              <a:headEnd/>
              <a:tailEnd/>
            </a:ln>
          </p:spPr>
          <p:txBody>
            <a:bodyPr/>
            <a:lstStyle/>
            <a:p>
              <a:endParaRPr lang="es-ES"/>
            </a:p>
          </p:txBody>
        </p:sp>
        <p:sp>
          <p:nvSpPr>
            <p:cNvPr id="64657" name="Line 434"/>
            <p:cNvSpPr>
              <a:spLocks noChangeShapeType="1"/>
            </p:cNvSpPr>
            <p:nvPr/>
          </p:nvSpPr>
          <p:spPr bwMode="auto">
            <a:xfrm flipH="1">
              <a:off x="960" y="2016"/>
              <a:ext cx="288" cy="144"/>
            </a:xfrm>
            <a:prstGeom prst="line">
              <a:avLst/>
            </a:prstGeom>
            <a:noFill/>
            <a:ln w="19050">
              <a:solidFill>
                <a:schemeClr val="tx1"/>
              </a:solidFill>
              <a:round/>
              <a:headEnd/>
              <a:tailEnd/>
            </a:ln>
          </p:spPr>
          <p:txBody>
            <a:bodyPr/>
            <a:lstStyle/>
            <a:p>
              <a:endParaRPr lang="es-ES"/>
            </a:p>
          </p:txBody>
        </p:sp>
      </p:grpSp>
      <p:grpSp>
        <p:nvGrpSpPr>
          <p:cNvPr id="813300" name="Group 435"/>
          <p:cNvGrpSpPr>
            <a:grpSpLocks/>
          </p:cNvGrpSpPr>
          <p:nvPr/>
        </p:nvGrpSpPr>
        <p:grpSpPr bwMode="auto">
          <a:xfrm rot="-1800000">
            <a:off x="6443663" y="4005263"/>
            <a:ext cx="457200" cy="228600"/>
            <a:chOff x="960" y="2016"/>
            <a:chExt cx="288" cy="144"/>
          </a:xfrm>
        </p:grpSpPr>
        <p:sp>
          <p:nvSpPr>
            <p:cNvPr id="64654" name="Line 436"/>
            <p:cNvSpPr>
              <a:spLocks noChangeShapeType="1"/>
            </p:cNvSpPr>
            <p:nvPr/>
          </p:nvSpPr>
          <p:spPr bwMode="auto">
            <a:xfrm>
              <a:off x="960" y="2016"/>
              <a:ext cx="288" cy="144"/>
            </a:xfrm>
            <a:prstGeom prst="line">
              <a:avLst/>
            </a:prstGeom>
            <a:noFill/>
            <a:ln w="19050">
              <a:solidFill>
                <a:schemeClr val="tx1"/>
              </a:solidFill>
              <a:round/>
              <a:headEnd/>
              <a:tailEnd/>
            </a:ln>
          </p:spPr>
          <p:txBody>
            <a:bodyPr/>
            <a:lstStyle/>
            <a:p>
              <a:endParaRPr lang="es-ES"/>
            </a:p>
          </p:txBody>
        </p:sp>
        <p:sp>
          <p:nvSpPr>
            <p:cNvPr id="64655" name="Line 437"/>
            <p:cNvSpPr>
              <a:spLocks noChangeShapeType="1"/>
            </p:cNvSpPr>
            <p:nvPr/>
          </p:nvSpPr>
          <p:spPr bwMode="auto">
            <a:xfrm flipH="1">
              <a:off x="960" y="2016"/>
              <a:ext cx="288" cy="144"/>
            </a:xfrm>
            <a:prstGeom prst="line">
              <a:avLst/>
            </a:prstGeom>
            <a:noFill/>
            <a:ln w="19050">
              <a:solidFill>
                <a:schemeClr val="tx1"/>
              </a:solidFill>
              <a:round/>
              <a:headEnd/>
              <a:tailEnd/>
            </a:ln>
          </p:spPr>
          <p:txBody>
            <a:bodyPr/>
            <a:lstStyle/>
            <a:p>
              <a:endParaRPr lang="es-ES"/>
            </a:p>
          </p:txBody>
        </p:sp>
      </p:grpSp>
      <p:grpSp>
        <p:nvGrpSpPr>
          <p:cNvPr id="813301" name="Group 438"/>
          <p:cNvGrpSpPr>
            <a:grpSpLocks/>
          </p:cNvGrpSpPr>
          <p:nvPr/>
        </p:nvGrpSpPr>
        <p:grpSpPr bwMode="auto">
          <a:xfrm>
            <a:off x="3370263" y="3946525"/>
            <a:ext cx="409575" cy="274638"/>
            <a:chOff x="2907" y="2392"/>
            <a:chExt cx="258" cy="173"/>
          </a:xfrm>
        </p:grpSpPr>
        <p:sp>
          <p:nvSpPr>
            <p:cNvPr id="64651" name="Rectangle 439"/>
            <p:cNvSpPr>
              <a:spLocks noChangeArrowheads="1"/>
            </p:cNvSpPr>
            <p:nvPr/>
          </p:nvSpPr>
          <p:spPr bwMode="auto">
            <a:xfrm>
              <a:off x="2973" y="2430"/>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64652" name="Text Box 440"/>
            <p:cNvSpPr txBox="1">
              <a:spLocks noChangeArrowheads="1"/>
            </p:cNvSpPr>
            <p:nvPr/>
          </p:nvSpPr>
          <p:spPr bwMode="auto">
            <a:xfrm>
              <a:off x="2928" y="2392"/>
              <a:ext cx="180"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4653" name="Line 441"/>
            <p:cNvSpPr>
              <a:spLocks noChangeShapeType="1"/>
            </p:cNvSpPr>
            <p:nvPr/>
          </p:nvSpPr>
          <p:spPr bwMode="auto">
            <a:xfrm rot="10800000">
              <a:off x="2907" y="2478"/>
              <a:ext cx="48" cy="0"/>
            </a:xfrm>
            <a:prstGeom prst="line">
              <a:avLst/>
            </a:prstGeom>
            <a:noFill/>
            <a:ln w="9525">
              <a:solidFill>
                <a:schemeClr val="tx1"/>
              </a:solidFill>
              <a:round/>
              <a:headEnd/>
              <a:tailEnd type="triangle" w="med" len="med"/>
            </a:ln>
          </p:spPr>
          <p:txBody>
            <a:bodyPr/>
            <a:lstStyle/>
            <a:p>
              <a:endParaRPr lang="es-ES"/>
            </a:p>
          </p:txBody>
        </p:sp>
      </p:grpSp>
      <p:grpSp>
        <p:nvGrpSpPr>
          <p:cNvPr id="813302" name="Group 450"/>
          <p:cNvGrpSpPr>
            <a:grpSpLocks/>
          </p:cNvGrpSpPr>
          <p:nvPr/>
        </p:nvGrpSpPr>
        <p:grpSpPr bwMode="auto">
          <a:xfrm>
            <a:off x="2733675" y="3802063"/>
            <a:ext cx="469900" cy="274637"/>
            <a:chOff x="1722" y="2395"/>
            <a:chExt cx="296" cy="173"/>
          </a:xfrm>
        </p:grpSpPr>
        <p:sp>
          <p:nvSpPr>
            <p:cNvPr id="64647" name="Rectangle 443"/>
            <p:cNvSpPr>
              <a:spLocks noChangeArrowheads="1"/>
            </p:cNvSpPr>
            <p:nvPr/>
          </p:nvSpPr>
          <p:spPr bwMode="auto">
            <a:xfrm>
              <a:off x="1767" y="2425"/>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grpSp>
          <p:nvGrpSpPr>
            <p:cNvPr id="64648" name="Group 446"/>
            <p:cNvGrpSpPr>
              <a:grpSpLocks/>
            </p:cNvGrpSpPr>
            <p:nvPr/>
          </p:nvGrpSpPr>
          <p:grpSpPr bwMode="auto">
            <a:xfrm>
              <a:off x="1722" y="2395"/>
              <a:ext cx="296" cy="173"/>
              <a:chOff x="1722" y="2387"/>
              <a:chExt cx="296" cy="173"/>
            </a:xfrm>
          </p:grpSpPr>
          <p:sp>
            <p:nvSpPr>
              <p:cNvPr id="64649" name="Text Box 444"/>
              <p:cNvSpPr txBox="1">
                <a:spLocks noChangeArrowheads="1"/>
              </p:cNvSpPr>
              <p:nvPr/>
            </p:nvSpPr>
            <p:spPr bwMode="auto">
              <a:xfrm>
                <a:off x="1722" y="2387"/>
                <a:ext cx="180"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4650" name="Line 445"/>
              <p:cNvSpPr>
                <a:spLocks noChangeShapeType="1"/>
              </p:cNvSpPr>
              <p:nvPr/>
            </p:nvSpPr>
            <p:spPr bwMode="auto">
              <a:xfrm>
                <a:off x="1970" y="2478"/>
                <a:ext cx="48" cy="0"/>
              </a:xfrm>
              <a:prstGeom prst="line">
                <a:avLst/>
              </a:prstGeom>
              <a:noFill/>
              <a:ln w="9525">
                <a:solidFill>
                  <a:schemeClr val="tx1"/>
                </a:solidFill>
                <a:round/>
                <a:headEnd/>
                <a:tailEnd type="triangle" w="med" len="med"/>
              </a:ln>
            </p:spPr>
            <p:txBody>
              <a:bodyPr/>
              <a:lstStyle/>
              <a:p>
                <a:endParaRPr lang="es-ES"/>
              </a:p>
            </p:txBody>
          </p:sp>
        </p:grpSp>
      </p:grpSp>
      <p:grpSp>
        <p:nvGrpSpPr>
          <p:cNvPr id="813304" name="Group 447"/>
          <p:cNvGrpSpPr>
            <a:grpSpLocks/>
          </p:cNvGrpSpPr>
          <p:nvPr/>
        </p:nvGrpSpPr>
        <p:grpSpPr bwMode="auto">
          <a:xfrm>
            <a:off x="3394075" y="4208463"/>
            <a:ext cx="457200" cy="228600"/>
            <a:chOff x="960" y="2016"/>
            <a:chExt cx="288" cy="144"/>
          </a:xfrm>
        </p:grpSpPr>
        <p:sp>
          <p:nvSpPr>
            <p:cNvPr id="64645" name="Line 448"/>
            <p:cNvSpPr>
              <a:spLocks noChangeShapeType="1"/>
            </p:cNvSpPr>
            <p:nvPr/>
          </p:nvSpPr>
          <p:spPr bwMode="auto">
            <a:xfrm>
              <a:off x="960" y="2016"/>
              <a:ext cx="288" cy="144"/>
            </a:xfrm>
            <a:prstGeom prst="line">
              <a:avLst/>
            </a:prstGeom>
            <a:noFill/>
            <a:ln w="19050">
              <a:solidFill>
                <a:schemeClr val="tx1"/>
              </a:solidFill>
              <a:round/>
              <a:headEnd/>
              <a:tailEnd/>
            </a:ln>
          </p:spPr>
          <p:txBody>
            <a:bodyPr/>
            <a:lstStyle/>
            <a:p>
              <a:endParaRPr lang="es-ES"/>
            </a:p>
          </p:txBody>
        </p:sp>
        <p:sp>
          <p:nvSpPr>
            <p:cNvPr id="64646" name="Line 449"/>
            <p:cNvSpPr>
              <a:spLocks noChangeShapeType="1"/>
            </p:cNvSpPr>
            <p:nvPr/>
          </p:nvSpPr>
          <p:spPr bwMode="auto">
            <a:xfrm flipH="1">
              <a:off x="960" y="2016"/>
              <a:ext cx="288" cy="144"/>
            </a:xfrm>
            <a:prstGeom prst="line">
              <a:avLst/>
            </a:prstGeom>
            <a:noFill/>
            <a:ln w="19050">
              <a:solidFill>
                <a:schemeClr val="tx1"/>
              </a:solidFill>
              <a:round/>
              <a:headEnd/>
              <a:tailEnd/>
            </a:ln>
          </p:spPr>
          <p:txBody>
            <a:bodyPr/>
            <a:lstStyle/>
            <a:p>
              <a:endParaRPr lang="es-ES"/>
            </a:p>
          </p:txBody>
        </p:sp>
      </p:grpSp>
      <p:grpSp>
        <p:nvGrpSpPr>
          <p:cNvPr id="813305" name="Group 451"/>
          <p:cNvGrpSpPr>
            <a:grpSpLocks/>
          </p:cNvGrpSpPr>
          <p:nvPr/>
        </p:nvGrpSpPr>
        <p:grpSpPr bwMode="auto">
          <a:xfrm>
            <a:off x="5353050" y="3946525"/>
            <a:ext cx="409575" cy="274638"/>
            <a:chOff x="2907" y="2392"/>
            <a:chExt cx="258" cy="173"/>
          </a:xfrm>
        </p:grpSpPr>
        <p:sp>
          <p:nvSpPr>
            <p:cNvPr id="64642" name="Rectangle 452"/>
            <p:cNvSpPr>
              <a:spLocks noChangeArrowheads="1"/>
            </p:cNvSpPr>
            <p:nvPr/>
          </p:nvSpPr>
          <p:spPr bwMode="auto">
            <a:xfrm>
              <a:off x="2973" y="2430"/>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64643" name="Text Box 453"/>
            <p:cNvSpPr txBox="1">
              <a:spLocks noChangeArrowheads="1"/>
            </p:cNvSpPr>
            <p:nvPr/>
          </p:nvSpPr>
          <p:spPr bwMode="auto">
            <a:xfrm>
              <a:off x="2928" y="2392"/>
              <a:ext cx="180"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4644" name="Line 454"/>
            <p:cNvSpPr>
              <a:spLocks noChangeShapeType="1"/>
            </p:cNvSpPr>
            <p:nvPr/>
          </p:nvSpPr>
          <p:spPr bwMode="auto">
            <a:xfrm rot="10800000">
              <a:off x="2907" y="2478"/>
              <a:ext cx="48" cy="0"/>
            </a:xfrm>
            <a:prstGeom prst="line">
              <a:avLst/>
            </a:prstGeom>
            <a:noFill/>
            <a:ln w="9525">
              <a:solidFill>
                <a:schemeClr val="tx1"/>
              </a:solidFill>
              <a:round/>
              <a:headEnd/>
              <a:tailEnd type="triangle" w="med" len="med"/>
            </a:ln>
          </p:spPr>
          <p:txBody>
            <a:bodyPr/>
            <a:lstStyle/>
            <a:p>
              <a:endParaRPr lang="es-ES"/>
            </a:p>
          </p:txBody>
        </p:sp>
      </p:grpSp>
      <p:grpSp>
        <p:nvGrpSpPr>
          <p:cNvPr id="813306" name="Group 455"/>
          <p:cNvGrpSpPr>
            <a:grpSpLocks/>
          </p:cNvGrpSpPr>
          <p:nvPr/>
        </p:nvGrpSpPr>
        <p:grpSpPr bwMode="auto">
          <a:xfrm>
            <a:off x="4716463" y="3802063"/>
            <a:ext cx="469900" cy="274637"/>
            <a:chOff x="1722" y="2395"/>
            <a:chExt cx="296" cy="173"/>
          </a:xfrm>
        </p:grpSpPr>
        <p:sp>
          <p:nvSpPr>
            <p:cNvPr id="64638" name="Rectangle 456"/>
            <p:cNvSpPr>
              <a:spLocks noChangeArrowheads="1"/>
            </p:cNvSpPr>
            <p:nvPr/>
          </p:nvSpPr>
          <p:spPr bwMode="auto">
            <a:xfrm>
              <a:off x="1767" y="2425"/>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grpSp>
          <p:nvGrpSpPr>
            <p:cNvPr id="64639" name="Group 457"/>
            <p:cNvGrpSpPr>
              <a:grpSpLocks/>
            </p:cNvGrpSpPr>
            <p:nvPr/>
          </p:nvGrpSpPr>
          <p:grpSpPr bwMode="auto">
            <a:xfrm>
              <a:off x="1722" y="2395"/>
              <a:ext cx="296" cy="173"/>
              <a:chOff x="1722" y="2387"/>
              <a:chExt cx="296" cy="173"/>
            </a:xfrm>
          </p:grpSpPr>
          <p:sp>
            <p:nvSpPr>
              <p:cNvPr id="64640" name="Text Box 458"/>
              <p:cNvSpPr txBox="1">
                <a:spLocks noChangeArrowheads="1"/>
              </p:cNvSpPr>
              <p:nvPr/>
            </p:nvSpPr>
            <p:spPr bwMode="auto">
              <a:xfrm>
                <a:off x="1722" y="2387"/>
                <a:ext cx="180"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4641" name="Line 459"/>
              <p:cNvSpPr>
                <a:spLocks noChangeShapeType="1"/>
              </p:cNvSpPr>
              <p:nvPr/>
            </p:nvSpPr>
            <p:spPr bwMode="auto">
              <a:xfrm>
                <a:off x="1970" y="2478"/>
                <a:ext cx="48" cy="0"/>
              </a:xfrm>
              <a:prstGeom prst="line">
                <a:avLst/>
              </a:prstGeom>
              <a:noFill/>
              <a:ln w="9525">
                <a:solidFill>
                  <a:schemeClr val="tx1"/>
                </a:solidFill>
                <a:round/>
                <a:headEnd/>
                <a:tailEnd type="triangle" w="med" len="med"/>
              </a:ln>
            </p:spPr>
            <p:txBody>
              <a:bodyPr/>
              <a:lstStyle/>
              <a:p>
                <a:endParaRPr lang="es-ES"/>
              </a:p>
            </p:txBody>
          </p:sp>
        </p:grpSp>
      </p:grpSp>
      <p:grpSp>
        <p:nvGrpSpPr>
          <p:cNvPr id="813308" name="Group 460"/>
          <p:cNvGrpSpPr>
            <a:grpSpLocks/>
          </p:cNvGrpSpPr>
          <p:nvPr/>
        </p:nvGrpSpPr>
        <p:grpSpPr bwMode="auto">
          <a:xfrm>
            <a:off x="4691063" y="4137025"/>
            <a:ext cx="457200" cy="228600"/>
            <a:chOff x="960" y="2016"/>
            <a:chExt cx="288" cy="144"/>
          </a:xfrm>
        </p:grpSpPr>
        <p:sp>
          <p:nvSpPr>
            <p:cNvPr id="64636" name="Line 461"/>
            <p:cNvSpPr>
              <a:spLocks noChangeShapeType="1"/>
            </p:cNvSpPr>
            <p:nvPr/>
          </p:nvSpPr>
          <p:spPr bwMode="auto">
            <a:xfrm>
              <a:off x="960" y="2016"/>
              <a:ext cx="288" cy="144"/>
            </a:xfrm>
            <a:prstGeom prst="line">
              <a:avLst/>
            </a:prstGeom>
            <a:noFill/>
            <a:ln w="19050">
              <a:solidFill>
                <a:schemeClr val="tx1"/>
              </a:solidFill>
              <a:round/>
              <a:headEnd/>
              <a:tailEnd/>
            </a:ln>
          </p:spPr>
          <p:txBody>
            <a:bodyPr/>
            <a:lstStyle/>
            <a:p>
              <a:endParaRPr lang="es-ES"/>
            </a:p>
          </p:txBody>
        </p:sp>
        <p:sp>
          <p:nvSpPr>
            <p:cNvPr id="64637" name="Line 462"/>
            <p:cNvSpPr>
              <a:spLocks noChangeShapeType="1"/>
            </p:cNvSpPr>
            <p:nvPr/>
          </p:nvSpPr>
          <p:spPr bwMode="auto">
            <a:xfrm flipH="1">
              <a:off x="960" y="2016"/>
              <a:ext cx="288" cy="144"/>
            </a:xfrm>
            <a:prstGeom prst="line">
              <a:avLst/>
            </a:prstGeom>
            <a:noFill/>
            <a:ln w="19050">
              <a:solidFill>
                <a:schemeClr val="tx1"/>
              </a:solidFill>
              <a:round/>
              <a:headEnd/>
              <a:tailEnd/>
            </a:ln>
          </p:spPr>
          <p:txBody>
            <a:bodyPr/>
            <a:lstStyle/>
            <a:p>
              <a:endParaRPr lang="es-ES"/>
            </a:p>
          </p:txBody>
        </p:sp>
      </p:grpSp>
      <p:grpSp>
        <p:nvGrpSpPr>
          <p:cNvPr id="813309" name="Group 472"/>
          <p:cNvGrpSpPr>
            <a:grpSpLocks/>
          </p:cNvGrpSpPr>
          <p:nvPr/>
        </p:nvGrpSpPr>
        <p:grpSpPr bwMode="auto">
          <a:xfrm>
            <a:off x="6286500" y="3795713"/>
            <a:ext cx="431800" cy="290512"/>
            <a:chOff x="3960" y="2391"/>
            <a:chExt cx="272" cy="183"/>
          </a:xfrm>
        </p:grpSpPr>
        <p:sp>
          <p:nvSpPr>
            <p:cNvPr id="64633" name="Rectangle 464"/>
            <p:cNvSpPr>
              <a:spLocks noChangeArrowheads="1"/>
            </p:cNvSpPr>
            <p:nvPr/>
          </p:nvSpPr>
          <p:spPr bwMode="auto">
            <a:xfrm rot="-1800000">
              <a:off x="3991" y="2419"/>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64634" name="Text Box 466"/>
            <p:cNvSpPr txBox="1">
              <a:spLocks noChangeArrowheads="1"/>
            </p:cNvSpPr>
            <p:nvPr/>
          </p:nvSpPr>
          <p:spPr bwMode="auto">
            <a:xfrm rot="-1800000">
              <a:off x="3960" y="2401"/>
              <a:ext cx="180"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4635" name="Line 467"/>
            <p:cNvSpPr>
              <a:spLocks noChangeShapeType="1"/>
            </p:cNvSpPr>
            <p:nvPr/>
          </p:nvSpPr>
          <p:spPr bwMode="auto">
            <a:xfrm rot="-1800000">
              <a:off x="4184" y="2391"/>
              <a:ext cx="48" cy="0"/>
            </a:xfrm>
            <a:prstGeom prst="line">
              <a:avLst/>
            </a:prstGeom>
            <a:noFill/>
            <a:ln w="9525">
              <a:solidFill>
                <a:schemeClr val="tx1"/>
              </a:solidFill>
              <a:round/>
              <a:headEnd/>
              <a:tailEnd type="triangle" w="med" len="med"/>
            </a:ln>
          </p:spPr>
          <p:txBody>
            <a:bodyPr/>
            <a:lstStyle/>
            <a:p>
              <a:endParaRPr lang="es-ES"/>
            </a:p>
          </p:txBody>
        </p:sp>
      </p:grpSp>
      <p:grpSp>
        <p:nvGrpSpPr>
          <p:cNvPr id="813311" name="Group 473"/>
          <p:cNvGrpSpPr>
            <a:grpSpLocks/>
          </p:cNvGrpSpPr>
          <p:nvPr/>
        </p:nvGrpSpPr>
        <p:grpSpPr bwMode="auto">
          <a:xfrm>
            <a:off x="6583363" y="3478213"/>
            <a:ext cx="365125" cy="274637"/>
            <a:chOff x="4147" y="2191"/>
            <a:chExt cx="230" cy="173"/>
          </a:xfrm>
        </p:grpSpPr>
        <p:sp>
          <p:nvSpPr>
            <p:cNvPr id="64630" name="Rectangle 469"/>
            <p:cNvSpPr>
              <a:spLocks noChangeArrowheads="1"/>
            </p:cNvSpPr>
            <p:nvPr/>
          </p:nvSpPr>
          <p:spPr bwMode="auto">
            <a:xfrm rot="-1800000">
              <a:off x="4185" y="2229"/>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64631" name="Text Box 470"/>
            <p:cNvSpPr txBox="1">
              <a:spLocks noChangeArrowheads="1"/>
            </p:cNvSpPr>
            <p:nvPr/>
          </p:nvSpPr>
          <p:spPr bwMode="auto">
            <a:xfrm rot="-1800000">
              <a:off x="4197" y="2191"/>
              <a:ext cx="180"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4632" name="Line 471"/>
            <p:cNvSpPr>
              <a:spLocks noChangeShapeType="1"/>
            </p:cNvSpPr>
            <p:nvPr/>
          </p:nvSpPr>
          <p:spPr bwMode="auto">
            <a:xfrm rot="9000000">
              <a:off x="4147" y="2341"/>
              <a:ext cx="48" cy="0"/>
            </a:xfrm>
            <a:prstGeom prst="line">
              <a:avLst/>
            </a:prstGeom>
            <a:noFill/>
            <a:ln w="9525">
              <a:solidFill>
                <a:schemeClr val="tx1"/>
              </a:solidFill>
              <a:round/>
              <a:headEnd/>
              <a:tailEnd type="triangle" w="med" len="med"/>
            </a:ln>
          </p:spPr>
          <p:txBody>
            <a:bodyPr/>
            <a:lstStyle/>
            <a:p>
              <a:endParaRPr lang="es-ES"/>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31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329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
                                        </p:tgtEl>
                                        <p:attrNameLst>
                                          <p:attrName>style.visibility</p:attrName>
                                        </p:attrNameLst>
                                      </p:cBhvr>
                                      <p:to>
                                        <p:strVal val="visible"/>
                                      </p:to>
                                    </p:set>
                                  </p:childTnLst>
                                </p:cTn>
                              </p:par>
                            </p:childTnLst>
                          </p:cTn>
                        </p:par>
                        <p:par>
                          <p:cTn id="23" fill="hold">
                            <p:stCondLst>
                              <p:cond delay="500"/>
                            </p:stCondLst>
                            <p:childTnLst>
                              <p:par>
                                <p:cTn id="24" presetID="1" presetClass="entr" presetSubtype="0" fill="hold" nodeType="afterEffect">
                                  <p:stCondLst>
                                    <p:cond delay="0"/>
                                  </p:stCondLst>
                                  <p:childTnLst>
                                    <p:set>
                                      <p:cBhvr>
                                        <p:cTn id="25" dur="1" fill="hold">
                                          <p:stCondLst>
                                            <p:cond delay="499"/>
                                          </p:stCondLst>
                                        </p:cTn>
                                        <p:tgtEl>
                                          <p:spTgt spid="4"/>
                                        </p:tgtEl>
                                        <p:attrNameLst>
                                          <p:attrName>style.visibility</p:attrName>
                                        </p:attrNameLst>
                                      </p:cBhvr>
                                      <p:to>
                                        <p:strVal val="visible"/>
                                      </p:to>
                                    </p:set>
                                  </p:childTnLst>
                                </p:cTn>
                              </p:par>
                            </p:childTnLst>
                          </p:cTn>
                        </p:par>
                        <p:par>
                          <p:cTn id="26" fill="hold">
                            <p:stCondLst>
                              <p:cond delay="1000"/>
                            </p:stCondLst>
                            <p:childTnLst>
                              <p:par>
                                <p:cTn id="27" presetID="1" presetClass="entr" presetSubtype="0" fill="hold" nodeType="afterEffect">
                                  <p:stCondLst>
                                    <p:cond delay="0"/>
                                  </p:stCondLst>
                                  <p:childTnLst>
                                    <p:set>
                                      <p:cBhvr>
                                        <p:cTn id="28" dur="1" fill="hold">
                                          <p:stCondLst>
                                            <p:cond delay="499"/>
                                          </p:stCondLst>
                                        </p:cTn>
                                        <p:tgtEl>
                                          <p:spTgt spid="5"/>
                                        </p:tgtEl>
                                        <p:attrNameLst>
                                          <p:attrName>style.visibility</p:attrName>
                                        </p:attrNameLst>
                                      </p:cBhvr>
                                      <p:to>
                                        <p:strVal val="visible"/>
                                      </p:to>
                                    </p:set>
                                  </p:childTnLst>
                                </p:cTn>
                              </p:par>
                            </p:childTnLst>
                          </p:cTn>
                        </p:par>
                        <p:par>
                          <p:cTn id="29" fill="hold">
                            <p:stCondLst>
                              <p:cond delay="1500"/>
                            </p:stCondLst>
                            <p:childTnLst>
                              <p:par>
                                <p:cTn id="30" presetID="1" presetClass="entr" presetSubtype="0" fill="hold" nodeType="afterEffect">
                                  <p:stCondLst>
                                    <p:cond delay="0"/>
                                  </p:stCondLst>
                                  <p:childTnLst>
                                    <p:set>
                                      <p:cBhvr>
                                        <p:cTn id="31" dur="1" fill="hold">
                                          <p:stCondLst>
                                            <p:cond delay="499"/>
                                          </p:stCondLst>
                                        </p:cTn>
                                        <p:tgtEl>
                                          <p:spTgt spid="6"/>
                                        </p:tgtEl>
                                        <p:attrNameLst>
                                          <p:attrName>style.visibility</p:attrName>
                                        </p:attrNameLst>
                                      </p:cBhvr>
                                      <p:to>
                                        <p:strVal val="visible"/>
                                      </p:to>
                                    </p:set>
                                  </p:childTnLst>
                                </p:cTn>
                              </p:par>
                            </p:childTnLst>
                          </p:cTn>
                        </p:par>
                        <p:par>
                          <p:cTn id="32" fill="hold">
                            <p:stCondLst>
                              <p:cond delay="2000"/>
                            </p:stCondLst>
                            <p:childTnLst>
                              <p:par>
                                <p:cTn id="33" presetID="1" presetClass="entr" presetSubtype="0" fill="hold" nodeType="afterEffect">
                                  <p:stCondLst>
                                    <p:cond delay="0"/>
                                  </p:stCondLst>
                                  <p:childTnLst>
                                    <p:set>
                                      <p:cBhvr>
                                        <p:cTn id="34" dur="1" fill="hold">
                                          <p:stCondLst>
                                            <p:cond delay="499"/>
                                          </p:stCondLst>
                                        </p:cTn>
                                        <p:tgtEl>
                                          <p:spTgt spid="3"/>
                                        </p:tgtEl>
                                        <p:attrNameLst>
                                          <p:attrName>style.visibility</p:attrName>
                                        </p:attrNameLst>
                                      </p:cBhvr>
                                      <p:to>
                                        <p:strVal val="visible"/>
                                      </p:to>
                                    </p:set>
                                  </p:childTnLst>
                                </p:cTn>
                              </p:par>
                            </p:childTnLst>
                          </p:cTn>
                        </p:par>
                        <p:par>
                          <p:cTn id="35" fill="hold">
                            <p:stCondLst>
                              <p:cond delay="2500"/>
                            </p:stCondLst>
                            <p:childTnLst>
                              <p:par>
                                <p:cTn id="36" presetID="1" presetClass="entr" presetSubtype="0" fill="hold" nodeType="afterEffect">
                                  <p:stCondLst>
                                    <p:cond delay="0"/>
                                  </p:stCondLst>
                                  <p:childTnLst>
                                    <p:set>
                                      <p:cBhvr>
                                        <p:cTn id="37" dur="1" fill="hold">
                                          <p:stCondLst>
                                            <p:cond delay="499"/>
                                          </p:stCondLst>
                                        </p:cTn>
                                        <p:tgtEl>
                                          <p:spTgt spid="8"/>
                                        </p:tgtEl>
                                        <p:attrNameLst>
                                          <p:attrName>style.visibility</p:attrName>
                                        </p:attrNameLst>
                                      </p:cBhvr>
                                      <p:to>
                                        <p:strVal val="visible"/>
                                      </p:to>
                                    </p:set>
                                  </p:childTnLst>
                                </p:cTn>
                              </p:par>
                            </p:childTnLst>
                          </p:cTn>
                        </p:par>
                        <p:par>
                          <p:cTn id="38" fill="hold">
                            <p:stCondLst>
                              <p:cond delay="3000"/>
                            </p:stCondLst>
                            <p:childTnLst>
                              <p:par>
                                <p:cTn id="39" presetID="1" presetClass="entr" presetSubtype="0" fill="hold" nodeType="afterEffect">
                                  <p:stCondLst>
                                    <p:cond delay="0"/>
                                  </p:stCondLst>
                                  <p:childTnLst>
                                    <p:set>
                                      <p:cBhvr>
                                        <p:cTn id="40" dur="1" fill="hold">
                                          <p:stCondLst>
                                            <p:cond delay="499"/>
                                          </p:stCondLst>
                                        </p:cTn>
                                        <p:tgtEl>
                                          <p:spTgt spid="813413"/>
                                        </p:tgtEl>
                                        <p:attrNameLst>
                                          <p:attrName>style.visibility</p:attrName>
                                        </p:attrNameLst>
                                      </p:cBhvr>
                                      <p:to>
                                        <p:strVal val="visible"/>
                                      </p:to>
                                    </p:set>
                                  </p:childTnLst>
                                </p:cTn>
                              </p:par>
                            </p:childTnLst>
                          </p:cTn>
                        </p:par>
                        <p:par>
                          <p:cTn id="41" fill="hold">
                            <p:stCondLst>
                              <p:cond delay="3500"/>
                            </p:stCondLst>
                            <p:childTnLst>
                              <p:par>
                                <p:cTn id="42" presetID="1" presetClass="entr" presetSubtype="0" fill="hold" nodeType="afterEffect">
                                  <p:stCondLst>
                                    <p:cond delay="0"/>
                                  </p:stCondLst>
                                  <p:childTnLst>
                                    <p:set>
                                      <p:cBhvr>
                                        <p:cTn id="43" dur="1" fill="hold">
                                          <p:stCondLst>
                                            <p:cond delay="499"/>
                                          </p:stCondLst>
                                        </p:cTn>
                                        <p:tgtEl>
                                          <p:spTgt spid="7"/>
                                        </p:tgtEl>
                                        <p:attrNameLst>
                                          <p:attrName>style.visibility</p:attrName>
                                        </p:attrNameLst>
                                      </p:cBhvr>
                                      <p:to>
                                        <p:strVal val="visible"/>
                                      </p:to>
                                    </p:set>
                                  </p:childTnLst>
                                </p:cTn>
                              </p:par>
                            </p:childTnLst>
                          </p:cTn>
                        </p:par>
                        <p:par>
                          <p:cTn id="44" fill="hold">
                            <p:stCondLst>
                              <p:cond delay="4000"/>
                            </p:stCondLst>
                            <p:childTnLst>
                              <p:par>
                                <p:cTn id="45" presetID="1" presetClass="entr" presetSubtype="0" fill="hold" nodeType="afterEffect">
                                  <p:stCondLst>
                                    <p:cond delay="0"/>
                                  </p:stCondLst>
                                  <p:childTnLst>
                                    <p:set>
                                      <p:cBhvr>
                                        <p:cTn id="46" dur="1" fill="hold">
                                          <p:stCondLst>
                                            <p:cond delay="499"/>
                                          </p:stCondLst>
                                        </p:cTn>
                                        <p:tgtEl>
                                          <p:spTgt spid="12"/>
                                        </p:tgtEl>
                                        <p:attrNameLst>
                                          <p:attrName>style.visibility</p:attrName>
                                        </p:attrNameLst>
                                      </p:cBhvr>
                                      <p:to>
                                        <p:strVal val="visible"/>
                                      </p:to>
                                    </p:set>
                                  </p:childTnLst>
                                </p:cTn>
                              </p:par>
                            </p:childTnLst>
                          </p:cTn>
                        </p:par>
                        <p:par>
                          <p:cTn id="47" fill="hold">
                            <p:stCondLst>
                              <p:cond delay="4500"/>
                            </p:stCondLst>
                            <p:childTnLst>
                              <p:par>
                                <p:cTn id="48" presetID="1" presetClass="entr" presetSubtype="0" fill="hold" nodeType="afterEffect">
                                  <p:stCondLst>
                                    <p:cond delay="0"/>
                                  </p:stCondLst>
                                  <p:childTnLst>
                                    <p:set>
                                      <p:cBhvr>
                                        <p:cTn id="49" dur="1" fill="hold">
                                          <p:stCondLst>
                                            <p:cond delay="499"/>
                                          </p:stCondLst>
                                        </p:cTn>
                                        <p:tgtEl>
                                          <p:spTgt spid="29"/>
                                        </p:tgtEl>
                                        <p:attrNameLst>
                                          <p:attrName>style.visibility</p:attrName>
                                        </p:attrNameLst>
                                      </p:cBhvr>
                                      <p:to>
                                        <p:strVal val="visible"/>
                                      </p:to>
                                    </p:set>
                                  </p:childTnLst>
                                </p:cTn>
                              </p:par>
                            </p:childTnLst>
                          </p:cTn>
                        </p:par>
                        <p:par>
                          <p:cTn id="50" fill="hold">
                            <p:stCondLst>
                              <p:cond delay="5000"/>
                            </p:stCondLst>
                            <p:childTnLst>
                              <p:par>
                                <p:cTn id="51" presetID="1" presetClass="entr" presetSubtype="0" fill="hold" nodeType="afterEffect">
                                  <p:stCondLst>
                                    <p:cond delay="0"/>
                                  </p:stCondLst>
                                  <p:childTnLst>
                                    <p:set>
                                      <p:cBhvr>
                                        <p:cTn id="52" dur="1" fill="hold">
                                          <p:stCondLst>
                                            <p:cond delay="499"/>
                                          </p:stCondLst>
                                        </p:cTn>
                                        <p:tgtEl>
                                          <p:spTgt spid="813289"/>
                                        </p:tgtEl>
                                        <p:attrNameLst>
                                          <p:attrName>style.visibility</p:attrName>
                                        </p:attrNameLst>
                                      </p:cBhvr>
                                      <p:to>
                                        <p:strVal val="visible"/>
                                      </p:to>
                                    </p:set>
                                  </p:childTnLst>
                                </p:cTn>
                              </p:par>
                            </p:childTnLst>
                          </p:cTn>
                        </p:par>
                        <p:par>
                          <p:cTn id="53" fill="hold">
                            <p:stCondLst>
                              <p:cond delay="5500"/>
                            </p:stCondLst>
                            <p:childTnLst>
                              <p:par>
                                <p:cTn id="54" presetID="1" presetClass="entr" presetSubtype="0" fill="hold" nodeType="afterEffect">
                                  <p:stCondLst>
                                    <p:cond delay="0"/>
                                  </p:stCondLst>
                                  <p:childTnLst>
                                    <p:set>
                                      <p:cBhvr>
                                        <p:cTn id="55" dur="1" fill="hold">
                                          <p:stCondLst>
                                            <p:cond delay="499"/>
                                          </p:stCondLst>
                                        </p:cTn>
                                        <p:tgtEl>
                                          <p:spTgt spid="30"/>
                                        </p:tgtEl>
                                        <p:attrNameLst>
                                          <p:attrName>style.visibility</p:attrName>
                                        </p:attrNameLst>
                                      </p:cBhvr>
                                      <p:to>
                                        <p:strVal val="visible"/>
                                      </p:to>
                                    </p:set>
                                  </p:childTnLst>
                                </p:cTn>
                              </p:par>
                            </p:childTnLst>
                          </p:cTn>
                        </p:par>
                        <p:par>
                          <p:cTn id="56" fill="hold">
                            <p:stCondLst>
                              <p:cond delay="6000"/>
                            </p:stCondLst>
                            <p:childTnLst>
                              <p:par>
                                <p:cTn id="57" presetID="1" presetClass="entr" presetSubtype="0" fill="hold" nodeType="afterEffect">
                                  <p:stCondLst>
                                    <p:cond delay="0"/>
                                  </p:stCondLst>
                                  <p:childTnLst>
                                    <p:set>
                                      <p:cBhvr>
                                        <p:cTn id="58" dur="1" fill="hold">
                                          <p:stCondLst>
                                            <p:cond delay="499"/>
                                          </p:stCondLst>
                                        </p:cTn>
                                        <p:tgtEl>
                                          <p:spTgt spid="813290"/>
                                        </p:tgtEl>
                                        <p:attrNameLst>
                                          <p:attrName>style.visibility</p:attrName>
                                        </p:attrNameLst>
                                      </p:cBhvr>
                                      <p:to>
                                        <p:strVal val="visible"/>
                                      </p:to>
                                    </p:set>
                                  </p:childTnLst>
                                </p:cTn>
                              </p:par>
                            </p:childTnLst>
                          </p:cTn>
                        </p:par>
                        <p:par>
                          <p:cTn id="59" fill="hold">
                            <p:stCondLst>
                              <p:cond delay="6500"/>
                            </p:stCondLst>
                            <p:childTnLst>
                              <p:par>
                                <p:cTn id="60" presetID="1" presetClass="entr" presetSubtype="0" fill="hold" nodeType="afterEffect">
                                  <p:stCondLst>
                                    <p:cond delay="0"/>
                                  </p:stCondLst>
                                  <p:childTnLst>
                                    <p:set>
                                      <p:cBhvr>
                                        <p:cTn id="61" dur="1" fill="hold">
                                          <p:stCondLst>
                                            <p:cond delay="499"/>
                                          </p:stCondLst>
                                        </p:cTn>
                                        <p:tgtEl>
                                          <p:spTgt spid="31"/>
                                        </p:tgtEl>
                                        <p:attrNameLst>
                                          <p:attrName>style.visibility</p:attrName>
                                        </p:attrNameLst>
                                      </p:cBhvr>
                                      <p:to>
                                        <p:strVal val="visible"/>
                                      </p:to>
                                    </p:set>
                                  </p:childTnLst>
                                </p:cTn>
                              </p:par>
                            </p:childTnLst>
                          </p:cTn>
                        </p:par>
                        <p:par>
                          <p:cTn id="62" fill="hold">
                            <p:stCondLst>
                              <p:cond delay="7000"/>
                            </p:stCondLst>
                            <p:childTnLst>
                              <p:par>
                                <p:cTn id="63" presetID="1" presetClass="entr" presetSubtype="0" fill="hold" nodeType="afterEffect">
                                  <p:stCondLst>
                                    <p:cond delay="0"/>
                                  </p:stCondLst>
                                  <p:childTnLst>
                                    <p:set>
                                      <p:cBhvr>
                                        <p:cTn id="64" dur="1" fill="hold">
                                          <p:stCondLst>
                                            <p:cond delay="499"/>
                                          </p:stCondLst>
                                        </p:cTn>
                                        <p:tgtEl>
                                          <p:spTgt spid="813292"/>
                                        </p:tgtEl>
                                        <p:attrNameLst>
                                          <p:attrName>style.visibility</p:attrName>
                                        </p:attrNameLst>
                                      </p:cBhvr>
                                      <p:to>
                                        <p:strVal val="visible"/>
                                      </p:to>
                                    </p:set>
                                  </p:childTnLst>
                                </p:cTn>
                              </p:par>
                            </p:childTnLst>
                          </p:cTn>
                        </p:par>
                        <p:par>
                          <p:cTn id="65" fill="hold">
                            <p:stCondLst>
                              <p:cond delay="7500"/>
                            </p:stCondLst>
                            <p:childTnLst>
                              <p:par>
                                <p:cTn id="66" presetID="1" presetClass="entr" presetSubtype="0" fill="hold" nodeType="afterEffect">
                                  <p:stCondLst>
                                    <p:cond delay="0"/>
                                  </p:stCondLst>
                                  <p:childTnLst>
                                    <p:set>
                                      <p:cBhvr>
                                        <p:cTn id="67" dur="1" fill="hold">
                                          <p:stCondLst>
                                            <p:cond delay="499"/>
                                          </p:stCondLst>
                                        </p:cTn>
                                        <p:tgtEl>
                                          <p:spTgt spid="813280"/>
                                        </p:tgtEl>
                                        <p:attrNameLst>
                                          <p:attrName>style.visibility</p:attrName>
                                        </p:attrNameLst>
                                      </p:cBhvr>
                                      <p:to>
                                        <p:strVal val="visible"/>
                                      </p:to>
                                    </p:set>
                                  </p:childTnLst>
                                </p:cTn>
                              </p:par>
                            </p:childTnLst>
                          </p:cTn>
                        </p:par>
                        <p:par>
                          <p:cTn id="68" fill="hold">
                            <p:stCondLst>
                              <p:cond delay="8000"/>
                            </p:stCondLst>
                            <p:childTnLst>
                              <p:par>
                                <p:cTn id="69" presetID="1" presetClass="entr" presetSubtype="0" fill="hold" nodeType="afterEffect">
                                  <p:stCondLst>
                                    <p:cond delay="0"/>
                                  </p:stCondLst>
                                  <p:childTnLst>
                                    <p:set>
                                      <p:cBhvr>
                                        <p:cTn id="70" dur="1" fill="hold">
                                          <p:stCondLst>
                                            <p:cond delay="499"/>
                                          </p:stCondLst>
                                        </p:cTn>
                                        <p:tgtEl>
                                          <p:spTgt spid="813291"/>
                                        </p:tgtEl>
                                        <p:attrNameLst>
                                          <p:attrName>style.visibility</p:attrName>
                                        </p:attrNameLst>
                                      </p:cBhvr>
                                      <p:to>
                                        <p:strVal val="visible"/>
                                      </p:to>
                                    </p:set>
                                  </p:childTnLst>
                                </p:cTn>
                              </p:par>
                            </p:childTnLst>
                          </p:cTn>
                        </p:par>
                        <p:par>
                          <p:cTn id="71" fill="hold">
                            <p:stCondLst>
                              <p:cond delay="8500"/>
                            </p:stCondLst>
                            <p:childTnLst>
                              <p:par>
                                <p:cTn id="72" presetID="1" presetClass="entr" presetSubtype="0" fill="hold" nodeType="afterEffect">
                                  <p:stCondLst>
                                    <p:cond delay="0"/>
                                  </p:stCondLst>
                                  <p:childTnLst>
                                    <p:set>
                                      <p:cBhvr>
                                        <p:cTn id="73" dur="1" fill="hold">
                                          <p:stCondLst>
                                            <p:cond delay="499"/>
                                          </p:stCondLst>
                                        </p:cTn>
                                        <p:tgtEl>
                                          <p:spTgt spid="813283"/>
                                        </p:tgtEl>
                                        <p:attrNameLst>
                                          <p:attrName>style.visibility</p:attrName>
                                        </p:attrNameLst>
                                      </p:cBhvr>
                                      <p:to>
                                        <p:strVal val="visible"/>
                                      </p:to>
                                    </p:set>
                                  </p:childTnLst>
                                </p:cTn>
                              </p:par>
                            </p:childTnLst>
                          </p:cTn>
                        </p:par>
                        <p:par>
                          <p:cTn id="74" fill="hold">
                            <p:stCondLst>
                              <p:cond delay="9000"/>
                            </p:stCondLst>
                            <p:childTnLst>
                              <p:par>
                                <p:cTn id="75" presetID="1" presetClass="entr" presetSubtype="0" fill="hold" nodeType="afterEffect">
                                  <p:stCondLst>
                                    <p:cond delay="0"/>
                                  </p:stCondLst>
                                  <p:childTnLst>
                                    <p:set>
                                      <p:cBhvr>
                                        <p:cTn id="76" dur="1" fill="hold">
                                          <p:stCondLst>
                                            <p:cond delay="499"/>
                                          </p:stCondLst>
                                        </p:cTn>
                                        <p:tgtEl>
                                          <p:spTgt spid="813296"/>
                                        </p:tgtEl>
                                        <p:attrNameLst>
                                          <p:attrName>style.visibility</p:attrName>
                                        </p:attrNameLst>
                                      </p:cBhvr>
                                      <p:to>
                                        <p:strVal val="visible"/>
                                      </p:to>
                                    </p:set>
                                  </p:childTnLst>
                                </p:cTn>
                              </p:par>
                            </p:childTnLst>
                          </p:cTn>
                        </p:par>
                        <p:par>
                          <p:cTn id="77" fill="hold">
                            <p:stCondLst>
                              <p:cond delay="9500"/>
                            </p:stCondLst>
                            <p:childTnLst>
                              <p:par>
                                <p:cTn id="78" presetID="1" presetClass="entr" presetSubtype="0" fill="hold" nodeType="afterEffect">
                                  <p:stCondLst>
                                    <p:cond delay="0"/>
                                  </p:stCondLst>
                                  <p:childTnLst>
                                    <p:set>
                                      <p:cBhvr>
                                        <p:cTn id="79" dur="1" fill="hold">
                                          <p:stCondLst>
                                            <p:cond delay="499"/>
                                          </p:stCondLst>
                                        </p:cTn>
                                        <p:tgtEl>
                                          <p:spTgt spid="813286"/>
                                        </p:tgtEl>
                                        <p:attrNameLst>
                                          <p:attrName>style.visibility</p:attrName>
                                        </p:attrNameLst>
                                      </p:cBhvr>
                                      <p:to>
                                        <p:strVal val="visible"/>
                                      </p:to>
                                    </p:set>
                                  </p:childTnLst>
                                </p:cTn>
                              </p:par>
                            </p:childTnLst>
                          </p:cTn>
                        </p:par>
                        <p:par>
                          <p:cTn id="80" fill="hold">
                            <p:stCondLst>
                              <p:cond delay="10000"/>
                            </p:stCondLst>
                            <p:childTnLst>
                              <p:par>
                                <p:cTn id="81" presetID="1" presetClass="entr" presetSubtype="0" fill="hold" nodeType="afterEffect">
                                  <p:stCondLst>
                                    <p:cond delay="0"/>
                                  </p:stCondLst>
                                  <p:childTnLst>
                                    <p:set>
                                      <p:cBhvr>
                                        <p:cTn id="82" dur="1" fill="hold">
                                          <p:stCondLst>
                                            <p:cond delay="499"/>
                                          </p:stCondLst>
                                        </p:cTn>
                                        <p:tgtEl>
                                          <p:spTgt spid="81329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499"/>
                                          </p:stCondLst>
                                        </p:cTn>
                                        <p:tgtEl>
                                          <p:spTgt spid="81329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499"/>
                                          </p:stCondLst>
                                        </p:cTn>
                                        <p:tgtEl>
                                          <p:spTgt spid="813301"/>
                                        </p:tgtEl>
                                        <p:attrNameLst>
                                          <p:attrName>style.visibility</p:attrName>
                                        </p:attrNameLst>
                                      </p:cBhvr>
                                      <p:to>
                                        <p:strVal val="visible"/>
                                      </p:to>
                                    </p:set>
                                  </p:childTnLst>
                                </p:cTn>
                              </p:par>
                            </p:childTnLst>
                          </p:cTn>
                        </p:par>
                        <p:par>
                          <p:cTn id="91" fill="hold">
                            <p:stCondLst>
                              <p:cond delay="500"/>
                            </p:stCondLst>
                            <p:childTnLst>
                              <p:par>
                                <p:cTn id="92" presetID="1" presetClass="entr" presetSubtype="0" fill="hold" nodeType="afterEffect">
                                  <p:stCondLst>
                                    <p:cond delay="0"/>
                                  </p:stCondLst>
                                  <p:childTnLst>
                                    <p:set>
                                      <p:cBhvr>
                                        <p:cTn id="93" dur="1" fill="hold">
                                          <p:stCondLst>
                                            <p:cond delay="499"/>
                                          </p:stCondLst>
                                        </p:cTn>
                                        <p:tgtEl>
                                          <p:spTgt spid="813297"/>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nodeType="clickEffect">
                                  <p:stCondLst>
                                    <p:cond delay="0"/>
                                  </p:stCondLst>
                                  <p:childTnLst>
                                    <p:set>
                                      <p:cBhvr>
                                        <p:cTn id="97" dur="1" fill="hold">
                                          <p:stCondLst>
                                            <p:cond delay="0"/>
                                          </p:stCondLst>
                                        </p:cTn>
                                        <p:tgtEl>
                                          <p:spTgt spid="813302"/>
                                        </p:tgtEl>
                                        <p:attrNameLst>
                                          <p:attrName>style.visibility</p:attrName>
                                        </p:attrNameLst>
                                      </p:cBhvr>
                                      <p:to>
                                        <p:strVal val="visible"/>
                                      </p:to>
                                    </p:set>
                                  </p:childTnLst>
                                </p:cTn>
                              </p:par>
                            </p:childTnLst>
                          </p:cTn>
                        </p:par>
                        <p:par>
                          <p:cTn id="98" fill="hold">
                            <p:stCondLst>
                              <p:cond delay="0"/>
                            </p:stCondLst>
                            <p:childTnLst>
                              <p:par>
                                <p:cTn id="99" presetID="1" presetClass="entr" presetSubtype="0" fill="hold" nodeType="afterEffect">
                                  <p:stCondLst>
                                    <p:cond delay="0"/>
                                  </p:stCondLst>
                                  <p:childTnLst>
                                    <p:set>
                                      <p:cBhvr>
                                        <p:cTn id="100" dur="1" fill="hold">
                                          <p:stCondLst>
                                            <p:cond delay="499"/>
                                          </p:stCondLst>
                                        </p:cTn>
                                        <p:tgtEl>
                                          <p:spTgt spid="813304"/>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499"/>
                                          </p:stCondLst>
                                        </p:cTn>
                                        <p:tgtEl>
                                          <p:spTgt spid="18"/>
                                        </p:tgtEl>
                                        <p:attrNameLst>
                                          <p:attrName>style.visibility</p:attrName>
                                        </p:attrNameLst>
                                      </p:cBhvr>
                                      <p:to>
                                        <p:strVal val="visible"/>
                                      </p:to>
                                    </p:set>
                                  </p:childTnLst>
                                </p:cTn>
                              </p:par>
                            </p:childTnLst>
                          </p:cTn>
                        </p:par>
                        <p:par>
                          <p:cTn id="105" fill="hold">
                            <p:stCondLst>
                              <p:cond delay="500"/>
                            </p:stCondLst>
                            <p:childTnLst>
                              <p:par>
                                <p:cTn id="106" presetID="1" presetClass="entr" presetSubtype="0" fill="hold" nodeType="afterEffect">
                                  <p:stCondLst>
                                    <p:cond delay="0"/>
                                  </p:stCondLst>
                                  <p:childTnLst>
                                    <p:set>
                                      <p:cBhvr>
                                        <p:cTn id="107" dur="1" fill="hold">
                                          <p:stCondLst>
                                            <p:cond delay="499"/>
                                          </p:stCondLst>
                                        </p:cTn>
                                        <p:tgtEl>
                                          <p:spTgt spid="23"/>
                                        </p:tgtEl>
                                        <p:attrNameLst>
                                          <p:attrName>style.visibility</p:attrName>
                                        </p:attrNameLst>
                                      </p:cBhvr>
                                      <p:to>
                                        <p:strVal val="visible"/>
                                      </p:to>
                                    </p:set>
                                  </p:childTnLst>
                                </p:cTn>
                              </p:par>
                            </p:childTnLst>
                          </p:cTn>
                        </p:par>
                        <p:par>
                          <p:cTn id="108" fill="hold">
                            <p:stCondLst>
                              <p:cond delay="1000"/>
                            </p:stCondLst>
                            <p:childTnLst>
                              <p:par>
                                <p:cTn id="109" presetID="1" presetClass="entr" presetSubtype="0" fill="hold" nodeType="afterEffect">
                                  <p:stCondLst>
                                    <p:cond delay="0"/>
                                  </p:stCondLst>
                                  <p:childTnLst>
                                    <p:set>
                                      <p:cBhvr>
                                        <p:cTn id="110" dur="1" fill="hold">
                                          <p:stCondLst>
                                            <p:cond delay="499"/>
                                          </p:stCondLst>
                                        </p:cTn>
                                        <p:tgtEl>
                                          <p:spTgt spid="1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813306"/>
                                        </p:tgtEl>
                                        <p:attrNameLst>
                                          <p:attrName>style.visibility</p:attrName>
                                        </p:attrNameLst>
                                      </p:cBhvr>
                                      <p:to>
                                        <p:strVal val="visible"/>
                                      </p:to>
                                    </p:set>
                                  </p:childTnLst>
                                </p:cTn>
                              </p:par>
                            </p:childTnLst>
                          </p:cTn>
                        </p:par>
                        <p:par>
                          <p:cTn id="115" fill="hold">
                            <p:stCondLst>
                              <p:cond delay="0"/>
                            </p:stCondLst>
                            <p:childTnLst>
                              <p:par>
                                <p:cTn id="116" presetID="1" presetClass="entr" presetSubtype="0" fill="hold" nodeType="afterEffect">
                                  <p:stCondLst>
                                    <p:cond delay="0"/>
                                  </p:stCondLst>
                                  <p:childTnLst>
                                    <p:set>
                                      <p:cBhvr>
                                        <p:cTn id="117" dur="1" fill="hold">
                                          <p:stCondLst>
                                            <p:cond delay="499"/>
                                          </p:stCondLst>
                                        </p:cTn>
                                        <p:tgtEl>
                                          <p:spTgt spid="813299"/>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nodeType="clickEffect">
                                  <p:stCondLst>
                                    <p:cond delay="0"/>
                                  </p:stCondLst>
                                  <p:childTnLst>
                                    <p:set>
                                      <p:cBhvr>
                                        <p:cTn id="121" dur="1" fill="hold">
                                          <p:stCondLst>
                                            <p:cond delay="499"/>
                                          </p:stCondLst>
                                        </p:cTn>
                                        <p:tgtEl>
                                          <p:spTgt spid="813305"/>
                                        </p:tgtEl>
                                        <p:attrNameLst>
                                          <p:attrName>style.visibility</p:attrName>
                                        </p:attrNameLst>
                                      </p:cBhvr>
                                      <p:to>
                                        <p:strVal val="visible"/>
                                      </p:to>
                                    </p:set>
                                  </p:childTnLst>
                                </p:cTn>
                              </p:par>
                            </p:childTnLst>
                          </p:cTn>
                        </p:par>
                        <p:par>
                          <p:cTn id="122" fill="hold">
                            <p:stCondLst>
                              <p:cond delay="500"/>
                            </p:stCondLst>
                            <p:childTnLst>
                              <p:par>
                                <p:cTn id="123" presetID="1" presetClass="entr" presetSubtype="0" fill="hold" nodeType="afterEffect">
                                  <p:stCondLst>
                                    <p:cond delay="0"/>
                                  </p:stCondLst>
                                  <p:childTnLst>
                                    <p:set>
                                      <p:cBhvr>
                                        <p:cTn id="124" dur="1" fill="hold">
                                          <p:stCondLst>
                                            <p:cond delay="499"/>
                                          </p:stCondLst>
                                        </p:cTn>
                                        <p:tgtEl>
                                          <p:spTgt spid="813308"/>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813309"/>
                                        </p:tgtEl>
                                        <p:attrNameLst>
                                          <p:attrName>style.visibility</p:attrName>
                                        </p:attrNameLst>
                                      </p:cBhvr>
                                      <p:to>
                                        <p:strVal val="visible"/>
                                      </p:to>
                                    </p:set>
                                  </p:childTnLst>
                                </p:cTn>
                              </p:par>
                            </p:childTnLst>
                          </p:cTn>
                        </p:par>
                        <p:par>
                          <p:cTn id="129" fill="hold">
                            <p:stCondLst>
                              <p:cond delay="0"/>
                            </p:stCondLst>
                            <p:childTnLst>
                              <p:par>
                                <p:cTn id="130" presetID="1" presetClass="entr" presetSubtype="0" fill="hold" nodeType="afterEffect">
                                  <p:stCondLst>
                                    <p:cond delay="0"/>
                                  </p:stCondLst>
                                  <p:childTnLst>
                                    <p:set>
                                      <p:cBhvr>
                                        <p:cTn id="131" dur="1" fill="hold">
                                          <p:stCondLst>
                                            <p:cond delay="499"/>
                                          </p:stCondLst>
                                        </p:cTn>
                                        <p:tgtEl>
                                          <p:spTgt spid="813298"/>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nodeType="clickEffect">
                                  <p:stCondLst>
                                    <p:cond delay="0"/>
                                  </p:stCondLst>
                                  <p:childTnLst>
                                    <p:set>
                                      <p:cBhvr>
                                        <p:cTn id="135" dur="1" fill="hold">
                                          <p:stCondLst>
                                            <p:cond delay="0"/>
                                          </p:stCondLst>
                                        </p:cTn>
                                        <p:tgtEl>
                                          <p:spTgt spid="813311"/>
                                        </p:tgtEl>
                                        <p:attrNameLst>
                                          <p:attrName>style.visibility</p:attrName>
                                        </p:attrNameLst>
                                      </p:cBhvr>
                                      <p:to>
                                        <p:strVal val="visible"/>
                                      </p:to>
                                    </p:set>
                                  </p:childTnLst>
                                </p:cTn>
                              </p:par>
                            </p:childTnLst>
                          </p:cTn>
                        </p:par>
                        <p:par>
                          <p:cTn id="136" fill="hold">
                            <p:stCondLst>
                              <p:cond delay="0"/>
                            </p:stCondLst>
                            <p:childTnLst>
                              <p:par>
                                <p:cTn id="137" presetID="1" presetClass="entr" presetSubtype="0" fill="hold" nodeType="afterEffect">
                                  <p:stCondLst>
                                    <p:cond delay="0"/>
                                  </p:stCondLst>
                                  <p:childTnLst>
                                    <p:set>
                                      <p:cBhvr>
                                        <p:cTn id="138" dur="1" fill="hold">
                                          <p:stCondLst>
                                            <p:cond delay="499"/>
                                          </p:stCondLst>
                                        </p:cTn>
                                        <p:tgtEl>
                                          <p:spTgt spid="813300"/>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499"/>
                                          </p:stCondLst>
                                        </p:cTn>
                                        <p:tgtEl>
                                          <p:spTgt spid="17"/>
                                        </p:tgtEl>
                                        <p:attrNameLst>
                                          <p:attrName>style.visibility</p:attrName>
                                        </p:attrNameLst>
                                      </p:cBhvr>
                                      <p:to>
                                        <p:strVal val="visible"/>
                                      </p:to>
                                    </p:set>
                                  </p:childTnLst>
                                </p:cTn>
                              </p:par>
                            </p:childTnLst>
                          </p:cTn>
                        </p:par>
                        <p:par>
                          <p:cTn id="143" fill="hold">
                            <p:stCondLst>
                              <p:cond delay="500"/>
                            </p:stCondLst>
                            <p:childTnLst>
                              <p:par>
                                <p:cTn id="144" presetID="1" presetClass="entr" presetSubtype="0" fill="hold" nodeType="afterEffect">
                                  <p:stCondLst>
                                    <p:cond delay="0"/>
                                  </p:stCondLst>
                                  <p:childTnLst>
                                    <p:set>
                                      <p:cBhvr>
                                        <p:cTn id="145" dur="1" fill="hold">
                                          <p:stCondLst>
                                            <p:cond delay="499"/>
                                          </p:stCondLst>
                                        </p:cTn>
                                        <p:tgtEl>
                                          <p:spTgt spid="25"/>
                                        </p:tgtEl>
                                        <p:attrNameLst>
                                          <p:attrName>style.visibility</p:attrName>
                                        </p:attrNameLst>
                                      </p:cBhvr>
                                      <p:to>
                                        <p:strVal val="visible"/>
                                      </p:to>
                                    </p:set>
                                  </p:childTnLst>
                                </p:cTn>
                              </p:par>
                            </p:childTnLst>
                          </p:cTn>
                        </p:par>
                        <p:par>
                          <p:cTn id="146" fill="hold">
                            <p:stCondLst>
                              <p:cond delay="1000"/>
                            </p:stCondLst>
                            <p:childTnLst>
                              <p:par>
                                <p:cTn id="147" presetID="1" presetClass="entr" presetSubtype="0" fill="hold" nodeType="afterEffect">
                                  <p:stCondLst>
                                    <p:cond delay="0"/>
                                  </p:stCondLst>
                                  <p:childTnLst>
                                    <p:set>
                                      <p:cBhvr>
                                        <p:cTn id="148" dur="1" fill="hold">
                                          <p:stCondLst>
                                            <p:cond delay="499"/>
                                          </p:stCondLst>
                                        </p:cTn>
                                        <p:tgtEl>
                                          <p:spTgt spid="21"/>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499"/>
                                          </p:stCondLst>
                                        </p:cTn>
                                        <p:tgtEl>
                                          <p:spTgt spid="15"/>
                                        </p:tgtEl>
                                        <p:attrNameLst>
                                          <p:attrName>style.visibility</p:attrName>
                                        </p:attrNameLst>
                                      </p:cBhvr>
                                      <p:to>
                                        <p:strVal val="visible"/>
                                      </p:to>
                                    </p:set>
                                  </p:childTnLst>
                                </p:cTn>
                              </p:par>
                            </p:childTnLst>
                          </p:cTn>
                        </p:par>
                        <p:par>
                          <p:cTn id="153" fill="hold">
                            <p:stCondLst>
                              <p:cond delay="500"/>
                            </p:stCondLst>
                            <p:childTnLst>
                              <p:par>
                                <p:cTn id="154" presetID="2" presetClass="entr" presetSubtype="1" fill="hold" grpId="0" nodeType="afterEffect">
                                  <p:stCondLst>
                                    <p:cond delay="0"/>
                                  </p:stCondLst>
                                  <p:childTnLst>
                                    <p:set>
                                      <p:cBhvr>
                                        <p:cTn id="155" dur="1" fill="hold">
                                          <p:stCondLst>
                                            <p:cond delay="0"/>
                                          </p:stCondLst>
                                        </p:cTn>
                                        <p:tgtEl>
                                          <p:spTgt spid="813399"/>
                                        </p:tgtEl>
                                        <p:attrNameLst>
                                          <p:attrName>style.visibility</p:attrName>
                                        </p:attrNameLst>
                                      </p:cBhvr>
                                      <p:to>
                                        <p:strVal val="visible"/>
                                      </p:to>
                                    </p:set>
                                    <p:anim calcmode="lin" valueType="num">
                                      <p:cBhvr additive="base">
                                        <p:cTn id="156" dur="500" fill="hold"/>
                                        <p:tgtEl>
                                          <p:spTgt spid="813399"/>
                                        </p:tgtEl>
                                        <p:attrNameLst>
                                          <p:attrName>ppt_x</p:attrName>
                                        </p:attrNameLst>
                                      </p:cBhvr>
                                      <p:tavLst>
                                        <p:tav tm="0">
                                          <p:val>
                                            <p:strVal val="#ppt_x"/>
                                          </p:val>
                                        </p:tav>
                                        <p:tav tm="100000">
                                          <p:val>
                                            <p:strVal val="#ppt_x"/>
                                          </p:val>
                                        </p:tav>
                                      </p:tavLst>
                                    </p:anim>
                                    <p:anim calcmode="lin" valueType="num">
                                      <p:cBhvr additive="base">
                                        <p:cTn id="157" dur="500" fill="hold"/>
                                        <p:tgtEl>
                                          <p:spTgt spid="813399"/>
                                        </p:tgtEl>
                                        <p:attrNameLst>
                                          <p:attrName>ppt_y</p:attrName>
                                        </p:attrNameLst>
                                      </p:cBhvr>
                                      <p:tavLst>
                                        <p:tav tm="0">
                                          <p:val>
                                            <p:strVal val="0-#ppt_h/2"/>
                                          </p:val>
                                        </p:tav>
                                        <p:tav tm="100000">
                                          <p:val>
                                            <p:strVal val="#ppt_y"/>
                                          </p:val>
                                        </p:tav>
                                      </p:tavLst>
                                    </p:anim>
                                  </p:childTnLst>
                                </p:cTn>
                              </p:par>
                            </p:childTnLst>
                          </p:cTn>
                        </p:par>
                        <p:par>
                          <p:cTn id="158" fill="hold">
                            <p:stCondLst>
                              <p:cond delay="1000"/>
                            </p:stCondLst>
                            <p:childTnLst>
                              <p:par>
                                <p:cTn id="159" presetID="1" presetClass="entr" presetSubtype="0" fill="hold" nodeType="afterEffect">
                                  <p:stCondLst>
                                    <p:cond delay="0"/>
                                  </p:stCondLst>
                                  <p:childTnLst>
                                    <p:set>
                                      <p:cBhvr>
                                        <p:cTn id="160" dur="1" fill="hold">
                                          <p:stCondLst>
                                            <p:cond delay="499"/>
                                          </p:stCondLst>
                                        </p:cTn>
                                        <p:tgtEl>
                                          <p:spTgt spid="20"/>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nodeType="clickEffect">
                                  <p:stCondLst>
                                    <p:cond delay="0"/>
                                  </p:stCondLst>
                                  <p:childTnLst>
                                    <p:set>
                                      <p:cBhvr>
                                        <p:cTn id="164" dur="1" fill="hold">
                                          <p:stCondLst>
                                            <p:cond delay="499"/>
                                          </p:stCondLst>
                                        </p:cTn>
                                        <p:tgtEl>
                                          <p:spTgt spid="16"/>
                                        </p:tgtEl>
                                        <p:attrNameLst>
                                          <p:attrName>style.visibility</p:attrName>
                                        </p:attrNameLst>
                                      </p:cBhvr>
                                      <p:to>
                                        <p:strVal val="visible"/>
                                      </p:to>
                                    </p:set>
                                  </p:childTnLst>
                                </p:cTn>
                              </p:par>
                            </p:childTnLst>
                          </p:cTn>
                        </p:par>
                        <p:par>
                          <p:cTn id="165" fill="hold">
                            <p:stCondLst>
                              <p:cond delay="500"/>
                            </p:stCondLst>
                            <p:childTnLst>
                              <p:par>
                                <p:cTn id="166" presetID="1" presetClass="entr" presetSubtype="0" fill="hold" nodeType="afterEffect">
                                  <p:stCondLst>
                                    <p:cond delay="0"/>
                                  </p:stCondLst>
                                  <p:childTnLst>
                                    <p:set>
                                      <p:cBhvr>
                                        <p:cTn id="167" dur="1" fill="hold">
                                          <p:stCondLst>
                                            <p:cond delay="499"/>
                                          </p:stCondLst>
                                        </p:cTn>
                                        <p:tgtEl>
                                          <p:spTgt spid="27"/>
                                        </p:tgtEl>
                                        <p:attrNameLst>
                                          <p:attrName>style.visibility</p:attrName>
                                        </p:attrNameLst>
                                      </p:cBhvr>
                                      <p:to>
                                        <p:strVal val="visible"/>
                                      </p:to>
                                    </p:set>
                                  </p:childTnLst>
                                </p:cTn>
                              </p:par>
                            </p:childTnLst>
                          </p:cTn>
                        </p:par>
                        <p:par>
                          <p:cTn id="168" fill="hold">
                            <p:stCondLst>
                              <p:cond delay="1000"/>
                            </p:stCondLst>
                            <p:childTnLst>
                              <p:par>
                                <p:cTn id="169" presetID="1" presetClass="entr" presetSubtype="0" fill="hold" nodeType="afterEffect">
                                  <p:stCondLst>
                                    <p:cond delay="0"/>
                                  </p:stCondLst>
                                  <p:childTnLst>
                                    <p:set>
                                      <p:cBhvr>
                                        <p:cTn id="170" dur="1" fill="hold">
                                          <p:stCondLst>
                                            <p:cond delay="499"/>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3162" grpId="0" autoUpdateAnimBg="0"/>
      <p:bldP spid="813293" grpId="0" autoUpdateAnimBg="0"/>
      <p:bldP spid="813294" grpId="0" autoUpdateAnimBg="0"/>
      <p:bldP spid="813399"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Marcador de número de diapositiva"/>
          <p:cNvSpPr>
            <a:spLocks noGrp="1"/>
          </p:cNvSpPr>
          <p:nvPr>
            <p:ph type="sldNum" sz="quarter" idx="10"/>
          </p:nvPr>
        </p:nvSpPr>
        <p:spPr>
          <a:noFill/>
        </p:spPr>
        <p:txBody>
          <a:bodyPr/>
          <a:lstStyle/>
          <a:p>
            <a:r>
              <a:rPr lang="es-ES" smtClean="0"/>
              <a:t>Ampliación Redes 1-</a:t>
            </a:r>
            <a:fld id="{179D4470-503C-4A4A-BEEA-E44A2552DB9E}" type="slidenum">
              <a:rPr lang="es-ES" smtClean="0"/>
              <a:pPr/>
              <a:t>65</a:t>
            </a:fld>
            <a:endParaRPr lang="es-ES" smtClean="0"/>
          </a:p>
        </p:txBody>
      </p:sp>
      <p:sp>
        <p:nvSpPr>
          <p:cNvPr id="65539" name="Line 4"/>
          <p:cNvSpPr>
            <a:spLocks noChangeShapeType="1"/>
          </p:cNvSpPr>
          <p:nvPr/>
        </p:nvSpPr>
        <p:spPr bwMode="auto">
          <a:xfrm>
            <a:off x="1516063" y="4481513"/>
            <a:ext cx="693737" cy="1587"/>
          </a:xfrm>
          <a:prstGeom prst="line">
            <a:avLst/>
          </a:prstGeom>
          <a:noFill/>
          <a:ln w="25400">
            <a:solidFill>
              <a:srgbClr val="0000FF"/>
            </a:solidFill>
            <a:round/>
            <a:headEnd/>
            <a:tailEnd/>
          </a:ln>
        </p:spPr>
        <p:txBody>
          <a:bodyPr/>
          <a:lstStyle/>
          <a:p>
            <a:endParaRPr lang="es-ES"/>
          </a:p>
        </p:txBody>
      </p:sp>
      <p:sp>
        <p:nvSpPr>
          <p:cNvPr id="65540" name="Line 5"/>
          <p:cNvSpPr>
            <a:spLocks noChangeShapeType="1"/>
          </p:cNvSpPr>
          <p:nvPr/>
        </p:nvSpPr>
        <p:spPr bwMode="auto">
          <a:xfrm>
            <a:off x="4279900" y="4616450"/>
            <a:ext cx="0" cy="581025"/>
          </a:xfrm>
          <a:prstGeom prst="line">
            <a:avLst/>
          </a:prstGeom>
          <a:noFill/>
          <a:ln w="25400">
            <a:solidFill>
              <a:srgbClr val="0000FF"/>
            </a:solidFill>
            <a:round/>
            <a:headEnd/>
            <a:tailEnd/>
          </a:ln>
        </p:spPr>
        <p:txBody>
          <a:bodyPr/>
          <a:lstStyle/>
          <a:p>
            <a:endParaRPr lang="es-ES"/>
          </a:p>
        </p:txBody>
      </p:sp>
      <p:sp>
        <p:nvSpPr>
          <p:cNvPr id="65541" name="Line 6"/>
          <p:cNvSpPr>
            <a:spLocks noChangeShapeType="1"/>
          </p:cNvSpPr>
          <p:nvPr/>
        </p:nvSpPr>
        <p:spPr bwMode="auto">
          <a:xfrm>
            <a:off x="2667000" y="1939925"/>
            <a:ext cx="0" cy="581025"/>
          </a:xfrm>
          <a:prstGeom prst="line">
            <a:avLst/>
          </a:prstGeom>
          <a:noFill/>
          <a:ln w="25400">
            <a:solidFill>
              <a:srgbClr val="0000FF"/>
            </a:solidFill>
            <a:round/>
            <a:headEnd/>
            <a:tailEnd/>
          </a:ln>
        </p:spPr>
        <p:txBody>
          <a:bodyPr/>
          <a:lstStyle/>
          <a:p>
            <a:endParaRPr lang="es-ES"/>
          </a:p>
        </p:txBody>
      </p:sp>
      <p:sp>
        <p:nvSpPr>
          <p:cNvPr id="65542" name="Line 7"/>
          <p:cNvSpPr>
            <a:spLocks noChangeShapeType="1"/>
          </p:cNvSpPr>
          <p:nvPr/>
        </p:nvSpPr>
        <p:spPr bwMode="auto">
          <a:xfrm>
            <a:off x="6629400" y="5111750"/>
            <a:ext cx="0" cy="581025"/>
          </a:xfrm>
          <a:prstGeom prst="line">
            <a:avLst/>
          </a:prstGeom>
          <a:noFill/>
          <a:ln w="25400">
            <a:solidFill>
              <a:srgbClr val="0000FF"/>
            </a:solidFill>
            <a:round/>
            <a:headEnd/>
            <a:tailEnd/>
          </a:ln>
        </p:spPr>
        <p:txBody>
          <a:bodyPr/>
          <a:lstStyle/>
          <a:p>
            <a:endParaRPr lang="es-ES"/>
          </a:p>
        </p:txBody>
      </p:sp>
      <p:sp>
        <p:nvSpPr>
          <p:cNvPr id="65543" name="Line 8"/>
          <p:cNvSpPr>
            <a:spLocks noChangeShapeType="1"/>
          </p:cNvSpPr>
          <p:nvPr/>
        </p:nvSpPr>
        <p:spPr bwMode="auto">
          <a:xfrm>
            <a:off x="6248400" y="4540250"/>
            <a:ext cx="0" cy="581025"/>
          </a:xfrm>
          <a:prstGeom prst="line">
            <a:avLst/>
          </a:prstGeom>
          <a:noFill/>
          <a:ln w="25400">
            <a:solidFill>
              <a:srgbClr val="0000FF"/>
            </a:solidFill>
            <a:round/>
            <a:headEnd/>
            <a:tailEnd/>
          </a:ln>
        </p:spPr>
        <p:txBody>
          <a:bodyPr/>
          <a:lstStyle/>
          <a:p>
            <a:endParaRPr lang="es-ES"/>
          </a:p>
        </p:txBody>
      </p:sp>
      <p:sp>
        <p:nvSpPr>
          <p:cNvPr id="65544" name="Line 9"/>
          <p:cNvSpPr>
            <a:spLocks noChangeShapeType="1"/>
          </p:cNvSpPr>
          <p:nvPr/>
        </p:nvSpPr>
        <p:spPr bwMode="auto">
          <a:xfrm flipV="1">
            <a:off x="5867400" y="5108575"/>
            <a:ext cx="1193800" cy="0"/>
          </a:xfrm>
          <a:prstGeom prst="line">
            <a:avLst/>
          </a:prstGeom>
          <a:noFill/>
          <a:ln w="25400">
            <a:solidFill>
              <a:srgbClr val="0000FF"/>
            </a:solidFill>
            <a:round/>
            <a:headEnd/>
            <a:tailEnd/>
          </a:ln>
        </p:spPr>
        <p:txBody>
          <a:bodyPr/>
          <a:lstStyle/>
          <a:p>
            <a:endParaRPr lang="es-ES"/>
          </a:p>
        </p:txBody>
      </p:sp>
      <p:sp>
        <p:nvSpPr>
          <p:cNvPr id="65545" name="Line 10"/>
          <p:cNvSpPr>
            <a:spLocks noChangeShapeType="1"/>
          </p:cNvSpPr>
          <p:nvPr/>
        </p:nvSpPr>
        <p:spPr bwMode="auto">
          <a:xfrm>
            <a:off x="2362200" y="2511425"/>
            <a:ext cx="0" cy="581025"/>
          </a:xfrm>
          <a:prstGeom prst="line">
            <a:avLst/>
          </a:prstGeom>
          <a:noFill/>
          <a:ln w="25400">
            <a:solidFill>
              <a:srgbClr val="0000FF"/>
            </a:solidFill>
            <a:round/>
            <a:headEnd/>
            <a:tailEnd/>
          </a:ln>
        </p:spPr>
        <p:txBody>
          <a:bodyPr/>
          <a:lstStyle/>
          <a:p>
            <a:endParaRPr lang="es-ES"/>
          </a:p>
        </p:txBody>
      </p:sp>
      <p:sp>
        <p:nvSpPr>
          <p:cNvPr id="65546" name="Line 11"/>
          <p:cNvSpPr>
            <a:spLocks noChangeShapeType="1"/>
          </p:cNvSpPr>
          <p:nvPr/>
        </p:nvSpPr>
        <p:spPr bwMode="auto">
          <a:xfrm flipV="1">
            <a:off x="1676400" y="2505075"/>
            <a:ext cx="1460500" cy="0"/>
          </a:xfrm>
          <a:prstGeom prst="line">
            <a:avLst/>
          </a:prstGeom>
          <a:noFill/>
          <a:ln w="25400">
            <a:solidFill>
              <a:srgbClr val="0000FF"/>
            </a:solidFill>
            <a:round/>
            <a:headEnd/>
            <a:tailEnd/>
          </a:ln>
        </p:spPr>
        <p:txBody>
          <a:bodyPr/>
          <a:lstStyle/>
          <a:p>
            <a:endParaRPr lang="es-ES"/>
          </a:p>
        </p:txBody>
      </p:sp>
      <p:sp>
        <p:nvSpPr>
          <p:cNvPr id="65547" name="Freeform 12"/>
          <p:cNvSpPr>
            <a:spLocks/>
          </p:cNvSpPr>
          <p:nvPr/>
        </p:nvSpPr>
        <p:spPr bwMode="auto">
          <a:xfrm>
            <a:off x="2590800" y="30162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5548" name="Freeform 13"/>
          <p:cNvSpPr>
            <a:spLocks/>
          </p:cNvSpPr>
          <p:nvPr/>
        </p:nvSpPr>
        <p:spPr bwMode="auto">
          <a:xfrm>
            <a:off x="2590800" y="4456113"/>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5549" name="Freeform 14"/>
          <p:cNvSpPr>
            <a:spLocks/>
          </p:cNvSpPr>
          <p:nvPr/>
        </p:nvSpPr>
        <p:spPr bwMode="auto">
          <a:xfrm>
            <a:off x="4572000" y="30162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5550" name="Freeform 15"/>
          <p:cNvSpPr>
            <a:spLocks/>
          </p:cNvSpPr>
          <p:nvPr/>
        </p:nvSpPr>
        <p:spPr bwMode="auto">
          <a:xfrm>
            <a:off x="4572000" y="4456113"/>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5551" name="Freeform 16"/>
          <p:cNvSpPr>
            <a:spLocks/>
          </p:cNvSpPr>
          <p:nvPr/>
        </p:nvSpPr>
        <p:spPr bwMode="auto">
          <a:xfrm rot="1800000">
            <a:off x="6332538" y="3321050"/>
            <a:ext cx="1363662"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5552" name="Freeform 17"/>
          <p:cNvSpPr>
            <a:spLocks/>
          </p:cNvSpPr>
          <p:nvPr/>
        </p:nvSpPr>
        <p:spPr bwMode="auto">
          <a:xfrm rot="5400000">
            <a:off x="1638300" y="3656013"/>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5553" name="Freeform 18"/>
          <p:cNvSpPr>
            <a:spLocks/>
          </p:cNvSpPr>
          <p:nvPr/>
        </p:nvSpPr>
        <p:spPr bwMode="auto">
          <a:xfrm rot="5400000">
            <a:off x="5524501" y="37401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5554" name="Freeform 19"/>
          <p:cNvSpPr>
            <a:spLocks/>
          </p:cNvSpPr>
          <p:nvPr/>
        </p:nvSpPr>
        <p:spPr bwMode="auto">
          <a:xfrm rot="5400000">
            <a:off x="3619500" y="3732213"/>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5555" name="Freeform 20"/>
          <p:cNvSpPr>
            <a:spLocks/>
          </p:cNvSpPr>
          <p:nvPr/>
        </p:nvSpPr>
        <p:spPr bwMode="auto">
          <a:xfrm rot="-1800000">
            <a:off x="6324600" y="41592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pic>
        <p:nvPicPr>
          <p:cNvPr id="65556" name="Picture 21"/>
          <p:cNvPicPr>
            <a:picLocks noChangeArrowheads="1"/>
          </p:cNvPicPr>
          <p:nvPr/>
        </p:nvPicPr>
        <p:blipFill>
          <a:blip r:embed="rId3" cstate="print"/>
          <a:srcRect/>
          <a:stretch>
            <a:fillRect/>
          </a:stretch>
        </p:blipFill>
        <p:spPr bwMode="auto">
          <a:xfrm>
            <a:off x="1828800" y="2787650"/>
            <a:ext cx="990600" cy="593725"/>
          </a:xfrm>
          <a:prstGeom prst="rect">
            <a:avLst/>
          </a:prstGeom>
          <a:noFill/>
          <a:ln w="12700">
            <a:noFill/>
            <a:miter lim="800000"/>
            <a:headEnd/>
            <a:tailEnd/>
          </a:ln>
        </p:spPr>
      </p:pic>
      <p:sp>
        <p:nvSpPr>
          <p:cNvPr id="65557" name="Text Box 22"/>
          <p:cNvSpPr txBox="1">
            <a:spLocks noChangeArrowheads="1"/>
          </p:cNvSpPr>
          <p:nvPr/>
        </p:nvSpPr>
        <p:spPr bwMode="auto">
          <a:xfrm>
            <a:off x="2184400" y="2908300"/>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A</a:t>
            </a:r>
          </a:p>
        </p:txBody>
      </p:sp>
      <p:pic>
        <p:nvPicPr>
          <p:cNvPr id="65558" name="Picture 23"/>
          <p:cNvPicPr>
            <a:picLocks noChangeArrowheads="1"/>
          </p:cNvPicPr>
          <p:nvPr/>
        </p:nvPicPr>
        <p:blipFill>
          <a:blip r:embed="rId3" cstate="print"/>
          <a:srcRect/>
          <a:stretch>
            <a:fillRect/>
          </a:stretch>
        </p:blipFill>
        <p:spPr bwMode="auto">
          <a:xfrm>
            <a:off x="3810000" y="4235450"/>
            <a:ext cx="990600" cy="593725"/>
          </a:xfrm>
          <a:prstGeom prst="rect">
            <a:avLst/>
          </a:prstGeom>
          <a:noFill/>
          <a:ln w="12700">
            <a:noFill/>
            <a:miter lim="800000"/>
            <a:headEnd/>
            <a:tailEnd/>
          </a:ln>
        </p:spPr>
      </p:pic>
      <p:sp>
        <p:nvSpPr>
          <p:cNvPr id="65559" name="Text Box 24"/>
          <p:cNvSpPr txBox="1">
            <a:spLocks noChangeArrowheads="1"/>
          </p:cNvSpPr>
          <p:nvPr/>
        </p:nvSpPr>
        <p:spPr bwMode="auto">
          <a:xfrm>
            <a:off x="4176713" y="4356100"/>
            <a:ext cx="223837"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E</a:t>
            </a:r>
          </a:p>
        </p:txBody>
      </p:sp>
      <p:pic>
        <p:nvPicPr>
          <p:cNvPr id="65560" name="Picture 25"/>
          <p:cNvPicPr>
            <a:picLocks noChangeArrowheads="1"/>
          </p:cNvPicPr>
          <p:nvPr/>
        </p:nvPicPr>
        <p:blipFill>
          <a:blip r:embed="rId3" cstate="print"/>
          <a:srcRect/>
          <a:stretch>
            <a:fillRect/>
          </a:stretch>
        </p:blipFill>
        <p:spPr bwMode="auto">
          <a:xfrm>
            <a:off x="3810000" y="2787650"/>
            <a:ext cx="990600" cy="593725"/>
          </a:xfrm>
          <a:prstGeom prst="rect">
            <a:avLst/>
          </a:prstGeom>
          <a:noFill/>
          <a:ln w="12700">
            <a:noFill/>
            <a:miter lim="800000"/>
            <a:headEnd/>
            <a:tailEnd/>
          </a:ln>
        </p:spPr>
      </p:pic>
      <p:sp>
        <p:nvSpPr>
          <p:cNvPr id="65561" name="Text Box 26"/>
          <p:cNvSpPr txBox="1">
            <a:spLocks noChangeArrowheads="1"/>
          </p:cNvSpPr>
          <p:nvPr/>
        </p:nvSpPr>
        <p:spPr bwMode="auto">
          <a:xfrm>
            <a:off x="4165600" y="2906713"/>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B</a:t>
            </a:r>
          </a:p>
        </p:txBody>
      </p:sp>
      <p:pic>
        <p:nvPicPr>
          <p:cNvPr id="65562" name="Picture 27"/>
          <p:cNvPicPr>
            <a:picLocks noChangeArrowheads="1"/>
          </p:cNvPicPr>
          <p:nvPr/>
        </p:nvPicPr>
        <p:blipFill>
          <a:blip r:embed="rId3" cstate="print"/>
          <a:srcRect/>
          <a:stretch>
            <a:fillRect/>
          </a:stretch>
        </p:blipFill>
        <p:spPr bwMode="auto">
          <a:xfrm>
            <a:off x="5715000" y="4235450"/>
            <a:ext cx="990600" cy="593725"/>
          </a:xfrm>
          <a:prstGeom prst="rect">
            <a:avLst/>
          </a:prstGeom>
          <a:noFill/>
          <a:ln w="12700">
            <a:noFill/>
            <a:miter lim="800000"/>
            <a:headEnd/>
            <a:tailEnd/>
          </a:ln>
        </p:spPr>
      </p:pic>
      <p:sp>
        <p:nvSpPr>
          <p:cNvPr id="65563" name="Text Box 28"/>
          <p:cNvSpPr txBox="1">
            <a:spLocks noChangeArrowheads="1"/>
          </p:cNvSpPr>
          <p:nvPr/>
        </p:nvSpPr>
        <p:spPr bwMode="auto">
          <a:xfrm>
            <a:off x="6070600" y="4356100"/>
            <a:ext cx="214313"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F</a:t>
            </a:r>
          </a:p>
        </p:txBody>
      </p:sp>
      <p:pic>
        <p:nvPicPr>
          <p:cNvPr id="65564" name="Picture 29"/>
          <p:cNvPicPr>
            <a:picLocks noChangeArrowheads="1"/>
          </p:cNvPicPr>
          <p:nvPr/>
        </p:nvPicPr>
        <p:blipFill>
          <a:blip r:embed="rId3" cstate="print"/>
          <a:srcRect/>
          <a:stretch>
            <a:fillRect/>
          </a:stretch>
        </p:blipFill>
        <p:spPr bwMode="auto">
          <a:xfrm>
            <a:off x="7239000" y="3549650"/>
            <a:ext cx="990600" cy="593725"/>
          </a:xfrm>
          <a:prstGeom prst="rect">
            <a:avLst/>
          </a:prstGeom>
          <a:noFill/>
          <a:ln w="12700">
            <a:noFill/>
            <a:miter lim="800000"/>
            <a:headEnd/>
            <a:tailEnd/>
          </a:ln>
        </p:spPr>
      </p:pic>
      <p:sp>
        <p:nvSpPr>
          <p:cNvPr id="65565" name="Text Box 30"/>
          <p:cNvSpPr txBox="1">
            <a:spLocks noChangeArrowheads="1"/>
          </p:cNvSpPr>
          <p:nvPr/>
        </p:nvSpPr>
        <p:spPr bwMode="auto">
          <a:xfrm>
            <a:off x="7518400" y="3670300"/>
            <a:ext cx="246063"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G</a:t>
            </a:r>
          </a:p>
        </p:txBody>
      </p:sp>
      <p:pic>
        <p:nvPicPr>
          <p:cNvPr id="65566" name="Picture 31"/>
          <p:cNvPicPr>
            <a:picLocks noChangeArrowheads="1"/>
          </p:cNvPicPr>
          <p:nvPr/>
        </p:nvPicPr>
        <p:blipFill>
          <a:blip r:embed="rId3" cstate="print"/>
          <a:srcRect/>
          <a:stretch>
            <a:fillRect/>
          </a:stretch>
        </p:blipFill>
        <p:spPr bwMode="auto">
          <a:xfrm>
            <a:off x="5715000" y="2803525"/>
            <a:ext cx="990600" cy="593725"/>
          </a:xfrm>
          <a:prstGeom prst="rect">
            <a:avLst/>
          </a:prstGeom>
          <a:noFill/>
          <a:ln w="12700">
            <a:noFill/>
            <a:miter lim="800000"/>
            <a:headEnd/>
            <a:tailEnd/>
          </a:ln>
        </p:spPr>
      </p:pic>
      <p:sp>
        <p:nvSpPr>
          <p:cNvPr id="65567" name="Text Box 32"/>
          <p:cNvSpPr txBox="1">
            <a:spLocks noChangeArrowheads="1"/>
          </p:cNvSpPr>
          <p:nvPr/>
        </p:nvSpPr>
        <p:spPr bwMode="auto">
          <a:xfrm>
            <a:off x="6070600" y="2924175"/>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C</a:t>
            </a:r>
          </a:p>
        </p:txBody>
      </p:sp>
      <p:sp>
        <p:nvSpPr>
          <p:cNvPr id="65568" name="Line 33"/>
          <p:cNvSpPr>
            <a:spLocks noChangeShapeType="1"/>
          </p:cNvSpPr>
          <p:nvPr/>
        </p:nvSpPr>
        <p:spPr bwMode="auto">
          <a:xfrm>
            <a:off x="3975100" y="5187950"/>
            <a:ext cx="0" cy="581025"/>
          </a:xfrm>
          <a:prstGeom prst="line">
            <a:avLst/>
          </a:prstGeom>
          <a:noFill/>
          <a:ln w="25400">
            <a:solidFill>
              <a:srgbClr val="0000FF"/>
            </a:solidFill>
            <a:round/>
            <a:headEnd/>
            <a:tailEnd/>
          </a:ln>
        </p:spPr>
        <p:txBody>
          <a:bodyPr/>
          <a:lstStyle/>
          <a:p>
            <a:endParaRPr lang="es-ES"/>
          </a:p>
        </p:txBody>
      </p:sp>
      <p:sp>
        <p:nvSpPr>
          <p:cNvPr id="65569" name="Line 34"/>
          <p:cNvSpPr>
            <a:spLocks noChangeShapeType="1"/>
          </p:cNvSpPr>
          <p:nvPr/>
        </p:nvSpPr>
        <p:spPr bwMode="auto">
          <a:xfrm>
            <a:off x="3657600" y="5191125"/>
            <a:ext cx="1479550" cy="0"/>
          </a:xfrm>
          <a:prstGeom prst="line">
            <a:avLst/>
          </a:prstGeom>
          <a:noFill/>
          <a:ln w="25400">
            <a:solidFill>
              <a:srgbClr val="0000FF"/>
            </a:solidFill>
            <a:round/>
            <a:headEnd/>
            <a:tailEnd/>
          </a:ln>
        </p:spPr>
        <p:txBody>
          <a:bodyPr/>
          <a:lstStyle/>
          <a:p>
            <a:endParaRPr lang="es-ES"/>
          </a:p>
        </p:txBody>
      </p:sp>
      <p:pic>
        <p:nvPicPr>
          <p:cNvPr id="65570" name="Picture 35"/>
          <p:cNvPicPr>
            <a:picLocks noChangeArrowheads="1"/>
          </p:cNvPicPr>
          <p:nvPr/>
        </p:nvPicPr>
        <p:blipFill>
          <a:blip r:embed="rId4" cstate="print"/>
          <a:srcRect/>
          <a:stretch>
            <a:fillRect/>
          </a:stretch>
        </p:blipFill>
        <p:spPr bwMode="auto">
          <a:xfrm>
            <a:off x="3733800" y="5454650"/>
            <a:ext cx="533400" cy="609600"/>
          </a:xfrm>
          <a:prstGeom prst="rect">
            <a:avLst/>
          </a:prstGeom>
          <a:noFill/>
          <a:ln w="12700">
            <a:noFill/>
            <a:miter lim="800000"/>
            <a:headEnd/>
            <a:tailEnd/>
          </a:ln>
        </p:spPr>
      </p:pic>
      <p:sp>
        <p:nvSpPr>
          <p:cNvPr id="65571" name="Text Box 36"/>
          <p:cNvSpPr txBox="1">
            <a:spLocks noChangeArrowheads="1"/>
          </p:cNvSpPr>
          <p:nvPr/>
        </p:nvSpPr>
        <p:spPr bwMode="auto">
          <a:xfrm>
            <a:off x="2286000" y="1263650"/>
            <a:ext cx="990600" cy="307777"/>
          </a:xfrm>
          <a:prstGeom prst="rect">
            <a:avLst/>
          </a:prstGeom>
          <a:noFill/>
          <a:ln w="9525">
            <a:noFill/>
            <a:miter lim="800000"/>
            <a:headEnd/>
            <a:tailEnd/>
          </a:ln>
        </p:spPr>
        <p:txBody>
          <a:bodyPr>
            <a:spAutoFit/>
          </a:bodyPr>
          <a:lstStyle/>
          <a:p>
            <a:pPr algn="ctr"/>
            <a:r>
              <a:rPr lang="es-ES" sz="1400" b="1" dirty="0" smtClean="0">
                <a:latin typeface="Arial" charset="0"/>
              </a:rPr>
              <a:t>1.1.1.2</a:t>
            </a:r>
            <a:endParaRPr lang="es-ES" sz="1400" b="1" dirty="0">
              <a:latin typeface="Arial" charset="0"/>
            </a:endParaRPr>
          </a:p>
        </p:txBody>
      </p:sp>
      <p:sp>
        <p:nvSpPr>
          <p:cNvPr id="65572" name="Text Box 37"/>
          <p:cNvSpPr txBox="1">
            <a:spLocks noChangeArrowheads="1"/>
          </p:cNvSpPr>
          <p:nvPr/>
        </p:nvSpPr>
        <p:spPr bwMode="auto">
          <a:xfrm>
            <a:off x="3429000" y="6064250"/>
            <a:ext cx="1066800" cy="304800"/>
          </a:xfrm>
          <a:prstGeom prst="rect">
            <a:avLst/>
          </a:prstGeom>
          <a:noFill/>
          <a:ln w="9525">
            <a:noFill/>
            <a:miter lim="800000"/>
            <a:headEnd/>
            <a:tailEnd/>
          </a:ln>
        </p:spPr>
        <p:txBody>
          <a:bodyPr>
            <a:spAutoFit/>
          </a:bodyPr>
          <a:lstStyle/>
          <a:p>
            <a:pPr algn="ctr"/>
            <a:r>
              <a:rPr lang="es-ES" sz="1400" b="1">
                <a:latin typeface="Arial" charset="0"/>
              </a:rPr>
              <a:t>170.2.2.2</a:t>
            </a:r>
          </a:p>
        </p:txBody>
      </p:sp>
      <p:pic>
        <p:nvPicPr>
          <p:cNvPr id="65573" name="Picture 38"/>
          <p:cNvPicPr>
            <a:picLocks noChangeArrowheads="1"/>
          </p:cNvPicPr>
          <p:nvPr/>
        </p:nvPicPr>
        <p:blipFill>
          <a:blip r:embed="rId3" cstate="print"/>
          <a:srcRect/>
          <a:stretch>
            <a:fillRect/>
          </a:stretch>
        </p:blipFill>
        <p:spPr bwMode="auto">
          <a:xfrm>
            <a:off x="1828800" y="4159250"/>
            <a:ext cx="990600" cy="593725"/>
          </a:xfrm>
          <a:prstGeom prst="rect">
            <a:avLst/>
          </a:prstGeom>
          <a:noFill/>
          <a:ln w="12700">
            <a:noFill/>
            <a:miter lim="800000"/>
            <a:headEnd/>
            <a:tailEnd/>
          </a:ln>
        </p:spPr>
      </p:pic>
      <p:sp>
        <p:nvSpPr>
          <p:cNvPr id="65574" name="Text Box 39"/>
          <p:cNvSpPr txBox="1">
            <a:spLocks noChangeArrowheads="1"/>
          </p:cNvSpPr>
          <p:nvPr/>
        </p:nvSpPr>
        <p:spPr bwMode="auto">
          <a:xfrm>
            <a:off x="2184400" y="4279900"/>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D</a:t>
            </a:r>
          </a:p>
        </p:txBody>
      </p:sp>
      <p:sp>
        <p:nvSpPr>
          <p:cNvPr id="65575" name="Text Box 40"/>
          <p:cNvSpPr txBox="1">
            <a:spLocks noChangeArrowheads="1"/>
          </p:cNvSpPr>
          <p:nvPr/>
        </p:nvSpPr>
        <p:spPr bwMode="auto">
          <a:xfrm>
            <a:off x="2971800" y="6292850"/>
            <a:ext cx="1981200" cy="304800"/>
          </a:xfrm>
          <a:prstGeom prst="rect">
            <a:avLst/>
          </a:prstGeom>
          <a:noFill/>
          <a:ln w="9525">
            <a:noFill/>
            <a:miter lim="800000"/>
            <a:headEnd/>
            <a:tailEnd/>
          </a:ln>
        </p:spPr>
        <p:txBody>
          <a:bodyPr>
            <a:spAutoFit/>
          </a:bodyPr>
          <a:lstStyle/>
          <a:p>
            <a:pPr algn="ctr"/>
            <a:r>
              <a:rPr lang="es-ES" sz="1400" b="1">
                <a:latin typeface="Arial" charset="0"/>
              </a:rPr>
              <a:t>Miembro de 224.2.2.2</a:t>
            </a:r>
          </a:p>
        </p:txBody>
      </p:sp>
      <p:grpSp>
        <p:nvGrpSpPr>
          <p:cNvPr id="65576" name="Group 41"/>
          <p:cNvGrpSpPr>
            <a:grpSpLocks/>
          </p:cNvGrpSpPr>
          <p:nvPr/>
        </p:nvGrpSpPr>
        <p:grpSpPr bwMode="auto">
          <a:xfrm>
            <a:off x="1905000" y="2470150"/>
            <a:ext cx="376238" cy="317500"/>
            <a:chOff x="3648" y="2064"/>
            <a:chExt cx="237" cy="200"/>
          </a:xfrm>
        </p:grpSpPr>
        <p:sp>
          <p:nvSpPr>
            <p:cNvPr id="65713" name="Rectangle 42"/>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5714" name="Text Box 43"/>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5715" name="Line 44"/>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65577" name="Group 45"/>
          <p:cNvGrpSpPr>
            <a:grpSpLocks/>
          </p:cNvGrpSpPr>
          <p:nvPr/>
        </p:nvGrpSpPr>
        <p:grpSpPr bwMode="auto">
          <a:xfrm>
            <a:off x="3890963" y="3308350"/>
            <a:ext cx="376237" cy="317500"/>
            <a:chOff x="3648" y="2064"/>
            <a:chExt cx="237" cy="200"/>
          </a:xfrm>
        </p:grpSpPr>
        <p:sp>
          <p:nvSpPr>
            <p:cNvPr id="65710" name="Rectangle 46"/>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5711" name="Text Box 47"/>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5712" name="Line 48"/>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65578" name="Group 49"/>
          <p:cNvGrpSpPr>
            <a:grpSpLocks/>
          </p:cNvGrpSpPr>
          <p:nvPr/>
        </p:nvGrpSpPr>
        <p:grpSpPr bwMode="auto">
          <a:xfrm>
            <a:off x="2743200" y="2741613"/>
            <a:ext cx="481013" cy="274637"/>
            <a:chOff x="1488" y="1584"/>
            <a:chExt cx="303" cy="173"/>
          </a:xfrm>
        </p:grpSpPr>
        <p:sp>
          <p:nvSpPr>
            <p:cNvPr id="65707" name="Rectangle 50"/>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5708" name="Text Box 51"/>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5709" name="Line 52"/>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65579" name="Group 53"/>
          <p:cNvGrpSpPr>
            <a:grpSpLocks/>
          </p:cNvGrpSpPr>
          <p:nvPr/>
        </p:nvGrpSpPr>
        <p:grpSpPr bwMode="auto">
          <a:xfrm>
            <a:off x="3814763" y="4756150"/>
            <a:ext cx="376237" cy="317500"/>
            <a:chOff x="3648" y="2064"/>
            <a:chExt cx="237" cy="200"/>
          </a:xfrm>
        </p:grpSpPr>
        <p:sp>
          <p:nvSpPr>
            <p:cNvPr id="65704" name="Rectangle 54"/>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5705" name="Text Box 55"/>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5706" name="Line 56"/>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65580" name="Group 57"/>
          <p:cNvGrpSpPr>
            <a:grpSpLocks/>
          </p:cNvGrpSpPr>
          <p:nvPr/>
        </p:nvGrpSpPr>
        <p:grpSpPr bwMode="auto">
          <a:xfrm>
            <a:off x="1752600" y="1035050"/>
            <a:ext cx="2667000" cy="1219200"/>
            <a:chOff x="240" y="672"/>
            <a:chExt cx="1680" cy="768"/>
          </a:xfrm>
        </p:grpSpPr>
        <p:grpSp>
          <p:nvGrpSpPr>
            <p:cNvPr id="65696" name="Group 58"/>
            <p:cNvGrpSpPr>
              <a:grpSpLocks/>
            </p:cNvGrpSpPr>
            <p:nvPr/>
          </p:nvGrpSpPr>
          <p:grpSpPr bwMode="auto">
            <a:xfrm>
              <a:off x="240" y="672"/>
              <a:ext cx="1680" cy="768"/>
              <a:chOff x="240" y="672"/>
              <a:chExt cx="1680" cy="768"/>
            </a:xfrm>
          </p:grpSpPr>
          <p:grpSp>
            <p:nvGrpSpPr>
              <p:cNvPr id="65698" name="Group 59"/>
              <p:cNvGrpSpPr>
                <a:grpSpLocks/>
              </p:cNvGrpSpPr>
              <p:nvPr/>
            </p:nvGrpSpPr>
            <p:grpSpPr bwMode="auto">
              <a:xfrm>
                <a:off x="816" y="720"/>
                <a:ext cx="1104" cy="720"/>
                <a:chOff x="816" y="720"/>
                <a:chExt cx="1104" cy="720"/>
              </a:xfrm>
            </p:grpSpPr>
            <p:sp>
              <p:nvSpPr>
                <p:cNvPr id="65701" name="Line 60"/>
                <p:cNvSpPr>
                  <a:spLocks noChangeShapeType="1"/>
                </p:cNvSpPr>
                <p:nvPr/>
              </p:nvSpPr>
              <p:spPr bwMode="auto">
                <a:xfrm>
                  <a:off x="816" y="1146"/>
                  <a:ext cx="576" cy="0"/>
                </a:xfrm>
                <a:prstGeom prst="line">
                  <a:avLst/>
                </a:prstGeom>
                <a:noFill/>
                <a:ln w="9525">
                  <a:solidFill>
                    <a:schemeClr val="tx1"/>
                  </a:solidFill>
                  <a:round/>
                  <a:headEnd/>
                  <a:tailEnd/>
                </a:ln>
              </p:spPr>
              <p:txBody>
                <a:bodyPr/>
                <a:lstStyle/>
                <a:p>
                  <a:endParaRPr lang="es-ES"/>
                </a:p>
              </p:txBody>
            </p:sp>
            <p:pic>
              <p:nvPicPr>
                <p:cNvPr id="65702" name="Picture 61"/>
                <p:cNvPicPr>
                  <a:picLocks noChangeArrowheads="1"/>
                </p:cNvPicPr>
                <p:nvPr/>
              </p:nvPicPr>
              <p:blipFill>
                <a:blip r:embed="rId5" cstate="print"/>
                <a:srcRect/>
                <a:stretch>
                  <a:fillRect/>
                </a:stretch>
              </p:blipFill>
              <p:spPr bwMode="auto">
                <a:xfrm>
                  <a:off x="1104" y="1008"/>
                  <a:ext cx="336" cy="234"/>
                </a:xfrm>
                <a:prstGeom prst="rect">
                  <a:avLst/>
                </a:prstGeom>
                <a:noFill/>
                <a:ln w="9525">
                  <a:noFill/>
                  <a:miter lim="800000"/>
                  <a:headEnd/>
                  <a:tailEnd/>
                </a:ln>
              </p:spPr>
            </p:pic>
            <p:pic>
              <p:nvPicPr>
                <p:cNvPr id="65703" name="Picture 62"/>
                <p:cNvPicPr>
                  <a:picLocks noChangeArrowheads="1"/>
                </p:cNvPicPr>
                <p:nvPr/>
              </p:nvPicPr>
              <p:blipFill>
                <a:blip r:embed="rId6" cstate="print"/>
                <a:srcRect/>
                <a:stretch>
                  <a:fillRect/>
                </a:stretch>
              </p:blipFill>
              <p:spPr bwMode="auto">
                <a:xfrm>
                  <a:off x="1728" y="720"/>
                  <a:ext cx="192" cy="720"/>
                </a:xfrm>
                <a:prstGeom prst="rect">
                  <a:avLst/>
                </a:prstGeom>
                <a:noFill/>
                <a:ln w="9525">
                  <a:noFill/>
                  <a:miter lim="800000"/>
                  <a:headEnd/>
                  <a:tailEnd/>
                </a:ln>
              </p:spPr>
            </p:pic>
          </p:grpSp>
          <p:sp>
            <p:nvSpPr>
              <p:cNvPr id="65699" name="Text Box 63"/>
              <p:cNvSpPr txBox="1">
                <a:spLocks noChangeArrowheads="1"/>
              </p:cNvSpPr>
              <p:nvPr/>
            </p:nvSpPr>
            <p:spPr bwMode="auto">
              <a:xfrm>
                <a:off x="240" y="672"/>
                <a:ext cx="1248" cy="192"/>
              </a:xfrm>
              <a:prstGeom prst="rect">
                <a:avLst/>
              </a:prstGeom>
              <a:noFill/>
              <a:ln w="9525">
                <a:noFill/>
                <a:miter lim="800000"/>
                <a:headEnd/>
                <a:tailEnd/>
              </a:ln>
            </p:spPr>
            <p:txBody>
              <a:bodyPr>
                <a:spAutoFit/>
              </a:bodyPr>
              <a:lstStyle/>
              <a:p>
                <a:pPr algn="ctr"/>
                <a:r>
                  <a:rPr lang="es-ES" sz="1400" b="1">
                    <a:latin typeface="Arial" charset="0"/>
                  </a:rPr>
                  <a:t>Emisor de 224.2.2.2</a:t>
                </a:r>
              </a:p>
            </p:txBody>
          </p:sp>
          <p:sp>
            <p:nvSpPr>
              <p:cNvPr id="65700" name="Rectangle 64"/>
              <p:cNvSpPr>
                <a:spLocks noChangeArrowheads="1"/>
              </p:cNvSpPr>
              <p:nvPr/>
            </p:nvSpPr>
            <p:spPr bwMode="auto">
              <a:xfrm>
                <a:off x="1437" y="710"/>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grpSp>
        <p:sp>
          <p:nvSpPr>
            <p:cNvPr id="65697" name="Text Box 65"/>
            <p:cNvSpPr txBox="1">
              <a:spLocks noChangeArrowheads="1"/>
            </p:cNvSpPr>
            <p:nvPr/>
          </p:nvSpPr>
          <p:spPr bwMode="auto">
            <a:xfrm>
              <a:off x="1392" y="672"/>
              <a:ext cx="181" cy="173"/>
            </a:xfrm>
            <a:prstGeom prst="rect">
              <a:avLst/>
            </a:prstGeom>
            <a:noFill/>
            <a:ln w="9525">
              <a:noFill/>
              <a:miter lim="800000"/>
              <a:headEnd/>
              <a:tailEnd/>
            </a:ln>
          </p:spPr>
          <p:txBody>
            <a:bodyPr wrap="none">
              <a:spAutoFit/>
            </a:bodyPr>
            <a:lstStyle/>
            <a:p>
              <a:r>
                <a:rPr lang="es-ES" sz="1200" b="1">
                  <a:latin typeface="Arial" charset="0"/>
                </a:rPr>
                <a:t>M</a:t>
              </a:r>
            </a:p>
          </p:txBody>
        </p:sp>
      </p:grpSp>
      <p:grpSp>
        <p:nvGrpSpPr>
          <p:cNvPr id="65581" name="Group 66"/>
          <p:cNvGrpSpPr>
            <a:grpSpLocks/>
          </p:cNvGrpSpPr>
          <p:nvPr/>
        </p:nvGrpSpPr>
        <p:grpSpPr bwMode="auto">
          <a:xfrm>
            <a:off x="1952625" y="4695825"/>
            <a:ext cx="1857375" cy="987425"/>
            <a:chOff x="990" y="2832"/>
            <a:chExt cx="1170" cy="622"/>
          </a:xfrm>
        </p:grpSpPr>
        <p:grpSp>
          <p:nvGrpSpPr>
            <p:cNvPr id="65687" name="Group 67"/>
            <p:cNvGrpSpPr>
              <a:grpSpLocks/>
            </p:cNvGrpSpPr>
            <p:nvPr/>
          </p:nvGrpSpPr>
          <p:grpSpPr bwMode="auto">
            <a:xfrm>
              <a:off x="990" y="3072"/>
              <a:ext cx="786" cy="382"/>
              <a:chOff x="606" y="3266"/>
              <a:chExt cx="786" cy="382"/>
            </a:xfrm>
          </p:grpSpPr>
          <p:sp>
            <p:nvSpPr>
              <p:cNvPr id="65689" name="Rectangle 68"/>
              <p:cNvSpPr>
                <a:spLocks noChangeArrowheads="1"/>
              </p:cNvSpPr>
              <p:nvPr/>
            </p:nvSpPr>
            <p:spPr bwMode="auto">
              <a:xfrm>
                <a:off x="606" y="3457"/>
                <a:ext cx="786" cy="191"/>
              </a:xfrm>
              <a:prstGeom prst="rect">
                <a:avLst/>
              </a:prstGeom>
              <a:noFill/>
              <a:ln w="9525">
                <a:noFill/>
                <a:miter lim="800000"/>
                <a:headEnd/>
                <a:tailEnd/>
              </a:ln>
            </p:spPr>
            <p:txBody>
              <a:bodyPr/>
              <a:lstStyle/>
              <a:p>
                <a:pPr algn="ctr">
                  <a:spcBef>
                    <a:spcPct val="20000"/>
                  </a:spcBef>
                </a:pPr>
                <a:r>
                  <a:rPr lang="es-ES" sz="1400" b="1">
                    <a:latin typeface="Arial" charset="0"/>
                  </a:rPr>
                  <a:t>224.2.2.2</a:t>
                </a:r>
              </a:p>
            </p:txBody>
          </p:sp>
          <p:sp>
            <p:nvSpPr>
              <p:cNvPr id="65690" name="Rectangle 69"/>
              <p:cNvSpPr>
                <a:spLocks noChangeArrowheads="1"/>
              </p:cNvSpPr>
              <p:nvPr/>
            </p:nvSpPr>
            <p:spPr bwMode="auto">
              <a:xfrm>
                <a:off x="606" y="3266"/>
                <a:ext cx="786" cy="191"/>
              </a:xfrm>
              <a:prstGeom prst="rect">
                <a:avLst/>
              </a:prstGeom>
              <a:noFill/>
              <a:ln w="9525">
                <a:noFill/>
                <a:miter lim="800000"/>
                <a:headEnd/>
                <a:tailEnd/>
              </a:ln>
            </p:spPr>
            <p:txBody>
              <a:bodyPr/>
              <a:lstStyle/>
              <a:p>
                <a:pPr algn="ctr">
                  <a:spcBef>
                    <a:spcPct val="20000"/>
                  </a:spcBef>
                </a:pPr>
                <a:r>
                  <a:rPr lang="es-ES" sz="1400" b="1">
                    <a:latin typeface="Arial" charset="0"/>
                  </a:rPr>
                  <a:t>Grupos de E</a:t>
                </a:r>
              </a:p>
            </p:txBody>
          </p:sp>
          <p:sp>
            <p:nvSpPr>
              <p:cNvPr id="65691" name="Line 70"/>
              <p:cNvSpPr>
                <a:spLocks noChangeShapeType="1"/>
              </p:cNvSpPr>
              <p:nvPr/>
            </p:nvSpPr>
            <p:spPr bwMode="auto">
              <a:xfrm>
                <a:off x="606" y="3266"/>
                <a:ext cx="786" cy="0"/>
              </a:xfrm>
              <a:prstGeom prst="line">
                <a:avLst/>
              </a:prstGeom>
              <a:noFill/>
              <a:ln w="28575" cap="sq">
                <a:solidFill>
                  <a:schemeClr val="tx1"/>
                </a:solidFill>
                <a:round/>
                <a:headEnd/>
                <a:tailEnd/>
              </a:ln>
            </p:spPr>
            <p:txBody>
              <a:bodyPr/>
              <a:lstStyle/>
              <a:p>
                <a:endParaRPr lang="es-ES"/>
              </a:p>
            </p:txBody>
          </p:sp>
          <p:sp>
            <p:nvSpPr>
              <p:cNvPr id="65692" name="Line 71"/>
              <p:cNvSpPr>
                <a:spLocks noChangeShapeType="1"/>
              </p:cNvSpPr>
              <p:nvPr/>
            </p:nvSpPr>
            <p:spPr bwMode="auto">
              <a:xfrm>
                <a:off x="606" y="3457"/>
                <a:ext cx="786" cy="0"/>
              </a:xfrm>
              <a:prstGeom prst="line">
                <a:avLst/>
              </a:prstGeom>
              <a:noFill/>
              <a:ln w="12700">
                <a:solidFill>
                  <a:schemeClr val="tx1"/>
                </a:solidFill>
                <a:round/>
                <a:headEnd/>
                <a:tailEnd/>
              </a:ln>
            </p:spPr>
            <p:txBody>
              <a:bodyPr/>
              <a:lstStyle/>
              <a:p>
                <a:endParaRPr lang="es-ES"/>
              </a:p>
            </p:txBody>
          </p:sp>
          <p:sp>
            <p:nvSpPr>
              <p:cNvPr id="65693" name="Line 72"/>
              <p:cNvSpPr>
                <a:spLocks noChangeShapeType="1"/>
              </p:cNvSpPr>
              <p:nvPr/>
            </p:nvSpPr>
            <p:spPr bwMode="auto">
              <a:xfrm>
                <a:off x="606" y="3648"/>
                <a:ext cx="786" cy="0"/>
              </a:xfrm>
              <a:prstGeom prst="line">
                <a:avLst/>
              </a:prstGeom>
              <a:noFill/>
              <a:ln w="28575" cap="sq">
                <a:solidFill>
                  <a:schemeClr val="tx1"/>
                </a:solidFill>
                <a:round/>
                <a:headEnd/>
                <a:tailEnd/>
              </a:ln>
            </p:spPr>
            <p:txBody>
              <a:bodyPr/>
              <a:lstStyle/>
              <a:p>
                <a:endParaRPr lang="es-ES"/>
              </a:p>
            </p:txBody>
          </p:sp>
          <p:sp>
            <p:nvSpPr>
              <p:cNvPr id="65694" name="Line 73"/>
              <p:cNvSpPr>
                <a:spLocks noChangeShapeType="1"/>
              </p:cNvSpPr>
              <p:nvPr/>
            </p:nvSpPr>
            <p:spPr bwMode="auto">
              <a:xfrm>
                <a:off x="606" y="3266"/>
                <a:ext cx="0" cy="382"/>
              </a:xfrm>
              <a:prstGeom prst="line">
                <a:avLst/>
              </a:prstGeom>
              <a:noFill/>
              <a:ln w="28575" cap="sq">
                <a:solidFill>
                  <a:schemeClr val="tx1"/>
                </a:solidFill>
                <a:round/>
                <a:headEnd/>
                <a:tailEnd/>
              </a:ln>
            </p:spPr>
            <p:txBody>
              <a:bodyPr/>
              <a:lstStyle/>
              <a:p>
                <a:endParaRPr lang="es-ES"/>
              </a:p>
            </p:txBody>
          </p:sp>
          <p:sp>
            <p:nvSpPr>
              <p:cNvPr id="65695" name="Line 74"/>
              <p:cNvSpPr>
                <a:spLocks noChangeShapeType="1"/>
              </p:cNvSpPr>
              <p:nvPr/>
            </p:nvSpPr>
            <p:spPr bwMode="auto">
              <a:xfrm>
                <a:off x="1392" y="3266"/>
                <a:ext cx="0" cy="382"/>
              </a:xfrm>
              <a:prstGeom prst="line">
                <a:avLst/>
              </a:prstGeom>
              <a:noFill/>
              <a:ln w="28575" cap="sq">
                <a:solidFill>
                  <a:schemeClr val="tx1"/>
                </a:solidFill>
                <a:round/>
                <a:headEnd/>
                <a:tailEnd/>
              </a:ln>
            </p:spPr>
            <p:txBody>
              <a:bodyPr/>
              <a:lstStyle/>
              <a:p>
                <a:endParaRPr lang="es-ES"/>
              </a:p>
            </p:txBody>
          </p:sp>
        </p:grpSp>
        <p:sp>
          <p:nvSpPr>
            <p:cNvPr id="65688" name="Line 75"/>
            <p:cNvSpPr>
              <a:spLocks noChangeShapeType="1"/>
            </p:cNvSpPr>
            <p:nvPr/>
          </p:nvSpPr>
          <p:spPr bwMode="auto">
            <a:xfrm flipV="1">
              <a:off x="1776" y="2832"/>
              <a:ext cx="384" cy="240"/>
            </a:xfrm>
            <a:prstGeom prst="line">
              <a:avLst/>
            </a:prstGeom>
            <a:noFill/>
            <a:ln w="9525">
              <a:solidFill>
                <a:schemeClr val="tx1"/>
              </a:solidFill>
              <a:round/>
              <a:headEnd/>
              <a:tailEnd type="triangle" w="med" len="med"/>
            </a:ln>
          </p:spPr>
          <p:txBody>
            <a:bodyPr/>
            <a:lstStyle/>
            <a:p>
              <a:endParaRPr lang="es-ES"/>
            </a:p>
          </p:txBody>
        </p:sp>
      </p:grpSp>
      <p:pic>
        <p:nvPicPr>
          <p:cNvPr id="65582" name="Picture 76"/>
          <p:cNvPicPr>
            <a:picLocks noChangeArrowheads="1"/>
          </p:cNvPicPr>
          <p:nvPr/>
        </p:nvPicPr>
        <p:blipFill>
          <a:blip r:embed="rId7" cstate="print"/>
          <a:srcRect/>
          <a:stretch>
            <a:fillRect/>
          </a:stretch>
        </p:blipFill>
        <p:spPr bwMode="auto">
          <a:xfrm>
            <a:off x="2514600" y="1555750"/>
            <a:ext cx="457200" cy="688975"/>
          </a:xfrm>
          <a:prstGeom prst="rect">
            <a:avLst/>
          </a:prstGeom>
          <a:noFill/>
          <a:ln w="12700">
            <a:noFill/>
            <a:miter lim="800000"/>
            <a:headEnd/>
            <a:tailEnd/>
          </a:ln>
        </p:spPr>
      </p:pic>
      <p:sp>
        <p:nvSpPr>
          <p:cNvPr id="65583" name="Text Box 77"/>
          <p:cNvSpPr txBox="1">
            <a:spLocks noChangeArrowheads="1"/>
          </p:cNvSpPr>
          <p:nvPr/>
        </p:nvSpPr>
        <p:spPr bwMode="auto">
          <a:xfrm>
            <a:off x="6194425" y="4716463"/>
            <a:ext cx="369888"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65584" name="Text Box 78"/>
          <p:cNvSpPr txBox="1">
            <a:spLocks noChangeArrowheads="1"/>
          </p:cNvSpPr>
          <p:nvPr/>
        </p:nvSpPr>
        <p:spPr bwMode="auto">
          <a:xfrm>
            <a:off x="4213225" y="4730750"/>
            <a:ext cx="369888"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65585" name="Text Box 79"/>
          <p:cNvSpPr txBox="1">
            <a:spLocks noChangeArrowheads="1"/>
          </p:cNvSpPr>
          <p:nvPr/>
        </p:nvSpPr>
        <p:spPr bwMode="auto">
          <a:xfrm>
            <a:off x="6931025" y="3473450"/>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5586" name="Text Box 80"/>
          <p:cNvSpPr txBox="1">
            <a:spLocks noChangeArrowheads="1"/>
          </p:cNvSpPr>
          <p:nvPr/>
        </p:nvSpPr>
        <p:spPr bwMode="auto">
          <a:xfrm>
            <a:off x="2306638" y="2503488"/>
            <a:ext cx="369887"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65587" name="Text Box 81"/>
          <p:cNvSpPr txBox="1">
            <a:spLocks noChangeArrowheads="1"/>
          </p:cNvSpPr>
          <p:nvPr/>
        </p:nvSpPr>
        <p:spPr bwMode="auto">
          <a:xfrm>
            <a:off x="5384800" y="4532313"/>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5588" name="Text Box 82"/>
          <p:cNvSpPr txBox="1">
            <a:spLocks noChangeArrowheads="1"/>
          </p:cNvSpPr>
          <p:nvPr/>
        </p:nvSpPr>
        <p:spPr bwMode="auto">
          <a:xfrm>
            <a:off x="5419725" y="3092450"/>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5589" name="Text Box 83"/>
          <p:cNvSpPr txBox="1">
            <a:spLocks noChangeArrowheads="1"/>
          </p:cNvSpPr>
          <p:nvPr/>
        </p:nvSpPr>
        <p:spPr bwMode="auto">
          <a:xfrm>
            <a:off x="3289300" y="4510088"/>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5590" name="Text Box 84"/>
          <p:cNvSpPr txBox="1">
            <a:spLocks noChangeArrowheads="1"/>
          </p:cNvSpPr>
          <p:nvPr/>
        </p:nvSpPr>
        <p:spPr bwMode="auto">
          <a:xfrm>
            <a:off x="3505200" y="3084513"/>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5591" name="Text Box 85"/>
          <p:cNvSpPr txBox="1">
            <a:spLocks noChangeArrowheads="1"/>
          </p:cNvSpPr>
          <p:nvPr/>
        </p:nvSpPr>
        <p:spPr bwMode="auto">
          <a:xfrm>
            <a:off x="2206625" y="3890963"/>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5592" name="Text Box 86"/>
          <p:cNvSpPr txBox="1">
            <a:spLocks noChangeArrowheads="1"/>
          </p:cNvSpPr>
          <p:nvPr/>
        </p:nvSpPr>
        <p:spPr bwMode="auto">
          <a:xfrm>
            <a:off x="2308225" y="3294063"/>
            <a:ext cx="36988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5593" name="Text Box 87"/>
          <p:cNvSpPr txBox="1">
            <a:spLocks noChangeArrowheads="1"/>
          </p:cNvSpPr>
          <p:nvPr/>
        </p:nvSpPr>
        <p:spPr bwMode="auto">
          <a:xfrm>
            <a:off x="7185025" y="4051300"/>
            <a:ext cx="36988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5594" name="Text Box 88"/>
          <p:cNvSpPr txBox="1">
            <a:spLocks noChangeArrowheads="1"/>
          </p:cNvSpPr>
          <p:nvPr/>
        </p:nvSpPr>
        <p:spPr bwMode="auto">
          <a:xfrm>
            <a:off x="6118225" y="3981450"/>
            <a:ext cx="36988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5595" name="Text Box 89"/>
          <p:cNvSpPr txBox="1">
            <a:spLocks noChangeArrowheads="1"/>
          </p:cNvSpPr>
          <p:nvPr/>
        </p:nvSpPr>
        <p:spPr bwMode="auto">
          <a:xfrm>
            <a:off x="4200525" y="4006850"/>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5596" name="Text Box 90"/>
          <p:cNvSpPr txBox="1">
            <a:spLocks noChangeArrowheads="1"/>
          </p:cNvSpPr>
          <p:nvPr/>
        </p:nvSpPr>
        <p:spPr bwMode="auto">
          <a:xfrm>
            <a:off x="4276725" y="3282950"/>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5597" name="Text Box 91"/>
          <p:cNvSpPr txBox="1">
            <a:spLocks noChangeArrowheads="1"/>
          </p:cNvSpPr>
          <p:nvPr/>
        </p:nvSpPr>
        <p:spPr bwMode="auto">
          <a:xfrm>
            <a:off x="2676525" y="4425950"/>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5598" name="Text Box 92"/>
          <p:cNvSpPr txBox="1">
            <a:spLocks noChangeArrowheads="1"/>
          </p:cNvSpPr>
          <p:nvPr/>
        </p:nvSpPr>
        <p:spPr bwMode="auto">
          <a:xfrm>
            <a:off x="2689225" y="2978150"/>
            <a:ext cx="369888"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5599" name="Text Box 93"/>
          <p:cNvSpPr txBox="1">
            <a:spLocks noChangeArrowheads="1"/>
          </p:cNvSpPr>
          <p:nvPr/>
        </p:nvSpPr>
        <p:spPr bwMode="auto">
          <a:xfrm>
            <a:off x="6613525" y="4311650"/>
            <a:ext cx="369888"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5600" name="Text Box 94"/>
          <p:cNvSpPr txBox="1">
            <a:spLocks noChangeArrowheads="1"/>
          </p:cNvSpPr>
          <p:nvPr/>
        </p:nvSpPr>
        <p:spPr bwMode="auto">
          <a:xfrm>
            <a:off x="4673600" y="4429125"/>
            <a:ext cx="369888"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5601" name="Text Box 95"/>
          <p:cNvSpPr txBox="1">
            <a:spLocks noChangeArrowheads="1"/>
          </p:cNvSpPr>
          <p:nvPr/>
        </p:nvSpPr>
        <p:spPr bwMode="auto">
          <a:xfrm>
            <a:off x="4683125" y="2990850"/>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5602" name="Text Box 96"/>
          <p:cNvSpPr txBox="1">
            <a:spLocks noChangeArrowheads="1"/>
          </p:cNvSpPr>
          <p:nvPr/>
        </p:nvSpPr>
        <p:spPr bwMode="auto">
          <a:xfrm>
            <a:off x="6532563" y="3168650"/>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5603" name="Text Box 97"/>
          <p:cNvSpPr txBox="1">
            <a:spLocks noChangeArrowheads="1"/>
          </p:cNvSpPr>
          <p:nvPr/>
        </p:nvSpPr>
        <p:spPr bwMode="auto">
          <a:xfrm>
            <a:off x="6227763" y="3244850"/>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grpSp>
        <p:nvGrpSpPr>
          <p:cNvPr id="65604" name="Group 98"/>
          <p:cNvGrpSpPr>
            <a:grpSpLocks/>
          </p:cNvGrpSpPr>
          <p:nvPr/>
        </p:nvGrpSpPr>
        <p:grpSpPr bwMode="auto">
          <a:xfrm>
            <a:off x="152400" y="2482850"/>
            <a:ext cx="1652588" cy="819150"/>
            <a:chOff x="96" y="1776"/>
            <a:chExt cx="1041" cy="516"/>
          </a:xfrm>
        </p:grpSpPr>
        <p:grpSp>
          <p:nvGrpSpPr>
            <p:cNvPr id="65676" name="Group 99"/>
            <p:cNvGrpSpPr>
              <a:grpSpLocks/>
            </p:cNvGrpSpPr>
            <p:nvPr/>
          </p:nvGrpSpPr>
          <p:grpSpPr bwMode="auto">
            <a:xfrm>
              <a:off x="96" y="1776"/>
              <a:ext cx="912" cy="516"/>
              <a:chOff x="96" y="1632"/>
              <a:chExt cx="912" cy="516"/>
            </a:xfrm>
          </p:grpSpPr>
          <p:sp>
            <p:nvSpPr>
              <p:cNvPr id="65678" name="Rectangle 100"/>
              <p:cNvSpPr>
                <a:spLocks noChangeArrowheads="1"/>
              </p:cNvSpPr>
              <p:nvPr/>
            </p:nvSpPr>
            <p:spPr bwMode="auto">
              <a:xfrm>
                <a:off x="720" y="1823"/>
                <a:ext cx="288" cy="325"/>
              </a:xfrm>
              <a:prstGeom prst="rect">
                <a:avLst/>
              </a:prstGeom>
              <a:noFill/>
              <a:ln w="9525">
                <a:noFill/>
                <a:miter lim="800000"/>
                <a:headEnd/>
                <a:tailEnd/>
              </a:ln>
            </p:spPr>
            <p:txBody>
              <a:bodyPr/>
              <a:lstStyle/>
              <a:p>
                <a:pPr>
                  <a:spcBef>
                    <a:spcPct val="20000"/>
                  </a:spcBef>
                </a:pPr>
                <a:r>
                  <a:rPr lang="es-ES" sz="1400" b="1">
                    <a:latin typeface="Arial" charset="0"/>
                  </a:rPr>
                  <a:t>S1</a:t>
                </a:r>
              </a:p>
            </p:txBody>
          </p:sp>
          <p:sp>
            <p:nvSpPr>
              <p:cNvPr id="65679" name="Rectangle 101"/>
              <p:cNvSpPr>
                <a:spLocks noChangeArrowheads="1"/>
              </p:cNvSpPr>
              <p:nvPr/>
            </p:nvSpPr>
            <p:spPr bwMode="auto">
              <a:xfrm>
                <a:off x="96" y="1823"/>
                <a:ext cx="624" cy="325"/>
              </a:xfrm>
              <a:prstGeom prst="rect">
                <a:avLst/>
              </a:prstGeom>
              <a:noFill/>
              <a:ln w="9525">
                <a:noFill/>
                <a:miter lim="800000"/>
                <a:headEnd/>
                <a:tailEnd/>
              </a:ln>
            </p:spPr>
            <p:txBody>
              <a:bodyPr/>
              <a:lstStyle/>
              <a:p>
                <a:pPr>
                  <a:spcBef>
                    <a:spcPct val="20000"/>
                  </a:spcBef>
                </a:pPr>
                <a:r>
                  <a:rPr lang="es-ES" sz="1400" b="1" dirty="0" smtClean="0">
                    <a:latin typeface="Arial" charset="0"/>
                  </a:rPr>
                  <a:t>1.1.1.2</a:t>
                </a:r>
                <a:r>
                  <a:rPr lang="es-ES" sz="1400" b="1" dirty="0">
                    <a:latin typeface="Arial" charset="0"/>
                  </a:rPr>
                  <a:t>, 224.2.2.2</a:t>
                </a:r>
              </a:p>
            </p:txBody>
          </p:sp>
          <p:sp>
            <p:nvSpPr>
              <p:cNvPr id="65680" name="Rectangle 102"/>
              <p:cNvSpPr>
                <a:spLocks noChangeArrowheads="1"/>
              </p:cNvSpPr>
              <p:nvPr/>
            </p:nvSpPr>
            <p:spPr bwMode="auto">
              <a:xfrm>
                <a:off x="96" y="1632"/>
                <a:ext cx="912" cy="191"/>
              </a:xfrm>
              <a:prstGeom prst="rect">
                <a:avLst/>
              </a:prstGeom>
              <a:noFill/>
              <a:ln w="9525">
                <a:noFill/>
                <a:miter lim="800000"/>
                <a:headEnd/>
                <a:tailEnd/>
              </a:ln>
            </p:spPr>
            <p:txBody>
              <a:bodyPr/>
              <a:lstStyle/>
              <a:p>
                <a:pPr>
                  <a:spcBef>
                    <a:spcPct val="20000"/>
                  </a:spcBef>
                </a:pPr>
                <a:r>
                  <a:rPr lang="es-ES" sz="1400" b="1">
                    <a:latin typeface="Arial" charset="0"/>
                  </a:rPr>
                  <a:t>Podado en A</a:t>
                </a:r>
              </a:p>
            </p:txBody>
          </p:sp>
          <p:sp>
            <p:nvSpPr>
              <p:cNvPr id="65681" name="Line 103"/>
              <p:cNvSpPr>
                <a:spLocks noChangeShapeType="1"/>
              </p:cNvSpPr>
              <p:nvPr/>
            </p:nvSpPr>
            <p:spPr bwMode="auto">
              <a:xfrm>
                <a:off x="96" y="1632"/>
                <a:ext cx="912" cy="0"/>
              </a:xfrm>
              <a:prstGeom prst="line">
                <a:avLst/>
              </a:prstGeom>
              <a:noFill/>
              <a:ln w="28575" cap="sq">
                <a:solidFill>
                  <a:schemeClr val="tx1"/>
                </a:solidFill>
                <a:round/>
                <a:headEnd/>
                <a:tailEnd/>
              </a:ln>
            </p:spPr>
            <p:txBody>
              <a:bodyPr/>
              <a:lstStyle/>
              <a:p>
                <a:endParaRPr lang="es-ES"/>
              </a:p>
            </p:txBody>
          </p:sp>
          <p:sp>
            <p:nvSpPr>
              <p:cNvPr id="65682" name="Line 104"/>
              <p:cNvSpPr>
                <a:spLocks noChangeShapeType="1"/>
              </p:cNvSpPr>
              <p:nvPr/>
            </p:nvSpPr>
            <p:spPr bwMode="auto">
              <a:xfrm>
                <a:off x="96" y="1823"/>
                <a:ext cx="912" cy="0"/>
              </a:xfrm>
              <a:prstGeom prst="line">
                <a:avLst/>
              </a:prstGeom>
              <a:noFill/>
              <a:ln w="12700">
                <a:solidFill>
                  <a:schemeClr val="tx1"/>
                </a:solidFill>
                <a:round/>
                <a:headEnd/>
                <a:tailEnd/>
              </a:ln>
            </p:spPr>
            <p:txBody>
              <a:bodyPr/>
              <a:lstStyle/>
              <a:p>
                <a:endParaRPr lang="es-ES"/>
              </a:p>
            </p:txBody>
          </p:sp>
          <p:sp>
            <p:nvSpPr>
              <p:cNvPr id="65683" name="Line 105"/>
              <p:cNvSpPr>
                <a:spLocks noChangeShapeType="1"/>
              </p:cNvSpPr>
              <p:nvPr/>
            </p:nvSpPr>
            <p:spPr bwMode="auto">
              <a:xfrm>
                <a:off x="96" y="2148"/>
                <a:ext cx="912" cy="0"/>
              </a:xfrm>
              <a:prstGeom prst="line">
                <a:avLst/>
              </a:prstGeom>
              <a:noFill/>
              <a:ln w="28575" cap="sq">
                <a:solidFill>
                  <a:schemeClr val="tx1"/>
                </a:solidFill>
                <a:round/>
                <a:headEnd/>
                <a:tailEnd/>
              </a:ln>
            </p:spPr>
            <p:txBody>
              <a:bodyPr/>
              <a:lstStyle/>
              <a:p>
                <a:endParaRPr lang="es-ES"/>
              </a:p>
            </p:txBody>
          </p:sp>
          <p:sp>
            <p:nvSpPr>
              <p:cNvPr id="65684" name="Line 106"/>
              <p:cNvSpPr>
                <a:spLocks noChangeShapeType="1"/>
              </p:cNvSpPr>
              <p:nvPr/>
            </p:nvSpPr>
            <p:spPr bwMode="auto">
              <a:xfrm>
                <a:off x="96" y="1632"/>
                <a:ext cx="0" cy="516"/>
              </a:xfrm>
              <a:prstGeom prst="line">
                <a:avLst/>
              </a:prstGeom>
              <a:noFill/>
              <a:ln w="28575" cap="sq">
                <a:solidFill>
                  <a:schemeClr val="tx1"/>
                </a:solidFill>
                <a:round/>
                <a:headEnd/>
                <a:tailEnd/>
              </a:ln>
            </p:spPr>
            <p:txBody>
              <a:bodyPr/>
              <a:lstStyle/>
              <a:p>
                <a:endParaRPr lang="es-ES"/>
              </a:p>
            </p:txBody>
          </p:sp>
          <p:sp>
            <p:nvSpPr>
              <p:cNvPr id="65685" name="Line 107"/>
              <p:cNvSpPr>
                <a:spLocks noChangeShapeType="1"/>
              </p:cNvSpPr>
              <p:nvPr/>
            </p:nvSpPr>
            <p:spPr bwMode="auto">
              <a:xfrm>
                <a:off x="1008" y="1632"/>
                <a:ext cx="0" cy="516"/>
              </a:xfrm>
              <a:prstGeom prst="line">
                <a:avLst/>
              </a:prstGeom>
              <a:noFill/>
              <a:ln w="28575" cap="sq">
                <a:solidFill>
                  <a:schemeClr val="tx1"/>
                </a:solidFill>
                <a:round/>
                <a:headEnd/>
                <a:tailEnd/>
              </a:ln>
            </p:spPr>
            <p:txBody>
              <a:bodyPr/>
              <a:lstStyle/>
              <a:p>
                <a:endParaRPr lang="es-ES"/>
              </a:p>
            </p:txBody>
          </p:sp>
          <p:sp>
            <p:nvSpPr>
              <p:cNvPr id="65686" name="Line 108"/>
              <p:cNvSpPr>
                <a:spLocks noChangeShapeType="1"/>
              </p:cNvSpPr>
              <p:nvPr/>
            </p:nvSpPr>
            <p:spPr bwMode="auto">
              <a:xfrm>
                <a:off x="720" y="1823"/>
                <a:ext cx="0" cy="325"/>
              </a:xfrm>
              <a:prstGeom prst="line">
                <a:avLst/>
              </a:prstGeom>
              <a:noFill/>
              <a:ln w="12700">
                <a:solidFill>
                  <a:schemeClr val="tx1"/>
                </a:solidFill>
                <a:round/>
                <a:headEnd/>
                <a:tailEnd/>
              </a:ln>
            </p:spPr>
            <p:txBody>
              <a:bodyPr/>
              <a:lstStyle/>
              <a:p>
                <a:endParaRPr lang="es-ES"/>
              </a:p>
            </p:txBody>
          </p:sp>
        </p:grpSp>
        <p:sp>
          <p:nvSpPr>
            <p:cNvPr id="65677" name="Line 109"/>
            <p:cNvSpPr>
              <a:spLocks noChangeShapeType="1"/>
            </p:cNvSpPr>
            <p:nvPr/>
          </p:nvSpPr>
          <p:spPr bwMode="auto">
            <a:xfrm>
              <a:off x="1008" y="2112"/>
              <a:ext cx="129" cy="0"/>
            </a:xfrm>
            <a:prstGeom prst="line">
              <a:avLst/>
            </a:prstGeom>
            <a:noFill/>
            <a:ln w="9525">
              <a:solidFill>
                <a:schemeClr val="tx1"/>
              </a:solidFill>
              <a:round/>
              <a:headEnd/>
              <a:tailEnd type="triangle" w="med" len="med"/>
            </a:ln>
          </p:spPr>
          <p:txBody>
            <a:bodyPr/>
            <a:lstStyle/>
            <a:p>
              <a:endParaRPr lang="es-ES"/>
            </a:p>
          </p:txBody>
        </p:sp>
      </p:grpSp>
      <p:grpSp>
        <p:nvGrpSpPr>
          <p:cNvPr id="65605" name="Group 110"/>
          <p:cNvGrpSpPr>
            <a:grpSpLocks/>
          </p:cNvGrpSpPr>
          <p:nvPr/>
        </p:nvGrpSpPr>
        <p:grpSpPr bwMode="auto">
          <a:xfrm>
            <a:off x="6629400" y="1568450"/>
            <a:ext cx="2133600" cy="1219200"/>
            <a:chOff x="4176" y="912"/>
            <a:chExt cx="1344" cy="768"/>
          </a:xfrm>
        </p:grpSpPr>
        <p:grpSp>
          <p:nvGrpSpPr>
            <p:cNvPr id="65665" name="Group 111"/>
            <p:cNvGrpSpPr>
              <a:grpSpLocks/>
            </p:cNvGrpSpPr>
            <p:nvPr/>
          </p:nvGrpSpPr>
          <p:grpSpPr bwMode="auto">
            <a:xfrm>
              <a:off x="4608" y="912"/>
              <a:ext cx="912" cy="528"/>
              <a:chOff x="4608" y="912"/>
              <a:chExt cx="912" cy="528"/>
            </a:xfrm>
          </p:grpSpPr>
          <p:sp>
            <p:nvSpPr>
              <p:cNvPr id="65667" name="Rectangle 112"/>
              <p:cNvSpPr>
                <a:spLocks noChangeArrowheads="1"/>
              </p:cNvSpPr>
              <p:nvPr/>
            </p:nvSpPr>
            <p:spPr bwMode="auto">
              <a:xfrm>
                <a:off x="5232" y="1103"/>
                <a:ext cx="288" cy="337"/>
              </a:xfrm>
              <a:prstGeom prst="rect">
                <a:avLst/>
              </a:prstGeom>
              <a:noFill/>
              <a:ln w="9525">
                <a:noFill/>
                <a:miter lim="800000"/>
                <a:headEnd/>
                <a:tailEnd/>
              </a:ln>
            </p:spPr>
            <p:txBody>
              <a:bodyPr/>
              <a:lstStyle/>
              <a:p>
                <a:pPr>
                  <a:spcBef>
                    <a:spcPct val="20000"/>
                  </a:spcBef>
                </a:pPr>
                <a:r>
                  <a:rPr lang="es-ES" sz="1400" b="1">
                    <a:latin typeface="Arial" charset="0"/>
                  </a:rPr>
                  <a:t>S1</a:t>
                </a:r>
              </a:p>
            </p:txBody>
          </p:sp>
          <p:sp>
            <p:nvSpPr>
              <p:cNvPr id="65668" name="Rectangle 113"/>
              <p:cNvSpPr>
                <a:spLocks noChangeArrowheads="1"/>
              </p:cNvSpPr>
              <p:nvPr/>
            </p:nvSpPr>
            <p:spPr bwMode="auto">
              <a:xfrm>
                <a:off x="4608" y="1103"/>
                <a:ext cx="624" cy="337"/>
              </a:xfrm>
              <a:prstGeom prst="rect">
                <a:avLst/>
              </a:prstGeom>
              <a:noFill/>
              <a:ln w="9525">
                <a:noFill/>
                <a:miter lim="800000"/>
                <a:headEnd/>
                <a:tailEnd/>
              </a:ln>
            </p:spPr>
            <p:txBody>
              <a:bodyPr/>
              <a:lstStyle/>
              <a:p>
                <a:pPr>
                  <a:spcBef>
                    <a:spcPct val="20000"/>
                  </a:spcBef>
                </a:pPr>
                <a:r>
                  <a:rPr lang="es-ES" sz="1400" b="1" dirty="0" smtClean="0">
                    <a:latin typeface="Arial" charset="0"/>
                  </a:rPr>
                  <a:t>1.1.1.2</a:t>
                </a:r>
                <a:r>
                  <a:rPr lang="es-ES" sz="1400" b="1" dirty="0">
                    <a:latin typeface="Arial" charset="0"/>
                  </a:rPr>
                  <a:t>, 224.2.2.2</a:t>
                </a:r>
              </a:p>
            </p:txBody>
          </p:sp>
          <p:sp>
            <p:nvSpPr>
              <p:cNvPr id="65669" name="Rectangle 114"/>
              <p:cNvSpPr>
                <a:spLocks noChangeArrowheads="1"/>
              </p:cNvSpPr>
              <p:nvPr/>
            </p:nvSpPr>
            <p:spPr bwMode="auto">
              <a:xfrm>
                <a:off x="4608" y="912"/>
                <a:ext cx="912" cy="191"/>
              </a:xfrm>
              <a:prstGeom prst="rect">
                <a:avLst/>
              </a:prstGeom>
              <a:noFill/>
              <a:ln w="9525">
                <a:noFill/>
                <a:miter lim="800000"/>
                <a:headEnd/>
                <a:tailEnd/>
              </a:ln>
            </p:spPr>
            <p:txBody>
              <a:bodyPr/>
              <a:lstStyle/>
              <a:p>
                <a:pPr>
                  <a:spcBef>
                    <a:spcPct val="20000"/>
                  </a:spcBef>
                </a:pPr>
                <a:r>
                  <a:rPr lang="es-ES" sz="1400" b="1">
                    <a:latin typeface="Arial" charset="0"/>
                  </a:rPr>
                  <a:t>Podado en C</a:t>
                </a:r>
              </a:p>
            </p:txBody>
          </p:sp>
          <p:sp>
            <p:nvSpPr>
              <p:cNvPr id="65670" name="Line 115"/>
              <p:cNvSpPr>
                <a:spLocks noChangeShapeType="1"/>
              </p:cNvSpPr>
              <p:nvPr/>
            </p:nvSpPr>
            <p:spPr bwMode="auto">
              <a:xfrm>
                <a:off x="4608" y="912"/>
                <a:ext cx="912" cy="0"/>
              </a:xfrm>
              <a:prstGeom prst="line">
                <a:avLst/>
              </a:prstGeom>
              <a:noFill/>
              <a:ln w="28575" cap="sq">
                <a:solidFill>
                  <a:schemeClr val="tx1"/>
                </a:solidFill>
                <a:round/>
                <a:headEnd/>
                <a:tailEnd/>
              </a:ln>
            </p:spPr>
            <p:txBody>
              <a:bodyPr/>
              <a:lstStyle/>
              <a:p>
                <a:endParaRPr lang="es-ES"/>
              </a:p>
            </p:txBody>
          </p:sp>
          <p:sp>
            <p:nvSpPr>
              <p:cNvPr id="65671" name="Line 116"/>
              <p:cNvSpPr>
                <a:spLocks noChangeShapeType="1"/>
              </p:cNvSpPr>
              <p:nvPr/>
            </p:nvSpPr>
            <p:spPr bwMode="auto">
              <a:xfrm>
                <a:off x="4608" y="1103"/>
                <a:ext cx="912" cy="0"/>
              </a:xfrm>
              <a:prstGeom prst="line">
                <a:avLst/>
              </a:prstGeom>
              <a:noFill/>
              <a:ln w="12700">
                <a:solidFill>
                  <a:schemeClr val="tx1"/>
                </a:solidFill>
                <a:round/>
                <a:headEnd/>
                <a:tailEnd/>
              </a:ln>
            </p:spPr>
            <p:txBody>
              <a:bodyPr/>
              <a:lstStyle/>
              <a:p>
                <a:endParaRPr lang="es-ES"/>
              </a:p>
            </p:txBody>
          </p:sp>
          <p:sp>
            <p:nvSpPr>
              <p:cNvPr id="65672" name="Line 117"/>
              <p:cNvSpPr>
                <a:spLocks noChangeShapeType="1"/>
              </p:cNvSpPr>
              <p:nvPr/>
            </p:nvSpPr>
            <p:spPr bwMode="auto">
              <a:xfrm>
                <a:off x="4608" y="1440"/>
                <a:ext cx="912" cy="0"/>
              </a:xfrm>
              <a:prstGeom prst="line">
                <a:avLst/>
              </a:prstGeom>
              <a:noFill/>
              <a:ln w="28575" cap="sq">
                <a:solidFill>
                  <a:schemeClr val="tx1"/>
                </a:solidFill>
                <a:round/>
                <a:headEnd/>
                <a:tailEnd/>
              </a:ln>
            </p:spPr>
            <p:txBody>
              <a:bodyPr/>
              <a:lstStyle/>
              <a:p>
                <a:endParaRPr lang="es-ES"/>
              </a:p>
            </p:txBody>
          </p:sp>
          <p:sp>
            <p:nvSpPr>
              <p:cNvPr id="65673" name="Line 118"/>
              <p:cNvSpPr>
                <a:spLocks noChangeShapeType="1"/>
              </p:cNvSpPr>
              <p:nvPr/>
            </p:nvSpPr>
            <p:spPr bwMode="auto">
              <a:xfrm>
                <a:off x="4608" y="912"/>
                <a:ext cx="0" cy="528"/>
              </a:xfrm>
              <a:prstGeom prst="line">
                <a:avLst/>
              </a:prstGeom>
              <a:noFill/>
              <a:ln w="28575" cap="sq">
                <a:solidFill>
                  <a:schemeClr val="tx1"/>
                </a:solidFill>
                <a:round/>
                <a:headEnd/>
                <a:tailEnd/>
              </a:ln>
            </p:spPr>
            <p:txBody>
              <a:bodyPr/>
              <a:lstStyle/>
              <a:p>
                <a:endParaRPr lang="es-ES"/>
              </a:p>
            </p:txBody>
          </p:sp>
          <p:sp>
            <p:nvSpPr>
              <p:cNvPr id="65674" name="Line 119"/>
              <p:cNvSpPr>
                <a:spLocks noChangeShapeType="1"/>
              </p:cNvSpPr>
              <p:nvPr/>
            </p:nvSpPr>
            <p:spPr bwMode="auto">
              <a:xfrm>
                <a:off x="5520" y="912"/>
                <a:ext cx="0" cy="528"/>
              </a:xfrm>
              <a:prstGeom prst="line">
                <a:avLst/>
              </a:prstGeom>
              <a:noFill/>
              <a:ln w="28575" cap="sq">
                <a:solidFill>
                  <a:schemeClr val="tx1"/>
                </a:solidFill>
                <a:round/>
                <a:headEnd/>
                <a:tailEnd/>
              </a:ln>
            </p:spPr>
            <p:txBody>
              <a:bodyPr/>
              <a:lstStyle/>
              <a:p>
                <a:endParaRPr lang="es-ES"/>
              </a:p>
            </p:txBody>
          </p:sp>
          <p:sp>
            <p:nvSpPr>
              <p:cNvPr id="65675" name="Line 120"/>
              <p:cNvSpPr>
                <a:spLocks noChangeShapeType="1"/>
              </p:cNvSpPr>
              <p:nvPr/>
            </p:nvSpPr>
            <p:spPr bwMode="auto">
              <a:xfrm>
                <a:off x="5232" y="1103"/>
                <a:ext cx="0" cy="337"/>
              </a:xfrm>
              <a:prstGeom prst="line">
                <a:avLst/>
              </a:prstGeom>
              <a:noFill/>
              <a:ln w="12700">
                <a:solidFill>
                  <a:schemeClr val="tx1"/>
                </a:solidFill>
                <a:round/>
                <a:headEnd/>
                <a:tailEnd/>
              </a:ln>
            </p:spPr>
            <p:txBody>
              <a:bodyPr/>
              <a:lstStyle/>
              <a:p>
                <a:endParaRPr lang="es-ES"/>
              </a:p>
            </p:txBody>
          </p:sp>
        </p:grpSp>
        <p:sp>
          <p:nvSpPr>
            <p:cNvPr id="65666" name="Line 121"/>
            <p:cNvSpPr>
              <a:spLocks noChangeShapeType="1"/>
            </p:cNvSpPr>
            <p:nvPr/>
          </p:nvSpPr>
          <p:spPr bwMode="auto">
            <a:xfrm flipH="1">
              <a:off x="4176" y="1440"/>
              <a:ext cx="432" cy="240"/>
            </a:xfrm>
            <a:prstGeom prst="line">
              <a:avLst/>
            </a:prstGeom>
            <a:noFill/>
            <a:ln w="9525">
              <a:solidFill>
                <a:schemeClr val="tx1"/>
              </a:solidFill>
              <a:round/>
              <a:headEnd/>
              <a:tailEnd type="triangle" w="med" len="med"/>
            </a:ln>
          </p:spPr>
          <p:txBody>
            <a:bodyPr/>
            <a:lstStyle/>
            <a:p>
              <a:endParaRPr lang="es-ES"/>
            </a:p>
          </p:txBody>
        </p:sp>
      </p:grpSp>
      <p:grpSp>
        <p:nvGrpSpPr>
          <p:cNvPr id="65606" name="Group 122"/>
          <p:cNvGrpSpPr>
            <a:grpSpLocks/>
          </p:cNvGrpSpPr>
          <p:nvPr/>
        </p:nvGrpSpPr>
        <p:grpSpPr bwMode="auto">
          <a:xfrm>
            <a:off x="4495800" y="1339850"/>
            <a:ext cx="1600200" cy="1371600"/>
            <a:chOff x="2832" y="768"/>
            <a:chExt cx="1008" cy="864"/>
          </a:xfrm>
        </p:grpSpPr>
        <p:grpSp>
          <p:nvGrpSpPr>
            <p:cNvPr id="65654" name="Group 123"/>
            <p:cNvGrpSpPr>
              <a:grpSpLocks/>
            </p:cNvGrpSpPr>
            <p:nvPr/>
          </p:nvGrpSpPr>
          <p:grpSpPr bwMode="auto">
            <a:xfrm>
              <a:off x="2928" y="768"/>
              <a:ext cx="912" cy="516"/>
              <a:chOff x="2928" y="768"/>
              <a:chExt cx="912" cy="516"/>
            </a:xfrm>
          </p:grpSpPr>
          <p:sp>
            <p:nvSpPr>
              <p:cNvPr id="65656" name="Rectangle 124"/>
              <p:cNvSpPr>
                <a:spLocks noChangeArrowheads="1"/>
              </p:cNvSpPr>
              <p:nvPr/>
            </p:nvSpPr>
            <p:spPr bwMode="auto">
              <a:xfrm>
                <a:off x="3552" y="959"/>
                <a:ext cx="288" cy="325"/>
              </a:xfrm>
              <a:prstGeom prst="rect">
                <a:avLst/>
              </a:prstGeom>
              <a:noFill/>
              <a:ln w="9525">
                <a:noFill/>
                <a:miter lim="800000"/>
                <a:headEnd/>
                <a:tailEnd/>
              </a:ln>
            </p:spPr>
            <p:txBody>
              <a:bodyPr/>
              <a:lstStyle/>
              <a:p>
                <a:pPr>
                  <a:spcBef>
                    <a:spcPct val="20000"/>
                  </a:spcBef>
                </a:pPr>
                <a:r>
                  <a:rPr lang="es-ES" sz="1400" b="1">
                    <a:latin typeface="Arial" charset="0"/>
                  </a:rPr>
                  <a:t>S1</a:t>
                </a:r>
              </a:p>
            </p:txBody>
          </p:sp>
          <p:sp>
            <p:nvSpPr>
              <p:cNvPr id="65657" name="Rectangle 125"/>
              <p:cNvSpPr>
                <a:spLocks noChangeArrowheads="1"/>
              </p:cNvSpPr>
              <p:nvPr/>
            </p:nvSpPr>
            <p:spPr bwMode="auto">
              <a:xfrm>
                <a:off x="2928" y="959"/>
                <a:ext cx="624" cy="325"/>
              </a:xfrm>
              <a:prstGeom prst="rect">
                <a:avLst/>
              </a:prstGeom>
              <a:noFill/>
              <a:ln w="9525">
                <a:noFill/>
                <a:miter lim="800000"/>
                <a:headEnd/>
                <a:tailEnd/>
              </a:ln>
            </p:spPr>
            <p:txBody>
              <a:bodyPr/>
              <a:lstStyle/>
              <a:p>
                <a:pPr>
                  <a:spcBef>
                    <a:spcPct val="20000"/>
                  </a:spcBef>
                </a:pPr>
                <a:r>
                  <a:rPr lang="es-ES" sz="1400" b="1" dirty="0" smtClean="0">
                    <a:latin typeface="Arial" charset="0"/>
                  </a:rPr>
                  <a:t>1.1.1.2</a:t>
                </a:r>
                <a:r>
                  <a:rPr lang="es-ES" sz="1400" b="1" dirty="0">
                    <a:latin typeface="Arial" charset="0"/>
                  </a:rPr>
                  <a:t>, 224.2.2.2</a:t>
                </a:r>
              </a:p>
            </p:txBody>
          </p:sp>
          <p:sp>
            <p:nvSpPr>
              <p:cNvPr id="65658" name="Rectangle 126"/>
              <p:cNvSpPr>
                <a:spLocks noChangeArrowheads="1"/>
              </p:cNvSpPr>
              <p:nvPr/>
            </p:nvSpPr>
            <p:spPr bwMode="auto">
              <a:xfrm>
                <a:off x="2928" y="768"/>
                <a:ext cx="912" cy="191"/>
              </a:xfrm>
              <a:prstGeom prst="rect">
                <a:avLst/>
              </a:prstGeom>
              <a:noFill/>
              <a:ln w="9525">
                <a:noFill/>
                <a:miter lim="800000"/>
                <a:headEnd/>
                <a:tailEnd/>
              </a:ln>
            </p:spPr>
            <p:txBody>
              <a:bodyPr/>
              <a:lstStyle/>
              <a:p>
                <a:pPr>
                  <a:spcBef>
                    <a:spcPct val="20000"/>
                  </a:spcBef>
                </a:pPr>
                <a:r>
                  <a:rPr lang="es-ES" sz="1400" b="1">
                    <a:latin typeface="Arial" charset="0"/>
                  </a:rPr>
                  <a:t>Podado en B</a:t>
                </a:r>
              </a:p>
            </p:txBody>
          </p:sp>
          <p:sp>
            <p:nvSpPr>
              <p:cNvPr id="65659" name="Line 127"/>
              <p:cNvSpPr>
                <a:spLocks noChangeShapeType="1"/>
              </p:cNvSpPr>
              <p:nvPr/>
            </p:nvSpPr>
            <p:spPr bwMode="auto">
              <a:xfrm>
                <a:off x="2928" y="768"/>
                <a:ext cx="912" cy="0"/>
              </a:xfrm>
              <a:prstGeom prst="line">
                <a:avLst/>
              </a:prstGeom>
              <a:noFill/>
              <a:ln w="28575" cap="sq">
                <a:solidFill>
                  <a:schemeClr val="tx1"/>
                </a:solidFill>
                <a:round/>
                <a:headEnd/>
                <a:tailEnd/>
              </a:ln>
            </p:spPr>
            <p:txBody>
              <a:bodyPr/>
              <a:lstStyle/>
              <a:p>
                <a:endParaRPr lang="es-ES"/>
              </a:p>
            </p:txBody>
          </p:sp>
          <p:sp>
            <p:nvSpPr>
              <p:cNvPr id="65660" name="Line 128"/>
              <p:cNvSpPr>
                <a:spLocks noChangeShapeType="1"/>
              </p:cNvSpPr>
              <p:nvPr/>
            </p:nvSpPr>
            <p:spPr bwMode="auto">
              <a:xfrm>
                <a:off x="2928" y="959"/>
                <a:ext cx="912" cy="0"/>
              </a:xfrm>
              <a:prstGeom prst="line">
                <a:avLst/>
              </a:prstGeom>
              <a:noFill/>
              <a:ln w="12700">
                <a:solidFill>
                  <a:schemeClr val="tx1"/>
                </a:solidFill>
                <a:round/>
                <a:headEnd/>
                <a:tailEnd/>
              </a:ln>
            </p:spPr>
            <p:txBody>
              <a:bodyPr/>
              <a:lstStyle/>
              <a:p>
                <a:endParaRPr lang="es-ES"/>
              </a:p>
            </p:txBody>
          </p:sp>
          <p:sp>
            <p:nvSpPr>
              <p:cNvPr id="65661" name="Line 129"/>
              <p:cNvSpPr>
                <a:spLocks noChangeShapeType="1"/>
              </p:cNvSpPr>
              <p:nvPr/>
            </p:nvSpPr>
            <p:spPr bwMode="auto">
              <a:xfrm>
                <a:off x="2928" y="1284"/>
                <a:ext cx="912" cy="0"/>
              </a:xfrm>
              <a:prstGeom prst="line">
                <a:avLst/>
              </a:prstGeom>
              <a:noFill/>
              <a:ln w="28575" cap="sq">
                <a:solidFill>
                  <a:schemeClr val="tx1"/>
                </a:solidFill>
                <a:round/>
                <a:headEnd/>
                <a:tailEnd/>
              </a:ln>
            </p:spPr>
            <p:txBody>
              <a:bodyPr/>
              <a:lstStyle/>
              <a:p>
                <a:endParaRPr lang="es-ES"/>
              </a:p>
            </p:txBody>
          </p:sp>
          <p:sp>
            <p:nvSpPr>
              <p:cNvPr id="65662" name="Line 130"/>
              <p:cNvSpPr>
                <a:spLocks noChangeShapeType="1"/>
              </p:cNvSpPr>
              <p:nvPr/>
            </p:nvSpPr>
            <p:spPr bwMode="auto">
              <a:xfrm>
                <a:off x="2928" y="768"/>
                <a:ext cx="0" cy="516"/>
              </a:xfrm>
              <a:prstGeom prst="line">
                <a:avLst/>
              </a:prstGeom>
              <a:noFill/>
              <a:ln w="28575" cap="sq">
                <a:solidFill>
                  <a:schemeClr val="tx1"/>
                </a:solidFill>
                <a:round/>
                <a:headEnd/>
                <a:tailEnd/>
              </a:ln>
            </p:spPr>
            <p:txBody>
              <a:bodyPr/>
              <a:lstStyle/>
              <a:p>
                <a:endParaRPr lang="es-ES"/>
              </a:p>
            </p:txBody>
          </p:sp>
          <p:sp>
            <p:nvSpPr>
              <p:cNvPr id="65663" name="Line 131"/>
              <p:cNvSpPr>
                <a:spLocks noChangeShapeType="1"/>
              </p:cNvSpPr>
              <p:nvPr/>
            </p:nvSpPr>
            <p:spPr bwMode="auto">
              <a:xfrm>
                <a:off x="3840" y="768"/>
                <a:ext cx="0" cy="516"/>
              </a:xfrm>
              <a:prstGeom prst="line">
                <a:avLst/>
              </a:prstGeom>
              <a:noFill/>
              <a:ln w="28575" cap="sq">
                <a:solidFill>
                  <a:schemeClr val="tx1"/>
                </a:solidFill>
                <a:round/>
                <a:headEnd/>
                <a:tailEnd/>
              </a:ln>
            </p:spPr>
            <p:txBody>
              <a:bodyPr/>
              <a:lstStyle/>
              <a:p>
                <a:endParaRPr lang="es-ES"/>
              </a:p>
            </p:txBody>
          </p:sp>
          <p:sp>
            <p:nvSpPr>
              <p:cNvPr id="65664" name="Line 132"/>
              <p:cNvSpPr>
                <a:spLocks noChangeShapeType="1"/>
              </p:cNvSpPr>
              <p:nvPr/>
            </p:nvSpPr>
            <p:spPr bwMode="auto">
              <a:xfrm>
                <a:off x="3552" y="959"/>
                <a:ext cx="0" cy="325"/>
              </a:xfrm>
              <a:prstGeom prst="line">
                <a:avLst/>
              </a:prstGeom>
              <a:noFill/>
              <a:ln w="12700">
                <a:solidFill>
                  <a:schemeClr val="tx1"/>
                </a:solidFill>
                <a:round/>
                <a:headEnd/>
                <a:tailEnd/>
              </a:ln>
            </p:spPr>
            <p:txBody>
              <a:bodyPr/>
              <a:lstStyle/>
              <a:p>
                <a:endParaRPr lang="es-ES"/>
              </a:p>
            </p:txBody>
          </p:sp>
        </p:grpSp>
        <p:sp>
          <p:nvSpPr>
            <p:cNvPr id="65655" name="Line 133"/>
            <p:cNvSpPr>
              <a:spLocks noChangeShapeType="1"/>
            </p:cNvSpPr>
            <p:nvPr/>
          </p:nvSpPr>
          <p:spPr bwMode="auto">
            <a:xfrm flipH="1">
              <a:off x="2832" y="1296"/>
              <a:ext cx="96" cy="336"/>
            </a:xfrm>
            <a:prstGeom prst="line">
              <a:avLst/>
            </a:prstGeom>
            <a:noFill/>
            <a:ln w="9525">
              <a:solidFill>
                <a:schemeClr val="tx1"/>
              </a:solidFill>
              <a:round/>
              <a:headEnd/>
              <a:tailEnd type="triangle" w="med" len="med"/>
            </a:ln>
          </p:spPr>
          <p:txBody>
            <a:bodyPr/>
            <a:lstStyle/>
            <a:p>
              <a:endParaRPr lang="es-ES"/>
            </a:p>
          </p:txBody>
        </p:sp>
      </p:grpSp>
      <p:sp>
        <p:nvSpPr>
          <p:cNvPr id="65607" name="Text Box 134"/>
          <p:cNvSpPr txBox="1">
            <a:spLocks noChangeArrowheads="1"/>
          </p:cNvSpPr>
          <p:nvPr/>
        </p:nvSpPr>
        <p:spPr bwMode="auto">
          <a:xfrm>
            <a:off x="8304213" y="2092325"/>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grpSp>
        <p:nvGrpSpPr>
          <p:cNvPr id="17" name="Group 135"/>
          <p:cNvGrpSpPr>
            <a:grpSpLocks/>
          </p:cNvGrpSpPr>
          <p:nvPr/>
        </p:nvGrpSpPr>
        <p:grpSpPr bwMode="auto">
          <a:xfrm>
            <a:off x="5305425" y="2787650"/>
            <a:ext cx="409575" cy="274638"/>
            <a:chOff x="3342" y="1824"/>
            <a:chExt cx="258" cy="173"/>
          </a:xfrm>
        </p:grpSpPr>
        <p:sp>
          <p:nvSpPr>
            <p:cNvPr id="65651" name="Rectangle 136"/>
            <p:cNvSpPr>
              <a:spLocks noChangeArrowheads="1"/>
            </p:cNvSpPr>
            <p:nvPr/>
          </p:nvSpPr>
          <p:spPr bwMode="auto">
            <a:xfrm>
              <a:off x="3408" y="1862"/>
              <a:ext cx="192" cy="96"/>
            </a:xfrm>
            <a:prstGeom prst="rect">
              <a:avLst/>
            </a:prstGeom>
            <a:solidFill>
              <a:srgbClr val="FF00FF"/>
            </a:solidFill>
            <a:ln w="9525">
              <a:solidFill>
                <a:schemeClr val="tx1"/>
              </a:solidFill>
              <a:miter lim="800000"/>
              <a:headEnd/>
              <a:tailEnd/>
            </a:ln>
          </p:spPr>
          <p:txBody>
            <a:bodyPr wrap="none" anchor="ctr"/>
            <a:lstStyle/>
            <a:p>
              <a:endParaRPr lang="es-ES"/>
            </a:p>
          </p:txBody>
        </p:sp>
        <p:sp>
          <p:nvSpPr>
            <p:cNvPr id="65652" name="Text Box 137"/>
            <p:cNvSpPr txBox="1">
              <a:spLocks noChangeArrowheads="1"/>
            </p:cNvSpPr>
            <p:nvPr/>
          </p:nvSpPr>
          <p:spPr bwMode="auto">
            <a:xfrm>
              <a:off x="3363" y="1824"/>
              <a:ext cx="177" cy="173"/>
            </a:xfrm>
            <a:prstGeom prst="rect">
              <a:avLst/>
            </a:prstGeom>
            <a:noFill/>
            <a:ln w="9525">
              <a:noFill/>
              <a:miter lim="800000"/>
              <a:headEnd/>
              <a:tailEnd/>
            </a:ln>
          </p:spPr>
          <p:txBody>
            <a:bodyPr wrap="none">
              <a:spAutoFit/>
            </a:bodyPr>
            <a:lstStyle/>
            <a:p>
              <a:r>
                <a:rPr lang="es-ES" sz="1200" b="1">
                  <a:latin typeface="Arial" charset="0"/>
                </a:rPr>
                <a:t>G</a:t>
              </a:r>
            </a:p>
          </p:txBody>
        </p:sp>
        <p:sp>
          <p:nvSpPr>
            <p:cNvPr id="65653" name="Line 138"/>
            <p:cNvSpPr>
              <a:spLocks noChangeShapeType="1"/>
            </p:cNvSpPr>
            <p:nvPr/>
          </p:nvSpPr>
          <p:spPr bwMode="auto">
            <a:xfrm rot="10800000">
              <a:off x="3342" y="1910"/>
              <a:ext cx="48" cy="0"/>
            </a:xfrm>
            <a:prstGeom prst="line">
              <a:avLst/>
            </a:prstGeom>
            <a:noFill/>
            <a:ln w="9525">
              <a:solidFill>
                <a:schemeClr val="tx1"/>
              </a:solidFill>
              <a:round/>
              <a:headEnd/>
              <a:tailEnd type="triangle" w="med" len="med"/>
            </a:ln>
          </p:spPr>
          <p:txBody>
            <a:bodyPr/>
            <a:lstStyle/>
            <a:p>
              <a:endParaRPr lang="es-ES"/>
            </a:p>
          </p:txBody>
        </p:sp>
      </p:grpSp>
      <p:grpSp>
        <p:nvGrpSpPr>
          <p:cNvPr id="18" name="Group 139"/>
          <p:cNvGrpSpPr>
            <a:grpSpLocks/>
          </p:cNvGrpSpPr>
          <p:nvPr/>
        </p:nvGrpSpPr>
        <p:grpSpPr bwMode="auto">
          <a:xfrm>
            <a:off x="8301038" y="2139950"/>
            <a:ext cx="457200" cy="266700"/>
            <a:chOff x="5229" y="1248"/>
            <a:chExt cx="288" cy="168"/>
          </a:xfrm>
        </p:grpSpPr>
        <p:sp>
          <p:nvSpPr>
            <p:cNvPr id="65649" name="Line 140"/>
            <p:cNvSpPr>
              <a:spLocks noChangeShapeType="1"/>
            </p:cNvSpPr>
            <p:nvPr/>
          </p:nvSpPr>
          <p:spPr bwMode="auto">
            <a:xfrm>
              <a:off x="5229" y="1248"/>
              <a:ext cx="288" cy="168"/>
            </a:xfrm>
            <a:prstGeom prst="line">
              <a:avLst/>
            </a:prstGeom>
            <a:noFill/>
            <a:ln w="19050">
              <a:solidFill>
                <a:srgbClr val="FF0000"/>
              </a:solidFill>
              <a:round/>
              <a:headEnd/>
              <a:tailEnd/>
            </a:ln>
          </p:spPr>
          <p:txBody>
            <a:bodyPr/>
            <a:lstStyle/>
            <a:p>
              <a:endParaRPr lang="es-ES"/>
            </a:p>
          </p:txBody>
        </p:sp>
        <p:sp>
          <p:nvSpPr>
            <p:cNvPr id="65650" name="Line 141"/>
            <p:cNvSpPr>
              <a:spLocks noChangeShapeType="1"/>
            </p:cNvSpPr>
            <p:nvPr/>
          </p:nvSpPr>
          <p:spPr bwMode="auto">
            <a:xfrm flipH="1">
              <a:off x="5232" y="1248"/>
              <a:ext cx="282" cy="156"/>
            </a:xfrm>
            <a:prstGeom prst="line">
              <a:avLst/>
            </a:prstGeom>
            <a:noFill/>
            <a:ln w="19050">
              <a:solidFill>
                <a:srgbClr val="FF0000"/>
              </a:solidFill>
              <a:round/>
              <a:headEnd/>
              <a:tailEnd/>
            </a:ln>
          </p:spPr>
          <p:txBody>
            <a:bodyPr/>
            <a:lstStyle/>
            <a:p>
              <a:endParaRPr lang="es-ES"/>
            </a:p>
          </p:txBody>
        </p:sp>
      </p:grpSp>
      <p:grpSp>
        <p:nvGrpSpPr>
          <p:cNvPr id="19" name="Group 142"/>
          <p:cNvGrpSpPr>
            <a:grpSpLocks/>
          </p:cNvGrpSpPr>
          <p:nvPr/>
        </p:nvGrpSpPr>
        <p:grpSpPr bwMode="auto">
          <a:xfrm>
            <a:off x="4724400" y="2741613"/>
            <a:ext cx="481013" cy="274637"/>
            <a:chOff x="1488" y="1584"/>
            <a:chExt cx="303" cy="173"/>
          </a:xfrm>
        </p:grpSpPr>
        <p:sp>
          <p:nvSpPr>
            <p:cNvPr id="65646" name="Rectangle 143"/>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5647" name="Text Box 144"/>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5648" name="Line 145"/>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sp>
        <p:nvSpPr>
          <p:cNvPr id="65611" name="Rectangle 146"/>
          <p:cNvSpPr>
            <a:spLocks noChangeArrowheads="1"/>
          </p:cNvSpPr>
          <p:nvPr/>
        </p:nvSpPr>
        <p:spPr bwMode="auto">
          <a:xfrm>
            <a:off x="1600200" y="150813"/>
            <a:ext cx="7391400" cy="685800"/>
          </a:xfrm>
          <a:prstGeom prst="rect">
            <a:avLst/>
          </a:prstGeom>
          <a:noFill/>
          <a:ln w="9525">
            <a:noFill/>
            <a:miter lim="800000"/>
            <a:headEnd/>
            <a:tailEnd/>
          </a:ln>
        </p:spPr>
        <p:txBody>
          <a:bodyPr anchor="ctr"/>
          <a:lstStyle/>
          <a:p>
            <a:pPr algn="ctr">
              <a:lnSpc>
                <a:spcPct val="80000"/>
              </a:lnSpc>
            </a:pPr>
            <a:r>
              <a:rPr lang="es-ES_tradnl" sz="3200">
                <a:solidFill>
                  <a:schemeClr val="tx2"/>
                </a:solidFill>
                <a:latin typeface="Arial" charset="0"/>
              </a:rPr>
              <a:t>Funcionamiento de PIM-DM (III)</a:t>
            </a:r>
          </a:p>
          <a:p>
            <a:pPr algn="ctr">
              <a:lnSpc>
                <a:spcPct val="80000"/>
              </a:lnSpc>
            </a:pPr>
            <a:r>
              <a:rPr lang="es-ES_tradnl">
                <a:solidFill>
                  <a:schemeClr val="tx2"/>
                </a:solidFill>
                <a:latin typeface="Arial" charset="0"/>
              </a:rPr>
              <a:t>Injerto (Grafting)</a:t>
            </a:r>
            <a:r>
              <a:rPr lang="es-ES_tradnl" sz="3200">
                <a:solidFill>
                  <a:schemeClr val="tx2"/>
                </a:solidFill>
                <a:latin typeface="Arial" charset="0"/>
              </a:rPr>
              <a:t> </a:t>
            </a:r>
            <a:endParaRPr lang="es-ES" sz="3200">
              <a:solidFill>
                <a:schemeClr val="tx2"/>
              </a:solidFill>
              <a:latin typeface="Arial" charset="0"/>
            </a:endParaRPr>
          </a:p>
        </p:txBody>
      </p:sp>
      <p:pic>
        <p:nvPicPr>
          <p:cNvPr id="65612" name="Picture 170"/>
          <p:cNvPicPr>
            <a:picLocks noChangeArrowheads="1"/>
          </p:cNvPicPr>
          <p:nvPr/>
        </p:nvPicPr>
        <p:blipFill>
          <a:blip r:embed="rId6" cstate="print"/>
          <a:srcRect/>
          <a:stretch>
            <a:fillRect/>
          </a:stretch>
        </p:blipFill>
        <p:spPr bwMode="auto">
          <a:xfrm>
            <a:off x="3933825" y="5530850"/>
            <a:ext cx="104775" cy="381000"/>
          </a:xfrm>
          <a:prstGeom prst="rect">
            <a:avLst/>
          </a:prstGeom>
          <a:noFill/>
          <a:ln w="9525">
            <a:noFill/>
            <a:miter lim="800000"/>
            <a:headEnd/>
            <a:tailEnd/>
          </a:ln>
        </p:spPr>
      </p:pic>
      <p:sp>
        <p:nvSpPr>
          <p:cNvPr id="65613" name="Text Box 171"/>
          <p:cNvSpPr txBox="1">
            <a:spLocks noChangeArrowheads="1"/>
          </p:cNvSpPr>
          <p:nvPr/>
        </p:nvSpPr>
        <p:spPr bwMode="auto">
          <a:xfrm>
            <a:off x="457200" y="4616450"/>
            <a:ext cx="990600" cy="304800"/>
          </a:xfrm>
          <a:prstGeom prst="rect">
            <a:avLst/>
          </a:prstGeom>
          <a:noFill/>
          <a:ln w="9525">
            <a:noFill/>
            <a:miter lim="800000"/>
            <a:headEnd/>
            <a:tailEnd/>
          </a:ln>
        </p:spPr>
        <p:txBody>
          <a:bodyPr>
            <a:spAutoFit/>
          </a:bodyPr>
          <a:lstStyle/>
          <a:p>
            <a:pPr algn="ctr"/>
            <a:r>
              <a:rPr lang="es-ES" sz="1400" b="1" dirty="0">
                <a:latin typeface="Arial" charset="0"/>
              </a:rPr>
              <a:t>2</a:t>
            </a:r>
            <a:r>
              <a:rPr lang="es-ES" sz="1400" b="1" dirty="0" smtClean="0">
                <a:latin typeface="Arial" charset="0"/>
              </a:rPr>
              <a:t>.2.2.2</a:t>
            </a:r>
            <a:endParaRPr lang="es-ES" sz="1400" b="1" dirty="0">
              <a:latin typeface="Arial" charset="0"/>
            </a:endParaRPr>
          </a:p>
        </p:txBody>
      </p:sp>
      <p:pic>
        <p:nvPicPr>
          <p:cNvPr id="65614" name="Picture 172"/>
          <p:cNvPicPr>
            <a:picLocks noChangeArrowheads="1"/>
          </p:cNvPicPr>
          <p:nvPr/>
        </p:nvPicPr>
        <p:blipFill>
          <a:blip r:embed="rId4" cstate="print"/>
          <a:srcRect/>
          <a:stretch>
            <a:fillRect/>
          </a:stretch>
        </p:blipFill>
        <p:spPr bwMode="auto">
          <a:xfrm>
            <a:off x="6400800" y="5378450"/>
            <a:ext cx="533400" cy="609600"/>
          </a:xfrm>
          <a:prstGeom prst="rect">
            <a:avLst/>
          </a:prstGeom>
          <a:noFill/>
          <a:ln w="12700">
            <a:noFill/>
            <a:miter lim="800000"/>
            <a:headEnd/>
            <a:tailEnd/>
          </a:ln>
        </p:spPr>
      </p:pic>
      <p:sp>
        <p:nvSpPr>
          <p:cNvPr id="65615" name="Text Box 173"/>
          <p:cNvSpPr txBox="1">
            <a:spLocks noChangeArrowheads="1"/>
          </p:cNvSpPr>
          <p:nvPr/>
        </p:nvSpPr>
        <p:spPr bwMode="auto">
          <a:xfrm>
            <a:off x="6172200" y="5988050"/>
            <a:ext cx="990600" cy="304800"/>
          </a:xfrm>
          <a:prstGeom prst="rect">
            <a:avLst/>
          </a:prstGeom>
          <a:noFill/>
          <a:ln w="9525">
            <a:noFill/>
            <a:miter lim="800000"/>
            <a:headEnd/>
            <a:tailEnd/>
          </a:ln>
        </p:spPr>
        <p:txBody>
          <a:bodyPr>
            <a:spAutoFit/>
          </a:bodyPr>
          <a:lstStyle/>
          <a:p>
            <a:pPr algn="ctr"/>
            <a:r>
              <a:rPr lang="es-ES" sz="1400" b="1">
                <a:latin typeface="Arial" charset="0"/>
              </a:rPr>
              <a:t>160.2.2.2</a:t>
            </a:r>
          </a:p>
        </p:txBody>
      </p:sp>
      <p:sp>
        <p:nvSpPr>
          <p:cNvPr id="1012910" name="Text Box 174"/>
          <p:cNvSpPr txBox="1">
            <a:spLocks noChangeArrowheads="1"/>
          </p:cNvSpPr>
          <p:nvPr/>
        </p:nvSpPr>
        <p:spPr bwMode="auto">
          <a:xfrm>
            <a:off x="5715000" y="6216650"/>
            <a:ext cx="1981200" cy="304800"/>
          </a:xfrm>
          <a:prstGeom prst="rect">
            <a:avLst/>
          </a:prstGeom>
          <a:noFill/>
          <a:ln w="9525">
            <a:noFill/>
            <a:miter lim="800000"/>
            <a:headEnd/>
            <a:tailEnd/>
          </a:ln>
        </p:spPr>
        <p:txBody>
          <a:bodyPr>
            <a:spAutoFit/>
          </a:bodyPr>
          <a:lstStyle/>
          <a:p>
            <a:pPr algn="ctr"/>
            <a:r>
              <a:rPr lang="es-ES" sz="1400" b="1">
                <a:latin typeface="Arial" charset="0"/>
              </a:rPr>
              <a:t>Miembro de 224.2.2.2</a:t>
            </a:r>
          </a:p>
        </p:txBody>
      </p:sp>
      <p:pic>
        <p:nvPicPr>
          <p:cNvPr id="1012911" name="Picture 175"/>
          <p:cNvPicPr>
            <a:picLocks noChangeArrowheads="1"/>
          </p:cNvPicPr>
          <p:nvPr/>
        </p:nvPicPr>
        <p:blipFill>
          <a:blip r:embed="rId6" cstate="print"/>
          <a:srcRect/>
          <a:stretch>
            <a:fillRect/>
          </a:stretch>
        </p:blipFill>
        <p:spPr bwMode="auto">
          <a:xfrm>
            <a:off x="6524625" y="5454650"/>
            <a:ext cx="104775" cy="381000"/>
          </a:xfrm>
          <a:prstGeom prst="rect">
            <a:avLst/>
          </a:prstGeom>
          <a:noFill/>
          <a:ln w="9525">
            <a:noFill/>
            <a:miter lim="800000"/>
            <a:headEnd/>
            <a:tailEnd/>
          </a:ln>
        </p:spPr>
      </p:pic>
      <p:grpSp>
        <p:nvGrpSpPr>
          <p:cNvPr id="20" name="Group 176"/>
          <p:cNvGrpSpPr>
            <a:grpSpLocks/>
          </p:cNvGrpSpPr>
          <p:nvPr/>
        </p:nvGrpSpPr>
        <p:grpSpPr bwMode="auto">
          <a:xfrm>
            <a:off x="5719763" y="3925888"/>
            <a:ext cx="376237" cy="309562"/>
            <a:chOff x="3459" y="2349"/>
            <a:chExt cx="237" cy="195"/>
          </a:xfrm>
        </p:grpSpPr>
        <p:sp>
          <p:nvSpPr>
            <p:cNvPr id="65643" name="Rectangle 177"/>
            <p:cNvSpPr>
              <a:spLocks noChangeArrowheads="1"/>
            </p:cNvSpPr>
            <p:nvPr/>
          </p:nvSpPr>
          <p:spPr bwMode="auto">
            <a:xfrm>
              <a:off x="3504" y="2409"/>
              <a:ext cx="192" cy="96"/>
            </a:xfrm>
            <a:prstGeom prst="rect">
              <a:avLst/>
            </a:prstGeom>
            <a:solidFill>
              <a:srgbClr val="FF00FF"/>
            </a:solidFill>
            <a:ln w="9525">
              <a:solidFill>
                <a:schemeClr val="tx1"/>
              </a:solidFill>
              <a:miter lim="800000"/>
              <a:headEnd/>
              <a:tailEnd/>
            </a:ln>
          </p:spPr>
          <p:txBody>
            <a:bodyPr wrap="none" anchor="ctr"/>
            <a:lstStyle/>
            <a:p>
              <a:endParaRPr lang="es-ES"/>
            </a:p>
          </p:txBody>
        </p:sp>
        <p:sp>
          <p:nvSpPr>
            <p:cNvPr id="65644" name="Text Box 178"/>
            <p:cNvSpPr txBox="1">
              <a:spLocks noChangeArrowheads="1"/>
            </p:cNvSpPr>
            <p:nvPr/>
          </p:nvSpPr>
          <p:spPr bwMode="auto">
            <a:xfrm>
              <a:off x="3459" y="2371"/>
              <a:ext cx="176" cy="173"/>
            </a:xfrm>
            <a:prstGeom prst="rect">
              <a:avLst/>
            </a:prstGeom>
            <a:noFill/>
            <a:ln w="9525">
              <a:noFill/>
              <a:miter lim="800000"/>
              <a:headEnd/>
              <a:tailEnd/>
            </a:ln>
          </p:spPr>
          <p:txBody>
            <a:bodyPr wrap="none">
              <a:spAutoFit/>
            </a:bodyPr>
            <a:lstStyle/>
            <a:p>
              <a:r>
                <a:rPr lang="es-ES" sz="1200" b="1">
                  <a:latin typeface="Arial" charset="0"/>
                </a:rPr>
                <a:t>G</a:t>
              </a:r>
            </a:p>
          </p:txBody>
        </p:sp>
        <p:sp>
          <p:nvSpPr>
            <p:cNvPr id="65645" name="Line 179"/>
            <p:cNvSpPr>
              <a:spLocks noChangeShapeType="1"/>
            </p:cNvSpPr>
            <p:nvPr/>
          </p:nvSpPr>
          <p:spPr bwMode="auto">
            <a:xfrm rot="-5400000">
              <a:off x="3570" y="2373"/>
              <a:ext cx="48" cy="0"/>
            </a:xfrm>
            <a:prstGeom prst="line">
              <a:avLst/>
            </a:prstGeom>
            <a:noFill/>
            <a:ln w="9525">
              <a:solidFill>
                <a:schemeClr val="tx1"/>
              </a:solidFill>
              <a:round/>
              <a:headEnd/>
              <a:tailEnd type="triangle" w="med" len="med"/>
            </a:ln>
          </p:spPr>
          <p:txBody>
            <a:bodyPr/>
            <a:lstStyle/>
            <a:p>
              <a:endParaRPr lang="es-ES"/>
            </a:p>
          </p:txBody>
        </p:sp>
      </p:grpSp>
      <p:grpSp>
        <p:nvGrpSpPr>
          <p:cNvPr id="21" name="Group 180"/>
          <p:cNvGrpSpPr>
            <a:grpSpLocks/>
          </p:cNvGrpSpPr>
          <p:nvPr/>
        </p:nvGrpSpPr>
        <p:grpSpPr bwMode="auto">
          <a:xfrm>
            <a:off x="5795963" y="3308350"/>
            <a:ext cx="376237" cy="317500"/>
            <a:chOff x="3648" y="2064"/>
            <a:chExt cx="237" cy="200"/>
          </a:xfrm>
        </p:grpSpPr>
        <p:sp>
          <p:nvSpPr>
            <p:cNvPr id="65640" name="Rectangle 181"/>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5641" name="Text Box 182"/>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5642" name="Line 183"/>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22" name="Group 184"/>
          <p:cNvGrpSpPr>
            <a:grpSpLocks/>
          </p:cNvGrpSpPr>
          <p:nvPr/>
        </p:nvGrpSpPr>
        <p:grpSpPr bwMode="auto">
          <a:xfrm>
            <a:off x="4572000" y="4816475"/>
            <a:ext cx="1295400" cy="1095375"/>
            <a:chOff x="2880" y="3102"/>
            <a:chExt cx="816" cy="690"/>
          </a:xfrm>
        </p:grpSpPr>
        <p:grpSp>
          <p:nvGrpSpPr>
            <p:cNvPr id="65631" name="Group 185"/>
            <p:cNvGrpSpPr>
              <a:grpSpLocks/>
            </p:cNvGrpSpPr>
            <p:nvPr/>
          </p:nvGrpSpPr>
          <p:grpSpPr bwMode="auto">
            <a:xfrm>
              <a:off x="2880" y="3410"/>
              <a:ext cx="816" cy="382"/>
              <a:chOff x="606" y="3266"/>
              <a:chExt cx="786" cy="382"/>
            </a:xfrm>
          </p:grpSpPr>
          <p:sp>
            <p:nvSpPr>
              <p:cNvPr id="65633" name="Rectangle 186"/>
              <p:cNvSpPr>
                <a:spLocks noChangeArrowheads="1"/>
              </p:cNvSpPr>
              <p:nvPr/>
            </p:nvSpPr>
            <p:spPr bwMode="auto">
              <a:xfrm>
                <a:off x="606" y="3457"/>
                <a:ext cx="786" cy="191"/>
              </a:xfrm>
              <a:prstGeom prst="rect">
                <a:avLst/>
              </a:prstGeom>
              <a:noFill/>
              <a:ln w="9525">
                <a:noFill/>
                <a:miter lim="800000"/>
                <a:headEnd/>
                <a:tailEnd/>
              </a:ln>
            </p:spPr>
            <p:txBody>
              <a:bodyPr/>
              <a:lstStyle/>
              <a:p>
                <a:pPr algn="ctr">
                  <a:spcBef>
                    <a:spcPct val="20000"/>
                  </a:spcBef>
                </a:pPr>
                <a:r>
                  <a:rPr lang="es-ES" sz="1400" b="1">
                    <a:latin typeface="Arial" charset="0"/>
                  </a:rPr>
                  <a:t>224.2.2.2</a:t>
                </a:r>
              </a:p>
            </p:txBody>
          </p:sp>
          <p:sp>
            <p:nvSpPr>
              <p:cNvPr id="65634" name="Rectangle 187"/>
              <p:cNvSpPr>
                <a:spLocks noChangeArrowheads="1"/>
              </p:cNvSpPr>
              <p:nvPr/>
            </p:nvSpPr>
            <p:spPr bwMode="auto">
              <a:xfrm>
                <a:off x="606" y="3266"/>
                <a:ext cx="786" cy="191"/>
              </a:xfrm>
              <a:prstGeom prst="rect">
                <a:avLst/>
              </a:prstGeom>
              <a:noFill/>
              <a:ln w="9525">
                <a:noFill/>
                <a:miter lim="800000"/>
                <a:headEnd/>
                <a:tailEnd/>
              </a:ln>
            </p:spPr>
            <p:txBody>
              <a:bodyPr/>
              <a:lstStyle/>
              <a:p>
                <a:pPr algn="ctr">
                  <a:spcBef>
                    <a:spcPct val="20000"/>
                  </a:spcBef>
                </a:pPr>
                <a:r>
                  <a:rPr lang="es-ES" sz="1400" b="1">
                    <a:latin typeface="Arial" charset="0"/>
                  </a:rPr>
                  <a:t>Grupos de F</a:t>
                </a:r>
              </a:p>
            </p:txBody>
          </p:sp>
          <p:sp>
            <p:nvSpPr>
              <p:cNvPr id="65635" name="Line 188"/>
              <p:cNvSpPr>
                <a:spLocks noChangeShapeType="1"/>
              </p:cNvSpPr>
              <p:nvPr/>
            </p:nvSpPr>
            <p:spPr bwMode="auto">
              <a:xfrm>
                <a:off x="606" y="3266"/>
                <a:ext cx="786" cy="0"/>
              </a:xfrm>
              <a:prstGeom prst="line">
                <a:avLst/>
              </a:prstGeom>
              <a:noFill/>
              <a:ln w="28575" cap="sq">
                <a:solidFill>
                  <a:schemeClr val="tx1"/>
                </a:solidFill>
                <a:round/>
                <a:headEnd/>
                <a:tailEnd/>
              </a:ln>
            </p:spPr>
            <p:txBody>
              <a:bodyPr/>
              <a:lstStyle/>
              <a:p>
                <a:endParaRPr lang="es-ES"/>
              </a:p>
            </p:txBody>
          </p:sp>
          <p:sp>
            <p:nvSpPr>
              <p:cNvPr id="65636" name="Line 189"/>
              <p:cNvSpPr>
                <a:spLocks noChangeShapeType="1"/>
              </p:cNvSpPr>
              <p:nvPr/>
            </p:nvSpPr>
            <p:spPr bwMode="auto">
              <a:xfrm>
                <a:off x="606" y="3457"/>
                <a:ext cx="786" cy="0"/>
              </a:xfrm>
              <a:prstGeom prst="line">
                <a:avLst/>
              </a:prstGeom>
              <a:noFill/>
              <a:ln w="12700">
                <a:solidFill>
                  <a:schemeClr val="tx1"/>
                </a:solidFill>
                <a:round/>
                <a:headEnd/>
                <a:tailEnd/>
              </a:ln>
            </p:spPr>
            <p:txBody>
              <a:bodyPr/>
              <a:lstStyle/>
              <a:p>
                <a:endParaRPr lang="es-ES"/>
              </a:p>
            </p:txBody>
          </p:sp>
          <p:sp>
            <p:nvSpPr>
              <p:cNvPr id="65637" name="Line 190"/>
              <p:cNvSpPr>
                <a:spLocks noChangeShapeType="1"/>
              </p:cNvSpPr>
              <p:nvPr/>
            </p:nvSpPr>
            <p:spPr bwMode="auto">
              <a:xfrm>
                <a:off x="606" y="3648"/>
                <a:ext cx="786" cy="0"/>
              </a:xfrm>
              <a:prstGeom prst="line">
                <a:avLst/>
              </a:prstGeom>
              <a:noFill/>
              <a:ln w="28575" cap="sq">
                <a:solidFill>
                  <a:schemeClr val="tx1"/>
                </a:solidFill>
                <a:round/>
                <a:headEnd/>
                <a:tailEnd/>
              </a:ln>
            </p:spPr>
            <p:txBody>
              <a:bodyPr/>
              <a:lstStyle/>
              <a:p>
                <a:endParaRPr lang="es-ES"/>
              </a:p>
            </p:txBody>
          </p:sp>
          <p:sp>
            <p:nvSpPr>
              <p:cNvPr id="65638" name="Line 191"/>
              <p:cNvSpPr>
                <a:spLocks noChangeShapeType="1"/>
              </p:cNvSpPr>
              <p:nvPr/>
            </p:nvSpPr>
            <p:spPr bwMode="auto">
              <a:xfrm>
                <a:off x="606" y="3266"/>
                <a:ext cx="0" cy="382"/>
              </a:xfrm>
              <a:prstGeom prst="line">
                <a:avLst/>
              </a:prstGeom>
              <a:noFill/>
              <a:ln w="28575" cap="sq">
                <a:solidFill>
                  <a:schemeClr val="tx1"/>
                </a:solidFill>
                <a:round/>
                <a:headEnd/>
                <a:tailEnd/>
              </a:ln>
            </p:spPr>
            <p:txBody>
              <a:bodyPr/>
              <a:lstStyle/>
              <a:p>
                <a:endParaRPr lang="es-ES"/>
              </a:p>
            </p:txBody>
          </p:sp>
          <p:sp>
            <p:nvSpPr>
              <p:cNvPr id="65639" name="Line 192"/>
              <p:cNvSpPr>
                <a:spLocks noChangeShapeType="1"/>
              </p:cNvSpPr>
              <p:nvPr/>
            </p:nvSpPr>
            <p:spPr bwMode="auto">
              <a:xfrm>
                <a:off x="1392" y="3266"/>
                <a:ext cx="0" cy="382"/>
              </a:xfrm>
              <a:prstGeom prst="line">
                <a:avLst/>
              </a:prstGeom>
              <a:noFill/>
              <a:ln w="28575" cap="sq">
                <a:solidFill>
                  <a:schemeClr val="tx1"/>
                </a:solidFill>
                <a:round/>
                <a:headEnd/>
                <a:tailEnd/>
              </a:ln>
            </p:spPr>
            <p:txBody>
              <a:bodyPr/>
              <a:lstStyle/>
              <a:p>
                <a:endParaRPr lang="es-ES"/>
              </a:p>
            </p:txBody>
          </p:sp>
        </p:grpSp>
        <p:sp>
          <p:nvSpPr>
            <p:cNvPr id="65632" name="Line 193"/>
            <p:cNvSpPr>
              <a:spLocks noChangeShapeType="1"/>
            </p:cNvSpPr>
            <p:nvPr/>
          </p:nvSpPr>
          <p:spPr bwMode="auto">
            <a:xfrm flipV="1">
              <a:off x="3552" y="3102"/>
              <a:ext cx="81" cy="312"/>
            </a:xfrm>
            <a:prstGeom prst="line">
              <a:avLst/>
            </a:prstGeom>
            <a:noFill/>
            <a:ln w="9525">
              <a:solidFill>
                <a:schemeClr val="tx1"/>
              </a:solidFill>
              <a:round/>
              <a:headEnd/>
              <a:tailEnd type="triangle" w="med" len="med"/>
            </a:ln>
          </p:spPr>
          <p:txBody>
            <a:bodyPr/>
            <a:lstStyle/>
            <a:p>
              <a:endParaRPr lang="es-ES"/>
            </a:p>
          </p:txBody>
        </p:sp>
      </p:grpSp>
      <p:grpSp>
        <p:nvGrpSpPr>
          <p:cNvPr id="24" name="Group 194"/>
          <p:cNvGrpSpPr>
            <a:grpSpLocks/>
          </p:cNvGrpSpPr>
          <p:nvPr/>
        </p:nvGrpSpPr>
        <p:grpSpPr bwMode="auto">
          <a:xfrm>
            <a:off x="5795963" y="4768850"/>
            <a:ext cx="376237" cy="317500"/>
            <a:chOff x="3648" y="2064"/>
            <a:chExt cx="237" cy="200"/>
          </a:xfrm>
        </p:grpSpPr>
        <p:sp>
          <p:nvSpPr>
            <p:cNvPr id="65628" name="Rectangle 195"/>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5629" name="Text Box 196"/>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5630" name="Line 197"/>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sp>
        <p:nvSpPr>
          <p:cNvPr id="65622" name="Line 198"/>
          <p:cNvSpPr>
            <a:spLocks noChangeShapeType="1"/>
          </p:cNvSpPr>
          <p:nvPr/>
        </p:nvSpPr>
        <p:spPr bwMode="auto">
          <a:xfrm>
            <a:off x="1516063" y="4025900"/>
            <a:ext cx="4762" cy="742950"/>
          </a:xfrm>
          <a:prstGeom prst="line">
            <a:avLst/>
          </a:prstGeom>
          <a:noFill/>
          <a:ln w="25400">
            <a:solidFill>
              <a:srgbClr val="0000FF"/>
            </a:solidFill>
            <a:round/>
            <a:headEnd/>
            <a:tailEnd/>
          </a:ln>
        </p:spPr>
        <p:txBody>
          <a:bodyPr/>
          <a:lstStyle/>
          <a:p>
            <a:endParaRPr lang="es-ES"/>
          </a:p>
        </p:txBody>
      </p:sp>
      <p:sp>
        <p:nvSpPr>
          <p:cNvPr id="65623" name="Line 199"/>
          <p:cNvSpPr>
            <a:spLocks noChangeShapeType="1"/>
          </p:cNvSpPr>
          <p:nvPr/>
        </p:nvSpPr>
        <p:spPr bwMode="auto">
          <a:xfrm flipV="1">
            <a:off x="1058863" y="4330700"/>
            <a:ext cx="460375" cy="23813"/>
          </a:xfrm>
          <a:prstGeom prst="line">
            <a:avLst/>
          </a:prstGeom>
          <a:noFill/>
          <a:ln w="25400">
            <a:solidFill>
              <a:srgbClr val="0000FF"/>
            </a:solidFill>
            <a:round/>
            <a:headEnd/>
            <a:tailEnd/>
          </a:ln>
        </p:spPr>
        <p:txBody>
          <a:bodyPr/>
          <a:lstStyle/>
          <a:p>
            <a:endParaRPr lang="es-ES"/>
          </a:p>
        </p:txBody>
      </p:sp>
      <p:pic>
        <p:nvPicPr>
          <p:cNvPr id="65624" name="Picture 200"/>
          <p:cNvPicPr>
            <a:picLocks noChangeArrowheads="1"/>
          </p:cNvPicPr>
          <p:nvPr/>
        </p:nvPicPr>
        <p:blipFill>
          <a:blip r:embed="rId7" cstate="print"/>
          <a:srcRect/>
          <a:stretch>
            <a:fillRect/>
          </a:stretch>
        </p:blipFill>
        <p:spPr bwMode="auto">
          <a:xfrm>
            <a:off x="825500" y="3949700"/>
            <a:ext cx="461963" cy="600075"/>
          </a:xfrm>
          <a:prstGeom prst="rect">
            <a:avLst/>
          </a:prstGeom>
          <a:noFill/>
          <a:ln w="12700">
            <a:noFill/>
            <a:miter lim="800000"/>
            <a:headEnd/>
            <a:tailEnd/>
          </a:ln>
        </p:spPr>
      </p:pic>
      <p:grpSp>
        <p:nvGrpSpPr>
          <p:cNvPr id="25" name="Group 212"/>
          <p:cNvGrpSpPr>
            <a:grpSpLocks/>
          </p:cNvGrpSpPr>
          <p:nvPr/>
        </p:nvGrpSpPr>
        <p:grpSpPr bwMode="auto">
          <a:xfrm>
            <a:off x="4633913" y="1339850"/>
            <a:ext cx="1462087" cy="814388"/>
            <a:chOff x="2919" y="912"/>
            <a:chExt cx="921" cy="513"/>
          </a:xfrm>
        </p:grpSpPr>
        <p:sp>
          <p:nvSpPr>
            <p:cNvPr id="65626" name="Line 213"/>
            <p:cNvSpPr>
              <a:spLocks noChangeShapeType="1"/>
            </p:cNvSpPr>
            <p:nvPr/>
          </p:nvSpPr>
          <p:spPr bwMode="auto">
            <a:xfrm>
              <a:off x="2928" y="912"/>
              <a:ext cx="909" cy="513"/>
            </a:xfrm>
            <a:prstGeom prst="line">
              <a:avLst/>
            </a:prstGeom>
            <a:noFill/>
            <a:ln w="19050">
              <a:solidFill>
                <a:srgbClr val="FF0000"/>
              </a:solidFill>
              <a:round/>
              <a:headEnd/>
              <a:tailEnd/>
            </a:ln>
          </p:spPr>
          <p:txBody>
            <a:bodyPr/>
            <a:lstStyle/>
            <a:p>
              <a:endParaRPr lang="es-ES"/>
            </a:p>
          </p:txBody>
        </p:sp>
        <p:sp>
          <p:nvSpPr>
            <p:cNvPr id="65627" name="Line 214"/>
            <p:cNvSpPr>
              <a:spLocks noChangeShapeType="1"/>
            </p:cNvSpPr>
            <p:nvPr/>
          </p:nvSpPr>
          <p:spPr bwMode="auto">
            <a:xfrm flipH="1">
              <a:off x="2919" y="912"/>
              <a:ext cx="921" cy="513"/>
            </a:xfrm>
            <a:prstGeom prst="line">
              <a:avLst/>
            </a:prstGeom>
            <a:noFill/>
            <a:ln w="19050">
              <a:solidFill>
                <a:srgbClr val="FF0000"/>
              </a:solidFill>
              <a:round/>
              <a:headEnd/>
              <a:tailEnd/>
            </a:ln>
          </p:spPr>
          <p:txBody>
            <a:bodyPr/>
            <a:lstStyle/>
            <a:p>
              <a:endParaRPr lang="es-ES"/>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129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499"/>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9"/>
                                        </p:tgtEl>
                                        <p:attrNameLst>
                                          <p:attrName>style.visibility</p:attrName>
                                        </p:attrNameLst>
                                      </p:cBhvr>
                                      <p:to>
                                        <p:strVal val="visible"/>
                                      </p:to>
                                    </p:set>
                                  </p:childTnLst>
                                </p:cTn>
                              </p:par>
                            </p:childTnLst>
                          </p:cTn>
                        </p:par>
                        <p:par>
                          <p:cTn id="35" fill="hold">
                            <p:stCondLst>
                              <p:cond delay="500"/>
                            </p:stCondLst>
                            <p:childTnLst>
                              <p:par>
                                <p:cTn id="36" presetID="1" presetClass="entr" presetSubtype="0" fill="hold" nodeType="afterEffect">
                                  <p:stCondLst>
                                    <p:cond delay="0"/>
                                  </p:stCondLst>
                                  <p:childTnLst>
                                    <p:set>
                                      <p:cBhvr>
                                        <p:cTn id="37" dur="1" fill="hold">
                                          <p:stCondLst>
                                            <p:cond delay="499"/>
                                          </p:stCondLst>
                                        </p:cTn>
                                        <p:tgtEl>
                                          <p:spTgt spid="21"/>
                                        </p:tgtEl>
                                        <p:attrNameLst>
                                          <p:attrName>style.visibility</p:attrName>
                                        </p:attrNameLst>
                                      </p:cBhvr>
                                      <p:to>
                                        <p:strVal val="visible"/>
                                      </p:to>
                                    </p:set>
                                  </p:childTnLst>
                                </p:cTn>
                              </p:par>
                            </p:childTnLst>
                          </p:cTn>
                        </p:par>
                        <p:par>
                          <p:cTn id="38" fill="hold">
                            <p:stCondLst>
                              <p:cond delay="1000"/>
                            </p:stCondLst>
                            <p:childTnLst>
                              <p:par>
                                <p:cTn id="39" presetID="1" presetClass="entr" presetSubtype="0" fill="hold" nodeType="afterEffect">
                                  <p:stCondLst>
                                    <p:cond delay="0"/>
                                  </p:stCondLst>
                                  <p:childTnLst>
                                    <p:set>
                                      <p:cBhvr>
                                        <p:cTn id="40" dur="1" fill="hold">
                                          <p:stCondLst>
                                            <p:cond delay="499"/>
                                          </p:stCondLst>
                                        </p:cTn>
                                        <p:tgtEl>
                                          <p:spTgt spid="24"/>
                                        </p:tgtEl>
                                        <p:attrNameLst>
                                          <p:attrName>style.visibility</p:attrName>
                                        </p:attrNameLst>
                                      </p:cBhvr>
                                      <p:to>
                                        <p:strVal val="visible"/>
                                      </p:to>
                                    </p:set>
                                  </p:childTnLst>
                                </p:cTn>
                              </p:par>
                            </p:childTnLst>
                          </p:cTn>
                        </p:par>
                        <p:par>
                          <p:cTn id="41" fill="hold">
                            <p:stCondLst>
                              <p:cond delay="1500"/>
                            </p:stCondLst>
                            <p:childTnLst>
                              <p:par>
                                <p:cTn id="42" presetID="1" presetClass="entr" presetSubtype="0" fill="hold" nodeType="afterEffect">
                                  <p:stCondLst>
                                    <p:cond delay="0"/>
                                  </p:stCondLst>
                                  <p:childTnLst>
                                    <p:set>
                                      <p:cBhvr>
                                        <p:cTn id="43" dur="1" fill="hold">
                                          <p:stCondLst>
                                            <p:cond delay="499"/>
                                          </p:stCondLst>
                                        </p:cTn>
                                        <p:tgtEl>
                                          <p:spTgt spid="10129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2910"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Marcador de número de diapositiva"/>
          <p:cNvSpPr>
            <a:spLocks noGrp="1"/>
          </p:cNvSpPr>
          <p:nvPr>
            <p:ph type="sldNum" sz="quarter" idx="10"/>
          </p:nvPr>
        </p:nvSpPr>
        <p:spPr>
          <a:noFill/>
        </p:spPr>
        <p:txBody>
          <a:bodyPr/>
          <a:lstStyle/>
          <a:p>
            <a:r>
              <a:rPr lang="es-ES" smtClean="0"/>
              <a:t>Ampliación Redes 1-</a:t>
            </a:r>
            <a:fld id="{1625A585-BE05-4537-B019-795B04C1CAA7}" type="slidenum">
              <a:rPr lang="es-ES" smtClean="0"/>
              <a:pPr/>
              <a:t>66</a:t>
            </a:fld>
            <a:endParaRPr lang="es-ES" smtClean="0"/>
          </a:p>
        </p:txBody>
      </p:sp>
      <p:sp>
        <p:nvSpPr>
          <p:cNvPr id="66563" name="Line 305"/>
          <p:cNvSpPr>
            <a:spLocks noChangeShapeType="1"/>
          </p:cNvSpPr>
          <p:nvPr/>
        </p:nvSpPr>
        <p:spPr bwMode="auto">
          <a:xfrm>
            <a:off x="6172200" y="4540250"/>
            <a:ext cx="0" cy="581025"/>
          </a:xfrm>
          <a:prstGeom prst="line">
            <a:avLst/>
          </a:prstGeom>
          <a:noFill/>
          <a:ln w="25400">
            <a:solidFill>
              <a:srgbClr val="0000FF"/>
            </a:solidFill>
            <a:round/>
            <a:headEnd/>
            <a:tailEnd/>
          </a:ln>
        </p:spPr>
        <p:txBody>
          <a:bodyPr/>
          <a:lstStyle/>
          <a:p>
            <a:endParaRPr lang="es-ES"/>
          </a:p>
        </p:txBody>
      </p:sp>
      <p:sp>
        <p:nvSpPr>
          <p:cNvPr id="66564" name="Line 299"/>
          <p:cNvSpPr>
            <a:spLocks noChangeShapeType="1"/>
          </p:cNvSpPr>
          <p:nvPr/>
        </p:nvSpPr>
        <p:spPr bwMode="auto">
          <a:xfrm>
            <a:off x="1219200" y="4386263"/>
            <a:ext cx="693738" cy="1587"/>
          </a:xfrm>
          <a:prstGeom prst="line">
            <a:avLst/>
          </a:prstGeom>
          <a:noFill/>
          <a:ln w="25400">
            <a:solidFill>
              <a:srgbClr val="0000FF"/>
            </a:solidFill>
            <a:round/>
            <a:headEnd/>
            <a:tailEnd/>
          </a:ln>
        </p:spPr>
        <p:txBody>
          <a:bodyPr/>
          <a:lstStyle/>
          <a:p>
            <a:endParaRPr lang="es-ES"/>
          </a:p>
        </p:txBody>
      </p:sp>
      <p:sp>
        <p:nvSpPr>
          <p:cNvPr id="66565" name="Line 3"/>
          <p:cNvSpPr>
            <a:spLocks noChangeShapeType="1"/>
          </p:cNvSpPr>
          <p:nvPr/>
        </p:nvSpPr>
        <p:spPr bwMode="auto">
          <a:xfrm>
            <a:off x="4279900" y="4616450"/>
            <a:ext cx="0" cy="581025"/>
          </a:xfrm>
          <a:prstGeom prst="line">
            <a:avLst/>
          </a:prstGeom>
          <a:noFill/>
          <a:ln w="25400">
            <a:solidFill>
              <a:srgbClr val="0000FF"/>
            </a:solidFill>
            <a:round/>
            <a:headEnd/>
            <a:tailEnd/>
          </a:ln>
        </p:spPr>
        <p:txBody>
          <a:bodyPr/>
          <a:lstStyle/>
          <a:p>
            <a:endParaRPr lang="es-ES"/>
          </a:p>
        </p:txBody>
      </p:sp>
      <p:sp>
        <p:nvSpPr>
          <p:cNvPr id="66566" name="Line 4"/>
          <p:cNvSpPr>
            <a:spLocks noChangeShapeType="1"/>
          </p:cNvSpPr>
          <p:nvPr/>
        </p:nvSpPr>
        <p:spPr bwMode="auto">
          <a:xfrm>
            <a:off x="2667000" y="1873250"/>
            <a:ext cx="0" cy="581025"/>
          </a:xfrm>
          <a:prstGeom prst="line">
            <a:avLst/>
          </a:prstGeom>
          <a:noFill/>
          <a:ln w="25400">
            <a:solidFill>
              <a:srgbClr val="0000FF"/>
            </a:solidFill>
            <a:round/>
            <a:headEnd/>
            <a:tailEnd/>
          </a:ln>
        </p:spPr>
        <p:txBody>
          <a:bodyPr/>
          <a:lstStyle/>
          <a:p>
            <a:endParaRPr lang="es-ES"/>
          </a:p>
        </p:txBody>
      </p:sp>
      <p:sp>
        <p:nvSpPr>
          <p:cNvPr id="66567" name="Line 7"/>
          <p:cNvSpPr>
            <a:spLocks noChangeShapeType="1"/>
          </p:cNvSpPr>
          <p:nvPr/>
        </p:nvSpPr>
        <p:spPr bwMode="auto">
          <a:xfrm>
            <a:off x="6172200" y="2511425"/>
            <a:ext cx="0" cy="581025"/>
          </a:xfrm>
          <a:prstGeom prst="line">
            <a:avLst/>
          </a:prstGeom>
          <a:noFill/>
          <a:ln w="25400">
            <a:solidFill>
              <a:srgbClr val="0000FF"/>
            </a:solidFill>
            <a:round/>
            <a:headEnd/>
            <a:tailEnd/>
          </a:ln>
        </p:spPr>
        <p:txBody>
          <a:bodyPr/>
          <a:lstStyle/>
          <a:p>
            <a:endParaRPr lang="es-ES"/>
          </a:p>
        </p:txBody>
      </p:sp>
      <p:sp>
        <p:nvSpPr>
          <p:cNvPr id="66568" name="Line 8"/>
          <p:cNvSpPr>
            <a:spLocks noChangeShapeType="1"/>
          </p:cNvSpPr>
          <p:nvPr/>
        </p:nvSpPr>
        <p:spPr bwMode="auto">
          <a:xfrm flipV="1">
            <a:off x="5943600" y="2514600"/>
            <a:ext cx="1063625" cy="0"/>
          </a:xfrm>
          <a:prstGeom prst="line">
            <a:avLst/>
          </a:prstGeom>
          <a:noFill/>
          <a:ln w="25400">
            <a:solidFill>
              <a:srgbClr val="0000FF"/>
            </a:solidFill>
            <a:round/>
            <a:headEnd/>
            <a:tailEnd/>
          </a:ln>
        </p:spPr>
        <p:txBody>
          <a:bodyPr/>
          <a:lstStyle/>
          <a:p>
            <a:endParaRPr lang="es-ES"/>
          </a:p>
        </p:txBody>
      </p:sp>
      <p:sp>
        <p:nvSpPr>
          <p:cNvPr id="66569" name="Line 9"/>
          <p:cNvSpPr>
            <a:spLocks noChangeShapeType="1"/>
          </p:cNvSpPr>
          <p:nvPr/>
        </p:nvSpPr>
        <p:spPr bwMode="auto">
          <a:xfrm>
            <a:off x="6629400" y="1939925"/>
            <a:ext cx="0" cy="581025"/>
          </a:xfrm>
          <a:prstGeom prst="line">
            <a:avLst/>
          </a:prstGeom>
          <a:noFill/>
          <a:ln w="25400">
            <a:solidFill>
              <a:srgbClr val="0000FF"/>
            </a:solidFill>
            <a:round/>
            <a:headEnd/>
            <a:tailEnd/>
          </a:ln>
        </p:spPr>
        <p:txBody>
          <a:bodyPr/>
          <a:lstStyle/>
          <a:p>
            <a:endParaRPr lang="es-ES"/>
          </a:p>
        </p:txBody>
      </p:sp>
      <p:pic>
        <p:nvPicPr>
          <p:cNvPr id="66570" name="Picture 10"/>
          <p:cNvPicPr>
            <a:picLocks noChangeArrowheads="1"/>
          </p:cNvPicPr>
          <p:nvPr/>
        </p:nvPicPr>
        <p:blipFill>
          <a:blip r:embed="rId3" cstate="print"/>
          <a:srcRect/>
          <a:stretch>
            <a:fillRect/>
          </a:stretch>
        </p:blipFill>
        <p:spPr bwMode="auto">
          <a:xfrm>
            <a:off x="6324600" y="1720850"/>
            <a:ext cx="533400" cy="609600"/>
          </a:xfrm>
          <a:prstGeom prst="rect">
            <a:avLst/>
          </a:prstGeom>
          <a:noFill/>
          <a:ln w="12700">
            <a:noFill/>
            <a:miter lim="800000"/>
            <a:headEnd/>
            <a:tailEnd/>
          </a:ln>
        </p:spPr>
      </p:pic>
      <p:sp>
        <p:nvSpPr>
          <p:cNvPr id="66571" name="Line 17"/>
          <p:cNvSpPr>
            <a:spLocks noChangeShapeType="1"/>
          </p:cNvSpPr>
          <p:nvPr/>
        </p:nvSpPr>
        <p:spPr bwMode="auto">
          <a:xfrm>
            <a:off x="2362200" y="2444750"/>
            <a:ext cx="0" cy="581025"/>
          </a:xfrm>
          <a:prstGeom prst="line">
            <a:avLst/>
          </a:prstGeom>
          <a:noFill/>
          <a:ln w="25400">
            <a:solidFill>
              <a:srgbClr val="0000FF"/>
            </a:solidFill>
            <a:round/>
            <a:headEnd/>
            <a:tailEnd/>
          </a:ln>
        </p:spPr>
        <p:txBody>
          <a:bodyPr/>
          <a:lstStyle/>
          <a:p>
            <a:endParaRPr lang="es-ES"/>
          </a:p>
        </p:txBody>
      </p:sp>
      <p:sp>
        <p:nvSpPr>
          <p:cNvPr id="66572" name="Line 18"/>
          <p:cNvSpPr>
            <a:spLocks noChangeShapeType="1"/>
          </p:cNvSpPr>
          <p:nvPr/>
        </p:nvSpPr>
        <p:spPr bwMode="auto">
          <a:xfrm flipV="1">
            <a:off x="1739900" y="2438400"/>
            <a:ext cx="1460500" cy="0"/>
          </a:xfrm>
          <a:prstGeom prst="line">
            <a:avLst/>
          </a:prstGeom>
          <a:noFill/>
          <a:ln w="25400">
            <a:solidFill>
              <a:srgbClr val="0000FF"/>
            </a:solidFill>
            <a:round/>
            <a:headEnd/>
            <a:tailEnd/>
          </a:ln>
        </p:spPr>
        <p:txBody>
          <a:bodyPr/>
          <a:lstStyle/>
          <a:p>
            <a:endParaRPr lang="es-ES"/>
          </a:p>
        </p:txBody>
      </p:sp>
      <p:sp>
        <p:nvSpPr>
          <p:cNvPr id="66573" name="Freeform 19"/>
          <p:cNvSpPr>
            <a:spLocks/>
          </p:cNvSpPr>
          <p:nvPr/>
        </p:nvSpPr>
        <p:spPr bwMode="auto">
          <a:xfrm>
            <a:off x="2590800" y="30162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6574" name="Freeform 20"/>
          <p:cNvSpPr>
            <a:spLocks/>
          </p:cNvSpPr>
          <p:nvPr/>
        </p:nvSpPr>
        <p:spPr bwMode="auto">
          <a:xfrm>
            <a:off x="2590800" y="4456113"/>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6575" name="Freeform 21"/>
          <p:cNvSpPr>
            <a:spLocks/>
          </p:cNvSpPr>
          <p:nvPr/>
        </p:nvSpPr>
        <p:spPr bwMode="auto">
          <a:xfrm>
            <a:off x="4572000" y="30162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6576" name="Freeform 22"/>
          <p:cNvSpPr>
            <a:spLocks/>
          </p:cNvSpPr>
          <p:nvPr/>
        </p:nvSpPr>
        <p:spPr bwMode="auto">
          <a:xfrm>
            <a:off x="4572000" y="4456113"/>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6577" name="Freeform 23"/>
          <p:cNvSpPr>
            <a:spLocks/>
          </p:cNvSpPr>
          <p:nvPr/>
        </p:nvSpPr>
        <p:spPr bwMode="auto">
          <a:xfrm rot="1800000">
            <a:off x="6332538" y="3321050"/>
            <a:ext cx="1363662"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6578" name="Freeform 24"/>
          <p:cNvSpPr>
            <a:spLocks/>
          </p:cNvSpPr>
          <p:nvPr/>
        </p:nvSpPr>
        <p:spPr bwMode="auto">
          <a:xfrm rot="5400000">
            <a:off x="1638300" y="3656013"/>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6579" name="Freeform 25"/>
          <p:cNvSpPr>
            <a:spLocks/>
          </p:cNvSpPr>
          <p:nvPr/>
        </p:nvSpPr>
        <p:spPr bwMode="auto">
          <a:xfrm rot="5400000">
            <a:off x="5524501" y="37401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6580" name="Freeform 26"/>
          <p:cNvSpPr>
            <a:spLocks/>
          </p:cNvSpPr>
          <p:nvPr/>
        </p:nvSpPr>
        <p:spPr bwMode="auto">
          <a:xfrm rot="5400000">
            <a:off x="3619500" y="3732213"/>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6581" name="Freeform 27"/>
          <p:cNvSpPr>
            <a:spLocks/>
          </p:cNvSpPr>
          <p:nvPr/>
        </p:nvSpPr>
        <p:spPr bwMode="auto">
          <a:xfrm rot="-1800000">
            <a:off x="6324600" y="41592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pic>
        <p:nvPicPr>
          <p:cNvPr id="66582" name="Picture 28"/>
          <p:cNvPicPr>
            <a:picLocks noChangeArrowheads="1"/>
          </p:cNvPicPr>
          <p:nvPr/>
        </p:nvPicPr>
        <p:blipFill>
          <a:blip r:embed="rId4" cstate="print"/>
          <a:srcRect/>
          <a:stretch>
            <a:fillRect/>
          </a:stretch>
        </p:blipFill>
        <p:spPr bwMode="auto">
          <a:xfrm>
            <a:off x="1828800" y="2787650"/>
            <a:ext cx="990600" cy="593725"/>
          </a:xfrm>
          <a:prstGeom prst="rect">
            <a:avLst/>
          </a:prstGeom>
          <a:noFill/>
          <a:ln w="12700">
            <a:noFill/>
            <a:miter lim="800000"/>
            <a:headEnd/>
            <a:tailEnd/>
          </a:ln>
        </p:spPr>
      </p:pic>
      <p:sp>
        <p:nvSpPr>
          <p:cNvPr id="66583" name="Text Box 29"/>
          <p:cNvSpPr txBox="1">
            <a:spLocks noChangeArrowheads="1"/>
          </p:cNvSpPr>
          <p:nvPr/>
        </p:nvSpPr>
        <p:spPr bwMode="auto">
          <a:xfrm>
            <a:off x="2184400" y="2908300"/>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A</a:t>
            </a:r>
          </a:p>
        </p:txBody>
      </p:sp>
      <p:pic>
        <p:nvPicPr>
          <p:cNvPr id="66584" name="Picture 30"/>
          <p:cNvPicPr>
            <a:picLocks noChangeArrowheads="1"/>
          </p:cNvPicPr>
          <p:nvPr/>
        </p:nvPicPr>
        <p:blipFill>
          <a:blip r:embed="rId4" cstate="print"/>
          <a:srcRect/>
          <a:stretch>
            <a:fillRect/>
          </a:stretch>
        </p:blipFill>
        <p:spPr bwMode="auto">
          <a:xfrm>
            <a:off x="3810000" y="4235450"/>
            <a:ext cx="990600" cy="593725"/>
          </a:xfrm>
          <a:prstGeom prst="rect">
            <a:avLst/>
          </a:prstGeom>
          <a:noFill/>
          <a:ln w="12700">
            <a:noFill/>
            <a:miter lim="800000"/>
            <a:headEnd/>
            <a:tailEnd/>
          </a:ln>
        </p:spPr>
      </p:pic>
      <p:sp>
        <p:nvSpPr>
          <p:cNvPr id="66585" name="Text Box 31"/>
          <p:cNvSpPr txBox="1">
            <a:spLocks noChangeArrowheads="1"/>
          </p:cNvSpPr>
          <p:nvPr/>
        </p:nvSpPr>
        <p:spPr bwMode="auto">
          <a:xfrm>
            <a:off x="4176713" y="4356100"/>
            <a:ext cx="223837"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E</a:t>
            </a:r>
          </a:p>
        </p:txBody>
      </p:sp>
      <p:pic>
        <p:nvPicPr>
          <p:cNvPr id="66586" name="Picture 32"/>
          <p:cNvPicPr>
            <a:picLocks noChangeArrowheads="1"/>
          </p:cNvPicPr>
          <p:nvPr/>
        </p:nvPicPr>
        <p:blipFill>
          <a:blip r:embed="rId4" cstate="print"/>
          <a:srcRect/>
          <a:stretch>
            <a:fillRect/>
          </a:stretch>
        </p:blipFill>
        <p:spPr bwMode="auto">
          <a:xfrm>
            <a:off x="3810000" y="2787650"/>
            <a:ext cx="990600" cy="593725"/>
          </a:xfrm>
          <a:prstGeom prst="rect">
            <a:avLst/>
          </a:prstGeom>
          <a:noFill/>
          <a:ln w="12700">
            <a:noFill/>
            <a:miter lim="800000"/>
            <a:headEnd/>
            <a:tailEnd/>
          </a:ln>
        </p:spPr>
      </p:pic>
      <p:sp>
        <p:nvSpPr>
          <p:cNvPr id="66587" name="Text Box 33"/>
          <p:cNvSpPr txBox="1">
            <a:spLocks noChangeArrowheads="1"/>
          </p:cNvSpPr>
          <p:nvPr/>
        </p:nvSpPr>
        <p:spPr bwMode="auto">
          <a:xfrm>
            <a:off x="4165600" y="2906713"/>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B</a:t>
            </a:r>
          </a:p>
        </p:txBody>
      </p:sp>
      <p:pic>
        <p:nvPicPr>
          <p:cNvPr id="66588" name="Picture 34"/>
          <p:cNvPicPr>
            <a:picLocks noChangeArrowheads="1"/>
          </p:cNvPicPr>
          <p:nvPr/>
        </p:nvPicPr>
        <p:blipFill>
          <a:blip r:embed="rId4" cstate="print"/>
          <a:srcRect/>
          <a:stretch>
            <a:fillRect/>
          </a:stretch>
        </p:blipFill>
        <p:spPr bwMode="auto">
          <a:xfrm>
            <a:off x="5715000" y="4235450"/>
            <a:ext cx="990600" cy="593725"/>
          </a:xfrm>
          <a:prstGeom prst="rect">
            <a:avLst/>
          </a:prstGeom>
          <a:noFill/>
          <a:ln w="12700">
            <a:noFill/>
            <a:miter lim="800000"/>
            <a:headEnd/>
            <a:tailEnd/>
          </a:ln>
        </p:spPr>
      </p:pic>
      <p:sp>
        <p:nvSpPr>
          <p:cNvPr id="66589" name="Text Box 35"/>
          <p:cNvSpPr txBox="1">
            <a:spLocks noChangeArrowheads="1"/>
          </p:cNvSpPr>
          <p:nvPr/>
        </p:nvSpPr>
        <p:spPr bwMode="auto">
          <a:xfrm>
            <a:off x="6070600" y="4356100"/>
            <a:ext cx="214313"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F</a:t>
            </a:r>
          </a:p>
        </p:txBody>
      </p:sp>
      <p:pic>
        <p:nvPicPr>
          <p:cNvPr id="66590" name="Picture 36"/>
          <p:cNvPicPr>
            <a:picLocks noChangeArrowheads="1"/>
          </p:cNvPicPr>
          <p:nvPr/>
        </p:nvPicPr>
        <p:blipFill>
          <a:blip r:embed="rId4" cstate="print"/>
          <a:srcRect/>
          <a:stretch>
            <a:fillRect/>
          </a:stretch>
        </p:blipFill>
        <p:spPr bwMode="auto">
          <a:xfrm>
            <a:off x="7239000" y="3549650"/>
            <a:ext cx="990600" cy="593725"/>
          </a:xfrm>
          <a:prstGeom prst="rect">
            <a:avLst/>
          </a:prstGeom>
          <a:noFill/>
          <a:ln w="12700">
            <a:noFill/>
            <a:miter lim="800000"/>
            <a:headEnd/>
            <a:tailEnd/>
          </a:ln>
        </p:spPr>
      </p:pic>
      <p:sp>
        <p:nvSpPr>
          <p:cNvPr id="66591" name="Text Box 37"/>
          <p:cNvSpPr txBox="1">
            <a:spLocks noChangeArrowheads="1"/>
          </p:cNvSpPr>
          <p:nvPr/>
        </p:nvSpPr>
        <p:spPr bwMode="auto">
          <a:xfrm>
            <a:off x="7518400" y="3670300"/>
            <a:ext cx="246063"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G</a:t>
            </a:r>
          </a:p>
        </p:txBody>
      </p:sp>
      <p:pic>
        <p:nvPicPr>
          <p:cNvPr id="66592" name="Picture 38"/>
          <p:cNvPicPr>
            <a:picLocks noChangeArrowheads="1"/>
          </p:cNvPicPr>
          <p:nvPr/>
        </p:nvPicPr>
        <p:blipFill>
          <a:blip r:embed="rId4" cstate="print"/>
          <a:srcRect/>
          <a:stretch>
            <a:fillRect/>
          </a:stretch>
        </p:blipFill>
        <p:spPr bwMode="auto">
          <a:xfrm>
            <a:off x="5715000" y="2803525"/>
            <a:ext cx="990600" cy="593725"/>
          </a:xfrm>
          <a:prstGeom prst="rect">
            <a:avLst/>
          </a:prstGeom>
          <a:noFill/>
          <a:ln w="12700">
            <a:noFill/>
            <a:miter lim="800000"/>
            <a:headEnd/>
            <a:tailEnd/>
          </a:ln>
        </p:spPr>
      </p:pic>
      <p:sp>
        <p:nvSpPr>
          <p:cNvPr id="66593" name="Text Box 39"/>
          <p:cNvSpPr txBox="1">
            <a:spLocks noChangeArrowheads="1"/>
          </p:cNvSpPr>
          <p:nvPr/>
        </p:nvSpPr>
        <p:spPr bwMode="auto">
          <a:xfrm>
            <a:off x="6070600" y="2924175"/>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C</a:t>
            </a:r>
          </a:p>
        </p:txBody>
      </p:sp>
      <p:sp>
        <p:nvSpPr>
          <p:cNvPr id="66594" name="Line 40"/>
          <p:cNvSpPr>
            <a:spLocks noChangeShapeType="1"/>
          </p:cNvSpPr>
          <p:nvPr/>
        </p:nvSpPr>
        <p:spPr bwMode="auto">
          <a:xfrm>
            <a:off x="3975100" y="5187950"/>
            <a:ext cx="0" cy="581025"/>
          </a:xfrm>
          <a:prstGeom prst="line">
            <a:avLst/>
          </a:prstGeom>
          <a:noFill/>
          <a:ln w="25400">
            <a:solidFill>
              <a:srgbClr val="0000FF"/>
            </a:solidFill>
            <a:round/>
            <a:headEnd/>
            <a:tailEnd/>
          </a:ln>
        </p:spPr>
        <p:txBody>
          <a:bodyPr/>
          <a:lstStyle/>
          <a:p>
            <a:endParaRPr lang="es-ES"/>
          </a:p>
        </p:txBody>
      </p:sp>
      <p:sp>
        <p:nvSpPr>
          <p:cNvPr id="66595" name="Line 41"/>
          <p:cNvSpPr>
            <a:spLocks noChangeShapeType="1"/>
          </p:cNvSpPr>
          <p:nvPr/>
        </p:nvSpPr>
        <p:spPr bwMode="auto">
          <a:xfrm>
            <a:off x="3657600" y="5191125"/>
            <a:ext cx="1479550" cy="0"/>
          </a:xfrm>
          <a:prstGeom prst="line">
            <a:avLst/>
          </a:prstGeom>
          <a:noFill/>
          <a:ln w="25400">
            <a:solidFill>
              <a:srgbClr val="0000FF"/>
            </a:solidFill>
            <a:round/>
            <a:headEnd/>
            <a:tailEnd/>
          </a:ln>
        </p:spPr>
        <p:txBody>
          <a:bodyPr/>
          <a:lstStyle/>
          <a:p>
            <a:endParaRPr lang="es-ES"/>
          </a:p>
        </p:txBody>
      </p:sp>
      <p:pic>
        <p:nvPicPr>
          <p:cNvPr id="66596" name="Picture 42"/>
          <p:cNvPicPr>
            <a:picLocks noChangeArrowheads="1"/>
          </p:cNvPicPr>
          <p:nvPr/>
        </p:nvPicPr>
        <p:blipFill>
          <a:blip r:embed="rId3" cstate="print"/>
          <a:srcRect/>
          <a:stretch>
            <a:fillRect/>
          </a:stretch>
        </p:blipFill>
        <p:spPr bwMode="auto">
          <a:xfrm>
            <a:off x="3733800" y="5454650"/>
            <a:ext cx="533400" cy="609600"/>
          </a:xfrm>
          <a:prstGeom prst="rect">
            <a:avLst/>
          </a:prstGeom>
          <a:noFill/>
          <a:ln w="12700">
            <a:noFill/>
            <a:miter lim="800000"/>
            <a:headEnd/>
            <a:tailEnd/>
          </a:ln>
        </p:spPr>
      </p:pic>
      <p:sp>
        <p:nvSpPr>
          <p:cNvPr id="66597" name="Text Box 43"/>
          <p:cNvSpPr txBox="1">
            <a:spLocks noChangeArrowheads="1"/>
          </p:cNvSpPr>
          <p:nvPr/>
        </p:nvSpPr>
        <p:spPr bwMode="auto">
          <a:xfrm>
            <a:off x="2286000" y="1263650"/>
            <a:ext cx="990600" cy="304800"/>
          </a:xfrm>
          <a:prstGeom prst="rect">
            <a:avLst/>
          </a:prstGeom>
          <a:noFill/>
          <a:ln w="9525">
            <a:noFill/>
            <a:miter lim="800000"/>
            <a:headEnd/>
            <a:tailEnd/>
          </a:ln>
        </p:spPr>
        <p:txBody>
          <a:bodyPr>
            <a:spAutoFit/>
          </a:bodyPr>
          <a:lstStyle/>
          <a:p>
            <a:pPr algn="ctr"/>
            <a:r>
              <a:rPr lang="es-ES" sz="1400" b="1" dirty="0" smtClean="0">
                <a:latin typeface="Arial" charset="0"/>
              </a:rPr>
              <a:t>1.1.1.2</a:t>
            </a:r>
            <a:endParaRPr lang="es-ES" sz="1400" b="1" dirty="0">
              <a:latin typeface="Arial" charset="0"/>
            </a:endParaRPr>
          </a:p>
        </p:txBody>
      </p:sp>
      <p:sp>
        <p:nvSpPr>
          <p:cNvPr id="66598" name="Text Box 45"/>
          <p:cNvSpPr txBox="1">
            <a:spLocks noChangeArrowheads="1"/>
          </p:cNvSpPr>
          <p:nvPr/>
        </p:nvSpPr>
        <p:spPr bwMode="auto">
          <a:xfrm>
            <a:off x="6096000" y="1416050"/>
            <a:ext cx="990600" cy="304800"/>
          </a:xfrm>
          <a:prstGeom prst="rect">
            <a:avLst/>
          </a:prstGeom>
          <a:noFill/>
          <a:ln w="9525">
            <a:noFill/>
            <a:miter lim="800000"/>
            <a:headEnd/>
            <a:tailEnd/>
          </a:ln>
        </p:spPr>
        <p:txBody>
          <a:bodyPr>
            <a:spAutoFit/>
          </a:bodyPr>
          <a:lstStyle/>
          <a:p>
            <a:pPr algn="ctr"/>
            <a:r>
              <a:rPr lang="es-ES" sz="1400" b="1">
                <a:latin typeface="Arial" charset="0"/>
              </a:rPr>
              <a:t>160.2.2.2</a:t>
            </a:r>
          </a:p>
        </p:txBody>
      </p:sp>
      <p:sp>
        <p:nvSpPr>
          <p:cNvPr id="66599" name="Text Box 46"/>
          <p:cNvSpPr txBox="1">
            <a:spLocks noChangeArrowheads="1"/>
          </p:cNvSpPr>
          <p:nvPr/>
        </p:nvSpPr>
        <p:spPr bwMode="auto">
          <a:xfrm>
            <a:off x="3429000" y="6064250"/>
            <a:ext cx="1066800" cy="304800"/>
          </a:xfrm>
          <a:prstGeom prst="rect">
            <a:avLst/>
          </a:prstGeom>
          <a:noFill/>
          <a:ln w="9525">
            <a:noFill/>
            <a:miter lim="800000"/>
            <a:headEnd/>
            <a:tailEnd/>
          </a:ln>
        </p:spPr>
        <p:txBody>
          <a:bodyPr>
            <a:spAutoFit/>
          </a:bodyPr>
          <a:lstStyle/>
          <a:p>
            <a:pPr algn="ctr"/>
            <a:r>
              <a:rPr lang="es-ES" sz="1400" b="1">
                <a:latin typeface="Arial" charset="0"/>
              </a:rPr>
              <a:t>170.2.2.2</a:t>
            </a:r>
          </a:p>
        </p:txBody>
      </p:sp>
      <p:pic>
        <p:nvPicPr>
          <p:cNvPr id="66600" name="Picture 47"/>
          <p:cNvPicPr>
            <a:picLocks noChangeArrowheads="1"/>
          </p:cNvPicPr>
          <p:nvPr/>
        </p:nvPicPr>
        <p:blipFill>
          <a:blip r:embed="rId4" cstate="print"/>
          <a:srcRect/>
          <a:stretch>
            <a:fillRect/>
          </a:stretch>
        </p:blipFill>
        <p:spPr bwMode="auto">
          <a:xfrm>
            <a:off x="1828800" y="4159250"/>
            <a:ext cx="990600" cy="593725"/>
          </a:xfrm>
          <a:prstGeom prst="rect">
            <a:avLst/>
          </a:prstGeom>
          <a:noFill/>
          <a:ln w="12700">
            <a:noFill/>
            <a:miter lim="800000"/>
            <a:headEnd/>
            <a:tailEnd/>
          </a:ln>
        </p:spPr>
      </p:pic>
      <p:sp>
        <p:nvSpPr>
          <p:cNvPr id="66601" name="Text Box 48"/>
          <p:cNvSpPr txBox="1">
            <a:spLocks noChangeArrowheads="1"/>
          </p:cNvSpPr>
          <p:nvPr/>
        </p:nvSpPr>
        <p:spPr bwMode="auto">
          <a:xfrm>
            <a:off x="2184400" y="4279900"/>
            <a:ext cx="234950" cy="288925"/>
          </a:xfrm>
          <a:prstGeom prst="rect">
            <a:avLst/>
          </a:prstGeom>
          <a:solidFill>
            <a:schemeClr val="bg1"/>
          </a:solidFill>
          <a:ln w="9525">
            <a:noFill/>
            <a:miter lim="800000"/>
            <a:headEnd/>
            <a:tailEnd/>
          </a:ln>
        </p:spPr>
        <p:txBody>
          <a:bodyPr wrap="none" lIns="54000" tIns="21600" rIns="54000" bIns="21600">
            <a:spAutoFit/>
          </a:bodyPr>
          <a:lstStyle/>
          <a:p>
            <a:r>
              <a:rPr lang="es-ES" sz="1600" b="1">
                <a:latin typeface="Arial" charset="0"/>
              </a:rPr>
              <a:t>D</a:t>
            </a:r>
          </a:p>
        </p:txBody>
      </p:sp>
      <p:sp>
        <p:nvSpPr>
          <p:cNvPr id="66602" name="Text Box 57"/>
          <p:cNvSpPr txBox="1">
            <a:spLocks noChangeArrowheads="1"/>
          </p:cNvSpPr>
          <p:nvPr/>
        </p:nvSpPr>
        <p:spPr bwMode="auto">
          <a:xfrm>
            <a:off x="2971800" y="6292850"/>
            <a:ext cx="1981200" cy="304800"/>
          </a:xfrm>
          <a:prstGeom prst="rect">
            <a:avLst/>
          </a:prstGeom>
          <a:noFill/>
          <a:ln w="9525">
            <a:noFill/>
            <a:miter lim="800000"/>
            <a:headEnd/>
            <a:tailEnd/>
          </a:ln>
        </p:spPr>
        <p:txBody>
          <a:bodyPr>
            <a:spAutoFit/>
          </a:bodyPr>
          <a:lstStyle/>
          <a:p>
            <a:pPr algn="ctr"/>
            <a:r>
              <a:rPr lang="es-ES" sz="1400" b="1">
                <a:latin typeface="Arial" charset="0"/>
              </a:rPr>
              <a:t>Miembro de 224.2.2.2</a:t>
            </a:r>
          </a:p>
        </p:txBody>
      </p:sp>
      <p:grpSp>
        <p:nvGrpSpPr>
          <p:cNvPr id="66603" name="Group 59"/>
          <p:cNvGrpSpPr>
            <a:grpSpLocks/>
          </p:cNvGrpSpPr>
          <p:nvPr/>
        </p:nvGrpSpPr>
        <p:grpSpPr bwMode="auto">
          <a:xfrm>
            <a:off x="1905000" y="2470150"/>
            <a:ext cx="376238" cy="317500"/>
            <a:chOff x="3648" y="2064"/>
            <a:chExt cx="237" cy="200"/>
          </a:xfrm>
        </p:grpSpPr>
        <p:sp>
          <p:nvSpPr>
            <p:cNvPr id="66850" name="Rectangle 60"/>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6851" name="Text Box 61"/>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6852" name="Line 62"/>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66604" name="Group 63"/>
          <p:cNvGrpSpPr>
            <a:grpSpLocks/>
          </p:cNvGrpSpPr>
          <p:nvPr/>
        </p:nvGrpSpPr>
        <p:grpSpPr bwMode="auto">
          <a:xfrm>
            <a:off x="3890963" y="3308350"/>
            <a:ext cx="376237" cy="317500"/>
            <a:chOff x="3648" y="2064"/>
            <a:chExt cx="237" cy="200"/>
          </a:xfrm>
        </p:grpSpPr>
        <p:sp>
          <p:nvSpPr>
            <p:cNvPr id="66847" name="Rectangle 64"/>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6848" name="Text Box 65"/>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6849" name="Line 66"/>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66605" name="Group 67"/>
          <p:cNvGrpSpPr>
            <a:grpSpLocks/>
          </p:cNvGrpSpPr>
          <p:nvPr/>
        </p:nvGrpSpPr>
        <p:grpSpPr bwMode="auto">
          <a:xfrm>
            <a:off x="2743200" y="2741613"/>
            <a:ext cx="481013" cy="274637"/>
            <a:chOff x="1488" y="1584"/>
            <a:chExt cx="303" cy="173"/>
          </a:xfrm>
        </p:grpSpPr>
        <p:sp>
          <p:nvSpPr>
            <p:cNvPr id="66844" name="Rectangle 68"/>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6845" name="Text Box 69"/>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6846" name="Line 70"/>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66606" name="Group 71"/>
          <p:cNvGrpSpPr>
            <a:grpSpLocks/>
          </p:cNvGrpSpPr>
          <p:nvPr/>
        </p:nvGrpSpPr>
        <p:grpSpPr bwMode="auto">
          <a:xfrm>
            <a:off x="3814763" y="4756150"/>
            <a:ext cx="376237" cy="317500"/>
            <a:chOff x="3648" y="2064"/>
            <a:chExt cx="237" cy="200"/>
          </a:xfrm>
        </p:grpSpPr>
        <p:sp>
          <p:nvSpPr>
            <p:cNvPr id="66841" name="Rectangle 72"/>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6842" name="Text Box 73"/>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6843" name="Line 74"/>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66607" name="Group 75"/>
          <p:cNvGrpSpPr>
            <a:grpSpLocks/>
          </p:cNvGrpSpPr>
          <p:nvPr/>
        </p:nvGrpSpPr>
        <p:grpSpPr bwMode="auto">
          <a:xfrm>
            <a:off x="1752600" y="1035050"/>
            <a:ext cx="2667000" cy="1219200"/>
            <a:chOff x="240" y="672"/>
            <a:chExt cx="1680" cy="768"/>
          </a:xfrm>
        </p:grpSpPr>
        <p:grpSp>
          <p:nvGrpSpPr>
            <p:cNvPr id="66833" name="Group 76"/>
            <p:cNvGrpSpPr>
              <a:grpSpLocks/>
            </p:cNvGrpSpPr>
            <p:nvPr/>
          </p:nvGrpSpPr>
          <p:grpSpPr bwMode="auto">
            <a:xfrm>
              <a:off x="240" y="672"/>
              <a:ext cx="1680" cy="768"/>
              <a:chOff x="240" y="672"/>
              <a:chExt cx="1680" cy="768"/>
            </a:xfrm>
          </p:grpSpPr>
          <p:grpSp>
            <p:nvGrpSpPr>
              <p:cNvPr id="66835" name="Group 77"/>
              <p:cNvGrpSpPr>
                <a:grpSpLocks/>
              </p:cNvGrpSpPr>
              <p:nvPr/>
            </p:nvGrpSpPr>
            <p:grpSpPr bwMode="auto">
              <a:xfrm>
                <a:off x="816" y="720"/>
                <a:ext cx="1104" cy="720"/>
                <a:chOff x="816" y="720"/>
                <a:chExt cx="1104" cy="720"/>
              </a:xfrm>
            </p:grpSpPr>
            <p:sp>
              <p:nvSpPr>
                <p:cNvPr id="66838" name="Line 78"/>
                <p:cNvSpPr>
                  <a:spLocks noChangeShapeType="1"/>
                </p:cNvSpPr>
                <p:nvPr/>
              </p:nvSpPr>
              <p:spPr bwMode="auto">
                <a:xfrm>
                  <a:off x="816" y="1146"/>
                  <a:ext cx="576" cy="0"/>
                </a:xfrm>
                <a:prstGeom prst="line">
                  <a:avLst/>
                </a:prstGeom>
                <a:noFill/>
                <a:ln w="9525">
                  <a:solidFill>
                    <a:schemeClr val="tx1"/>
                  </a:solidFill>
                  <a:round/>
                  <a:headEnd/>
                  <a:tailEnd/>
                </a:ln>
              </p:spPr>
              <p:txBody>
                <a:bodyPr/>
                <a:lstStyle/>
                <a:p>
                  <a:endParaRPr lang="es-ES"/>
                </a:p>
              </p:txBody>
            </p:sp>
            <p:pic>
              <p:nvPicPr>
                <p:cNvPr id="66839" name="Picture 79"/>
                <p:cNvPicPr>
                  <a:picLocks noChangeArrowheads="1"/>
                </p:cNvPicPr>
                <p:nvPr/>
              </p:nvPicPr>
              <p:blipFill>
                <a:blip r:embed="rId5" cstate="print"/>
                <a:srcRect/>
                <a:stretch>
                  <a:fillRect/>
                </a:stretch>
              </p:blipFill>
              <p:spPr bwMode="auto">
                <a:xfrm>
                  <a:off x="1104" y="1008"/>
                  <a:ext cx="336" cy="234"/>
                </a:xfrm>
                <a:prstGeom prst="rect">
                  <a:avLst/>
                </a:prstGeom>
                <a:noFill/>
                <a:ln w="9525">
                  <a:noFill/>
                  <a:miter lim="800000"/>
                  <a:headEnd/>
                  <a:tailEnd/>
                </a:ln>
              </p:spPr>
            </p:pic>
            <p:pic>
              <p:nvPicPr>
                <p:cNvPr id="66840" name="Picture 80"/>
                <p:cNvPicPr>
                  <a:picLocks noChangeArrowheads="1"/>
                </p:cNvPicPr>
                <p:nvPr/>
              </p:nvPicPr>
              <p:blipFill>
                <a:blip r:embed="rId6" cstate="print"/>
                <a:srcRect/>
                <a:stretch>
                  <a:fillRect/>
                </a:stretch>
              </p:blipFill>
              <p:spPr bwMode="auto">
                <a:xfrm>
                  <a:off x="1728" y="720"/>
                  <a:ext cx="192" cy="720"/>
                </a:xfrm>
                <a:prstGeom prst="rect">
                  <a:avLst/>
                </a:prstGeom>
                <a:noFill/>
                <a:ln w="9525">
                  <a:noFill/>
                  <a:miter lim="800000"/>
                  <a:headEnd/>
                  <a:tailEnd/>
                </a:ln>
              </p:spPr>
            </p:pic>
          </p:grpSp>
          <p:sp>
            <p:nvSpPr>
              <p:cNvPr id="66836" name="Text Box 81"/>
              <p:cNvSpPr txBox="1">
                <a:spLocks noChangeArrowheads="1"/>
              </p:cNvSpPr>
              <p:nvPr/>
            </p:nvSpPr>
            <p:spPr bwMode="auto">
              <a:xfrm>
                <a:off x="240" y="672"/>
                <a:ext cx="1248" cy="192"/>
              </a:xfrm>
              <a:prstGeom prst="rect">
                <a:avLst/>
              </a:prstGeom>
              <a:noFill/>
              <a:ln w="9525">
                <a:noFill/>
                <a:miter lim="800000"/>
                <a:headEnd/>
                <a:tailEnd/>
              </a:ln>
            </p:spPr>
            <p:txBody>
              <a:bodyPr>
                <a:spAutoFit/>
              </a:bodyPr>
              <a:lstStyle/>
              <a:p>
                <a:pPr algn="ctr"/>
                <a:r>
                  <a:rPr lang="es-ES" sz="1400" b="1">
                    <a:latin typeface="Arial" charset="0"/>
                  </a:rPr>
                  <a:t>Emisor de 224.2.2.2</a:t>
                </a:r>
              </a:p>
            </p:txBody>
          </p:sp>
          <p:sp>
            <p:nvSpPr>
              <p:cNvPr id="66837" name="Rectangle 82"/>
              <p:cNvSpPr>
                <a:spLocks noChangeArrowheads="1"/>
              </p:cNvSpPr>
              <p:nvPr/>
            </p:nvSpPr>
            <p:spPr bwMode="auto">
              <a:xfrm>
                <a:off x="1437" y="710"/>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grpSp>
        <p:sp>
          <p:nvSpPr>
            <p:cNvPr id="66834" name="Text Box 83"/>
            <p:cNvSpPr txBox="1">
              <a:spLocks noChangeArrowheads="1"/>
            </p:cNvSpPr>
            <p:nvPr/>
          </p:nvSpPr>
          <p:spPr bwMode="auto">
            <a:xfrm>
              <a:off x="1392" y="672"/>
              <a:ext cx="181" cy="173"/>
            </a:xfrm>
            <a:prstGeom prst="rect">
              <a:avLst/>
            </a:prstGeom>
            <a:noFill/>
            <a:ln w="9525">
              <a:noFill/>
              <a:miter lim="800000"/>
              <a:headEnd/>
              <a:tailEnd/>
            </a:ln>
          </p:spPr>
          <p:txBody>
            <a:bodyPr wrap="none">
              <a:spAutoFit/>
            </a:bodyPr>
            <a:lstStyle/>
            <a:p>
              <a:r>
                <a:rPr lang="es-ES" sz="1200" b="1">
                  <a:latin typeface="Arial" charset="0"/>
                </a:rPr>
                <a:t>M</a:t>
              </a:r>
            </a:p>
          </p:txBody>
        </p:sp>
      </p:grpSp>
      <p:grpSp>
        <p:nvGrpSpPr>
          <p:cNvPr id="66608" name="Group 84"/>
          <p:cNvGrpSpPr>
            <a:grpSpLocks/>
          </p:cNvGrpSpPr>
          <p:nvPr/>
        </p:nvGrpSpPr>
        <p:grpSpPr bwMode="auto">
          <a:xfrm>
            <a:off x="1952625" y="4695825"/>
            <a:ext cx="1857375" cy="987425"/>
            <a:chOff x="990" y="2832"/>
            <a:chExt cx="1170" cy="622"/>
          </a:xfrm>
        </p:grpSpPr>
        <p:grpSp>
          <p:nvGrpSpPr>
            <p:cNvPr id="66824" name="Group 85"/>
            <p:cNvGrpSpPr>
              <a:grpSpLocks/>
            </p:cNvGrpSpPr>
            <p:nvPr/>
          </p:nvGrpSpPr>
          <p:grpSpPr bwMode="auto">
            <a:xfrm>
              <a:off x="990" y="3072"/>
              <a:ext cx="786" cy="382"/>
              <a:chOff x="606" y="3266"/>
              <a:chExt cx="786" cy="382"/>
            </a:xfrm>
          </p:grpSpPr>
          <p:sp>
            <p:nvSpPr>
              <p:cNvPr id="66826" name="Rectangle 86"/>
              <p:cNvSpPr>
                <a:spLocks noChangeArrowheads="1"/>
              </p:cNvSpPr>
              <p:nvPr/>
            </p:nvSpPr>
            <p:spPr bwMode="auto">
              <a:xfrm>
                <a:off x="606" y="3457"/>
                <a:ext cx="786" cy="191"/>
              </a:xfrm>
              <a:prstGeom prst="rect">
                <a:avLst/>
              </a:prstGeom>
              <a:noFill/>
              <a:ln w="9525">
                <a:noFill/>
                <a:miter lim="800000"/>
                <a:headEnd/>
                <a:tailEnd/>
              </a:ln>
            </p:spPr>
            <p:txBody>
              <a:bodyPr/>
              <a:lstStyle/>
              <a:p>
                <a:pPr algn="ctr">
                  <a:spcBef>
                    <a:spcPct val="20000"/>
                  </a:spcBef>
                </a:pPr>
                <a:r>
                  <a:rPr lang="es-ES" sz="1400" b="1">
                    <a:latin typeface="Arial" charset="0"/>
                  </a:rPr>
                  <a:t>224.2.2.2</a:t>
                </a:r>
              </a:p>
            </p:txBody>
          </p:sp>
          <p:sp>
            <p:nvSpPr>
              <p:cNvPr id="66827" name="Rectangle 87"/>
              <p:cNvSpPr>
                <a:spLocks noChangeArrowheads="1"/>
              </p:cNvSpPr>
              <p:nvPr/>
            </p:nvSpPr>
            <p:spPr bwMode="auto">
              <a:xfrm>
                <a:off x="606" y="3266"/>
                <a:ext cx="786" cy="191"/>
              </a:xfrm>
              <a:prstGeom prst="rect">
                <a:avLst/>
              </a:prstGeom>
              <a:noFill/>
              <a:ln w="9525">
                <a:noFill/>
                <a:miter lim="800000"/>
                <a:headEnd/>
                <a:tailEnd/>
              </a:ln>
            </p:spPr>
            <p:txBody>
              <a:bodyPr/>
              <a:lstStyle/>
              <a:p>
                <a:pPr algn="ctr">
                  <a:spcBef>
                    <a:spcPct val="20000"/>
                  </a:spcBef>
                </a:pPr>
                <a:r>
                  <a:rPr lang="es-ES" sz="1400" b="1">
                    <a:latin typeface="Arial" charset="0"/>
                  </a:rPr>
                  <a:t>Grupos de E</a:t>
                </a:r>
              </a:p>
            </p:txBody>
          </p:sp>
          <p:sp>
            <p:nvSpPr>
              <p:cNvPr id="66828" name="Line 88"/>
              <p:cNvSpPr>
                <a:spLocks noChangeShapeType="1"/>
              </p:cNvSpPr>
              <p:nvPr/>
            </p:nvSpPr>
            <p:spPr bwMode="auto">
              <a:xfrm>
                <a:off x="606" y="3266"/>
                <a:ext cx="786" cy="0"/>
              </a:xfrm>
              <a:prstGeom prst="line">
                <a:avLst/>
              </a:prstGeom>
              <a:noFill/>
              <a:ln w="28575" cap="sq">
                <a:solidFill>
                  <a:schemeClr val="tx1"/>
                </a:solidFill>
                <a:round/>
                <a:headEnd/>
                <a:tailEnd/>
              </a:ln>
            </p:spPr>
            <p:txBody>
              <a:bodyPr/>
              <a:lstStyle/>
              <a:p>
                <a:endParaRPr lang="es-ES"/>
              </a:p>
            </p:txBody>
          </p:sp>
          <p:sp>
            <p:nvSpPr>
              <p:cNvPr id="66829" name="Line 89"/>
              <p:cNvSpPr>
                <a:spLocks noChangeShapeType="1"/>
              </p:cNvSpPr>
              <p:nvPr/>
            </p:nvSpPr>
            <p:spPr bwMode="auto">
              <a:xfrm>
                <a:off x="606" y="3457"/>
                <a:ext cx="786" cy="0"/>
              </a:xfrm>
              <a:prstGeom prst="line">
                <a:avLst/>
              </a:prstGeom>
              <a:noFill/>
              <a:ln w="12700">
                <a:solidFill>
                  <a:schemeClr val="tx1"/>
                </a:solidFill>
                <a:round/>
                <a:headEnd/>
                <a:tailEnd/>
              </a:ln>
            </p:spPr>
            <p:txBody>
              <a:bodyPr/>
              <a:lstStyle/>
              <a:p>
                <a:endParaRPr lang="es-ES"/>
              </a:p>
            </p:txBody>
          </p:sp>
          <p:sp>
            <p:nvSpPr>
              <p:cNvPr id="66830" name="Line 90"/>
              <p:cNvSpPr>
                <a:spLocks noChangeShapeType="1"/>
              </p:cNvSpPr>
              <p:nvPr/>
            </p:nvSpPr>
            <p:spPr bwMode="auto">
              <a:xfrm>
                <a:off x="606" y="3648"/>
                <a:ext cx="786" cy="0"/>
              </a:xfrm>
              <a:prstGeom prst="line">
                <a:avLst/>
              </a:prstGeom>
              <a:noFill/>
              <a:ln w="28575" cap="sq">
                <a:solidFill>
                  <a:schemeClr val="tx1"/>
                </a:solidFill>
                <a:round/>
                <a:headEnd/>
                <a:tailEnd/>
              </a:ln>
            </p:spPr>
            <p:txBody>
              <a:bodyPr/>
              <a:lstStyle/>
              <a:p>
                <a:endParaRPr lang="es-ES"/>
              </a:p>
            </p:txBody>
          </p:sp>
          <p:sp>
            <p:nvSpPr>
              <p:cNvPr id="66831" name="Line 91"/>
              <p:cNvSpPr>
                <a:spLocks noChangeShapeType="1"/>
              </p:cNvSpPr>
              <p:nvPr/>
            </p:nvSpPr>
            <p:spPr bwMode="auto">
              <a:xfrm>
                <a:off x="606" y="3266"/>
                <a:ext cx="0" cy="382"/>
              </a:xfrm>
              <a:prstGeom prst="line">
                <a:avLst/>
              </a:prstGeom>
              <a:noFill/>
              <a:ln w="28575" cap="sq">
                <a:solidFill>
                  <a:schemeClr val="tx1"/>
                </a:solidFill>
                <a:round/>
                <a:headEnd/>
                <a:tailEnd/>
              </a:ln>
            </p:spPr>
            <p:txBody>
              <a:bodyPr/>
              <a:lstStyle/>
              <a:p>
                <a:endParaRPr lang="es-ES"/>
              </a:p>
            </p:txBody>
          </p:sp>
          <p:sp>
            <p:nvSpPr>
              <p:cNvPr id="66832" name="Line 92"/>
              <p:cNvSpPr>
                <a:spLocks noChangeShapeType="1"/>
              </p:cNvSpPr>
              <p:nvPr/>
            </p:nvSpPr>
            <p:spPr bwMode="auto">
              <a:xfrm>
                <a:off x="1392" y="3266"/>
                <a:ext cx="0" cy="382"/>
              </a:xfrm>
              <a:prstGeom prst="line">
                <a:avLst/>
              </a:prstGeom>
              <a:noFill/>
              <a:ln w="28575" cap="sq">
                <a:solidFill>
                  <a:schemeClr val="tx1"/>
                </a:solidFill>
                <a:round/>
                <a:headEnd/>
                <a:tailEnd/>
              </a:ln>
            </p:spPr>
            <p:txBody>
              <a:bodyPr/>
              <a:lstStyle/>
              <a:p>
                <a:endParaRPr lang="es-ES"/>
              </a:p>
            </p:txBody>
          </p:sp>
        </p:grpSp>
        <p:sp>
          <p:nvSpPr>
            <p:cNvPr id="66825" name="Line 93"/>
            <p:cNvSpPr>
              <a:spLocks noChangeShapeType="1"/>
            </p:cNvSpPr>
            <p:nvPr/>
          </p:nvSpPr>
          <p:spPr bwMode="auto">
            <a:xfrm flipV="1">
              <a:off x="1776" y="2832"/>
              <a:ext cx="384" cy="240"/>
            </a:xfrm>
            <a:prstGeom prst="line">
              <a:avLst/>
            </a:prstGeom>
            <a:noFill/>
            <a:ln w="9525">
              <a:solidFill>
                <a:schemeClr val="tx1"/>
              </a:solidFill>
              <a:round/>
              <a:headEnd/>
              <a:tailEnd type="triangle" w="med" len="med"/>
            </a:ln>
          </p:spPr>
          <p:txBody>
            <a:bodyPr/>
            <a:lstStyle/>
            <a:p>
              <a:endParaRPr lang="es-ES"/>
            </a:p>
          </p:txBody>
        </p:sp>
      </p:grpSp>
      <p:pic>
        <p:nvPicPr>
          <p:cNvPr id="66609" name="Picture 94"/>
          <p:cNvPicPr>
            <a:picLocks noChangeArrowheads="1"/>
          </p:cNvPicPr>
          <p:nvPr/>
        </p:nvPicPr>
        <p:blipFill>
          <a:blip r:embed="rId7" cstate="print"/>
          <a:srcRect/>
          <a:stretch>
            <a:fillRect/>
          </a:stretch>
        </p:blipFill>
        <p:spPr bwMode="auto">
          <a:xfrm>
            <a:off x="2514600" y="1555750"/>
            <a:ext cx="457200" cy="688975"/>
          </a:xfrm>
          <a:prstGeom prst="rect">
            <a:avLst/>
          </a:prstGeom>
          <a:noFill/>
          <a:ln w="12700">
            <a:noFill/>
            <a:miter lim="800000"/>
            <a:headEnd/>
            <a:tailEnd/>
          </a:ln>
        </p:spPr>
      </p:pic>
      <p:sp>
        <p:nvSpPr>
          <p:cNvPr id="66610" name="Text Box 96"/>
          <p:cNvSpPr txBox="1">
            <a:spLocks noChangeArrowheads="1"/>
          </p:cNvSpPr>
          <p:nvPr/>
        </p:nvSpPr>
        <p:spPr bwMode="auto">
          <a:xfrm>
            <a:off x="6151563" y="2519363"/>
            <a:ext cx="371475"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66611" name="Text Box 97"/>
          <p:cNvSpPr txBox="1">
            <a:spLocks noChangeArrowheads="1"/>
          </p:cNvSpPr>
          <p:nvPr/>
        </p:nvSpPr>
        <p:spPr bwMode="auto">
          <a:xfrm>
            <a:off x="4213225" y="4730750"/>
            <a:ext cx="369888"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66612" name="Text Box 98"/>
          <p:cNvSpPr txBox="1">
            <a:spLocks noChangeArrowheads="1"/>
          </p:cNvSpPr>
          <p:nvPr/>
        </p:nvSpPr>
        <p:spPr bwMode="auto">
          <a:xfrm>
            <a:off x="6931025" y="3473450"/>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6613" name="Text Box 99"/>
          <p:cNvSpPr txBox="1">
            <a:spLocks noChangeArrowheads="1"/>
          </p:cNvSpPr>
          <p:nvPr/>
        </p:nvSpPr>
        <p:spPr bwMode="auto">
          <a:xfrm>
            <a:off x="2306638" y="2503488"/>
            <a:ext cx="369887"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66614" name="Text Box 100"/>
          <p:cNvSpPr txBox="1">
            <a:spLocks noChangeArrowheads="1"/>
          </p:cNvSpPr>
          <p:nvPr/>
        </p:nvSpPr>
        <p:spPr bwMode="auto">
          <a:xfrm>
            <a:off x="5432425" y="4522788"/>
            <a:ext cx="369888"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6615" name="Text Box 101"/>
          <p:cNvSpPr txBox="1">
            <a:spLocks noChangeArrowheads="1"/>
          </p:cNvSpPr>
          <p:nvPr/>
        </p:nvSpPr>
        <p:spPr bwMode="auto">
          <a:xfrm>
            <a:off x="5419725" y="3092450"/>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6616" name="Text Box 102"/>
          <p:cNvSpPr txBox="1">
            <a:spLocks noChangeArrowheads="1"/>
          </p:cNvSpPr>
          <p:nvPr/>
        </p:nvSpPr>
        <p:spPr bwMode="auto">
          <a:xfrm>
            <a:off x="3308350" y="4500563"/>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6617" name="Text Box 103"/>
          <p:cNvSpPr txBox="1">
            <a:spLocks noChangeArrowheads="1"/>
          </p:cNvSpPr>
          <p:nvPr/>
        </p:nvSpPr>
        <p:spPr bwMode="auto">
          <a:xfrm>
            <a:off x="3505200" y="3092450"/>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6618" name="Text Box 104"/>
          <p:cNvSpPr txBox="1">
            <a:spLocks noChangeArrowheads="1"/>
          </p:cNvSpPr>
          <p:nvPr/>
        </p:nvSpPr>
        <p:spPr bwMode="auto">
          <a:xfrm>
            <a:off x="2206625" y="3890963"/>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6619" name="Text Box 105"/>
          <p:cNvSpPr txBox="1">
            <a:spLocks noChangeArrowheads="1"/>
          </p:cNvSpPr>
          <p:nvPr/>
        </p:nvSpPr>
        <p:spPr bwMode="auto">
          <a:xfrm>
            <a:off x="2308225" y="3294063"/>
            <a:ext cx="36988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6620" name="Text Box 106"/>
          <p:cNvSpPr txBox="1">
            <a:spLocks noChangeArrowheads="1"/>
          </p:cNvSpPr>
          <p:nvPr/>
        </p:nvSpPr>
        <p:spPr bwMode="auto">
          <a:xfrm>
            <a:off x="7165975" y="4044950"/>
            <a:ext cx="36988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6621" name="Text Box 107"/>
          <p:cNvSpPr txBox="1">
            <a:spLocks noChangeArrowheads="1"/>
          </p:cNvSpPr>
          <p:nvPr/>
        </p:nvSpPr>
        <p:spPr bwMode="auto">
          <a:xfrm>
            <a:off x="6118225" y="3981450"/>
            <a:ext cx="36988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6622" name="Text Box 108"/>
          <p:cNvSpPr txBox="1">
            <a:spLocks noChangeArrowheads="1"/>
          </p:cNvSpPr>
          <p:nvPr/>
        </p:nvSpPr>
        <p:spPr bwMode="auto">
          <a:xfrm>
            <a:off x="4200525" y="4006850"/>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6623" name="Text Box 109"/>
          <p:cNvSpPr txBox="1">
            <a:spLocks noChangeArrowheads="1"/>
          </p:cNvSpPr>
          <p:nvPr/>
        </p:nvSpPr>
        <p:spPr bwMode="auto">
          <a:xfrm>
            <a:off x="4276725" y="3282950"/>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6624" name="Text Box 110"/>
          <p:cNvSpPr txBox="1">
            <a:spLocks noChangeArrowheads="1"/>
          </p:cNvSpPr>
          <p:nvPr/>
        </p:nvSpPr>
        <p:spPr bwMode="auto">
          <a:xfrm>
            <a:off x="2705100" y="4416425"/>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6625" name="Text Box 111"/>
          <p:cNvSpPr txBox="1">
            <a:spLocks noChangeArrowheads="1"/>
          </p:cNvSpPr>
          <p:nvPr/>
        </p:nvSpPr>
        <p:spPr bwMode="auto">
          <a:xfrm>
            <a:off x="2689225" y="2978150"/>
            <a:ext cx="369888"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66626" name="Text Box 112"/>
          <p:cNvSpPr txBox="1">
            <a:spLocks noChangeArrowheads="1"/>
          </p:cNvSpPr>
          <p:nvPr/>
        </p:nvSpPr>
        <p:spPr bwMode="auto">
          <a:xfrm>
            <a:off x="6613525" y="4311650"/>
            <a:ext cx="369888"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6627" name="Text Box 113"/>
          <p:cNvSpPr txBox="1">
            <a:spLocks noChangeArrowheads="1"/>
          </p:cNvSpPr>
          <p:nvPr/>
        </p:nvSpPr>
        <p:spPr bwMode="auto">
          <a:xfrm>
            <a:off x="4730750" y="4419600"/>
            <a:ext cx="369888"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66628" name="Text Box 114"/>
          <p:cNvSpPr txBox="1">
            <a:spLocks noChangeArrowheads="1"/>
          </p:cNvSpPr>
          <p:nvPr/>
        </p:nvSpPr>
        <p:spPr bwMode="auto">
          <a:xfrm>
            <a:off x="4683125" y="2990850"/>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6629" name="Text Box 115"/>
          <p:cNvSpPr txBox="1">
            <a:spLocks noChangeArrowheads="1"/>
          </p:cNvSpPr>
          <p:nvPr/>
        </p:nvSpPr>
        <p:spPr bwMode="auto">
          <a:xfrm>
            <a:off x="6532563" y="3168650"/>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66630" name="Text Box 116"/>
          <p:cNvSpPr txBox="1">
            <a:spLocks noChangeArrowheads="1"/>
          </p:cNvSpPr>
          <p:nvPr/>
        </p:nvSpPr>
        <p:spPr bwMode="auto">
          <a:xfrm>
            <a:off x="6227763" y="3244850"/>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grpSp>
        <p:nvGrpSpPr>
          <p:cNvPr id="66631" name="Group 436"/>
          <p:cNvGrpSpPr>
            <a:grpSpLocks/>
          </p:cNvGrpSpPr>
          <p:nvPr/>
        </p:nvGrpSpPr>
        <p:grpSpPr bwMode="auto">
          <a:xfrm>
            <a:off x="152400" y="2406650"/>
            <a:ext cx="1652588" cy="819150"/>
            <a:chOff x="96" y="1584"/>
            <a:chExt cx="1041" cy="516"/>
          </a:xfrm>
        </p:grpSpPr>
        <p:grpSp>
          <p:nvGrpSpPr>
            <p:cNvPr id="66813" name="Group 118"/>
            <p:cNvGrpSpPr>
              <a:grpSpLocks/>
            </p:cNvGrpSpPr>
            <p:nvPr/>
          </p:nvGrpSpPr>
          <p:grpSpPr bwMode="auto">
            <a:xfrm>
              <a:off x="96" y="1584"/>
              <a:ext cx="912" cy="516"/>
              <a:chOff x="96" y="1632"/>
              <a:chExt cx="912" cy="516"/>
            </a:xfrm>
          </p:grpSpPr>
          <p:sp>
            <p:nvSpPr>
              <p:cNvPr id="66815" name="Rectangle 119"/>
              <p:cNvSpPr>
                <a:spLocks noChangeArrowheads="1"/>
              </p:cNvSpPr>
              <p:nvPr/>
            </p:nvSpPr>
            <p:spPr bwMode="auto">
              <a:xfrm>
                <a:off x="720" y="1823"/>
                <a:ext cx="288" cy="325"/>
              </a:xfrm>
              <a:prstGeom prst="rect">
                <a:avLst/>
              </a:prstGeom>
              <a:noFill/>
              <a:ln w="9525">
                <a:noFill/>
                <a:miter lim="800000"/>
                <a:headEnd/>
                <a:tailEnd/>
              </a:ln>
            </p:spPr>
            <p:txBody>
              <a:bodyPr/>
              <a:lstStyle/>
              <a:p>
                <a:pPr>
                  <a:spcBef>
                    <a:spcPct val="20000"/>
                  </a:spcBef>
                </a:pPr>
                <a:r>
                  <a:rPr lang="es-ES" sz="1400" b="1">
                    <a:latin typeface="Arial" charset="0"/>
                  </a:rPr>
                  <a:t>S1</a:t>
                </a:r>
              </a:p>
            </p:txBody>
          </p:sp>
          <p:sp>
            <p:nvSpPr>
              <p:cNvPr id="66816" name="Rectangle 120"/>
              <p:cNvSpPr>
                <a:spLocks noChangeArrowheads="1"/>
              </p:cNvSpPr>
              <p:nvPr/>
            </p:nvSpPr>
            <p:spPr bwMode="auto">
              <a:xfrm>
                <a:off x="96" y="1823"/>
                <a:ext cx="624" cy="325"/>
              </a:xfrm>
              <a:prstGeom prst="rect">
                <a:avLst/>
              </a:prstGeom>
              <a:noFill/>
              <a:ln w="9525">
                <a:noFill/>
                <a:miter lim="800000"/>
                <a:headEnd/>
                <a:tailEnd/>
              </a:ln>
            </p:spPr>
            <p:txBody>
              <a:bodyPr/>
              <a:lstStyle/>
              <a:p>
                <a:pPr>
                  <a:spcBef>
                    <a:spcPct val="20000"/>
                  </a:spcBef>
                </a:pPr>
                <a:r>
                  <a:rPr lang="es-ES" sz="1400" b="1" dirty="0" smtClean="0">
                    <a:latin typeface="Arial" charset="0"/>
                  </a:rPr>
                  <a:t>1.1.1.2</a:t>
                </a:r>
                <a:r>
                  <a:rPr lang="es-ES" sz="1400" b="1" dirty="0">
                    <a:latin typeface="Arial" charset="0"/>
                  </a:rPr>
                  <a:t>, 224.2.2.2</a:t>
                </a:r>
              </a:p>
            </p:txBody>
          </p:sp>
          <p:sp>
            <p:nvSpPr>
              <p:cNvPr id="66817" name="Rectangle 121"/>
              <p:cNvSpPr>
                <a:spLocks noChangeArrowheads="1"/>
              </p:cNvSpPr>
              <p:nvPr/>
            </p:nvSpPr>
            <p:spPr bwMode="auto">
              <a:xfrm>
                <a:off x="96" y="1632"/>
                <a:ext cx="912" cy="191"/>
              </a:xfrm>
              <a:prstGeom prst="rect">
                <a:avLst/>
              </a:prstGeom>
              <a:noFill/>
              <a:ln w="9525">
                <a:noFill/>
                <a:miter lim="800000"/>
                <a:headEnd/>
                <a:tailEnd/>
              </a:ln>
            </p:spPr>
            <p:txBody>
              <a:bodyPr/>
              <a:lstStyle/>
              <a:p>
                <a:pPr>
                  <a:spcBef>
                    <a:spcPct val="20000"/>
                  </a:spcBef>
                </a:pPr>
                <a:r>
                  <a:rPr lang="es-ES" sz="1400" b="1">
                    <a:latin typeface="Arial" charset="0"/>
                  </a:rPr>
                  <a:t>Podado en A</a:t>
                </a:r>
              </a:p>
            </p:txBody>
          </p:sp>
          <p:sp>
            <p:nvSpPr>
              <p:cNvPr id="66818" name="Line 122"/>
              <p:cNvSpPr>
                <a:spLocks noChangeShapeType="1"/>
              </p:cNvSpPr>
              <p:nvPr/>
            </p:nvSpPr>
            <p:spPr bwMode="auto">
              <a:xfrm>
                <a:off x="96" y="1632"/>
                <a:ext cx="912" cy="0"/>
              </a:xfrm>
              <a:prstGeom prst="line">
                <a:avLst/>
              </a:prstGeom>
              <a:noFill/>
              <a:ln w="28575" cap="sq">
                <a:solidFill>
                  <a:schemeClr val="tx1"/>
                </a:solidFill>
                <a:round/>
                <a:headEnd/>
                <a:tailEnd/>
              </a:ln>
            </p:spPr>
            <p:txBody>
              <a:bodyPr/>
              <a:lstStyle/>
              <a:p>
                <a:endParaRPr lang="es-ES"/>
              </a:p>
            </p:txBody>
          </p:sp>
          <p:sp>
            <p:nvSpPr>
              <p:cNvPr id="66819" name="Line 123"/>
              <p:cNvSpPr>
                <a:spLocks noChangeShapeType="1"/>
              </p:cNvSpPr>
              <p:nvPr/>
            </p:nvSpPr>
            <p:spPr bwMode="auto">
              <a:xfrm>
                <a:off x="96" y="1823"/>
                <a:ext cx="912" cy="0"/>
              </a:xfrm>
              <a:prstGeom prst="line">
                <a:avLst/>
              </a:prstGeom>
              <a:noFill/>
              <a:ln w="12700">
                <a:solidFill>
                  <a:schemeClr val="tx1"/>
                </a:solidFill>
                <a:round/>
                <a:headEnd/>
                <a:tailEnd/>
              </a:ln>
            </p:spPr>
            <p:txBody>
              <a:bodyPr/>
              <a:lstStyle/>
              <a:p>
                <a:endParaRPr lang="es-ES"/>
              </a:p>
            </p:txBody>
          </p:sp>
          <p:sp>
            <p:nvSpPr>
              <p:cNvPr id="66820" name="Line 124"/>
              <p:cNvSpPr>
                <a:spLocks noChangeShapeType="1"/>
              </p:cNvSpPr>
              <p:nvPr/>
            </p:nvSpPr>
            <p:spPr bwMode="auto">
              <a:xfrm>
                <a:off x="96" y="2148"/>
                <a:ext cx="912" cy="0"/>
              </a:xfrm>
              <a:prstGeom prst="line">
                <a:avLst/>
              </a:prstGeom>
              <a:noFill/>
              <a:ln w="28575" cap="sq">
                <a:solidFill>
                  <a:schemeClr val="tx1"/>
                </a:solidFill>
                <a:round/>
                <a:headEnd/>
                <a:tailEnd/>
              </a:ln>
            </p:spPr>
            <p:txBody>
              <a:bodyPr/>
              <a:lstStyle/>
              <a:p>
                <a:endParaRPr lang="es-ES"/>
              </a:p>
            </p:txBody>
          </p:sp>
          <p:sp>
            <p:nvSpPr>
              <p:cNvPr id="66821" name="Line 125"/>
              <p:cNvSpPr>
                <a:spLocks noChangeShapeType="1"/>
              </p:cNvSpPr>
              <p:nvPr/>
            </p:nvSpPr>
            <p:spPr bwMode="auto">
              <a:xfrm>
                <a:off x="96" y="1632"/>
                <a:ext cx="0" cy="516"/>
              </a:xfrm>
              <a:prstGeom prst="line">
                <a:avLst/>
              </a:prstGeom>
              <a:noFill/>
              <a:ln w="28575" cap="sq">
                <a:solidFill>
                  <a:schemeClr val="tx1"/>
                </a:solidFill>
                <a:round/>
                <a:headEnd/>
                <a:tailEnd/>
              </a:ln>
            </p:spPr>
            <p:txBody>
              <a:bodyPr/>
              <a:lstStyle/>
              <a:p>
                <a:endParaRPr lang="es-ES"/>
              </a:p>
            </p:txBody>
          </p:sp>
          <p:sp>
            <p:nvSpPr>
              <p:cNvPr id="66822" name="Line 126"/>
              <p:cNvSpPr>
                <a:spLocks noChangeShapeType="1"/>
              </p:cNvSpPr>
              <p:nvPr/>
            </p:nvSpPr>
            <p:spPr bwMode="auto">
              <a:xfrm>
                <a:off x="1008" y="1632"/>
                <a:ext cx="0" cy="516"/>
              </a:xfrm>
              <a:prstGeom prst="line">
                <a:avLst/>
              </a:prstGeom>
              <a:noFill/>
              <a:ln w="28575" cap="sq">
                <a:solidFill>
                  <a:schemeClr val="tx1"/>
                </a:solidFill>
                <a:round/>
                <a:headEnd/>
                <a:tailEnd/>
              </a:ln>
            </p:spPr>
            <p:txBody>
              <a:bodyPr/>
              <a:lstStyle/>
              <a:p>
                <a:endParaRPr lang="es-ES"/>
              </a:p>
            </p:txBody>
          </p:sp>
          <p:sp>
            <p:nvSpPr>
              <p:cNvPr id="66823" name="Line 127"/>
              <p:cNvSpPr>
                <a:spLocks noChangeShapeType="1"/>
              </p:cNvSpPr>
              <p:nvPr/>
            </p:nvSpPr>
            <p:spPr bwMode="auto">
              <a:xfrm>
                <a:off x="720" y="1823"/>
                <a:ext cx="0" cy="325"/>
              </a:xfrm>
              <a:prstGeom prst="line">
                <a:avLst/>
              </a:prstGeom>
              <a:noFill/>
              <a:ln w="12700">
                <a:solidFill>
                  <a:schemeClr val="tx1"/>
                </a:solidFill>
                <a:round/>
                <a:headEnd/>
                <a:tailEnd/>
              </a:ln>
            </p:spPr>
            <p:txBody>
              <a:bodyPr/>
              <a:lstStyle/>
              <a:p>
                <a:endParaRPr lang="es-ES"/>
              </a:p>
            </p:txBody>
          </p:sp>
        </p:grpSp>
        <p:sp>
          <p:nvSpPr>
            <p:cNvPr id="66814" name="Line 128"/>
            <p:cNvSpPr>
              <a:spLocks noChangeShapeType="1"/>
            </p:cNvSpPr>
            <p:nvPr/>
          </p:nvSpPr>
          <p:spPr bwMode="auto">
            <a:xfrm>
              <a:off x="1008" y="1968"/>
              <a:ext cx="129" cy="0"/>
            </a:xfrm>
            <a:prstGeom prst="line">
              <a:avLst/>
            </a:prstGeom>
            <a:noFill/>
            <a:ln w="9525">
              <a:solidFill>
                <a:schemeClr val="tx1"/>
              </a:solidFill>
              <a:round/>
              <a:headEnd/>
              <a:tailEnd type="triangle" w="med" len="med"/>
            </a:ln>
          </p:spPr>
          <p:txBody>
            <a:bodyPr/>
            <a:lstStyle/>
            <a:p>
              <a:endParaRPr lang="es-ES"/>
            </a:p>
          </p:txBody>
        </p:sp>
      </p:grpSp>
      <p:grpSp>
        <p:nvGrpSpPr>
          <p:cNvPr id="66632" name="Group 129"/>
          <p:cNvGrpSpPr>
            <a:grpSpLocks/>
          </p:cNvGrpSpPr>
          <p:nvPr/>
        </p:nvGrpSpPr>
        <p:grpSpPr bwMode="auto">
          <a:xfrm>
            <a:off x="6629400" y="1568450"/>
            <a:ext cx="2133600" cy="1219200"/>
            <a:chOff x="4176" y="912"/>
            <a:chExt cx="1344" cy="768"/>
          </a:xfrm>
        </p:grpSpPr>
        <p:grpSp>
          <p:nvGrpSpPr>
            <p:cNvPr id="66802" name="Group 130"/>
            <p:cNvGrpSpPr>
              <a:grpSpLocks/>
            </p:cNvGrpSpPr>
            <p:nvPr/>
          </p:nvGrpSpPr>
          <p:grpSpPr bwMode="auto">
            <a:xfrm>
              <a:off x="4608" y="912"/>
              <a:ext cx="912" cy="528"/>
              <a:chOff x="4608" y="912"/>
              <a:chExt cx="912" cy="528"/>
            </a:xfrm>
          </p:grpSpPr>
          <p:sp>
            <p:nvSpPr>
              <p:cNvPr id="66804" name="Rectangle 131"/>
              <p:cNvSpPr>
                <a:spLocks noChangeArrowheads="1"/>
              </p:cNvSpPr>
              <p:nvPr/>
            </p:nvSpPr>
            <p:spPr bwMode="auto">
              <a:xfrm>
                <a:off x="5232" y="1103"/>
                <a:ext cx="288" cy="337"/>
              </a:xfrm>
              <a:prstGeom prst="rect">
                <a:avLst/>
              </a:prstGeom>
              <a:noFill/>
              <a:ln w="9525">
                <a:noFill/>
                <a:miter lim="800000"/>
                <a:headEnd/>
                <a:tailEnd/>
              </a:ln>
            </p:spPr>
            <p:txBody>
              <a:bodyPr/>
              <a:lstStyle/>
              <a:p>
                <a:pPr>
                  <a:spcBef>
                    <a:spcPct val="20000"/>
                  </a:spcBef>
                </a:pPr>
                <a:r>
                  <a:rPr lang="es-ES" sz="1400" b="1">
                    <a:latin typeface="Arial" charset="0"/>
                  </a:rPr>
                  <a:t>S1</a:t>
                </a:r>
              </a:p>
            </p:txBody>
          </p:sp>
          <p:sp>
            <p:nvSpPr>
              <p:cNvPr id="66805" name="Rectangle 132"/>
              <p:cNvSpPr>
                <a:spLocks noChangeArrowheads="1"/>
              </p:cNvSpPr>
              <p:nvPr/>
            </p:nvSpPr>
            <p:spPr bwMode="auto">
              <a:xfrm>
                <a:off x="4608" y="1103"/>
                <a:ext cx="624" cy="337"/>
              </a:xfrm>
              <a:prstGeom prst="rect">
                <a:avLst/>
              </a:prstGeom>
              <a:noFill/>
              <a:ln w="9525">
                <a:noFill/>
                <a:miter lim="800000"/>
                <a:headEnd/>
                <a:tailEnd/>
              </a:ln>
            </p:spPr>
            <p:txBody>
              <a:bodyPr/>
              <a:lstStyle/>
              <a:p>
                <a:pPr>
                  <a:spcBef>
                    <a:spcPct val="20000"/>
                  </a:spcBef>
                </a:pPr>
                <a:r>
                  <a:rPr lang="es-ES" sz="1400" b="1" dirty="0" smtClean="0">
                    <a:latin typeface="Arial" charset="0"/>
                  </a:rPr>
                  <a:t>1.1.1.2</a:t>
                </a:r>
                <a:r>
                  <a:rPr lang="es-ES" sz="1400" b="1" dirty="0">
                    <a:latin typeface="Arial" charset="0"/>
                  </a:rPr>
                  <a:t>, 224.2.2.2</a:t>
                </a:r>
              </a:p>
            </p:txBody>
          </p:sp>
          <p:sp>
            <p:nvSpPr>
              <p:cNvPr id="66806" name="Rectangle 133"/>
              <p:cNvSpPr>
                <a:spLocks noChangeArrowheads="1"/>
              </p:cNvSpPr>
              <p:nvPr/>
            </p:nvSpPr>
            <p:spPr bwMode="auto">
              <a:xfrm>
                <a:off x="4608" y="912"/>
                <a:ext cx="912" cy="191"/>
              </a:xfrm>
              <a:prstGeom prst="rect">
                <a:avLst/>
              </a:prstGeom>
              <a:noFill/>
              <a:ln w="9525">
                <a:noFill/>
                <a:miter lim="800000"/>
                <a:headEnd/>
                <a:tailEnd/>
              </a:ln>
            </p:spPr>
            <p:txBody>
              <a:bodyPr/>
              <a:lstStyle/>
              <a:p>
                <a:pPr>
                  <a:spcBef>
                    <a:spcPct val="20000"/>
                  </a:spcBef>
                </a:pPr>
                <a:r>
                  <a:rPr lang="es-ES" sz="1400" b="1">
                    <a:latin typeface="Arial" charset="0"/>
                  </a:rPr>
                  <a:t>Podado en C</a:t>
                </a:r>
              </a:p>
            </p:txBody>
          </p:sp>
          <p:sp>
            <p:nvSpPr>
              <p:cNvPr id="66807" name="Line 134"/>
              <p:cNvSpPr>
                <a:spLocks noChangeShapeType="1"/>
              </p:cNvSpPr>
              <p:nvPr/>
            </p:nvSpPr>
            <p:spPr bwMode="auto">
              <a:xfrm>
                <a:off x="4608" y="912"/>
                <a:ext cx="912" cy="0"/>
              </a:xfrm>
              <a:prstGeom prst="line">
                <a:avLst/>
              </a:prstGeom>
              <a:noFill/>
              <a:ln w="28575" cap="sq">
                <a:solidFill>
                  <a:schemeClr val="tx1"/>
                </a:solidFill>
                <a:round/>
                <a:headEnd/>
                <a:tailEnd/>
              </a:ln>
            </p:spPr>
            <p:txBody>
              <a:bodyPr/>
              <a:lstStyle/>
              <a:p>
                <a:endParaRPr lang="es-ES"/>
              </a:p>
            </p:txBody>
          </p:sp>
          <p:sp>
            <p:nvSpPr>
              <p:cNvPr id="66808" name="Line 135"/>
              <p:cNvSpPr>
                <a:spLocks noChangeShapeType="1"/>
              </p:cNvSpPr>
              <p:nvPr/>
            </p:nvSpPr>
            <p:spPr bwMode="auto">
              <a:xfrm>
                <a:off x="4608" y="1103"/>
                <a:ext cx="912" cy="0"/>
              </a:xfrm>
              <a:prstGeom prst="line">
                <a:avLst/>
              </a:prstGeom>
              <a:noFill/>
              <a:ln w="12700">
                <a:solidFill>
                  <a:schemeClr val="tx1"/>
                </a:solidFill>
                <a:round/>
                <a:headEnd/>
                <a:tailEnd/>
              </a:ln>
            </p:spPr>
            <p:txBody>
              <a:bodyPr/>
              <a:lstStyle/>
              <a:p>
                <a:endParaRPr lang="es-ES"/>
              </a:p>
            </p:txBody>
          </p:sp>
          <p:sp>
            <p:nvSpPr>
              <p:cNvPr id="66809" name="Line 136"/>
              <p:cNvSpPr>
                <a:spLocks noChangeShapeType="1"/>
              </p:cNvSpPr>
              <p:nvPr/>
            </p:nvSpPr>
            <p:spPr bwMode="auto">
              <a:xfrm>
                <a:off x="4608" y="1440"/>
                <a:ext cx="912" cy="0"/>
              </a:xfrm>
              <a:prstGeom prst="line">
                <a:avLst/>
              </a:prstGeom>
              <a:noFill/>
              <a:ln w="28575" cap="sq">
                <a:solidFill>
                  <a:schemeClr val="tx1"/>
                </a:solidFill>
                <a:round/>
                <a:headEnd/>
                <a:tailEnd/>
              </a:ln>
            </p:spPr>
            <p:txBody>
              <a:bodyPr/>
              <a:lstStyle/>
              <a:p>
                <a:endParaRPr lang="es-ES"/>
              </a:p>
            </p:txBody>
          </p:sp>
          <p:sp>
            <p:nvSpPr>
              <p:cNvPr id="66810" name="Line 137"/>
              <p:cNvSpPr>
                <a:spLocks noChangeShapeType="1"/>
              </p:cNvSpPr>
              <p:nvPr/>
            </p:nvSpPr>
            <p:spPr bwMode="auto">
              <a:xfrm>
                <a:off x="4608" y="912"/>
                <a:ext cx="0" cy="528"/>
              </a:xfrm>
              <a:prstGeom prst="line">
                <a:avLst/>
              </a:prstGeom>
              <a:noFill/>
              <a:ln w="28575" cap="sq">
                <a:solidFill>
                  <a:schemeClr val="tx1"/>
                </a:solidFill>
                <a:round/>
                <a:headEnd/>
                <a:tailEnd/>
              </a:ln>
            </p:spPr>
            <p:txBody>
              <a:bodyPr/>
              <a:lstStyle/>
              <a:p>
                <a:endParaRPr lang="es-ES"/>
              </a:p>
            </p:txBody>
          </p:sp>
          <p:sp>
            <p:nvSpPr>
              <p:cNvPr id="66811" name="Line 138"/>
              <p:cNvSpPr>
                <a:spLocks noChangeShapeType="1"/>
              </p:cNvSpPr>
              <p:nvPr/>
            </p:nvSpPr>
            <p:spPr bwMode="auto">
              <a:xfrm>
                <a:off x="5520" y="912"/>
                <a:ext cx="0" cy="528"/>
              </a:xfrm>
              <a:prstGeom prst="line">
                <a:avLst/>
              </a:prstGeom>
              <a:noFill/>
              <a:ln w="28575" cap="sq">
                <a:solidFill>
                  <a:schemeClr val="tx1"/>
                </a:solidFill>
                <a:round/>
                <a:headEnd/>
                <a:tailEnd/>
              </a:ln>
            </p:spPr>
            <p:txBody>
              <a:bodyPr/>
              <a:lstStyle/>
              <a:p>
                <a:endParaRPr lang="es-ES"/>
              </a:p>
            </p:txBody>
          </p:sp>
          <p:sp>
            <p:nvSpPr>
              <p:cNvPr id="66812" name="Line 139"/>
              <p:cNvSpPr>
                <a:spLocks noChangeShapeType="1"/>
              </p:cNvSpPr>
              <p:nvPr/>
            </p:nvSpPr>
            <p:spPr bwMode="auto">
              <a:xfrm>
                <a:off x="5232" y="1103"/>
                <a:ext cx="0" cy="337"/>
              </a:xfrm>
              <a:prstGeom prst="line">
                <a:avLst/>
              </a:prstGeom>
              <a:noFill/>
              <a:ln w="12700">
                <a:solidFill>
                  <a:schemeClr val="tx1"/>
                </a:solidFill>
                <a:round/>
                <a:headEnd/>
                <a:tailEnd/>
              </a:ln>
            </p:spPr>
            <p:txBody>
              <a:bodyPr/>
              <a:lstStyle/>
              <a:p>
                <a:endParaRPr lang="es-ES"/>
              </a:p>
            </p:txBody>
          </p:sp>
        </p:grpSp>
        <p:sp>
          <p:nvSpPr>
            <p:cNvPr id="66803" name="Line 140"/>
            <p:cNvSpPr>
              <a:spLocks noChangeShapeType="1"/>
            </p:cNvSpPr>
            <p:nvPr/>
          </p:nvSpPr>
          <p:spPr bwMode="auto">
            <a:xfrm flipH="1">
              <a:off x="4176" y="1440"/>
              <a:ext cx="432" cy="240"/>
            </a:xfrm>
            <a:prstGeom prst="line">
              <a:avLst/>
            </a:prstGeom>
            <a:noFill/>
            <a:ln w="9525">
              <a:solidFill>
                <a:schemeClr val="tx1"/>
              </a:solidFill>
              <a:round/>
              <a:headEnd/>
              <a:tailEnd type="triangle" w="med" len="med"/>
            </a:ln>
          </p:spPr>
          <p:txBody>
            <a:bodyPr/>
            <a:lstStyle/>
            <a:p>
              <a:endParaRPr lang="es-ES"/>
            </a:p>
          </p:txBody>
        </p:sp>
      </p:grpSp>
      <p:sp>
        <p:nvSpPr>
          <p:cNvPr id="66633" name="Text Box 153"/>
          <p:cNvSpPr txBox="1">
            <a:spLocks noChangeArrowheads="1"/>
          </p:cNvSpPr>
          <p:nvPr/>
        </p:nvSpPr>
        <p:spPr bwMode="auto">
          <a:xfrm>
            <a:off x="8304213" y="2092325"/>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grpSp>
        <p:nvGrpSpPr>
          <p:cNvPr id="66634" name="Group 177"/>
          <p:cNvGrpSpPr>
            <a:grpSpLocks/>
          </p:cNvGrpSpPr>
          <p:nvPr/>
        </p:nvGrpSpPr>
        <p:grpSpPr bwMode="auto">
          <a:xfrm>
            <a:off x="8301038" y="2133600"/>
            <a:ext cx="457200" cy="266700"/>
            <a:chOff x="5229" y="1248"/>
            <a:chExt cx="288" cy="168"/>
          </a:xfrm>
        </p:grpSpPr>
        <p:sp>
          <p:nvSpPr>
            <p:cNvPr id="66800" name="Line 178"/>
            <p:cNvSpPr>
              <a:spLocks noChangeShapeType="1"/>
            </p:cNvSpPr>
            <p:nvPr/>
          </p:nvSpPr>
          <p:spPr bwMode="auto">
            <a:xfrm>
              <a:off x="5229" y="1248"/>
              <a:ext cx="288" cy="168"/>
            </a:xfrm>
            <a:prstGeom prst="line">
              <a:avLst/>
            </a:prstGeom>
            <a:noFill/>
            <a:ln w="19050">
              <a:solidFill>
                <a:srgbClr val="FF0000"/>
              </a:solidFill>
              <a:round/>
              <a:headEnd/>
              <a:tailEnd/>
            </a:ln>
          </p:spPr>
          <p:txBody>
            <a:bodyPr/>
            <a:lstStyle/>
            <a:p>
              <a:endParaRPr lang="es-ES"/>
            </a:p>
          </p:txBody>
        </p:sp>
        <p:sp>
          <p:nvSpPr>
            <p:cNvPr id="66801" name="Line 179"/>
            <p:cNvSpPr>
              <a:spLocks noChangeShapeType="1"/>
            </p:cNvSpPr>
            <p:nvPr/>
          </p:nvSpPr>
          <p:spPr bwMode="auto">
            <a:xfrm flipH="1">
              <a:off x="5232" y="1248"/>
              <a:ext cx="282" cy="156"/>
            </a:xfrm>
            <a:prstGeom prst="line">
              <a:avLst/>
            </a:prstGeom>
            <a:noFill/>
            <a:ln w="19050">
              <a:solidFill>
                <a:srgbClr val="FF0000"/>
              </a:solidFill>
              <a:round/>
              <a:headEnd/>
              <a:tailEnd/>
            </a:ln>
          </p:spPr>
          <p:txBody>
            <a:bodyPr/>
            <a:lstStyle/>
            <a:p>
              <a:endParaRPr lang="es-ES"/>
            </a:p>
          </p:txBody>
        </p:sp>
      </p:grpSp>
      <p:grpSp>
        <p:nvGrpSpPr>
          <p:cNvPr id="66635" name="Group 183"/>
          <p:cNvGrpSpPr>
            <a:grpSpLocks/>
          </p:cNvGrpSpPr>
          <p:nvPr/>
        </p:nvGrpSpPr>
        <p:grpSpPr bwMode="auto">
          <a:xfrm>
            <a:off x="4724400" y="2741613"/>
            <a:ext cx="481013" cy="274637"/>
            <a:chOff x="1488" y="1584"/>
            <a:chExt cx="303" cy="173"/>
          </a:xfrm>
        </p:grpSpPr>
        <p:sp>
          <p:nvSpPr>
            <p:cNvPr id="66797" name="Rectangle 184"/>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6798" name="Text Box 185"/>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6799" name="Line 186"/>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sp>
        <p:nvSpPr>
          <p:cNvPr id="66636" name="Rectangle 196"/>
          <p:cNvSpPr>
            <a:spLocks noChangeArrowheads="1"/>
          </p:cNvSpPr>
          <p:nvPr/>
        </p:nvSpPr>
        <p:spPr bwMode="auto">
          <a:xfrm>
            <a:off x="1676400" y="188913"/>
            <a:ext cx="7467600" cy="685800"/>
          </a:xfrm>
          <a:prstGeom prst="rect">
            <a:avLst/>
          </a:prstGeom>
          <a:noFill/>
          <a:ln w="9525">
            <a:noFill/>
            <a:miter lim="800000"/>
            <a:headEnd/>
            <a:tailEnd/>
          </a:ln>
        </p:spPr>
        <p:txBody>
          <a:bodyPr anchor="ctr"/>
          <a:lstStyle/>
          <a:p>
            <a:pPr algn="ctr">
              <a:lnSpc>
                <a:spcPct val="80000"/>
              </a:lnSpc>
            </a:pPr>
            <a:r>
              <a:rPr lang="es-ES_tradnl" sz="3200">
                <a:solidFill>
                  <a:schemeClr val="tx2"/>
                </a:solidFill>
                <a:latin typeface="Arial" charset="0"/>
              </a:rPr>
              <a:t>Funcionamiento de PIM-DM (IV)</a:t>
            </a:r>
          </a:p>
          <a:p>
            <a:pPr algn="ctr">
              <a:lnSpc>
                <a:spcPct val="80000"/>
              </a:lnSpc>
            </a:pPr>
            <a:r>
              <a:rPr lang="es-ES_tradnl">
                <a:solidFill>
                  <a:schemeClr val="tx2"/>
                </a:solidFill>
                <a:latin typeface="Arial" charset="0"/>
              </a:rPr>
              <a:t>Aparición de un segundo emisor</a:t>
            </a:r>
            <a:r>
              <a:rPr lang="es-ES_tradnl" sz="3200">
                <a:solidFill>
                  <a:schemeClr val="tx2"/>
                </a:solidFill>
                <a:latin typeface="Arial" charset="0"/>
              </a:rPr>
              <a:t> </a:t>
            </a:r>
            <a:endParaRPr lang="es-ES" sz="3200">
              <a:solidFill>
                <a:schemeClr val="tx2"/>
              </a:solidFill>
              <a:latin typeface="Arial" charset="0"/>
            </a:endParaRPr>
          </a:p>
        </p:txBody>
      </p:sp>
      <p:pic>
        <p:nvPicPr>
          <p:cNvPr id="66637" name="Picture 227"/>
          <p:cNvPicPr>
            <a:picLocks noChangeArrowheads="1"/>
          </p:cNvPicPr>
          <p:nvPr/>
        </p:nvPicPr>
        <p:blipFill>
          <a:blip r:embed="rId6" cstate="print"/>
          <a:srcRect/>
          <a:stretch>
            <a:fillRect/>
          </a:stretch>
        </p:blipFill>
        <p:spPr bwMode="auto">
          <a:xfrm>
            <a:off x="3886200" y="5530850"/>
            <a:ext cx="104775" cy="381000"/>
          </a:xfrm>
          <a:prstGeom prst="rect">
            <a:avLst/>
          </a:prstGeom>
          <a:noFill/>
          <a:ln w="9525">
            <a:noFill/>
            <a:miter lim="800000"/>
            <a:headEnd/>
            <a:tailEnd/>
          </a:ln>
        </p:spPr>
      </p:pic>
      <p:grpSp>
        <p:nvGrpSpPr>
          <p:cNvPr id="17" name="Group 237"/>
          <p:cNvGrpSpPr>
            <a:grpSpLocks/>
          </p:cNvGrpSpPr>
          <p:nvPr/>
        </p:nvGrpSpPr>
        <p:grpSpPr bwMode="auto">
          <a:xfrm>
            <a:off x="1828800" y="3854450"/>
            <a:ext cx="381000" cy="327025"/>
            <a:chOff x="4848" y="3615"/>
            <a:chExt cx="240" cy="206"/>
          </a:xfrm>
        </p:grpSpPr>
        <p:grpSp>
          <p:nvGrpSpPr>
            <p:cNvPr id="66793" name="Group 229"/>
            <p:cNvGrpSpPr>
              <a:grpSpLocks/>
            </p:cNvGrpSpPr>
            <p:nvPr/>
          </p:nvGrpSpPr>
          <p:grpSpPr bwMode="auto">
            <a:xfrm>
              <a:off x="4848" y="3648"/>
              <a:ext cx="240" cy="173"/>
              <a:chOff x="3072" y="3024"/>
              <a:chExt cx="240" cy="173"/>
            </a:xfrm>
          </p:grpSpPr>
          <p:sp>
            <p:nvSpPr>
              <p:cNvPr id="66795" name="Rectangle 230"/>
              <p:cNvSpPr>
                <a:spLocks noChangeArrowheads="1"/>
              </p:cNvSpPr>
              <p:nvPr/>
            </p:nvSpPr>
            <p:spPr bwMode="auto">
              <a:xfrm>
                <a:off x="3120" y="3054"/>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66796" name="Text Box 231"/>
              <p:cNvSpPr txBox="1">
                <a:spLocks noChangeArrowheads="1"/>
              </p:cNvSpPr>
              <p:nvPr/>
            </p:nvSpPr>
            <p:spPr bwMode="auto">
              <a:xfrm>
                <a:off x="3072" y="3024"/>
                <a:ext cx="230"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66794" name="Line 236"/>
            <p:cNvSpPr>
              <a:spLocks noChangeShapeType="1"/>
            </p:cNvSpPr>
            <p:nvPr/>
          </p:nvSpPr>
          <p:spPr bwMode="auto">
            <a:xfrm rot="-5400000">
              <a:off x="4956" y="3639"/>
              <a:ext cx="48" cy="0"/>
            </a:xfrm>
            <a:prstGeom prst="line">
              <a:avLst/>
            </a:prstGeom>
            <a:noFill/>
            <a:ln w="9525">
              <a:solidFill>
                <a:schemeClr val="tx1"/>
              </a:solidFill>
              <a:round/>
              <a:headEnd/>
              <a:tailEnd type="triangle" w="med" len="med"/>
            </a:ln>
          </p:spPr>
          <p:txBody>
            <a:bodyPr/>
            <a:lstStyle/>
            <a:p>
              <a:endParaRPr lang="es-ES"/>
            </a:p>
          </p:txBody>
        </p:sp>
      </p:grpSp>
      <p:grpSp>
        <p:nvGrpSpPr>
          <p:cNvPr id="19" name="Group 264"/>
          <p:cNvGrpSpPr>
            <a:grpSpLocks/>
          </p:cNvGrpSpPr>
          <p:nvPr/>
        </p:nvGrpSpPr>
        <p:grpSpPr bwMode="auto">
          <a:xfrm rot="-1800000">
            <a:off x="6473825" y="4054475"/>
            <a:ext cx="484188" cy="274638"/>
            <a:chOff x="4447" y="2975"/>
            <a:chExt cx="305" cy="173"/>
          </a:xfrm>
        </p:grpSpPr>
        <p:grpSp>
          <p:nvGrpSpPr>
            <p:cNvPr id="66789" name="Group 240"/>
            <p:cNvGrpSpPr>
              <a:grpSpLocks/>
            </p:cNvGrpSpPr>
            <p:nvPr/>
          </p:nvGrpSpPr>
          <p:grpSpPr bwMode="auto">
            <a:xfrm>
              <a:off x="4447" y="2975"/>
              <a:ext cx="242" cy="173"/>
              <a:chOff x="3070" y="3023"/>
              <a:chExt cx="242" cy="173"/>
            </a:xfrm>
          </p:grpSpPr>
          <p:sp>
            <p:nvSpPr>
              <p:cNvPr id="66791" name="Rectangle 241"/>
              <p:cNvSpPr>
                <a:spLocks noChangeArrowheads="1"/>
              </p:cNvSpPr>
              <p:nvPr/>
            </p:nvSpPr>
            <p:spPr bwMode="auto">
              <a:xfrm>
                <a:off x="3120" y="3054"/>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66792" name="Text Box 242"/>
              <p:cNvSpPr txBox="1">
                <a:spLocks noChangeArrowheads="1"/>
              </p:cNvSpPr>
              <p:nvPr/>
            </p:nvSpPr>
            <p:spPr bwMode="auto">
              <a:xfrm>
                <a:off x="3070" y="3023"/>
                <a:ext cx="230"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66790" name="Line 243"/>
            <p:cNvSpPr>
              <a:spLocks noChangeShapeType="1"/>
            </p:cNvSpPr>
            <p:nvPr/>
          </p:nvSpPr>
          <p:spPr bwMode="auto">
            <a:xfrm>
              <a:off x="4704" y="3048"/>
              <a:ext cx="48" cy="0"/>
            </a:xfrm>
            <a:prstGeom prst="line">
              <a:avLst/>
            </a:prstGeom>
            <a:noFill/>
            <a:ln w="9525">
              <a:solidFill>
                <a:schemeClr val="tx1"/>
              </a:solidFill>
              <a:round/>
              <a:headEnd/>
              <a:tailEnd type="triangle" w="med" len="med"/>
            </a:ln>
          </p:spPr>
          <p:txBody>
            <a:bodyPr/>
            <a:lstStyle/>
            <a:p>
              <a:endParaRPr lang="es-ES"/>
            </a:p>
          </p:txBody>
        </p:sp>
      </p:grpSp>
      <p:grpSp>
        <p:nvGrpSpPr>
          <p:cNvPr id="21" name="Group 334"/>
          <p:cNvGrpSpPr>
            <a:grpSpLocks/>
          </p:cNvGrpSpPr>
          <p:nvPr/>
        </p:nvGrpSpPr>
        <p:grpSpPr bwMode="auto">
          <a:xfrm>
            <a:off x="1295400" y="4113213"/>
            <a:ext cx="471488" cy="274637"/>
            <a:chOff x="930" y="2496"/>
            <a:chExt cx="297" cy="173"/>
          </a:xfrm>
        </p:grpSpPr>
        <p:grpSp>
          <p:nvGrpSpPr>
            <p:cNvPr id="66785" name="Group 266"/>
            <p:cNvGrpSpPr>
              <a:grpSpLocks/>
            </p:cNvGrpSpPr>
            <p:nvPr/>
          </p:nvGrpSpPr>
          <p:grpSpPr bwMode="auto">
            <a:xfrm>
              <a:off x="930" y="2496"/>
              <a:ext cx="240" cy="173"/>
              <a:chOff x="3072" y="3024"/>
              <a:chExt cx="240" cy="173"/>
            </a:xfrm>
          </p:grpSpPr>
          <p:sp>
            <p:nvSpPr>
              <p:cNvPr id="66787" name="Rectangle 267"/>
              <p:cNvSpPr>
                <a:spLocks noChangeArrowheads="1"/>
              </p:cNvSpPr>
              <p:nvPr/>
            </p:nvSpPr>
            <p:spPr bwMode="auto">
              <a:xfrm>
                <a:off x="3120" y="3054"/>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66788" name="Text Box 268"/>
              <p:cNvSpPr txBox="1">
                <a:spLocks noChangeArrowheads="1"/>
              </p:cNvSpPr>
              <p:nvPr/>
            </p:nvSpPr>
            <p:spPr bwMode="auto">
              <a:xfrm>
                <a:off x="3072" y="3024"/>
                <a:ext cx="230"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66786" name="Line 269"/>
            <p:cNvSpPr>
              <a:spLocks noChangeShapeType="1"/>
            </p:cNvSpPr>
            <p:nvPr/>
          </p:nvSpPr>
          <p:spPr bwMode="auto">
            <a:xfrm>
              <a:off x="1179" y="2568"/>
              <a:ext cx="48" cy="0"/>
            </a:xfrm>
            <a:prstGeom prst="line">
              <a:avLst/>
            </a:prstGeom>
            <a:noFill/>
            <a:ln w="9525">
              <a:solidFill>
                <a:schemeClr val="tx1"/>
              </a:solidFill>
              <a:round/>
              <a:headEnd/>
              <a:tailEnd type="triangle" w="med" len="med"/>
            </a:ln>
          </p:spPr>
          <p:txBody>
            <a:bodyPr/>
            <a:lstStyle/>
            <a:p>
              <a:endParaRPr lang="es-ES"/>
            </a:p>
          </p:txBody>
        </p:sp>
      </p:grpSp>
      <p:sp>
        <p:nvSpPr>
          <p:cNvPr id="66641" name="Line 300"/>
          <p:cNvSpPr>
            <a:spLocks noChangeShapeType="1"/>
          </p:cNvSpPr>
          <p:nvPr/>
        </p:nvSpPr>
        <p:spPr bwMode="auto">
          <a:xfrm>
            <a:off x="1219200" y="3941763"/>
            <a:ext cx="4763" cy="742950"/>
          </a:xfrm>
          <a:prstGeom prst="line">
            <a:avLst/>
          </a:prstGeom>
          <a:noFill/>
          <a:ln w="25400">
            <a:solidFill>
              <a:srgbClr val="0000FF"/>
            </a:solidFill>
            <a:round/>
            <a:headEnd/>
            <a:tailEnd/>
          </a:ln>
        </p:spPr>
        <p:txBody>
          <a:bodyPr/>
          <a:lstStyle/>
          <a:p>
            <a:endParaRPr lang="es-ES"/>
          </a:p>
        </p:txBody>
      </p:sp>
      <p:sp>
        <p:nvSpPr>
          <p:cNvPr id="66642" name="Line 301"/>
          <p:cNvSpPr>
            <a:spLocks noChangeShapeType="1"/>
          </p:cNvSpPr>
          <p:nvPr/>
        </p:nvSpPr>
        <p:spPr bwMode="auto">
          <a:xfrm flipV="1">
            <a:off x="762000" y="4246563"/>
            <a:ext cx="460375" cy="23812"/>
          </a:xfrm>
          <a:prstGeom prst="line">
            <a:avLst/>
          </a:prstGeom>
          <a:noFill/>
          <a:ln w="25400">
            <a:solidFill>
              <a:srgbClr val="0000FF"/>
            </a:solidFill>
            <a:round/>
            <a:headEnd/>
            <a:tailEnd/>
          </a:ln>
        </p:spPr>
        <p:txBody>
          <a:bodyPr/>
          <a:lstStyle/>
          <a:p>
            <a:endParaRPr lang="es-ES"/>
          </a:p>
        </p:txBody>
      </p:sp>
      <p:sp>
        <p:nvSpPr>
          <p:cNvPr id="66643" name="Text Box 302"/>
          <p:cNvSpPr txBox="1">
            <a:spLocks noChangeArrowheads="1"/>
          </p:cNvSpPr>
          <p:nvPr/>
        </p:nvSpPr>
        <p:spPr bwMode="auto">
          <a:xfrm>
            <a:off x="228600" y="4475163"/>
            <a:ext cx="990600" cy="304800"/>
          </a:xfrm>
          <a:prstGeom prst="rect">
            <a:avLst/>
          </a:prstGeom>
          <a:noFill/>
          <a:ln w="9525">
            <a:noFill/>
            <a:miter lim="800000"/>
            <a:headEnd/>
            <a:tailEnd/>
          </a:ln>
        </p:spPr>
        <p:txBody>
          <a:bodyPr>
            <a:spAutoFit/>
          </a:bodyPr>
          <a:lstStyle/>
          <a:p>
            <a:pPr algn="ctr"/>
            <a:r>
              <a:rPr lang="es-ES" sz="1400" b="1" dirty="0">
                <a:latin typeface="Arial" charset="0"/>
              </a:rPr>
              <a:t>2</a:t>
            </a:r>
            <a:r>
              <a:rPr lang="es-ES" sz="1400" b="1" dirty="0" smtClean="0">
                <a:latin typeface="Arial" charset="0"/>
              </a:rPr>
              <a:t>.2.2.2</a:t>
            </a:r>
            <a:endParaRPr lang="es-ES" sz="1400" b="1" dirty="0">
              <a:latin typeface="Arial" charset="0"/>
            </a:endParaRPr>
          </a:p>
        </p:txBody>
      </p:sp>
      <p:sp>
        <p:nvSpPr>
          <p:cNvPr id="66644" name="Line 304"/>
          <p:cNvSpPr>
            <a:spLocks noChangeShapeType="1"/>
          </p:cNvSpPr>
          <p:nvPr/>
        </p:nvSpPr>
        <p:spPr bwMode="auto">
          <a:xfrm>
            <a:off x="6553200" y="5111750"/>
            <a:ext cx="0" cy="581025"/>
          </a:xfrm>
          <a:prstGeom prst="line">
            <a:avLst/>
          </a:prstGeom>
          <a:noFill/>
          <a:ln w="25400">
            <a:solidFill>
              <a:srgbClr val="0000FF"/>
            </a:solidFill>
            <a:round/>
            <a:headEnd/>
            <a:tailEnd/>
          </a:ln>
        </p:spPr>
        <p:txBody>
          <a:bodyPr/>
          <a:lstStyle/>
          <a:p>
            <a:endParaRPr lang="es-ES"/>
          </a:p>
        </p:txBody>
      </p:sp>
      <p:sp>
        <p:nvSpPr>
          <p:cNvPr id="66645" name="Line 306"/>
          <p:cNvSpPr>
            <a:spLocks noChangeShapeType="1"/>
          </p:cNvSpPr>
          <p:nvPr/>
        </p:nvSpPr>
        <p:spPr bwMode="auto">
          <a:xfrm flipV="1">
            <a:off x="5791200" y="5108575"/>
            <a:ext cx="1193800" cy="0"/>
          </a:xfrm>
          <a:prstGeom prst="line">
            <a:avLst/>
          </a:prstGeom>
          <a:noFill/>
          <a:ln w="25400">
            <a:solidFill>
              <a:srgbClr val="0000FF"/>
            </a:solidFill>
            <a:round/>
            <a:headEnd/>
            <a:tailEnd/>
          </a:ln>
        </p:spPr>
        <p:txBody>
          <a:bodyPr/>
          <a:lstStyle/>
          <a:p>
            <a:endParaRPr lang="es-ES"/>
          </a:p>
        </p:txBody>
      </p:sp>
      <p:sp>
        <p:nvSpPr>
          <p:cNvPr id="66646" name="Text Box 307"/>
          <p:cNvSpPr txBox="1">
            <a:spLocks noChangeArrowheads="1"/>
          </p:cNvSpPr>
          <p:nvPr/>
        </p:nvSpPr>
        <p:spPr bwMode="auto">
          <a:xfrm>
            <a:off x="6151563" y="4716463"/>
            <a:ext cx="371475" cy="304800"/>
          </a:xfrm>
          <a:prstGeom prst="rect">
            <a:avLst/>
          </a:prstGeom>
          <a:noFill/>
          <a:ln w="9525">
            <a:noFill/>
            <a:miter lim="800000"/>
            <a:headEnd/>
            <a:tailEnd/>
          </a:ln>
        </p:spPr>
        <p:txBody>
          <a:bodyPr wrap="none">
            <a:spAutoFit/>
          </a:bodyPr>
          <a:lstStyle/>
          <a:p>
            <a:r>
              <a:rPr lang="es-ES" sz="1400" b="1">
                <a:latin typeface="Arial" charset="0"/>
              </a:rPr>
              <a:t>E0</a:t>
            </a:r>
          </a:p>
        </p:txBody>
      </p:sp>
      <p:pic>
        <p:nvPicPr>
          <p:cNvPr id="66647" name="Picture 308"/>
          <p:cNvPicPr>
            <a:picLocks noChangeArrowheads="1"/>
          </p:cNvPicPr>
          <p:nvPr/>
        </p:nvPicPr>
        <p:blipFill>
          <a:blip r:embed="rId3" cstate="print"/>
          <a:srcRect/>
          <a:stretch>
            <a:fillRect/>
          </a:stretch>
        </p:blipFill>
        <p:spPr bwMode="auto">
          <a:xfrm>
            <a:off x="6324600" y="5378450"/>
            <a:ext cx="533400" cy="609600"/>
          </a:xfrm>
          <a:prstGeom prst="rect">
            <a:avLst/>
          </a:prstGeom>
          <a:noFill/>
          <a:ln w="12700">
            <a:noFill/>
            <a:miter lim="800000"/>
            <a:headEnd/>
            <a:tailEnd/>
          </a:ln>
        </p:spPr>
      </p:pic>
      <p:sp>
        <p:nvSpPr>
          <p:cNvPr id="66648" name="Text Box 309"/>
          <p:cNvSpPr txBox="1">
            <a:spLocks noChangeArrowheads="1"/>
          </p:cNvSpPr>
          <p:nvPr/>
        </p:nvSpPr>
        <p:spPr bwMode="auto">
          <a:xfrm>
            <a:off x="6096000" y="5988050"/>
            <a:ext cx="990600" cy="304800"/>
          </a:xfrm>
          <a:prstGeom prst="rect">
            <a:avLst/>
          </a:prstGeom>
          <a:noFill/>
          <a:ln w="9525">
            <a:noFill/>
            <a:miter lim="800000"/>
            <a:headEnd/>
            <a:tailEnd/>
          </a:ln>
        </p:spPr>
        <p:txBody>
          <a:bodyPr>
            <a:spAutoFit/>
          </a:bodyPr>
          <a:lstStyle/>
          <a:p>
            <a:pPr algn="ctr"/>
            <a:r>
              <a:rPr lang="es-ES" sz="1400" b="1">
                <a:latin typeface="Arial" charset="0"/>
              </a:rPr>
              <a:t>160.2.2.2</a:t>
            </a:r>
          </a:p>
        </p:txBody>
      </p:sp>
      <p:sp>
        <p:nvSpPr>
          <p:cNvPr id="66649" name="Text Box 310"/>
          <p:cNvSpPr txBox="1">
            <a:spLocks noChangeArrowheads="1"/>
          </p:cNvSpPr>
          <p:nvPr/>
        </p:nvSpPr>
        <p:spPr bwMode="auto">
          <a:xfrm>
            <a:off x="5638800" y="6216650"/>
            <a:ext cx="1981200" cy="304800"/>
          </a:xfrm>
          <a:prstGeom prst="rect">
            <a:avLst/>
          </a:prstGeom>
          <a:noFill/>
          <a:ln w="9525">
            <a:noFill/>
            <a:miter lim="800000"/>
            <a:headEnd/>
            <a:tailEnd/>
          </a:ln>
        </p:spPr>
        <p:txBody>
          <a:bodyPr>
            <a:spAutoFit/>
          </a:bodyPr>
          <a:lstStyle/>
          <a:p>
            <a:pPr algn="ctr"/>
            <a:r>
              <a:rPr lang="es-ES" sz="1400" b="1">
                <a:latin typeface="Arial" charset="0"/>
              </a:rPr>
              <a:t>Miembro de 224.2.2.2</a:t>
            </a:r>
          </a:p>
        </p:txBody>
      </p:sp>
      <p:pic>
        <p:nvPicPr>
          <p:cNvPr id="66650" name="Picture 311"/>
          <p:cNvPicPr>
            <a:picLocks noChangeArrowheads="1"/>
          </p:cNvPicPr>
          <p:nvPr/>
        </p:nvPicPr>
        <p:blipFill>
          <a:blip r:embed="rId6" cstate="print"/>
          <a:srcRect/>
          <a:stretch>
            <a:fillRect/>
          </a:stretch>
        </p:blipFill>
        <p:spPr bwMode="auto">
          <a:xfrm>
            <a:off x="6448425" y="5454650"/>
            <a:ext cx="104775" cy="381000"/>
          </a:xfrm>
          <a:prstGeom prst="rect">
            <a:avLst/>
          </a:prstGeom>
          <a:noFill/>
          <a:ln w="9525">
            <a:noFill/>
            <a:miter lim="800000"/>
            <a:headEnd/>
            <a:tailEnd/>
          </a:ln>
        </p:spPr>
      </p:pic>
      <p:grpSp>
        <p:nvGrpSpPr>
          <p:cNvPr id="66651" name="Group 312"/>
          <p:cNvGrpSpPr>
            <a:grpSpLocks/>
          </p:cNvGrpSpPr>
          <p:nvPr/>
        </p:nvGrpSpPr>
        <p:grpSpPr bwMode="auto">
          <a:xfrm>
            <a:off x="5719763" y="4768850"/>
            <a:ext cx="376237" cy="317500"/>
            <a:chOff x="3648" y="2064"/>
            <a:chExt cx="237" cy="200"/>
          </a:xfrm>
        </p:grpSpPr>
        <p:sp>
          <p:nvSpPr>
            <p:cNvPr id="66782" name="Rectangle 313"/>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6783" name="Text Box 314"/>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6784" name="Line 315"/>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pic>
        <p:nvPicPr>
          <p:cNvPr id="66652" name="Picture 14" descr="Woman"/>
          <p:cNvPicPr>
            <a:picLocks noChangeAspect="1" noChangeArrowheads="1"/>
          </p:cNvPicPr>
          <p:nvPr/>
        </p:nvPicPr>
        <p:blipFill>
          <a:blip r:embed="rId8" cstate="print"/>
          <a:srcRect/>
          <a:stretch>
            <a:fillRect/>
          </a:stretch>
        </p:blipFill>
        <p:spPr bwMode="auto">
          <a:xfrm>
            <a:off x="1143000" y="5008563"/>
            <a:ext cx="323850" cy="1055687"/>
          </a:xfrm>
          <a:prstGeom prst="rect">
            <a:avLst/>
          </a:prstGeom>
          <a:noFill/>
          <a:ln w="9525">
            <a:noFill/>
            <a:miter lim="800000"/>
            <a:headEnd/>
            <a:tailEnd/>
          </a:ln>
        </p:spPr>
      </p:pic>
      <p:sp>
        <p:nvSpPr>
          <p:cNvPr id="66653" name="Text Box 58"/>
          <p:cNvSpPr txBox="1">
            <a:spLocks noChangeArrowheads="1"/>
          </p:cNvSpPr>
          <p:nvPr/>
        </p:nvSpPr>
        <p:spPr bwMode="auto">
          <a:xfrm>
            <a:off x="76200" y="4703763"/>
            <a:ext cx="1981200" cy="304800"/>
          </a:xfrm>
          <a:prstGeom prst="rect">
            <a:avLst/>
          </a:prstGeom>
          <a:noFill/>
          <a:ln w="9525">
            <a:noFill/>
            <a:miter lim="800000"/>
            <a:headEnd/>
            <a:tailEnd/>
          </a:ln>
        </p:spPr>
        <p:txBody>
          <a:bodyPr>
            <a:spAutoFit/>
          </a:bodyPr>
          <a:lstStyle/>
          <a:p>
            <a:pPr algn="ctr"/>
            <a:r>
              <a:rPr lang="es-ES" sz="1400" b="1">
                <a:latin typeface="Arial" charset="0"/>
              </a:rPr>
              <a:t>Emisor de 224.2.2.2</a:t>
            </a:r>
          </a:p>
        </p:txBody>
      </p:sp>
      <p:grpSp>
        <p:nvGrpSpPr>
          <p:cNvPr id="66654" name="Group 224"/>
          <p:cNvGrpSpPr>
            <a:grpSpLocks/>
          </p:cNvGrpSpPr>
          <p:nvPr/>
        </p:nvGrpSpPr>
        <p:grpSpPr bwMode="auto">
          <a:xfrm>
            <a:off x="1890713" y="4722813"/>
            <a:ext cx="395287" cy="274637"/>
            <a:chOff x="3072" y="3024"/>
            <a:chExt cx="249" cy="173"/>
          </a:xfrm>
        </p:grpSpPr>
        <p:sp>
          <p:nvSpPr>
            <p:cNvPr id="66780" name="Rectangle 225"/>
            <p:cNvSpPr>
              <a:spLocks noChangeArrowheads="1"/>
            </p:cNvSpPr>
            <p:nvPr/>
          </p:nvSpPr>
          <p:spPr bwMode="auto">
            <a:xfrm>
              <a:off x="3120" y="3054"/>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66781" name="Text Box 226"/>
            <p:cNvSpPr txBox="1">
              <a:spLocks noChangeArrowheads="1"/>
            </p:cNvSpPr>
            <p:nvPr/>
          </p:nvSpPr>
          <p:spPr bwMode="auto">
            <a:xfrm>
              <a:off x="3072" y="3024"/>
              <a:ext cx="249"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66655" name="Line 331"/>
          <p:cNvSpPr>
            <a:spLocks noChangeShapeType="1"/>
          </p:cNvSpPr>
          <p:nvPr/>
        </p:nvSpPr>
        <p:spPr bwMode="auto">
          <a:xfrm flipH="1">
            <a:off x="152400" y="4246563"/>
            <a:ext cx="533400" cy="0"/>
          </a:xfrm>
          <a:prstGeom prst="line">
            <a:avLst/>
          </a:prstGeom>
          <a:noFill/>
          <a:ln w="9525">
            <a:solidFill>
              <a:schemeClr val="tx1"/>
            </a:solidFill>
            <a:round/>
            <a:headEnd/>
            <a:tailEnd/>
          </a:ln>
        </p:spPr>
        <p:txBody>
          <a:bodyPr/>
          <a:lstStyle/>
          <a:p>
            <a:endParaRPr lang="es-ES"/>
          </a:p>
        </p:txBody>
      </p:sp>
      <p:sp>
        <p:nvSpPr>
          <p:cNvPr id="66656" name="Line 332"/>
          <p:cNvSpPr>
            <a:spLocks noChangeShapeType="1"/>
          </p:cNvSpPr>
          <p:nvPr/>
        </p:nvSpPr>
        <p:spPr bwMode="auto">
          <a:xfrm>
            <a:off x="152400" y="4246563"/>
            <a:ext cx="0" cy="901700"/>
          </a:xfrm>
          <a:prstGeom prst="line">
            <a:avLst/>
          </a:prstGeom>
          <a:noFill/>
          <a:ln w="9525">
            <a:solidFill>
              <a:schemeClr val="tx1"/>
            </a:solidFill>
            <a:round/>
            <a:headEnd/>
            <a:tailEnd/>
          </a:ln>
        </p:spPr>
        <p:txBody>
          <a:bodyPr/>
          <a:lstStyle/>
          <a:p>
            <a:endParaRPr lang="es-ES"/>
          </a:p>
        </p:txBody>
      </p:sp>
      <p:sp>
        <p:nvSpPr>
          <p:cNvPr id="66657" name="Line 333"/>
          <p:cNvSpPr>
            <a:spLocks noChangeShapeType="1"/>
          </p:cNvSpPr>
          <p:nvPr/>
        </p:nvSpPr>
        <p:spPr bwMode="auto">
          <a:xfrm>
            <a:off x="152400" y="5160963"/>
            <a:ext cx="381000" cy="0"/>
          </a:xfrm>
          <a:prstGeom prst="line">
            <a:avLst/>
          </a:prstGeom>
          <a:noFill/>
          <a:ln w="9525">
            <a:solidFill>
              <a:schemeClr val="tx1"/>
            </a:solidFill>
            <a:round/>
            <a:headEnd/>
            <a:tailEnd/>
          </a:ln>
        </p:spPr>
        <p:txBody>
          <a:bodyPr/>
          <a:lstStyle/>
          <a:p>
            <a:endParaRPr lang="es-ES"/>
          </a:p>
        </p:txBody>
      </p:sp>
      <p:pic>
        <p:nvPicPr>
          <p:cNvPr id="66658" name="Picture 326"/>
          <p:cNvPicPr>
            <a:picLocks noChangeArrowheads="1"/>
          </p:cNvPicPr>
          <p:nvPr/>
        </p:nvPicPr>
        <p:blipFill>
          <a:blip r:embed="rId5" cstate="print"/>
          <a:srcRect/>
          <a:stretch>
            <a:fillRect/>
          </a:stretch>
        </p:blipFill>
        <p:spPr bwMode="auto">
          <a:xfrm>
            <a:off x="304800" y="5008563"/>
            <a:ext cx="533400" cy="371475"/>
          </a:xfrm>
          <a:prstGeom prst="rect">
            <a:avLst/>
          </a:prstGeom>
          <a:noFill/>
          <a:ln w="9525">
            <a:noFill/>
            <a:miter lim="800000"/>
            <a:headEnd/>
            <a:tailEnd/>
          </a:ln>
        </p:spPr>
      </p:pic>
      <p:grpSp>
        <p:nvGrpSpPr>
          <p:cNvPr id="25" name="Group 335"/>
          <p:cNvGrpSpPr>
            <a:grpSpLocks/>
          </p:cNvGrpSpPr>
          <p:nvPr/>
        </p:nvGrpSpPr>
        <p:grpSpPr bwMode="auto">
          <a:xfrm>
            <a:off x="2805113" y="4189413"/>
            <a:ext cx="471487" cy="274637"/>
            <a:chOff x="930" y="2496"/>
            <a:chExt cx="297" cy="173"/>
          </a:xfrm>
        </p:grpSpPr>
        <p:grpSp>
          <p:nvGrpSpPr>
            <p:cNvPr id="66776" name="Group 336"/>
            <p:cNvGrpSpPr>
              <a:grpSpLocks/>
            </p:cNvGrpSpPr>
            <p:nvPr/>
          </p:nvGrpSpPr>
          <p:grpSpPr bwMode="auto">
            <a:xfrm>
              <a:off x="930" y="2496"/>
              <a:ext cx="240" cy="173"/>
              <a:chOff x="3072" y="3024"/>
              <a:chExt cx="240" cy="173"/>
            </a:xfrm>
          </p:grpSpPr>
          <p:sp>
            <p:nvSpPr>
              <p:cNvPr id="66778" name="Rectangle 337"/>
              <p:cNvSpPr>
                <a:spLocks noChangeArrowheads="1"/>
              </p:cNvSpPr>
              <p:nvPr/>
            </p:nvSpPr>
            <p:spPr bwMode="auto">
              <a:xfrm>
                <a:off x="3120" y="3054"/>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66779" name="Text Box 338"/>
              <p:cNvSpPr txBox="1">
                <a:spLocks noChangeArrowheads="1"/>
              </p:cNvSpPr>
              <p:nvPr/>
            </p:nvSpPr>
            <p:spPr bwMode="auto">
              <a:xfrm>
                <a:off x="3072" y="3024"/>
                <a:ext cx="230"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66777" name="Line 339"/>
            <p:cNvSpPr>
              <a:spLocks noChangeShapeType="1"/>
            </p:cNvSpPr>
            <p:nvPr/>
          </p:nvSpPr>
          <p:spPr bwMode="auto">
            <a:xfrm>
              <a:off x="1179" y="2568"/>
              <a:ext cx="48" cy="0"/>
            </a:xfrm>
            <a:prstGeom prst="line">
              <a:avLst/>
            </a:prstGeom>
            <a:noFill/>
            <a:ln w="9525">
              <a:solidFill>
                <a:schemeClr val="tx1"/>
              </a:solidFill>
              <a:round/>
              <a:headEnd/>
              <a:tailEnd type="triangle" w="med" len="med"/>
            </a:ln>
          </p:spPr>
          <p:txBody>
            <a:bodyPr/>
            <a:lstStyle/>
            <a:p>
              <a:endParaRPr lang="es-ES"/>
            </a:p>
          </p:txBody>
        </p:sp>
      </p:grpSp>
      <p:grpSp>
        <p:nvGrpSpPr>
          <p:cNvPr id="27" name="Group 340"/>
          <p:cNvGrpSpPr>
            <a:grpSpLocks/>
          </p:cNvGrpSpPr>
          <p:nvPr/>
        </p:nvGrpSpPr>
        <p:grpSpPr bwMode="auto">
          <a:xfrm>
            <a:off x="3262313" y="2787650"/>
            <a:ext cx="471487" cy="274638"/>
            <a:chOff x="930" y="2496"/>
            <a:chExt cx="297" cy="173"/>
          </a:xfrm>
        </p:grpSpPr>
        <p:grpSp>
          <p:nvGrpSpPr>
            <p:cNvPr id="66772" name="Group 341"/>
            <p:cNvGrpSpPr>
              <a:grpSpLocks/>
            </p:cNvGrpSpPr>
            <p:nvPr/>
          </p:nvGrpSpPr>
          <p:grpSpPr bwMode="auto">
            <a:xfrm>
              <a:off x="930" y="2496"/>
              <a:ext cx="240" cy="173"/>
              <a:chOff x="3072" y="3024"/>
              <a:chExt cx="240" cy="173"/>
            </a:xfrm>
          </p:grpSpPr>
          <p:sp>
            <p:nvSpPr>
              <p:cNvPr id="66774" name="Rectangle 342"/>
              <p:cNvSpPr>
                <a:spLocks noChangeArrowheads="1"/>
              </p:cNvSpPr>
              <p:nvPr/>
            </p:nvSpPr>
            <p:spPr bwMode="auto">
              <a:xfrm>
                <a:off x="3120" y="3054"/>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66775" name="Text Box 343"/>
              <p:cNvSpPr txBox="1">
                <a:spLocks noChangeArrowheads="1"/>
              </p:cNvSpPr>
              <p:nvPr/>
            </p:nvSpPr>
            <p:spPr bwMode="auto">
              <a:xfrm>
                <a:off x="3072" y="3024"/>
                <a:ext cx="230"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66773" name="Line 344"/>
            <p:cNvSpPr>
              <a:spLocks noChangeShapeType="1"/>
            </p:cNvSpPr>
            <p:nvPr/>
          </p:nvSpPr>
          <p:spPr bwMode="auto">
            <a:xfrm>
              <a:off x="1179" y="2568"/>
              <a:ext cx="48" cy="0"/>
            </a:xfrm>
            <a:prstGeom prst="line">
              <a:avLst/>
            </a:prstGeom>
            <a:noFill/>
            <a:ln w="9525">
              <a:solidFill>
                <a:schemeClr val="tx1"/>
              </a:solidFill>
              <a:round/>
              <a:headEnd/>
              <a:tailEnd type="triangle" w="med" len="med"/>
            </a:ln>
          </p:spPr>
          <p:txBody>
            <a:bodyPr/>
            <a:lstStyle/>
            <a:p>
              <a:endParaRPr lang="es-ES"/>
            </a:p>
          </p:txBody>
        </p:sp>
      </p:grpSp>
      <p:grpSp>
        <p:nvGrpSpPr>
          <p:cNvPr id="29" name="Group 345"/>
          <p:cNvGrpSpPr>
            <a:grpSpLocks/>
          </p:cNvGrpSpPr>
          <p:nvPr/>
        </p:nvGrpSpPr>
        <p:grpSpPr bwMode="auto">
          <a:xfrm>
            <a:off x="5243513" y="2787650"/>
            <a:ext cx="471487" cy="274638"/>
            <a:chOff x="930" y="2496"/>
            <a:chExt cx="297" cy="173"/>
          </a:xfrm>
        </p:grpSpPr>
        <p:grpSp>
          <p:nvGrpSpPr>
            <p:cNvPr id="66768" name="Group 346"/>
            <p:cNvGrpSpPr>
              <a:grpSpLocks/>
            </p:cNvGrpSpPr>
            <p:nvPr/>
          </p:nvGrpSpPr>
          <p:grpSpPr bwMode="auto">
            <a:xfrm>
              <a:off x="930" y="2496"/>
              <a:ext cx="240" cy="173"/>
              <a:chOff x="3072" y="3024"/>
              <a:chExt cx="240" cy="173"/>
            </a:xfrm>
          </p:grpSpPr>
          <p:sp>
            <p:nvSpPr>
              <p:cNvPr id="66770" name="Rectangle 347"/>
              <p:cNvSpPr>
                <a:spLocks noChangeArrowheads="1"/>
              </p:cNvSpPr>
              <p:nvPr/>
            </p:nvSpPr>
            <p:spPr bwMode="auto">
              <a:xfrm>
                <a:off x="3120" y="3054"/>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66771" name="Text Box 348"/>
              <p:cNvSpPr txBox="1">
                <a:spLocks noChangeArrowheads="1"/>
              </p:cNvSpPr>
              <p:nvPr/>
            </p:nvSpPr>
            <p:spPr bwMode="auto">
              <a:xfrm>
                <a:off x="3072" y="3024"/>
                <a:ext cx="230"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66769" name="Line 349"/>
            <p:cNvSpPr>
              <a:spLocks noChangeShapeType="1"/>
            </p:cNvSpPr>
            <p:nvPr/>
          </p:nvSpPr>
          <p:spPr bwMode="auto">
            <a:xfrm>
              <a:off x="1179" y="2568"/>
              <a:ext cx="48" cy="0"/>
            </a:xfrm>
            <a:prstGeom prst="line">
              <a:avLst/>
            </a:prstGeom>
            <a:noFill/>
            <a:ln w="9525">
              <a:solidFill>
                <a:schemeClr val="tx1"/>
              </a:solidFill>
              <a:round/>
              <a:headEnd/>
              <a:tailEnd type="triangle" w="med" len="med"/>
            </a:ln>
          </p:spPr>
          <p:txBody>
            <a:bodyPr/>
            <a:lstStyle/>
            <a:p>
              <a:endParaRPr lang="es-ES"/>
            </a:p>
          </p:txBody>
        </p:sp>
      </p:grpSp>
      <p:grpSp>
        <p:nvGrpSpPr>
          <p:cNvPr id="31" name="Group 350"/>
          <p:cNvGrpSpPr>
            <a:grpSpLocks/>
          </p:cNvGrpSpPr>
          <p:nvPr/>
        </p:nvGrpSpPr>
        <p:grpSpPr bwMode="auto">
          <a:xfrm>
            <a:off x="4710113" y="4189413"/>
            <a:ext cx="471487" cy="274637"/>
            <a:chOff x="930" y="2496"/>
            <a:chExt cx="297" cy="173"/>
          </a:xfrm>
        </p:grpSpPr>
        <p:grpSp>
          <p:nvGrpSpPr>
            <p:cNvPr id="66764" name="Group 351"/>
            <p:cNvGrpSpPr>
              <a:grpSpLocks/>
            </p:cNvGrpSpPr>
            <p:nvPr/>
          </p:nvGrpSpPr>
          <p:grpSpPr bwMode="auto">
            <a:xfrm>
              <a:off x="930" y="2496"/>
              <a:ext cx="240" cy="173"/>
              <a:chOff x="3072" y="3024"/>
              <a:chExt cx="240" cy="173"/>
            </a:xfrm>
          </p:grpSpPr>
          <p:sp>
            <p:nvSpPr>
              <p:cNvPr id="66766" name="Rectangle 352"/>
              <p:cNvSpPr>
                <a:spLocks noChangeArrowheads="1"/>
              </p:cNvSpPr>
              <p:nvPr/>
            </p:nvSpPr>
            <p:spPr bwMode="auto">
              <a:xfrm>
                <a:off x="3120" y="3054"/>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66767" name="Text Box 353"/>
              <p:cNvSpPr txBox="1">
                <a:spLocks noChangeArrowheads="1"/>
              </p:cNvSpPr>
              <p:nvPr/>
            </p:nvSpPr>
            <p:spPr bwMode="auto">
              <a:xfrm>
                <a:off x="3072" y="3024"/>
                <a:ext cx="230"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66765" name="Line 354"/>
            <p:cNvSpPr>
              <a:spLocks noChangeShapeType="1"/>
            </p:cNvSpPr>
            <p:nvPr/>
          </p:nvSpPr>
          <p:spPr bwMode="auto">
            <a:xfrm>
              <a:off x="1179" y="2568"/>
              <a:ext cx="48" cy="0"/>
            </a:xfrm>
            <a:prstGeom prst="line">
              <a:avLst/>
            </a:prstGeom>
            <a:noFill/>
            <a:ln w="9525">
              <a:solidFill>
                <a:schemeClr val="tx1"/>
              </a:solidFill>
              <a:round/>
              <a:headEnd/>
              <a:tailEnd type="triangle" w="med" len="med"/>
            </a:ln>
          </p:spPr>
          <p:txBody>
            <a:bodyPr/>
            <a:lstStyle/>
            <a:p>
              <a:endParaRPr lang="es-ES"/>
            </a:p>
          </p:txBody>
        </p:sp>
      </p:grpSp>
      <p:pic>
        <p:nvPicPr>
          <p:cNvPr id="66663" name="Picture 303"/>
          <p:cNvPicPr>
            <a:picLocks noChangeArrowheads="1"/>
          </p:cNvPicPr>
          <p:nvPr/>
        </p:nvPicPr>
        <p:blipFill>
          <a:blip r:embed="rId7" cstate="print"/>
          <a:srcRect/>
          <a:stretch>
            <a:fillRect/>
          </a:stretch>
        </p:blipFill>
        <p:spPr bwMode="auto">
          <a:xfrm>
            <a:off x="528638" y="3865563"/>
            <a:ext cx="461962" cy="600075"/>
          </a:xfrm>
          <a:prstGeom prst="rect">
            <a:avLst/>
          </a:prstGeom>
          <a:noFill/>
          <a:ln w="12700">
            <a:noFill/>
            <a:miter lim="800000"/>
            <a:headEnd/>
            <a:tailEnd/>
          </a:ln>
        </p:spPr>
      </p:pic>
      <p:grpSp>
        <p:nvGrpSpPr>
          <p:cNvPr id="66664" name="Group 355"/>
          <p:cNvGrpSpPr>
            <a:grpSpLocks/>
          </p:cNvGrpSpPr>
          <p:nvPr/>
        </p:nvGrpSpPr>
        <p:grpSpPr bwMode="auto">
          <a:xfrm>
            <a:off x="4495800" y="4816475"/>
            <a:ext cx="1295400" cy="1095375"/>
            <a:chOff x="2880" y="3102"/>
            <a:chExt cx="816" cy="690"/>
          </a:xfrm>
        </p:grpSpPr>
        <p:grpSp>
          <p:nvGrpSpPr>
            <p:cNvPr id="66755" name="Group 356"/>
            <p:cNvGrpSpPr>
              <a:grpSpLocks/>
            </p:cNvGrpSpPr>
            <p:nvPr/>
          </p:nvGrpSpPr>
          <p:grpSpPr bwMode="auto">
            <a:xfrm>
              <a:off x="2880" y="3410"/>
              <a:ext cx="816" cy="382"/>
              <a:chOff x="606" y="3266"/>
              <a:chExt cx="786" cy="382"/>
            </a:xfrm>
          </p:grpSpPr>
          <p:sp>
            <p:nvSpPr>
              <p:cNvPr id="66757" name="Rectangle 357"/>
              <p:cNvSpPr>
                <a:spLocks noChangeArrowheads="1"/>
              </p:cNvSpPr>
              <p:nvPr/>
            </p:nvSpPr>
            <p:spPr bwMode="auto">
              <a:xfrm>
                <a:off x="606" y="3457"/>
                <a:ext cx="786" cy="191"/>
              </a:xfrm>
              <a:prstGeom prst="rect">
                <a:avLst/>
              </a:prstGeom>
              <a:noFill/>
              <a:ln w="9525">
                <a:noFill/>
                <a:miter lim="800000"/>
                <a:headEnd/>
                <a:tailEnd/>
              </a:ln>
            </p:spPr>
            <p:txBody>
              <a:bodyPr/>
              <a:lstStyle/>
              <a:p>
                <a:pPr algn="ctr">
                  <a:spcBef>
                    <a:spcPct val="20000"/>
                  </a:spcBef>
                </a:pPr>
                <a:r>
                  <a:rPr lang="es-ES" sz="1400" b="1">
                    <a:latin typeface="Arial" charset="0"/>
                  </a:rPr>
                  <a:t>224.2.2.2</a:t>
                </a:r>
              </a:p>
            </p:txBody>
          </p:sp>
          <p:sp>
            <p:nvSpPr>
              <p:cNvPr id="66758" name="Rectangle 358"/>
              <p:cNvSpPr>
                <a:spLocks noChangeArrowheads="1"/>
              </p:cNvSpPr>
              <p:nvPr/>
            </p:nvSpPr>
            <p:spPr bwMode="auto">
              <a:xfrm>
                <a:off x="606" y="3266"/>
                <a:ext cx="786" cy="191"/>
              </a:xfrm>
              <a:prstGeom prst="rect">
                <a:avLst/>
              </a:prstGeom>
              <a:noFill/>
              <a:ln w="9525">
                <a:noFill/>
                <a:miter lim="800000"/>
                <a:headEnd/>
                <a:tailEnd/>
              </a:ln>
            </p:spPr>
            <p:txBody>
              <a:bodyPr/>
              <a:lstStyle/>
              <a:p>
                <a:pPr algn="ctr">
                  <a:spcBef>
                    <a:spcPct val="20000"/>
                  </a:spcBef>
                </a:pPr>
                <a:r>
                  <a:rPr lang="es-ES" sz="1400" b="1">
                    <a:latin typeface="Arial" charset="0"/>
                  </a:rPr>
                  <a:t>Grupos de F</a:t>
                </a:r>
              </a:p>
            </p:txBody>
          </p:sp>
          <p:sp>
            <p:nvSpPr>
              <p:cNvPr id="66759" name="Line 359"/>
              <p:cNvSpPr>
                <a:spLocks noChangeShapeType="1"/>
              </p:cNvSpPr>
              <p:nvPr/>
            </p:nvSpPr>
            <p:spPr bwMode="auto">
              <a:xfrm>
                <a:off x="606" y="3266"/>
                <a:ext cx="786" cy="0"/>
              </a:xfrm>
              <a:prstGeom prst="line">
                <a:avLst/>
              </a:prstGeom>
              <a:noFill/>
              <a:ln w="28575" cap="sq">
                <a:solidFill>
                  <a:schemeClr val="tx1"/>
                </a:solidFill>
                <a:round/>
                <a:headEnd/>
                <a:tailEnd/>
              </a:ln>
            </p:spPr>
            <p:txBody>
              <a:bodyPr/>
              <a:lstStyle/>
              <a:p>
                <a:endParaRPr lang="es-ES"/>
              </a:p>
            </p:txBody>
          </p:sp>
          <p:sp>
            <p:nvSpPr>
              <p:cNvPr id="66760" name="Line 360"/>
              <p:cNvSpPr>
                <a:spLocks noChangeShapeType="1"/>
              </p:cNvSpPr>
              <p:nvPr/>
            </p:nvSpPr>
            <p:spPr bwMode="auto">
              <a:xfrm>
                <a:off x="606" y="3457"/>
                <a:ext cx="786" cy="0"/>
              </a:xfrm>
              <a:prstGeom prst="line">
                <a:avLst/>
              </a:prstGeom>
              <a:noFill/>
              <a:ln w="12700">
                <a:solidFill>
                  <a:schemeClr val="tx1"/>
                </a:solidFill>
                <a:round/>
                <a:headEnd/>
                <a:tailEnd/>
              </a:ln>
            </p:spPr>
            <p:txBody>
              <a:bodyPr/>
              <a:lstStyle/>
              <a:p>
                <a:endParaRPr lang="es-ES"/>
              </a:p>
            </p:txBody>
          </p:sp>
          <p:sp>
            <p:nvSpPr>
              <p:cNvPr id="66761" name="Line 361"/>
              <p:cNvSpPr>
                <a:spLocks noChangeShapeType="1"/>
              </p:cNvSpPr>
              <p:nvPr/>
            </p:nvSpPr>
            <p:spPr bwMode="auto">
              <a:xfrm>
                <a:off x="606" y="3648"/>
                <a:ext cx="786" cy="0"/>
              </a:xfrm>
              <a:prstGeom prst="line">
                <a:avLst/>
              </a:prstGeom>
              <a:noFill/>
              <a:ln w="28575" cap="sq">
                <a:solidFill>
                  <a:schemeClr val="tx1"/>
                </a:solidFill>
                <a:round/>
                <a:headEnd/>
                <a:tailEnd/>
              </a:ln>
            </p:spPr>
            <p:txBody>
              <a:bodyPr/>
              <a:lstStyle/>
              <a:p>
                <a:endParaRPr lang="es-ES"/>
              </a:p>
            </p:txBody>
          </p:sp>
          <p:sp>
            <p:nvSpPr>
              <p:cNvPr id="66762" name="Line 362"/>
              <p:cNvSpPr>
                <a:spLocks noChangeShapeType="1"/>
              </p:cNvSpPr>
              <p:nvPr/>
            </p:nvSpPr>
            <p:spPr bwMode="auto">
              <a:xfrm>
                <a:off x="606" y="3266"/>
                <a:ext cx="0" cy="382"/>
              </a:xfrm>
              <a:prstGeom prst="line">
                <a:avLst/>
              </a:prstGeom>
              <a:noFill/>
              <a:ln w="28575" cap="sq">
                <a:solidFill>
                  <a:schemeClr val="tx1"/>
                </a:solidFill>
                <a:round/>
                <a:headEnd/>
                <a:tailEnd/>
              </a:ln>
            </p:spPr>
            <p:txBody>
              <a:bodyPr/>
              <a:lstStyle/>
              <a:p>
                <a:endParaRPr lang="es-ES"/>
              </a:p>
            </p:txBody>
          </p:sp>
          <p:sp>
            <p:nvSpPr>
              <p:cNvPr id="66763" name="Line 363"/>
              <p:cNvSpPr>
                <a:spLocks noChangeShapeType="1"/>
              </p:cNvSpPr>
              <p:nvPr/>
            </p:nvSpPr>
            <p:spPr bwMode="auto">
              <a:xfrm>
                <a:off x="1392" y="3266"/>
                <a:ext cx="0" cy="382"/>
              </a:xfrm>
              <a:prstGeom prst="line">
                <a:avLst/>
              </a:prstGeom>
              <a:noFill/>
              <a:ln w="28575" cap="sq">
                <a:solidFill>
                  <a:schemeClr val="tx1"/>
                </a:solidFill>
                <a:round/>
                <a:headEnd/>
                <a:tailEnd/>
              </a:ln>
            </p:spPr>
            <p:txBody>
              <a:bodyPr/>
              <a:lstStyle/>
              <a:p>
                <a:endParaRPr lang="es-ES"/>
              </a:p>
            </p:txBody>
          </p:sp>
        </p:grpSp>
        <p:sp>
          <p:nvSpPr>
            <p:cNvPr id="66756" name="Line 364"/>
            <p:cNvSpPr>
              <a:spLocks noChangeShapeType="1"/>
            </p:cNvSpPr>
            <p:nvPr/>
          </p:nvSpPr>
          <p:spPr bwMode="auto">
            <a:xfrm flipV="1">
              <a:off x="3552" y="3102"/>
              <a:ext cx="81" cy="312"/>
            </a:xfrm>
            <a:prstGeom prst="line">
              <a:avLst/>
            </a:prstGeom>
            <a:noFill/>
            <a:ln w="9525">
              <a:solidFill>
                <a:schemeClr val="tx1"/>
              </a:solidFill>
              <a:round/>
              <a:headEnd/>
              <a:tailEnd type="triangle" w="med" len="med"/>
            </a:ln>
          </p:spPr>
          <p:txBody>
            <a:bodyPr/>
            <a:lstStyle/>
            <a:p>
              <a:endParaRPr lang="es-ES"/>
            </a:p>
          </p:txBody>
        </p:sp>
      </p:grpSp>
      <p:sp>
        <p:nvSpPr>
          <p:cNvPr id="66665" name="Text Box 292"/>
          <p:cNvSpPr txBox="1">
            <a:spLocks noChangeArrowheads="1"/>
          </p:cNvSpPr>
          <p:nvPr/>
        </p:nvSpPr>
        <p:spPr bwMode="auto">
          <a:xfrm>
            <a:off x="1066800" y="6092825"/>
            <a:ext cx="1295400" cy="523220"/>
          </a:xfrm>
          <a:prstGeom prst="rect">
            <a:avLst/>
          </a:prstGeom>
          <a:noFill/>
          <a:ln w="9525">
            <a:noFill/>
            <a:miter lim="800000"/>
            <a:headEnd/>
            <a:tailEnd/>
          </a:ln>
        </p:spPr>
        <p:txBody>
          <a:bodyPr>
            <a:spAutoFit/>
          </a:bodyPr>
          <a:lstStyle/>
          <a:p>
            <a:pPr algn="ctr"/>
            <a:r>
              <a:rPr lang="es-ES" sz="1400" b="1" dirty="0">
                <a:latin typeface="Arial" charset="0"/>
              </a:rPr>
              <a:t>Árbol para 2</a:t>
            </a:r>
            <a:r>
              <a:rPr lang="es-ES" sz="1400" b="1" dirty="0" smtClean="0">
                <a:latin typeface="Arial" charset="0"/>
              </a:rPr>
              <a:t>.2.2.0/24</a:t>
            </a:r>
            <a:endParaRPr lang="es-ES" sz="1400" b="1" dirty="0">
              <a:latin typeface="Arial" charset="0"/>
            </a:endParaRPr>
          </a:p>
        </p:txBody>
      </p:sp>
      <p:grpSp>
        <p:nvGrpSpPr>
          <p:cNvPr id="66666" name="Group 377"/>
          <p:cNvGrpSpPr>
            <a:grpSpLocks/>
          </p:cNvGrpSpPr>
          <p:nvPr/>
        </p:nvGrpSpPr>
        <p:grpSpPr bwMode="auto">
          <a:xfrm>
            <a:off x="5795963" y="3308350"/>
            <a:ext cx="376237" cy="317500"/>
            <a:chOff x="3648" y="2064"/>
            <a:chExt cx="237" cy="200"/>
          </a:xfrm>
        </p:grpSpPr>
        <p:sp>
          <p:nvSpPr>
            <p:cNvPr id="66752" name="Rectangle 378"/>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6753" name="Text Box 379"/>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6754" name="Line 380"/>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934918" name="Group 386"/>
          <p:cNvGrpSpPr>
            <a:grpSpLocks/>
          </p:cNvGrpSpPr>
          <p:nvPr/>
        </p:nvGrpSpPr>
        <p:grpSpPr bwMode="auto">
          <a:xfrm>
            <a:off x="3248025" y="2559050"/>
            <a:ext cx="409575" cy="274638"/>
            <a:chOff x="2907" y="2392"/>
            <a:chExt cx="258" cy="173"/>
          </a:xfrm>
        </p:grpSpPr>
        <p:sp>
          <p:nvSpPr>
            <p:cNvPr id="66749" name="Rectangle 387"/>
            <p:cNvSpPr>
              <a:spLocks noChangeArrowheads="1"/>
            </p:cNvSpPr>
            <p:nvPr/>
          </p:nvSpPr>
          <p:spPr bwMode="auto">
            <a:xfrm>
              <a:off x="2973" y="2430"/>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66750" name="Text Box 388"/>
            <p:cNvSpPr txBox="1">
              <a:spLocks noChangeArrowheads="1"/>
            </p:cNvSpPr>
            <p:nvPr/>
          </p:nvSpPr>
          <p:spPr bwMode="auto">
            <a:xfrm>
              <a:off x="2928" y="2392"/>
              <a:ext cx="167"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6751" name="Line 389"/>
            <p:cNvSpPr>
              <a:spLocks noChangeShapeType="1"/>
            </p:cNvSpPr>
            <p:nvPr/>
          </p:nvSpPr>
          <p:spPr bwMode="auto">
            <a:xfrm rot="10800000">
              <a:off x="2907" y="2478"/>
              <a:ext cx="48" cy="0"/>
            </a:xfrm>
            <a:prstGeom prst="line">
              <a:avLst/>
            </a:prstGeom>
            <a:noFill/>
            <a:ln w="9525">
              <a:solidFill>
                <a:schemeClr val="tx1"/>
              </a:solidFill>
              <a:round/>
              <a:headEnd/>
              <a:tailEnd type="triangle" w="med" len="med"/>
            </a:ln>
          </p:spPr>
          <p:txBody>
            <a:bodyPr/>
            <a:lstStyle/>
            <a:p>
              <a:endParaRPr lang="es-ES"/>
            </a:p>
          </p:txBody>
        </p:sp>
      </p:grpSp>
      <p:grpSp>
        <p:nvGrpSpPr>
          <p:cNvPr id="934923" name="Group 390"/>
          <p:cNvGrpSpPr>
            <a:grpSpLocks/>
          </p:cNvGrpSpPr>
          <p:nvPr/>
        </p:nvGrpSpPr>
        <p:grpSpPr bwMode="auto">
          <a:xfrm>
            <a:off x="5181600" y="2559050"/>
            <a:ext cx="409575" cy="274638"/>
            <a:chOff x="2907" y="2392"/>
            <a:chExt cx="258" cy="173"/>
          </a:xfrm>
        </p:grpSpPr>
        <p:sp>
          <p:nvSpPr>
            <p:cNvPr id="66746" name="Rectangle 391"/>
            <p:cNvSpPr>
              <a:spLocks noChangeArrowheads="1"/>
            </p:cNvSpPr>
            <p:nvPr/>
          </p:nvSpPr>
          <p:spPr bwMode="auto">
            <a:xfrm>
              <a:off x="2973" y="2430"/>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66747" name="Text Box 392"/>
            <p:cNvSpPr txBox="1">
              <a:spLocks noChangeArrowheads="1"/>
            </p:cNvSpPr>
            <p:nvPr/>
          </p:nvSpPr>
          <p:spPr bwMode="auto">
            <a:xfrm>
              <a:off x="2928" y="2392"/>
              <a:ext cx="166"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6748" name="Line 393"/>
            <p:cNvSpPr>
              <a:spLocks noChangeShapeType="1"/>
            </p:cNvSpPr>
            <p:nvPr/>
          </p:nvSpPr>
          <p:spPr bwMode="auto">
            <a:xfrm rot="10800000">
              <a:off x="2907" y="2478"/>
              <a:ext cx="48" cy="0"/>
            </a:xfrm>
            <a:prstGeom prst="line">
              <a:avLst/>
            </a:prstGeom>
            <a:noFill/>
            <a:ln w="9525">
              <a:solidFill>
                <a:schemeClr val="tx1"/>
              </a:solidFill>
              <a:round/>
              <a:headEnd/>
              <a:tailEnd type="triangle" w="med" len="med"/>
            </a:ln>
          </p:spPr>
          <p:txBody>
            <a:bodyPr/>
            <a:lstStyle/>
            <a:p>
              <a:endParaRPr lang="es-ES"/>
            </a:p>
          </p:txBody>
        </p:sp>
      </p:grpSp>
      <p:grpSp>
        <p:nvGrpSpPr>
          <p:cNvPr id="934924" name="Group 398"/>
          <p:cNvGrpSpPr>
            <a:grpSpLocks/>
          </p:cNvGrpSpPr>
          <p:nvPr/>
        </p:nvGrpSpPr>
        <p:grpSpPr bwMode="auto">
          <a:xfrm rot="-1800000">
            <a:off x="6818313" y="3771900"/>
            <a:ext cx="411162" cy="274638"/>
            <a:chOff x="4542" y="2754"/>
            <a:chExt cx="258" cy="173"/>
          </a:xfrm>
        </p:grpSpPr>
        <p:sp>
          <p:nvSpPr>
            <p:cNvPr id="66743" name="Rectangle 395"/>
            <p:cNvSpPr>
              <a:spLocks noChangeArrowheads="1"/>
            </p:cNvSpPr>
            <p:nvPr/>
          </p:nvSpPr>
          <p:spPr bwMode="auto">
            <a:xfrm>
              <a:off x="4608" y="2793"/>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66744" name="Text Box 396"/>
            <p:cNvSpPr txBox="1">
              <a:spLocks noChangeArrowheads="1"/>
            </p:cNvSpPr>
            <p:nvPr/>
          </p:nvSpPr>
          <p:spPr bwMode="auto">
            <a:xfrm>
              <a:off x="4563" y="2754"/>
              <a:ext cx="166"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6745" name="Line 397"/>
            <p:cNvSpPr>
              <a:spLocks noChangeShapeType="1"/>
            </p:cNvSpPr>
            <p:nvPr/>
          </p:nvSpPr>
          <p:spPr bwMode="auto">
            <a:xfrm rot="10800000">
              <a:off x="4542" y="2841"/>
              <a:ext cx="48" cy="0"/>
            </a:xfrm>
            <a:prstGeom prst="line">
              <a:avLst/>
            </a:prstGeom>
            <a:noFill/>
            <a:ln w="9525">
              <a:solidFill>
                <a:schemeClr val="tx1"/>
              </a:solidFill>
              <a:round/>
              <a:headEnd/>
              <a:tailEnd type="triangle" w="med" len="med"/>
            </a:ln>
          </p:spPr>
          <p:txBody>
            <a:bodyPr/>
            <a:lstStyle/>
            <a:p>
              <a:endParaRPr lang="es-ES"/>
            </a:p>
          </p:txBody>
        </p:sp>
      </p:grpSp>
      <p:grpSp>
        <p:nvGrpSpPr>
          <p:cNvPr id="934925" name="Group 403"/>
          <p:cNvGrpSpPr>
            <a:grpSpLocks/>
          </p:cNvGrpSpPr>
          <p:nvPr/>
        </p:nvGrpSpPr>
        <p:grpSpPr bwMode="auto">
          <a:xfrm>
            <a:off x="1909763" y="3321050"/>
            <a:ext cx="376237" cy="303213"/>
            <a:chOff x="1170" y="2185"/>
            <a:chExt cx="237" cy="191"/>
          </a:xfrm>
        </p:grpSpPr>
        <p:sp>
          <p:nvSpPr>
            <p:cNvPr id="66740" name="Rectangle 400"/>
            <p:cNvSpPr>
              <a:spLocks noChangeArrowheads="1"/>
            </p:cNvSpPr>
            <p:nvPr/>
          </p:nvSpPr>
          <p:spPr bwMode="auto">
            <a:xfrm>
              <a:off x="1215" y="2223"/>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66741" name="Text Box 401"/>
            <p:cNvSpPr txBox="1">
              <a:spLocks noChangeArrowheads="1"/>
            </p:cNvSpPr>
            <p:nvPr/>
          </p:nvSpPr>
          <p:spPr bwMode="auto">
            <a:xfrm>
              <a:off x="1170" y="2185"/>
              <a:ext cx="166"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66742" name="Line 402"/>
            <p:cNvSpPr>
              <a:spLocks noChangeShapeType="1"/>
            </p:cNvSpPr>
            <p:nvPr/>
          </p:nvSpPr>
          <p:spPr bwMode="auto">
            <a:xfrm rot="5400000">
              <a:off x="1279" y="2352"/>
              <a:ext cx="48" cy="0"/>
            </a:xfrm>
            <a:prstGeom prst="line">
              <a:avLst/>
            </a:prstGeom>
            <a:noFill/>
            <a:ln w="9525">
              <a:solidFill>
                <a:schemeClr val="tx1"/>
              </a:solidFill>
              <a:round/>
              <a:headEnd/>
              <a:tailEnd type="triangle" w="med" len="med"/>
            </a:ln>
          </p:spPr>
          <p:txBody>
            <a:bodyPr/>
            <a:lstStyle/>
            <a:p>
              <a:endParaRPr lang="es-ES"/>
            </a:p>
          </p:txBody>
        </p:sp>
      </p:grpSp>
      <p:grpSp>
        <p:nvGrpSpPr>
          <p:cNvPr id="934927" name="Group 416"/>
          <p:cNvGrpSpPr>
            <a:grpSpLocks/>
          </p:cNvGrpSpPr>
          <p:nvPr/>
        </p:nvGrpSpPr>
        <p:grpSpPr bwMode="auto">
          <a:xfrm>
            <a:off x="6781800" y="4540250"/>
            <a:ext cx="2133600" cy="838200"/>
            <a:chOff x="4272" y="2928"/>
            <a:chExt cx="1344" cy="528"/>
          </a:xfrm>
        </p:grpSpPr>
        <p:grpSp>
          <p:nvGrpSpPr>
            <p:cNvPr id="66729" name="Group 405"/>
            <p:cNvGrpSpPr>
              <a:grpSpLocks/>
            </p:cNvGrpSpPr>
            <p:nvPr/>
          </p:nvGrpSpPr>
          <p:grpSpPr bwMode="auto">
            <a:xfrm>
              <a:off x="4704" y="2928"/>
              <a:ext cx="912" cy="528"/>
              <a:chOff x="4608" y="912"/>
              <a:chExt cx="912" cy="528"/>
            </a:xfrm>
          </p:grpSpPr>
          <p:sp>
            <p:nvSpPr>
              <p:cNvPr id="66731" name="Rectangle 406"/>
              <p:cNvSpPr>
                <a:spLocks noChangeArrowheads="1"/>
              </p:cNvSpPr>
              <p:nvPr/>
            </p:nvSpPr>
            <p:spPr bwMode="auto">
              <a:xfrm>
                <a:off x="5232" y="1103"/>
                <a:ext cx="288" cy="337"/>
              </a:xfrm>
              <a:prstGeom prst="rect">
                <a:avLst/>
              </a:prstGeom>
              <a:noFill/>
              <a:ln w="9525">
                <a:noFill/>
                <a:miter lim="800000"/>
                <a:headEnd/>
                <a:tailEnd/>
              </a:ln>
            </p:spPr>
            <p:txBody>
              <a:bodyPr/>
              <a:lstStyle/>
              <a:p>
                <a:pPr>
                  <a:spcBef>
                    <a:spcPct val="20000"/>
                  </a:spcBef>
                </a:pPr>
                <a:r>
                  <a:rPr lang="es-ES" sz="1400" b="1">
                    <a:latin typeface="Arial" charset="0"/>
                  </a:rPr>
                  <a:t>S2</a:t>
                </a:r>
              </a:p>
            </p:txBody>
          </p:sp>
          <p:sp>
            <p:nvSpPr>
              <p:cNvPr id="66732" name="Rectangle 407"/>
              <p:cNvSpPr>
                <a:spLocks noChangeArrowheads="1"/>
              </p:cNvSpPr>
              <p:nvPr/>
            </p:nvSpPr>
            <p:spPr bwMode="auto">
              <a:xfrm>
                <a:off x="4608" y="1103"/>
                <a:ext cx="624" cy="337"/>
              </a:xfrm>
              <a:prstGeom prst="rect">
                <a:avLst/>
              </a:prstGeom>
              <a:noFill/>
              <a:ln w="9525">
                <a:noFill/>
                <a:miter lim="800000"/>
                <a:headEnd/>
                <a:tailEnd/>
              </a:ln>
            </p:spPr>
            <p:txBody>
              <a:bodyPr/>
              <a:lstStyle/>
              <a:p>
                <a:pPr>
                  <a:spcBef>
                    <a:spcPct val="20000"/>
                  </a:spcBef>
                </a:pPr>
                <a:r>
                  <a:rPr lang="es-ES" sz="1400" b="1" dirty="0">
                    <a:latin typeface="Arial" charset="0"/>
                  </a:rPr>
                  <a:t>2</a:t>
                </a:r>
                <a:r>
                  <a:rPr lang="es-ES" sz="1400" b="1" dirty="0" smtClean="0">
                    <a:latin typeface="Arial" charset="0"/>
                  </a:rPr>
                  <a:t>.2.2.2</a:t>
                </a:r>
                <a:r>
                  <a:rPr lang="es-ES" sz="1400" b="1" dirty="0">
                    <a:latin typeface="Arial" charset="0"/>
                  </a:rPr>
                  <a:t>, 224.2.2.2</a:t>
                </a:r>
              </a:p>
            </p:txBody>
          </p:sp>
          <p:sp>
            <p:nvSpPr>
              <p:cNvPr id="66733" name="Rectangle 408"/>
              <p:cNvSpPr>
                <a:spLocks noChangeArrowheads="1"/>
              </p:cNvSpPr>
              <p:nvPr/>
            </p:nvSpPr>
            <p:spPr bwMode="auto">
              <a:xfrm>
                <a:off x="4608" y="912"/>
                <a:ext cx="912" cy="191"/>
              </a:xfrm>
              <a:prstGeom prst="rect">
                <a:avLst/>
              </a:prstGeom>
              <a:noFill/>
              <a:ln w="9525">
                <a:noFill/>
                <a:miter lim="800000"/>
                <a:headEnd/>
                <a:tailEnd/>
              </a:ln>
            </p:spPr>
            <p:txBody>
              <a:bodyPr/>
              <a:lstStyle/>
              <a:p>
                <a:pPr>
                  <a:spcBef>
                    <a:spcPct val="20000"/>
                  </a:spcBef>
                </a:pPr>
                <a:r>
                  <a:rPr lang="es-ES" sz="1400" b="1">
                    <a:latin typeface="Arial" charset="0"/>
                  </a:rPr>
                  <a:t>Podado en F</a:t>
                </a:r>
              </a:p>
            </p:txBody>
          </p:sp>
          <p:sp>
            <p:nvSpPr>
              <p:cNvPr id="66734" name="Line 409"/>
              <p:cNvSpPr>
                <a:spLocks noChangeShapeType="1"/>
              </p:cNvSpPr>
              <p:nvPr/>
            </p:nvSpPr>
            <p:spPr bwMode="auto">
              <a:xfrm>
                <a:off x="4608" y="912"/>
                <a:ext cx="912" cy="0"/>
              </a:xfrm>
              <a:prstGeom prst="line">
                <a:avLst/>
              </a:prstGeom>
              <a:noFill/>
              <a:ln w="28575" cap="sq">
                <a:solidFill>
                  <a:schemeClr val="tx1"/>
                </a:solidFill>
                <a:round/>
                <a:headEnd/>
                <a:tailEnd/>
              </a:ln>
            </p:spPr>
            <p:txBody>
              <a:bodyPr/>
              <a:lstStyle/>
              <a:p>
                <a:endParaRPr lang="es-ES"/>
              </a:p>
            </p:txBody>
          </p:sp>
          <p:sp>
            <p:nvSpPr>
              <p:cNvPr id="66735" name="Line 410"/>
              <p:cNvSpPr>
                <a:spLocks noChangeShapeType="1"/>
              </p:cNvSpPr>
              <p:nvPr/>
            </p:nvSpPr>
            <p:spPr bwMode="auto">
              <a:xfrm>
                <a:off x="4608" y="1103"/>
                <a:ext cx="912" cy="0"/>
              </a:xfrm>
              <a:prstGeom prst="line">
                <a:avLst/>
              </a:prstGeom>
              <a:noFill/>
              <a:ln w="12700">
                <a:solidFill>
                  <a:schemeClr val="tx1"/>
                </a:solidFill>
                <a:round/>
                <a:headEnd/>
                <a:tailEnd/>
              </a:ln>
            </p:spPr>
            <p:txBody>
              <a:bodyPr/>
              <a:lstStyle/>
              <a:p>
                <a:endParaRPr lang="es-ES"/>
              </a:p>
            </p:txBody>
          </p:sp>
          <p:sp>
            <p:nvSpPr>
              <p:cNvPr id="66736" name="Line 411"/>
              <p:cNvSpPr>
                <a:spLocks noChangeShapeType="1"/>
              </p:cNvSpPr>
              <p:nvPr/>
            </p:nvSpPr>
            <p:spPr bwMode="auto">
              <a:xfrm>
                <a:off x="4608" y="1440"/>
                <a:ext cx="912" cy="0"/>
              </a:xfrm>
              <a:prstGeom prst="line">
                <a:avLst/>
              </a:prstGeom>
              <a:noFill/>
              <a:ln w="28575" cap="sq">
                <a:solidFill>
                  <a:schemeClr val="tx1"/>
                </a:solidFill>
                <a:round/>
                <a:headEnd/>
                <a:tailEnd/>
              </a:ln>
            </p:spPr>
            <p:txBody>
              <a:bodyPr/>
              <a:lstStyle/>
              <a:p>
                <a:endParaRPr lang="es-ES"/>
              </a:p>
            </p:txBody>
          </p:sp>
          <p:sp>
            <p:nvSpPr>
              <p:cNvPr id="66737" name="Line 412"/>
              <p:cNvSpPr>
                <a:spLocks noChangeShapeType="1"/>
              </p:cNvSpPr>
              <p:nvPr/>
            </p:nvSpPr>
            <p:spPr bwMode="auto">
              <a:xfrm>
                <a:off x="4608" y="912"/>
                <a:ext cx="0" cy="528"/>
              </a:xfrm>
              <a:prstGeom prst="line">
                <a:avLst/>
              </a:prstGeom>
              <a:noFill/>
              <a:ln w="28575" cap="sq">
                <a:solidFill>
                  <a:schemeClr val="tx1"/>
                </a:solidFill>
                <a:round/>
                <a:headEnd/>
                <a:tailEnd/>
              </a:ln>
            </p:spPr>
            <p:txBody>
              <a:bodyPr/>
              <a:lstStyle/>
              <a:p>
                <a:endParaRPr lang="es-ES"/>
              </a:p>
            </p:txBody>
          </p:sp>
          <p:sp>
            <p:nvSpPr>
              <p:cNvPr id="66738" name="Line 413"/>
              <p:cNvSpPr>
                <a:spLocks noChangeShapeType="1"/>
              </p:cNvSpPr>
              <p:nvPr/>
            </p:nvSpPr>
            <p:spPr bwMode="auto">
              <a:xfrm>
                <a:off x="5520" y="912"/>
                <a:ext cx="0" cy="528"/>
              </a:xfrm>
              <a:prstGeom prst="line">
                <a:avLst/>
              </a:prstGeom>
              <a:noFill/>
              <a:ln w="28575" cap="sq">
                <a:solidFill>
                  <a:schemeClr val="tx1"/>
                </a:solidFill>
                <a:round/>
                <a:headEnd/>
                <a:tailEnd/>
              </a:ln>
            </p:spPr>
            <p:txBody>
              <a:bodyPr/>
              <a:lstStyle/>
              <a:p>
                <a:endParaRPr lang="es-ES"/>
              </a:p>
            </p:txBody>
          </p:sp>
          <p:sp>
            <p:nvSpPr>
              <p:cNvPr id="66739" name="Line 414"/>
              <p:cNvSpPr>
                <a:spLocks noChangeShapeType="1"/>
              </p:cNvSpPr>
              <p:nvPr/>
            </p:nvSpPr>
            <p:spPr bwMode="auto">
              <a:xfrm>
                <a:off x="5232" y="1103"/>
                <a:ext cx="0" cy="337"/>
              </a:xfrm>
              <a:prstGeom prst="line">
                <a:avLst/>
              </a:prstGeom>
              <a:noFill/>
              <a:ln w="12700">
                <a:solidFill>
                  <a:schemeClr val="tx1"/>
                </a:solidFill>
                <a:round/>
                <a:headEnd/>
                <a:tailEnd/>
              </a:ln>
            </p:spPr>
            <p:txBody>
              <a:bodyPr/>
              <a:lstStyle/>
              <a:p>
                <a:endParaRPr lang="es-ES"/>
              </a:p>
            </p:txBody>
          </p:sp>
        </p:grpSp>
        <p:sp>
          <p:nvSpPr>
            <p:cNvPr id="66730" name="Line 415"/>
            <p:cNvSpPr>
              <a:spLocks noChangeShapeType="1"/>
            </p:cNvSpPr>
            <p:nvPr/>
          </p:nvSpPr>
          <p:spPr bwMode="auto">
            <a:xfrm flipH="1">
              <a:off x="4272" y="2976"/>
              <a:ext cx="432" cy="0"/>
            </a:xfrm>
            <a:prstGeom prst="line">
              <a:avLst/>
            </a:prstGeom>
            <a:noFill/>
            <a:ln w="9525">
              <a:solidFill>
                <a:schemeClr val="tx1"/>
              </a:solidFill>
              <a:round/>
              <a:headEnd/>
              <a:tailEnd type="triangle" w="med" len="med"/>
            </a:ln>
          </p:spPr>
          <p:txBody>
            <a:bodyPr/>
            <a:lstStyle/>
            <a:p>
              <a:endParaRPr lang="es-ES"/>
            </a:p>
          </p:txBody>
        </p:sp>
      </p:grpSp>
      <p:grpSp>
        <p:nvGrpSpPr>
          <p:cNvPr id="934956" name="Group 419"/>
          <p:cNvGrpSpPr>
            <a:grpSpLocks/>
          </p:cNvGrpSpPr>
          <p:nvPr/>
        </p:nvGrpSpPr>
        <p:grpSpPr bwMode="auto">
          <a:xfrm>
            <a:off x="6438900" y="3983038"/>
            <a:ext cx="495300" cy="390525"/>
            <a:chOff x="4056" y="2577"/>
            <a:chExt cx="312" cy="246"/>
          </a:xfrm>
        </p:grpSpPr>
        <p:sp>
          <p:nvSpPr>
            <p:cNvPr id="66727" name="Line 417"/>
            <p:cNvSpPr>
              <a:spLocks noChangeShapeType="1"/>
            </p:cNvSpPr>
            <p:nvPr/>
          </p:nvSpPr>
          <p:spPr bwMode="auto">
            <a:xfrm flipV="1">
              <a:off x="4056" y="2691"/>
              <a:ext cx="312" cy="24"/>
            </a:xfrm>
            <a:prstGeom prst="line">
              <a:avLst/>
            </a:prstGeom>
            <a:noFill/>
            <a:ln w="19050">
              <a:solidFill>
                <a:schemeClr val="tx1"/>
              </a:solidFill>
              <a:round/>
              <a:headEnd/>
              <a:tailEnd/>
            </a:ln>
          </p:spPr>
          <p:txBody>
            <a:bodyPr/>
            <a:lstStyle/>
            <a:p>
              <a:endParaRPr lang="es-ES"/>
            </a:p>
          </p:txBody>
        </p:sp>
        <p:sp>
          <p:nvSpPr>
            <p:cNvPr id="66728" name="Line 418"/>
            <p:cNvSpPr>
              <a:spLocks noChangeShapeType="1"/>
            </p:cNvSpPr>
            <p:nvPr/>
          </p:nvSpPr>
          <p:spPr bwMode="auto">
            <a:xfrm flipH="1">
              <a:off x="4149" y="2577"/>
              <a:ext cx="135" cy="246"/>
            </a:xfrm>
            <a:prstGeom prst="line">
              <a:avLst/>
            </a:prstGeom>
            <a:noFill/>
            <a:ln w="19050">
              <a:solidFill>
                <a:schemeClr val="tx1"/>
              </a:solidFill>
              <a:round/>
              <a:headEnd/>
              <a:tailEnd/>
            </a:ln>
          </p:spPr>
          <p:txBody>
            <a:bodyPr/>
            <a:lstStyle/>
            <a:p>
              <a:endParaRPr lang="es-ES"/>
            </a:p>
          </p:txBody>
        </p:sp>
      </p:grpSp>
      <p:grpSp>
        <p:nvGrpSpPr>
          <p:cNvPr id="934961" name="Group 420"/>
          <p:cNvGrpSpPr>
            <a:grpSpLocks/>
          </p:cNvGrpSpPr>
          <p:nvPr/>
        </p:nvGrpSpPr>
        <p:grpSpPr bwMode="auto">
          <a:xfrm>
            <a:off x="4495800" y="1339850"/>
            <a:ext cx="1600200" cy="1371600"/>
            <a:chOff x="2832" y="768"/>
            <a:chExt cx="1008" cy="864"/>
          </a:xfrm>
        </p:grpSpPr>
        <p:grpSp>
          <p:nvGrpSpPr>
            <p:cNvPr id="66716" name="Group 421"/>
            <p:cNvGrpSpPr>
              <a:grpSpLocks/>
            </p:cNvGrpSpPr>
            <p:nvPr/>
          </p:nvGrpSpPr>
          <p:grpSpPr bwMode="auto">
            <a:xfrm>
              <a:off x="2928" y="768"/>
              <a:ext cx="912" cy="516"/>
              <a:chOff x="2928" y="768"/>
              <a:chExt cx="912" cy="516"/>
            </a:xfrm>
          </p:grpSpPr>
          <p:sp>
            <p:nvSpPr>
              <p:cNvPr id="66718" name="Rectangle 422"/>
              <p:cNvSpPr>
                <a:spLocks noChangeArrowheads="1"/>
              </p:cNvSpPr>
              <p:nvPr/>
            </p:nvSpPr>
            <p:spPr bwMode="auto">
              <a:xfrm>
                <a:off x="3552" y="959"/>
                <a:ext cx="288" cy="325"/>
              </a:xfrm>
              <a:prstGeom prst="rect">
                <a:avLst/>
              </a:prstGeom>
              <a:noFill/>
              <a:ln w="9525">
                <a:noFill/>
                <a:miter lim="800000"/>
                <a:headEnd/>
                <a:tailEnd/>
              </a:ln>
            </p:spPr>
            <p:txBody>
              <a:bodyPr/>
              <a:lstStyle/>
              <a:p>
                <a:pPr>
                  <a:spcBef>
                    <a:spcPct val="20000"/>
                  </a:spcBef>
                </a:pPr>
                <a:r>
                  <a:rPr lang="es-ES" sz="1400" b="1">
                    <a:latin typeface="Arial" charset="0"/>
                  </a:rPr>
                  <a:t>S1</a:t>
                </a:r>
              </a:p>
            </p:txBody>
          </p:sp>
          <p:sp>
            <p:nvSpPr>
              <p:cNvPr id="66719" name="Rectangle 423"/>
              <p:cNvSpPr>
                <a:spLocks noChangeArrowheads="1"/>
              </p:cNvSpPr>
              <p:nvPr/>
            </p:nvSpPr>
            <p:spPr bwMode="auto">
              <a:xfrm>
                <a:off x="2928" y="959"/>
                <a:ext cx="624" cy="325"/>
              </a:xfrm>
              <a:prstGeom prst="rect">
                <a:avLst/>
              </a:prstGeom>
              <a:noFill/>
              <a:ln w="9525">
                <a:noFill/>
                <a:miter lim="800000"/>
                <a:headEnd/>
                <a:tailEnd/>
              </a:ln>
            </p:spPr>
            <p:txBody>
              <a:bodyPr/>
              <a:lstStyle/>
              <a:p>
                <a:pPr>
                  <a:spcBef>
                    <a:spcPct val="20000"/>
                  </a:spcBef>
                </a:pPr>
                <a:r>
                  <a:rPr lang="es-ES" sz="1400" b="1" dirty="0">
                    <a:latin typeface="Arial" charset="0"/>
                  </a:rPr>
                  <a:t>2</a:t>
                </a:r>
                <a:r>
                  <a:rPr lang="es-ES" sz="1400" b="1" dirty="0" smtClean="0">
                    <a:latin typeface="Arial" charset="0"/>
                  </a:rPr>
                  <a:t>.2.2.2</a:t>
                </a:r>
                <a:r>
                  <a:rPr lang="es-ES" sz="1400" b="1" dirty="0">
                    <a:latin typeface="Arial" charset="0"/>
                  </a:rPr>
                  <a:t>, 224.2.2.2</a:t>
                </a:r>
              </a:p>
            </p:txBody>
          </p:sp>
          <p:sp>
            <p:nvSpPr>
              <p:cNvPr id="66720" name="Rectangle 424"/>
              <p:cNvSpPr>
                <a:spLocks noChangeArrowheads="1"/>
              </p:cNvSpPr>
              <p:nvPr/>
            </p:nvSpPr>
            <p:spPr bwMode="auto">
              <a:xfrm>
                <a:off x="2928" y="768"/>
                <a:ext cx="912" cy="191"/>
              </a:xfrm>
              <a:prstGeom prst="rect">
                <a:avLst/>
              </a:prstGeom>
              <a:noFill/>
              <a:ln w="9525">
                <a:noFill/>
                <a:miter lim="800000"/>
                <a:headEnd/>
                <a:tailEnd/>
              </a:ln>
            </p:spPr>
            <p:txBody>
              <a:bodyPr/>
              <a:lstStyle/>
              <a:p>
                <a:pPr>
                  <a:spcBef>
                    <a:spcPct val="20000"/>
                  </a:spcBef>
                </a:pPr>
                <a:r>
                  <a:rPr lang="es-ES" sz="1400" b="1">
                    <a:latin typeface="Arial" charset="0"/>
                  </a:rPr>
                  <a:t>Podado en B</a:t>
                </a:r>
              </a:p>
            </p:txBody>
          </p:sp>
          <p:sp>
            <p:nvSpPr>
              <p:cNvPr id="66721" name="Line 425"/>
              <p:cNvSpPr>
                <a:spLocks noChangeShapeType="1"/>
              </p:cNvSpPr>
              <p:nvPr/>
            </p:nvSpPr>
            <p:spPr bwMode="auto">
              <a:xfrm>
                <a:off x="2928" y="768"/>
                <a:ext cx="912" cy="0"/>
              </a:xfrm>
              <a:prstGeom prst="line">
                <a:avLst/>
              </a:prstGeom>
              <a:noFill/>
              <a:ln w="28575" cap="sq">
                <a:solidFill>
                  <a:schemeClr val="tx1"/>
                </a:solidFill>
                <a:round/>
                <a:headEnd/>
                <a:tailEnd/>
              </a:ln>
            </p:spPr>
            <p:txBody>
              <a:bodyPr/>
              <a:lstStyle/>
              <a:p>
                <a:endParaRPr lang="es-ES"/>
              </a:p>
            </p:txBody>
          </p:sp>
          <p:sp>
            <p:nvSpPr>
              <p:cNvPr id="66722" name="Line 426"/>
              <p:cNvSpPr>
                <a:spLocks noChangeShapeType="1"/>
              </p:cNvSpPr>
              <p:nvPr/>
            </p:nvSpPr>
            <p:spPr bwMode="auto">
              <a:xfrm>
                <a:off x="2928" y="959"/>
                <a:ext cx="912" cy="0"/>
              </a:xfrm>
              <a:prstGeom prst="line">
                <a:avLst/>
              </a:prstGeom>
              <a:noFill/>
              <a:ln w="12700">
                <a:solidFill>
                  <a:schemeClr val="tx1"/>
                </a:solidFill>
                <a:round/>
                <a:headEnd/>
                <a:tailEnd/>
              </a:ln>
            </p:spPr>
            <p:txBody>
              <a:bodyPr/>
              <a:lstStyle/>
              <a:p>
                <a:endParaRPr lang="es-ES"/>
              </a:p>
            </p:txBody>
          </p:sp>
          <p:sp>
            <p:nvSpPr>
              <p:cNvPr id="66723" name="Line 427"/>
              <p:cNvSpPr>
                <a:spLocks noChangeShapeType="1"/>
              </p:cNvSpPr>
              <p:nvPr/>
            </p:nvSpPr>
            <p:spPr bwMode="auto">
              <a:xfrm>
                <a:off x="2928" y="1284"/>
                <a:ext cx="912" cy="0"/>
              </a:xfrm>
              <a:prstGeom prst="line">
                <a:avLst/>
              </a:prstGeom>
              <a:noFill/>
              <a:ln w="28575" cap="sq">
                <a:solidFill>
                  <a:schemeClr val="tx1"/>
                </a:solidFill>
                <a:round/>
                <a:headEnd/>
                <a:tailEnd/>
              </a:ln>
            </p:spPr>
            <p:txBody>
              <a:bodyPr/>
              <a:lstStyle/>
              <a:p>
                <a:endParaRPr lang="es-ES"/>
              </a:p>
            </p:txBody>
          </p:sp>
          <p:sp>
            <p:nvSpPr>
              <p:cNvPr id="66724" name="Line 428"/>
              <p:cNvSpPr>
                <a:spLocks noChangeShapeType="1"/>
              </p:cNvSpPr>
              <p:nvPr/>
            </p:nvSpPr>
            <p:spPr bwMode="auto">
              <a:xfrm>
                <a:off x="2928" y="768"/>
                <a:ext cx="0" cy="516"/>
              </a:xfrm>
              <a:prstGeom prst="line">
                <a:avLst/>
              </a:prstGeom>
              <a:noFill/>
              <a:ln w="28575" cap="sq">
                <a:solidFill>
                  <a:schemeClr val="tx1"/>
                </a:solidFill>
                <a:round/>
                <a:headEnd/>
                <a:tailEnd/>
              </a:ln>
            </p:spPr>
            <p:txBody>
              <a:bodyPr/>
              <a:lstStyle/>
              <a:p>
                <a:endParaRPr lang="es-ES"/>
              </a:p>
            </p:txBody>
          </p:sp>
          <p:sp>
            <p:nvSpPr>
              <p:cNvPr id="66725" name="Line 429"/>
              <p:cNvSpPr>
                <a:spLocks noChangeShapeType="1"/>
              </p:cNvSpPr>
              <p:nvPr/>
            </p:nvSpPr>
            <p:spPr bwMode="auto">
              <a:xfrm>
                <a:off x="3840" y="768"/>
                <a:ext cx="0" cy="516"/>
              </a:xfrm>
              <a:prstGeom prst="line">
                <a:avLst/>
              </a:prstGeom>
              <a:noFill/>
              <a:ln w="28575" cap="sq">
                <a:solidFill>
                  <a:schemeClr val="tx1"/>
                </a:solidFill>
                <a:round/>
                <a:headEnd/>
                <a:tailEnd/>
              </a:ln>
            </p:spPr>
            <p:txBody>
              <a:bodyPr/>
              <a:lstStyle/>
              <a:p>
                <a:endParaRPr lang="es-ES"/>
              </a:p>
            </p:txBody>
          </p:sp>
          <p:sp>
            <p:nvSpPr>
              <p:cNvPr id="66726" name="Line 430"/>
              <p:cNvSpPr>
                <a:spLocks noChangeShapeType="1"/>
              </p:cNvSpPr>
              <p:nvPr/>
            </p:nvSpPr>
            <p:spPr bwMode="auto">
              <a:xfrm>
                <a:off x="3552" y="959"/>
                <a:ext cx="0" cy="325"/>
              </a:xfrm>
              <a:prstGeom prst="line">
                <a:avLst/>
              </a:prstGeom>
              <a:noFill/>
              <a:ln w="12700">
                <a:solidFill>
                  <a:schemeClr val="tx1"/>
                </a:solidFill>
                <a:round/>
                <a:headEnd/>
                <a:tailEnd/>
              </a:ln>
            </p:spPr>
            <p:txBody>
              <a:bodyPr/>
              <a:lstStyle/>
              <a:p>
                <a:endParaRPr lang="es-ES"/>
              </a:p>
            </p:txBody>
          </p:sp>
        </p:grpSp>
        <p:sp>
          <p:nvSpPr>
            <p:cNvPr id="66717" name="Line 431"/>
            <p:cNvSpPr>
              <a:spLocks noChangeShapeType="1"/>
            </p:cNvSpPr>
            <p:nvPr/>
          </p:nvSpPr>
          <p:spPr bwMode="auto">
            <a:xfrm flipH="1">
              <a:off x="2832" y="1296"/>
              <a:ext cx="96" cy="336"/>
            </a:xfrm>
            <a:prstGeom prst="line">
              <a:avLst/>
            </a:prstGeom>
            <a:noFill/>
            <a:ln w="9525">
              <a:solidFill>
                <a:schemeClr val="tx1"/>
              </a:solidFill>
              <a:round/>
              <a:headEnd/>
              <a:tailEnd type="triangle" w="med" len="med"/>
            </a:ln>
          </p:spPr>
          <p:txBody>
            <a:bodyPr/>
            <a:lstStyle/>
            <a:p>
              <a:endParaRPr lang="es-ES"/>
            </a:p>
          </p:txBody>
        </p:sp>
      </p:grpSp>
      <p:grpSp>
        <p:nvGrpSpPr>
          <p:cNvPr id="934963" name="Group 435"/>
          <p:cNvGrpSpPr>
            <a:grpSpLocks/>
          </p:cNvGrpSpPr>
          <p:nvPr/>
        </p:nvGrpSpPr>
        <p:grpSpPr bwMode="auto">
          <a:xfrm>
            <a:off x="5248275" y="2782888"/>
            <a:ext cx="447675" cy="238125"/>
            <a:chOff x="3306" y="1821"/>
            <a:chExt cx="282" cy="150"/>
          </a:xfrm>
        </p:grpSpPr>
        <p:sp>
          <p:nvSpPr>
            <p:cNvPr id="66714" name="Line 433"/>
            <p:cNvSpPr>
              <a:spLocks noChangeShapeType="1"/>
            </p:cNvSpPr>
            <p:nvPr/>
          </p:nvSpPr>
          <p:spPr bwMode="auto">
            <a:xfrm>
              <a:off x="3306" y="1830"/>
              <a:ext cx="282" cy="141"/>
            </a:xfrm>
            <a:prstGeom prst="line">
              <a:avLst/>
            </a:prstGeom>
            <a:noFill/>
            <a:ln w="19050">
              <a:solidFill>
                <a:schemeClr val="tx1"/>
              </a:solidFill>
              <a:round/>
              <a:headEnd/>
              <a:tailEnd/>
            </a:ln>
          </p:spPr>
          <p:txBody>
            <a:bodyPr/>
            <a:lstStyle/>
            <a:p>
              <a:endParaRPr lang="es-ES"/>
            </a:p>
          </p:txBody>
        </p:sp>
        <p:sp>
          <p:nvSpPr>
            <p:cNvPr id="66715" name="Line 434"/>
            <p:cNvSpPr>
              <a:spLocks noChangeShapeType="1"/>
            </p:cNvSpPr>
            <p:nvPr/>
          </p:nvSpPr>
          <p:spPr bwMode="auto">
            <a:xfrm flipH="1">
              <a:off x="3309" y="1821"/>
              <a:ext cx="270" cy="150"/>
            </a:xfrm>
            <a:prstGeom prst="line">
              <a:avLst/>
            </a:prstGeom>
            <a:noFill/>
            <a:ln w="19050">
              <a:solidFill>
                <a:schemeClr val="tx1"/>
              </a:solidFill>
              <a:round/>
              <a:headEnd/>
              <a:tailEnd/>
            </a:ln>
          </p:spPr>
          <p:txBody>
            <a:bodyPr/>
            <a:lstStyle/>
            <a:p>
              <a:endParaRPr lang="es-ES"/>
            </a:p>
          </p:txBody>
        </p:sp>
      </p:grpSp>
      <p:grpSp>
        <p:nvGrpSpPr>
          <p:cNvPr id="934964" name="Group 451"/>
          <p:cNvGrpSpPr>
            <a:grpSpLocks/>
          </p:cNvGrpSpPr>
          <p:nvPr/>
        </p:nvGrpSpPr>
        <p:grpSpPr bwMode="auto">
          <a:xfrm>
            <a:off x="152400" y="3216275"/>
            <a:ext cx="1447800" cy="517525"/>
            <a:chOff x="-912" y="2303"/>
            <a:chExt cx="912" cy="326"/>
          </a:xfrm>
        </p:grpSpPr>
        <p:grpSp>
          <p:nvGrpSpPr>
            <p:cNvPr id="66706" name="Group 450"/>
            <p:cNvGrpSpPr>
              <a:grpSpLocks/>
            </p:cNvGrpSpPr>
            <p:nvPr/>
          </p:nvGrpSpPr>
          <p:grpSpPr bwMode="auto">
            <a:xfrm>
              <a:off x="-912" y="2304"/>
              <a:ext cx="912" cy="325"/>
              <a:chOff x="-912" y="2303"/>
              <a:chExt cx="912" cy="325"/>
            </a:xfrm>
          </p:grpSpPr>
          <p:sp>
            <p:nvSpPr>
              <p:cNvPr id="66711" name="Rectangle 439"/>
              <p:cNvSpPr>
                <a:spLocks noChangeArrowheads="1"/>
              </p:cNvSpPr>
              <p:nvPr/>
            </p:nvSpPr>
            <p:spPr bwMode="auto">
              <a:xfrm>
                <a:off x="-288" y="2303"/>
                <a:ext cx="288" cy="325"/>
              </a:xfrm>
              <a:prstGeom prst="rect">
                <a:avLst/>
              </a:prstGeom>
              <a:noFill/>
              <a:ln w="9525">
                <a:noFill/>
                <a:miter lim="800000"/>
                <a:headEnd/>
                <a:tailEnd/>
              </a:ln>
            </p:spPr>
            <p:txBody>
              <a:bodyPr/>
              <a:lstStyle/>
              <a:p>
                <a:pPr>
                  <a:spcBef>
                    <a:spcPct val="20000"/>
                  </a:spcBef>
                </a:pPr>
                <a:r>
                  <a:rPr lang="es-ES" sz="1400" b="1">
                    <a:latin typeface="Arial" charset="0"/>
                  </a:rPr>
                  <a:t>S0</a:t>
                </a:r>
              </a:p>
            </p:txBody>
          </p:sp>
          <p:sp>
            <p:nvSpPr>
              <p:cNvPr id="66712" name="Rectangle 440"/>
              <p:cNvSpPr>
                <a:spLocks noChangeArrowheads="1"/>
              </p:cNvSpPr>
              <p:nvPr/>
            </p:nvSpPr>
            <p:spPr bwMode="auto">
              <a:xfrm>
                <a:off x="-912" y="2303"/>
                <a:ext cx="624" cy="325"/>
              </a:xfrm>
              <a:prstGeom prst="rect">
                <a:avLst/>
              </a:prstGeom>
              <a:noFill/>
              <a:ln w="9525">
                <a:noFill/>
                <a:miter lim="800000"/>
                <a:headEnd/>
                <a:tailEnd/>
              </a:ln>
            </p:spPr>
            <p:txBody>
              <a:bodyPr/>
              <a:lstStyle/>
              <a:p>
                <a:pPr>
                  <a:spcBef>
                    <a:spcPct val="20000"/>
                  </a:spcBef>
                </a:pPr>
                <a:r>
                  <a:rPr lang="es-ES" sz="1400" b="1" dirty="0">
                    <a:latin typeface="Arial" charset="0"/>
                  </a:rPr>
                  <a:t>2</a:t>
                </a:r>
                <a:r>
                  <a:rPr lang="es-ES" sz="1400" b="1" dirty="0" smtClean="0">
                    <a:latin typeface="Arial" charset="0"/>
                  </a:rPr>
                  <a:t>.2.2.2</a:t>
                </a:r>
                <a:r>
                  <a:rPr lang="es-ES" sz="1400" b="1" dirty="0">
                    <a:latin typeface="Arial" charset="0"/>
                  </a:rPr>
                  <a:t>, 224.2.2.2</a:t>
                </a:r>
              </a:p>
            </p:txBody>
          </p:sp>
          <p:sp>
            <p:nvSpPr>
              <p:cNvPr id="66713" name="Line 443"/>
              <p:cNvSpPr>
                <a:spLocks noChangeShapeType="1"/>
              </p:cNvSpPr>
              <p:nvPr/>
            </p:nvSpPr>
            <p:spPr bwMode="auto">
              <a:xfrm>
                <a:off x="-912" y="2303"/>
                <a:ext cx="912" cy="0"/>
              </a:xfrm>
              <a:prstGeom prst="line">
                <a:avLst/>
              </a:prstGeom>
              <a:noFill/>
              <a:ln w="12700">
                <a:solidFill>
                  <a:schemeClr val="tx1"/>
                </a:solidFill>
                <a:round/>
                <a:headEnd/>
                <a:tailEnd/>
              </a:ln>
            </p:spPr>
            <p:txBody>
              <a:bodyPr/>
              <a:lstStyle/>
              <a:p>
                <a:endParaRPr lang="es-ES"/>
              </a:p>
            </p:txBody>
          </p:sp>
        </p:grpSp>
        <p:sp>
          <p:nvSpPr>
            <p:cNvPr id="66707" name="Line 444"/>
            <p:cNvSpPr>
              <a:spLocks noChangeShapeType="1"/>
            </p:cNvSpPr>
            <p:nvPr/>
          </p:nvSpPr>
          <p:spPr bwMode="auto">
            <a:xfrm>
              <a:off x="-912" y="2629"/>
              <a:ext cx="912" cy="0"/>
            </a:xfrm>
            <a:prstGeom prst="line">
              <a:avLst/>
            </a:prstGeom>
            <a:noFill/>
            <a:ln w="28575" cap="sq">
              <a:solidFill>
                <a:schemeClr val="tx1"/>
              </a:solidFill>
              <a:round/>
              <a:headEnd/>
              <a:tailEnd/>
            </a:ln>
          </p:spPr>
          <p:txBody>
            <a:bodyPr/>
            <a:lstStyle/>
            <a:p>
              <a:endParaRPr lang="es-ES"/>
            </a:p>
          </p:txBody>
        </p:sp>
        <p:sp>
          <p:nvSpPr>
            <p:cNvPr id="66708" name="Line 445"/>
            <p:cNvSpPr>
              <a:spLocks noChangeShapeType="1"/>
            </p:cNvSpPr>
            <p:nvPr/>
          </p:nvSpPr>
          <p:spPr bwMode="auto">
            <a:xfrm>
              <a:off x="-912" y="2305"/>
              <a:ext cx="0" cy="324"/>
            </a:xfrm>
            <a:prstGeom prst="line">
              <a:avLst/>
            </a:prstGeom>
            <a:noFill/>
            <a:ln w="28575" cap="sq">
              <a:solidFill>
                <a:schemeClr val="tx1"/>
              </a:solidFill>
              <a:round/>
              <a:headEnd/>
              <a:tailEnd/>
            </a:ln>
          </p:spPr>
          <p:txBody>
            <a:bodyPr/>
            <a:lstStyle/>
            <a:p>
              <a:endParaRPr lang="es-ES"/>
            </a:p>
          </p:txBody>
        </p:sp>
        <p:sp>
          <p:nvSpPr>
            <p:cNvPr id="66709" name="Line 446"/>
            <p:cNvSpPr>
              <a:spLocks noChangeShapeType="1"/>
            </p:cNvSpPr>
            <p:nvPr/>
          </p:nvSpPr>
          <p:spPr bwMode="auto">
            <a:xfrm>
              <a:off x="0" y="2305"/>
              <a:ext cx="0" cy="324"/>
            </a:xfrm>
            <a:prstGeom prst="line">
              <a:avLst/>
            </a:prstGeom>
            <a:noFill/>
            <a:ln w="28575" cap="sq">
              <a:solidFill>
                <a:schemeClr val="tx1"/>
              </a:solidFill>
              <a:round/>
              <a:headEnd/>
              <a:tailEnd/>
            </a:ln>
          </p:spPr>
          <p:txBody>
            <a:bodyPr/>
            <a:lstStyle/>
            <a:p>
              <a:endParaRPr lang="es-ES"/>
            </a:p>
          </p:txBody>
        </p:sp>
        <p:sp>
          <p:nvSpPr>
            <p:cNvPr id="66710" name="Line 447"/>
            <p:cNvSpPr>
              <a:spLocks noChangeShapeType="1"/>
            </p:cNvSpPr>
            <p:nvPr/>
          </p:nvSpPr>
          <p:spPr bwMode="auto">
            <a:xfrm>
              <a:off x="-288" y="2303"/>
              <a:ext cx="0" cy="325"/>
            </a:xfrm>
            <a:prstGeom prst="line">
              <a:avLst/>
            </a:prstGeom>
            <a:noFill/>
            <a:ln w="12700">
              <a:solidFill>
                <a:schemeClr val="tx1"/>
              </a:solidFill>
              <a:round/>
              <a:headEnd/>
              <a:tailEnd/>
            </a:ln>
          </p:spPr>
          <p:txBody>
            <a:bodyPr/>
            <a:lstStyle/>
            <a:p>
              <a:endParaRPr lang="es-ES"/>
            </a:p>
          </p:txBody>
        </p:sp>
      </p:grpSp>
      <p:grpSp>
        <p:nvGrpSpPr>
          <p:cNvPr id="934966" name="Group 454"/>
          <p:cNvGrpSpPr>
            <a:grpSpLocks/>
          </p:cNvGrpSpPr>
          <p:nvPr/>
        </p:nvGrpSpPr>
        <p:grpSpPr bwMode="auto">
          <a:xfrm>
            <a:off x="3267075" y="2792413"/>
            <a:ext cx="452438" cy="228600"/>
            <a:chOff x="2058" y="1827"/>
            <a:chExt cx="285" cy="144"/>
          </a:xfrm>
        </p:grpSpPr>
        <p:sp>
          <p:nvSpPr>
            <p:cNvPr id="66704" name="Line 452"/>
            <p:cNvSpPr>
              <a:spLocks noChangeShapeType="1"/>
            </p:cNvSpPr>
            <p:nvPr/>
          </p:nvSpPr>
          <p:spPr bwMode="auto">
            <a:xfrm>
              <a:off x="2058" y="1830"/>
              <a:ext cx="285" cy="141"/>
            </a:xfrm>
            <a:prstGeom prst="line">
              <a:avLst/>
            </a:prstGeom>
            <a:noFill/>
            <a:ln w="19050">
              <a:solidFill>
                <a:schemeClr val="tx1"/>
              </a:solidFill>
              <a:round/>
              <a:headEnd/>
              <a:tailEnd/>
            </a:ln>
          </p:spPr>
          <p:txBody>
            <a:bodyPr/>
            <a:lstStyle/>
            <a:p>
              <a:endParaRPr lang="es-ES"/>
            </a:p>
          </p:txBody>
        </p:sp>
        <p:sp>
          <p:nvSpPr>
            <p:cNvPr id="66705" name="Line 453"/>
            <p:cNvSpPr>
              <a:spLocks noChangeShapeType="1"/>
            </p:cNvSpPr>
            <p:nvPr/>
          </p:nvSpPr>
          <p:spPr bwMode="auto">
            <a:xfrm flipH="1">
              <a:off x="2070" y="1827"/>
              <a:ext cx="255" cy="141"/>
            </a:xfrm>
            <a:prstGeom prst="line">
              <a:avLst/>
            </a:prstGeom>
            <a:noFill/>
            <a:ln w="19050">
              <a:solidFill>
                <a:schemeClr val="tx1"/>
              </a:solidFill>
              <a:round/>
              <a:headEnd/>
              <a:tailEnd/>
            </a:ln>
          </p:spPr>
          <p:txBody>
            <a:bodyPr/>
            <a:lstStyle/>
            <a:p>
              <a:endParaRPr lang="es-ES"/>
            </a:p>
          </p:txBody>
        </p:sp>
      </p:grpSp>
      <p:grpSp>
        <p:nvGrpSpPr>
          <p:cNvPr id="934967" name="Group 460"/>
          <p:cNvGrpSpPr>
            <a:grpSpLocks/>
          </p:cNvGrpSpPr>
          <p:nvPr/>
        </p:nvGrpSpPr>
        <p:grpSpPr bwMode="auto">
          <a:xfrm>
            <a:off x="4495800" y="4778375"/>
            <a:ext cx="381000" cy="295275"/>
            <a:chOff x="2871" y="3043"/>
            <a:chExt cx="240" cy="186"/>
          </a:xfrm>
        </p:grpSpPr>
        <p:grpSp>
          <p:nvGrpSpPr>
            <p:cNvPr id="66700" name="Group 456"/>
            <p:cNvGrpSpPr>
              <a:grpSpLocks/>
            </p:cNvGrpSpPr>
            <p:nvPr/>
          </p:nvGrpSpPr>
          <p:grpSpPr bwMode="auto">
            <a:xfrm>
              <a:off x="2871" y="3043"/>
              <a:ext cx="240" cy="173"/>
              <a:chOff x="3072" y="3024"/>
              <a:chExt cx="240" cy="173"/>
            </a:xfrm>
          </p:grpSpPr>
          <p:sp>
            <p:nvSpPr>
              <p:cNvPr id="66702" name="Rectangle 457"/>
              <p:cNvSpPr>
                <a:spLocks noChangeArrowheads="1"/>
              </p:cNvSpPr>
              <p:nvPr/>
            </p:nvSpPr>
            <p:spPr bwMode="auto">
              <a:xfrm>
                <a:off x="3120" y="3054"/>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66703" name="Text Box 458"/>
              <p:cNvSpPr txBox="1">
                <a:spLocks noChangeArrowheads="1"/>
              </p:cNvSpPr>
              <p:nvPr/>
            </p:nvSpPr>
            <p:spPr bwMode="auto">
              <a:xfrm>
                <a:off x="3072" y="3024"/>
                <a:ext cx="230"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66701" name="Line 459"/>
            <p:cNvSpPr>
              <a:spLocks noChangeShapeType="1"/>
            </p:cNvSpPr>
            <p:nvPr/>
          </p:nvSpPr>
          <p:spPr bwMode="auto">
            <a:xfrm rot="5400000">
              <a:off x="2991" y="3205"/>
              <a:ext cx="48" cy="0"/>
            </a:xfrm>
            <a:prstGeom prst="line">
              <a:avLst/>
            </a:prstGeom>
            <a:noFill/>
            <a:ln w="9525">
              <a:solidFill>
                <a:schemeClr val="tx1"/>
              </a:solidFill>
              <a:round/>
              <a:headEnd/>
              <a:tailEnd type="triangle" w="med" len="med"/>
            </a:ln>
          </p:spPr>
          <p:txBody>
            <a:bodyPr/>
            <a:lstStyle/>
            <a:p>
              <a:endParaRPr lang="es-ES"/>
            </a:p>
          </p:txBody>
        </p:sp>
      </p:grpSp>
      <p:grpSp>
        <p:nvGrpSpPr>
          <p:cNvPr id="934971" name="Group 461"/>
          <p:cNvGrpSpPr>
            <a:grpSpLocks/>
          </p:cNvGrpSpPr>
          <p:nvPr/>
        </p:nvGrpSpPr>
        <p:grpSpPr bwMode="auto">
          <a:xfrm>
            <a:off x="6462713" y="4768850"/>
            <a:ext cx="381000" cy="295275"/>
            <a:chOff x="2871" y="3043"/>
            <a:chExt cx="240" cy="186"/>
          </a:xfrm>
        </p:grpSpPr>
        <p:grpSp>
          <p:nvGrpSpPr>
            <p:cNvPr id="66696" name="Group 462"/>
            <p:cNvGrpSpPr>
              <a:grpSpLocks/>
            </p:cNvGrpSpPr>
            <p:nvPr/>
          </p:nvGrpSpPr>
          <p:grpSpPr bwMode="auto">
            <a:xfrm>
              <a:off x="2871" y="3043"/>
              <a:ext cx="240" cy="173"/>
              <a:chOff x="3072" y="3024"/>
              <a:chExt cx="240" cy="173"/>
            </a:xfrm>
          </p:grpSpPr>
          <p:sp>
            <p:nvSpPr>
              <p:cNvPr id="66698" name="Rectangle 463"/>
              <p:cNvSpPr>
                <a:spLocks noChangeArrowheads="1"/>
              </p:cNvSpPr>
              <p:nvPr/>
            </p:nvSpPr>
            <p:spPr bwMode="auto">
              <a:xfrm>
                <a:off x="3120" y="3054"/>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66699" name="Text Box 464"/>
              <p:cNvSpPr txBox="1">
                <a:spLocks noChangeArrowheads="1"/>
              </p:cNvSpPr>
              <p:nvPr/>
            </p:nvSpPr>
            <p:spPr bwMode="auto">
              <a:xfrm>
                <a:off x="3072" y="3024"/>
                <a:ext cx="230"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66697" name="Line 465"/>
            <p:cNvSpPr>
              <a:spLocks noChangeShapeType="1"/>
            </p:cNvSpPr>
            <p:nvPr/>
          </p:nvSpPr>
          <p:spPr bwMode="auto">
            <a:xfrm rot="5400000">
              <a:off x="2991" y="3205"/>
              <a:ext cx="48" cy="0"/>
            </a:xfrm>
            <a:prstGeom prst="line">
              <a:avLst/>
            </a:prstGeom>
            <a:noFill/>
            <a:ln w="9525">
              <a:solidFill>
                <a:schemeClr val="tx1"/>
              </a:solidFill>
              <a:round/>
              <a:headEnd/>
              <a:tailEnd type="triangle" w="med" len="med"/>
            </a:ln>
          </p:spPr>
          <p:txBody>
            <a:bodyPr/>
            <a:lstStyle/>
            <a:p>
              <a:endParaRPr lang="es-ES"/>
            </a:p>
          </p:txBody>
        </p:sp>
      </p:grpSp>
      <p:pic>
        <p:nvPicPr>
          <p:cNvPr id="935378" name="Picture 466" descr="Woman"/>
          <p:cNvPicPr>
            <a:picLocks noChangeAspect="1" noChangeArrowheads="1"/>
          </p:cNvPicPr>
          <p:nvPr/>
        </p:nvPicPr>
        <p:blipFill>
          <a:blip r:embed="rId8" cstate="print"/>
          <a:srcRect/>
          <a:stretch>
            <a:fillRect/>
          </a:stretch>
        </p:blipFill>
        <p:spPr bwMode="auto">
          <a:xfrm>
            <a:off x="3997325" y="5530850"/>
            <a:ext cx="117475" cy="381000"/>
          </a:xfrm>
          <a:prstGeom prst="rect">
            <a:avLst/>
          </a:prstGeom>
          <a:noFill/>
          <a:ln w="9525">
            <a:noFill/>
            <a:miter lim="800000"/>
            <a:headEnd/>
            <a:tailEnd/>
          </a:ln>
        </p:spPr>
      </p:pic>
      <p:pic>
        <p:nvPicPr>
          <p:cNvPr id="935379" name="Picture 467" descr="Woman"/>
          <p:cNvPicPr>
            <a:picLocks noChangeAspect="1" noChangeArrowheads="1"/>
          </p:cNvPicPr>
          <p:nvPr/>
        </p:nvPicPr>
        <p:blipFill>
          <a:blip r:embed="rId8" cstate="print"/>
          <a:srcRect/>
          <a:stretch>
            <a:fillRect/>
          </a:stretch>
        </p:blipFill>
        <p:spPr bwMode="auto">
          <a:xfrm>
            <a:off x="6588125" y="5454650"/>
            <a:ext cx="117475" cy="381000"/>
          </a:xfrm>
          <a:prstGeom prst="rect">
            <a:avLst/>
          </a:prstGeom>
          <a:noFill/>
          <a:ln w="9525">
            <a:noFill/>
            <a:miter lim="800000"/>
            <a:headEnd/>
            <a:tailEnd/>
          </a:ln>
        </p:spPr>
      </p:pic>
      <p:grpSp>
        <p:nvGrpSpPr>
          <p:cNvPr id="934979" name="Group 514"/>
          <p:cNvGrpSpPr>
            <a:grpSpLocks/>
          </p:cNvGrpSpPr>
          <p:nvPr/>
        </p:nvGrpSpPr>
        <p:grpSpPr bwMode="auto">
          <a:xfrm>
            <a:off x="2600325" y="3397250"/>
            <a:ext cx="1362075" cy="785813"/>
            <a:chOff x="1638" y="2208"/>
            <a:chExt cx="858" cy="495"/>
          </a:xfrm>
        </p:grpSpPr>
        <p:grpSp>
          <p:nvGrpSpPr>
            <p:cNvPr id="66685" name="Group 512"/>
            <p:cNvGrpSpPr>
              <a:grpSpLocks/>
            </p:cNvGrpSpPr>
            <p:nvPr/>
          </p:nvGrpSpPr>
          <p:grpSpPr bwMode="auto">
            <a:xfrm>
              <a:off x="1680" y="2208"/>
              <a:ext cx="816" cy="432"/>
              <a:chOff x="5184" y="2016"/>
              <a:chExt cx="816" cy="432"/>
            </a:xfrm>
          </p:grpSpPr>
          <p:sp>
            <p:nvSpPr>
              <p:cNvPr id="66687" name="Rectangle 503"/>
              <p:cNvSpPr>
                <a:spLocks noChangeArrowheads="1"/>
              </p:cNvSpPr>
              <p:nvPr/>
            </p:nvSpPr>
            <p:spPr bwMode="auto">
              <a:xfrm>
                <a:off x="5742" y="2172"/>
                <a:ext cx="258" cy="276"/>
              </a:xfrm>
              <a:prstGeom prst="rect">
                <a:avLst/>
              </a:prstGeom>
              <a:noFill/>
              <a:ln w="9525">
                <a:noFill/>
                <a:miter lim="800000"/>
                <a:headEnd/>
                <a:tailEnd/>
              </a:ln>
            </p:spPr>
            <p:txBody>
              <a:bodyPr/>
              <a:lstStyle/>
              <a:p>
                <a:pPr>
                  <a:spcBef>
                    <a:spcPct val="20000"/>
                  </a:spcBef>
                </a:pPr>
                <a:r>
                  <a:rPr lang="es-ES" sz="1200" b="1">
                    <a:latin typeface="Arial" charset="0"/>
                  </a:rPr>
                  <a:t>S0</a:t>
                </a:r>
              </a:p>
            </p:txBody>
          </p:sp>
          <p:sp>
            <p:nvSpPr>
              <p:cNvPr id="66688" name="Rectangle 504"/>
              <p:cNvSpPr>
                <a:spLocks noChangeArrowheads="1"/>
              </p:cNvSpPr>
              <p:nvPr/>
            </p:nvSpPr>
            <p:spPr bwMode="auto">
              <a:xfrm>
                <a:off x="5184" y="2172"/>
                <a:ext cx="546" cy="276"/>
              </a:xfrm>
              <a:prstGeom prst="rect">
                <a:avLst/>
              </a:prstGeom>
              <a:noFill/>
              <a:ln w="9525">
                <a:noFill/>
                <a:miter lim="800000"/>
                <a:headEnd/>
                <a:tailEnd/>
              </a:ln>
            </p:spPr>
            <p:txBody>
              <a:bodyPr/>
              <a:lstStyle/>
              <a:p>
                <a:pPr>
                  <a:spcBef>
                    <a:spcPct val="20000"/>
                  </a:spcBef>
                </a:pPr>
                <a:r>
                  <a:rPr lang="es-ES" sz="1200" b="1" dirty="0">
                    <a:latin typeface="Arial" charset="0"/>
                  </a:rPr>
                  <a:t>2</a:t>
                </a:r>
                <a:r>
                  <a:rPr lang="es-ES" sz="1200" b="1" dirty="0" smtClean="0">
                    <a:latin typeface="Arial" charset="0"/>
                  </a:rPr>
                  <a:t>.2.2.2, 224.2.2.2</a:t>
                </a:r>
                <a:endParaRPr lang="es-ES" sz="1200" b="1" dirty="0">
                  <a:latin typeface="Arial" charset="0"/>
                </a:endParaRPr>
              </a:p>
            </p:txBody>
          </p:sp>
          <p:sp>
            <p:nvSpPr>
              <p:cNvPr id="66689" name="Rectangle 505"/>
              <p:cNvSpPr>
                <a:spLocks noChangeArrowheads="1"/>
              </p:cNvSpPr>
              <p:nvPr/>
            </p:nvSpPr>
            <p:spPr bwMode="auto">
              <a:xfrm>
                <a:off x="5184" y="2016"/>
                <a:ext cx="750" cy="156"/>
              </a:xfrm>
              <a:prstGeom prst="rect">
                <a:avLst/>
              </a:prstGeom>
              <a:noFill/>
              <a:ln w="9525">
                <a:noFill/>
                <a:miter lim="800000"/>
                <a:headEnd/>
                <a:tailEnd/>
              </a:ln>
            </p:spPr>
            <p:txBody>
              <a:bodyPr/>
              <a:lstStyle/>
              <a:p>
                <a:pPr>
                  <a:spcBef>
                    <a:spcPct val="20000"/>
                  </a:spcBef>
                </a:pPr>
                <a:r>
                  <a:rPr lang="es-ES" sz="1200" b="1">
                    <a:latin typeface="Arial" charset="0"/>
                  </a:rPr>
                  <a:t>Podado en D</a:t>
                </a:r>
              </a:p>
            </p:txBody>
          </p:sp>
          <p:sp>
            <p:nvSpPr>
              <p:cNvPr id="66690" name="Line 506"/>
              <p:cNvSpPr>
                <a:spLocks noChangeShapeType="1"/>
              </p:cNvSpPr>
              <p:nvPr/>
            </p:nvSpPr>
            <p:spPr bwMode="auto">
              <a:xfrm>
                <a:off x="5184" y="2016"/>
                <a:ext cx="756" cy="0"/>
              </a:xfrm>
              <a:prstGeom prst="line">
                <a:avLst/>
              </a:prstGeom>
              <a:noFill/>
              <a:ln w="28575" cap="sq">
                <a:solidFill>
                  <a:schemeClr val="tx1"/>
                </a:solidFill>
                <a:round/>
                <a:headEnd/>
                <a:tailEnd/>
              </a:ln>
            </p:spPr>
            <p:txBody>
              <a:bodyPr/>
              <a:lstStyle/>
              <a:p>
                <a:endParaRPr lang="es-ES"/>
              </a:p>
            </p:txBody>
          </p:sp>
          <p:sp>
            <p:nvSpPr>
              <p:cNvPr id="66691" name="Line 507"/>
              <p:cNvSpPr>
                <a:spLocks noChangeShapeType="1"/>
              </p:cNvSpPr>
              <p:nvPr/>
            </p:nvSpPr>
            <p:spPr bwMode="auto">
              <a:xfrm flipV="1">
                <a:off x="5184" y="2172"/>
                <a:ext cx="750" cy="0"/>
              </a:xfrm>
              <a:prstGeom prst="line">
                <a:avLst/>
              </a:prstGeom>
              <a:noFill/>
              <a:ln w="12700">
                <a:solidFill>
                  <a:schemeClr val="tx1"/>
                </a:solidFill>
                <a:round/>
                <a:headEnd/>
                <a:tailEnd/>
              </a:ln>
            </p:spPr>
            <p:txBody>
              <a:bodyPr/>
              <a:lstStyle/>
              <a:p>
                <a:endParaRPr lang="es-ES"/>
              </a:p>
            </p:txBody>
          </p:sp>
          <p:sp>
            <p:nvSpPr>
              <p:cNvPr id="66692" name="Line 508"/>
              <p:cNvSpPr>
                <a:spLocks noChangeShapeType="1"/>
              </p:cNvSpPr>
              <p:nvPr/>
            </p:nvSpPr>
            <p:spPr bwMode="auto">
              <a:xfrm flipV="1">
                <a:off x="5184" y="2448"/>
                <a:ext cx="762" cy="0"/>
              </a:xfrm>
              <a:prstGeom prst="line">
                <a:avLst/>
              </a:prstGeom>
              <a:noFill/>
              <a:ln w="28575" cap="sq">
                <a:solidFill>
                  <a:schemeClr val="tx1"/>
                </a:solidFill>
                <a:round/>
                <a:headEnd/>
                <a:tailEnd/>
              </a:ln>
            </p:spPr>
            <p:txBody>
              <a:bodyPr/>
              <a:lstStyle/>
              <a:p>
                <a:endParaRPr lang="es-ES"/>
              </a:p>
            </p:txBody>
          </p:sp>
          <p:sp>
            <p:nvSpPr>
              <p:cNvPr id="66693" name="Line 509"/>
              <p:cNvSpPr>
                <a:spLocks noChangeShapeType="1"/>
              </p:cNvSpPr>
              <p:nvPr/>
            </p:nvSpPr>
            <p:spPr bwMode="auto">
              <a:xfrm>
                <a:off x="5184" y="2016"/>
                <a:ext cx="0" cy="432"/>
              </a:xfrm>
              <a:prstGeom prst="line">
                <a:avLst/>
              </a:prstGeom>
              <a:noFill/>
              <a:ln w="28575" cap="sq">
                <a:solidFill>
                  <a:schemeClr val="tx1"/>
                </a:solidFill>
                <a:round/>
                <a:headEnd/>
                <a:tailEnd/>
              </a:ln>
            </p:spPr>
            <p:txBody>
              <a:bodyPr/>
              <a:lstStyle/>
              <a:p>
                <a:endParaRPr lang="es-ES"/>
              </a:p>
            </p:txBody>
          </p:sp>
          <p:sp>
            <p:nvSpPr>
              <p:cNvPr id="66694" name="Line 510"/>
              <p:cNvSpPr>
                <a:spLocks noChangeShapeType="1"/>
              </p:cNvSpPr>
              <p:nvPr/>
            </p:nvSpPr>
            <p:spPr bwMode="auto">
              <a:xfrm>
                <a:off x="5940" y="2016"/>
                <a:ext cx="0" cy="432"/>
              </a:xfrm>
              <a:prstGeom prst="line">
                <a:avLst/>
              </a:prstGeom>
              <a:noFill/>
              <a:ln w="28575" cap="sq">
                <a:solidFill>
                  <a:schemeClr val="tx1"/>
                </a:solidFill>
                <a:round/>
                <a:headEnd/>
                <a:tailEnd/>
              </a:ln>
            </p:spPr>
            <p:txBody>
              <a:bodyPr/>
              <a:lstStyle/>
              <a:p>
                <a:endParaRPr lang="es-ES"/>
              </a:p>
            </p:txBody>
          </p:sp>
          <p:sp>
            <p:nvSpPr>
              <p:cNvPr id="66695" name="Line 511"/>
              <p:cNvSpPr>
                <a:spLocks noChangeShapeType="1"/>
              </p:cNvSpPr>
              <p:nvPr/>
            </p:nvSpPr>
            <p:spPr bwMode="auto">
              <a:xfrm>
                <a:off x="5742" y="2172"/>
                <a:ext cx="0" cy="276"/>
              </a:xfrm>
              <a:prstGeom prst="line">
                <a:avLst/>
              </a:prstGeom>
              <a:noFill/>
              <a:ln w="12700">
                <a:solidFill>
                  <a:schemeClr val="tx1"/>
                </a:solidFill>
                <a:round/>
                <a:headEnd/>
                <a:tailEnd/>
              </a:ln>
            </p:spPr>
            <p:txBody>
              <a:bodyPr/>
              <a:lstStyle/>
              <a:p>
                <a:endParaRPr lang="es-ES"/>
              </a:p>
            </p:txBody>
          </p:sp>
        </p:grpSp>
        <p:sp>
          <p:nvSpPr>
            <p:cNvPr id="66686" name="Line 513"/>
            <p:cNvSpPr>
              <a:spLocks noChangeShapeType="1"/>
            </p:cNvSpPr>
            <p:nvPr/>
          </p:nvSpPr>
          <p:spPr bwMode="auto">
            <a:xfrm flipH="1">
              <a:off x="1638" y="2643"/>
              <a:ext cx="36" cy="60"/>
            </a:xfrm>
            <a:prstGeom prst="line">
              <a:avLst/>
            </a:prstGeom>
            <a:noFill/>
            <a:ln w="9525">
              <a:solidFill>
                <a:schemeClr val="tx1"/>
              </a:solidFill>
              <a:round/>
              <a:headEnd/>
              <a:tailEnd type="triangle" w="med" len="med"/>
            </a:ln>
          </p:spPr>
          <p:txBody>
            <a:bodyPr/>
            <a:lstStyle/>
            <a:p>
              <a:endParaRPr lang="es-ES"/>
            </a:p>
          </p:txBody>
        </p:sp>
      </p:grpSp>
      <p:grpSp>
        <p:nvGrpSpPr>
          <p:cNvPr id="934987" name="Group 517"/>
          <p:cNvGrpSpPr>
            <a:grpSpLocks/>
          </p:cNvGrpSpPr>
          <p:nvPr/>
        </p:nvGrpSpPr>
        <p:grpSpPr bwMode="auto">
          <a:xfrm>
            <a:off x="1824038" y="3911600"/>
            <a:ext cx="438150" cy="238125"/>
            <a:chOff x="1149" y="2532"/>
            <a:chExt cx="276" cy="150"/>
          </a:xfrm>
        </p:grpSpPr>
        <p:sp>
          <p:nvSpPr>
            <p:cNvPr id="66683" name="Line 515"/>
            <p:cNvSpPr>
              <a:spLocks noChangeShapeType="1"/>
            </p:cNvSpPr>
            <p:nvPr/>
          </p:nvSpPr>
          <p:spPr bwMode="auto">
            <a:xfrm>
              <a:off x="1149" y="2532"/>
              <a:ext cx="276" cy="150"/>
            </a:xfrm>
            <a:prstGeom prst="line">
              <a:avLst/>
            </a:prstGeom>
            <a:noFill/>
            <a:ln w="19050">
              <a:solidFill>
                <a:schemeClr val="tx1"/>
              </a:solidFill>
              <a:round/>
              <a:headEnd/>
              <a:tailEnd/>
            </a:ln>
          </p:spPr>
          <p:txBody>
            <a:bodyPr/>
            <a:lstStyle/>
            <a:p>
              <a:endParaRPr lang="es-ES"/>
            </a:p>
          </p:txBody>
        </p:sp>
        <p:sp>
          <p:nvSpPr>
            <p:cNvPr id="66684" name="Line 516"/>
            <p:cNvSpPr>
              <a:spLocks noChangeShapeType="1"/>
            </p:cNvSpPr>
            <p:nvPr/>
          </p:nvSpPr>
          <p:spPr bwMode="auto">
            <a:xfrm flipV="1">
              <a:off x="1161" y="2541"/>
              <a:ext cx="261" cy="135"/>
            </a:xfrm>
            <a:prstGeom prst="line">
              <a:avLst/>
            </a:prstGeom>
            <a:noFill/>
            <a:ln w="19050">
              <a:solidFill>
                <a:schemeClr val="tx1"/>
              </a:solidFill>
              <a:round/>
              <a:headEnd/>
              <a:tailEnd/>
            </a:ln>
          </p:spPr>
          <p:txBody>
            <a:bodyPr/>
            <a:lstStyle/>
            <a:p>
              <a:endParaRPr lang="es-ES"/>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1"/>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7"/>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5"/>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0"/>
                                  </p:stCondLst>
                                  <p:childTnLst>
                                    <p:set>
                                      <p:cBhvr>
                                        <p:cTn id="15" dur="1" fill="hold">
                                          <p:stCondLst>
                                            <p:cond delay="499"/>
                                          </p:stCondLst>
                                        </p:cTn>
                                        <p:tgtEl>
                                          <p:spTgt spid="934967"/>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499"/>
                                          </p:stCondLst>
                                        </p:cTn>
                                        <p:tgtEl>
                                          <p:spTgt spid="935378"/>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nodeType="afterEffect">
                                  <p:stCondLst>
                                    <p:cond delay="0"/>
                                  </p:stCondLst>
                                  <p:childTnLst>
                                    <p:set>
                                      <p:cBhvr>
                                        <p:cTn id="21" dur="1" fill="hold">
                                          <p:stCondLst>
                                            <p:cond delay="499"/>
                                          </p:stCondLst>
                                        </p:cTn>
                                        <p:tgtEl>
                                          <p:spTgt spid="27"/>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nodeType="afterEffect">
                                  <p:stCondLst>
                                    <p:cond delay="0"/>
                                  </p:stCondLst>
                                  <p:childTnLst>
                                    <p:set>
                                      <p:cBhvr>
                                        <p:cTn id="24" dur="1" fill="hold">
                                          <p:stCondLst>
                                            <p:cond delay="499"/>
                                          </p:stCondLst>
                                        </p:cTn>
                                        <p:tgtEl>
                                          <p:spTgt spid="31"/>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nodeType="afterEffect">
                                  <p:stCondLst>
                                    <p:cond delay="0"/>
                                  </p:stCondLst>
                                  <p:childTnLst>
                                    <p:set>
                                      <p:cBhvr>
                                        <p:cTn id="27" dur="1" fill="hold">
                                          <p:stCondLst>
                                            <p:cond delay="499"/>
                                          </p:stCondLst>
                                        </p:cTn>
                                        <p:tgtEl>
                                          <p:spTgt spid="934971"/>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nodeType="afterEffect">
                                  <p:stCondLst>
                                    <p:cond delay="0"/>
                                  </p:stCondLst>
                                  <p:childTnLst>
                                    <p:set>
                                      <p:cBhvr>
                                        <p:cTn id="30" dur="1" fill="hold">
                                          <p:stCondLst>
                                            <p:cond delay="499"/>
                                          </p:stCondLst>
                                        </p:cTn>
                                        <p:tgtEl>
                                          <p:spTgt spid="935379"/>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nodeType="afterEffect">
                                  <p:stCondLst>
                                    <p:cond delay="0"/>
                                  </p:stCondLst>
                                  <p:childTnLst>
                                    <p:set>
                                      <p:cBhvr>
                                        <p:cTn id="33" dur="1" fill="hold">
                                          <p:stCondLst>
                                            <p:cond delay="499"/>
                                          </p:stCondLst>
                                        </p:cTn>
                                        <p:tgtEl>
                                          <p:spTgt spid="29"/>
                                        </p:tgtEl>
                                        <p:attrNameLst>
                                          <p:attrName>style.visibility</p:attrName>
                                        </p:attrNameLst>
                                      </p:cBhvr>
                                      <p:to>
                                        <p:strVal val="visible"/>
                                      </p:to>
                                    </p:set>
                                  </p:childTnLst>
                                </p:cTn>
                              </p:par>
                            </p:childTnLst>
                          </p:cTn>
                        </p:par>
                        <p:par>
                          <p:cTn id="34" fill="hold">
                            <p:stCondLst>
                              <p:cond delay="5000"/>
                            </p:stCondLst>
                            <p:childTnLst>
                              <p:par>
                                <p:cTn id="35" presetID="1" presetClass="entr" presetSubtype="0" fill="hold" nodeType="afterEffect">
                                  <p:stCondLst>
                                    <p:cond delay="0"/>
                                  </p:stCondLst>
                                  <p:childTnLst>
                                    <p:set>
                                      <p:cBhvr>
                                        <p:cTn id="36" dur="1" fill="hold">
                                          <p:stCondLst>
                                            <p:cond delay="499"/>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499"/>
                                          </p:stCondLst>
                                        </p:cTn>
                                        <p:tgtEl>
                                          <p:spTgt spid="934924"/>
                                        </p:tgtEl>
                                        <p:attrNameLst>
                                          <p:attrName>style.visibility</p:attrName>
                                        </p:attrNameLst>
                                      </p:cBhvr>
                                      <p:to>
                                        <p:strVal val="visible"/>
                                      </p:to>
                                    </p:set>
                                  </p:childTnLst>
                                </p:cTn>
                              </p:par>
                            </p:childTnLst>
                          </p:cTn>
                        </p:par>
                        <p:par>
                          <p:cTn id="41" fill="hold">
                            <p:stCondLst>
                              <p:cond delay="500"/>
                            </p:stCondLst>
                            <p:childTnLst>
                              <p:par>
                                <p:cTn id="42" presetID="1" presetClass="entr" presetSubtype="0" fill="hold" nodeType="afterEffect">
                                  <p:stCondLst>
                                    <p:cond delay="0"/>
                                  </p:stCondLst>
                                  <p:childTnLst>
                                    <p:set>
                                      <p:cBhvr>
                                        <p:cTn id="43" dur="1" fill="hold">
                                          <p:stCondLst>
                                            <p:cond delay="499"/>
                                          </p:stCondLst>
                                        </p:cTn>
                                        <p:tgtEl>
                                          <p:spTgt spid="934927"/>
                                        </p:tgtEl>
                                        <p:attrNameLst>
                                          <p:attrName>style.visibility</p:attrName>
                                        </p:attrNameLst>
                                      </p:cBhvr>
                                      <p:to>
                                        <p:strVal val="visible"/>
                                      </p:to>
                                    </p:set>
                                  </p:childTnLst>
                                </p:cTn>
                              </p:par>
                            </p:childTnLst>
                          </p:cTn>
                        </p:par>
                        <p:par>
                          <p:cTn id="44" fill="hold">
                            <p:stCondLst>
                              <p:cond delay="1000"/>
                            </p:stCondLst>
                            <p:childTnLst>
                              <p:par>
                                <p:cTn id="45" presetID="1" presetClass="entr" presetSubtype="0" fill="hold" nodeType="afterEffect">
                                  <p:stCondLst>
                                    <p:cond delay="0"/>
                                  </p:stCondLst>
                                  <p:childTnLst>
                                    <p:set>
                                      <p:cBhvr>
                                        <p:cTn id="46" dur="1" fill="hold">
                                          <p:stCondLst>
                                            <p:cond delay="499"/>
                                          </p:stCondLst>
                                        </p:cTn>
                                        <p:tgtEl>
                                          <p:spTgt spid="93495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934923"/>
                                        </p:tgtEl>
                                        <p:attrNameLst>
                                          <p:attrName>style.visibility</p:attrName>
                                        </p:attrNameLst>
                                      </p:cBhvr>
                                      <p:to>
                                        <p:strVal val="visible"/>
                                      </p:to>
                                    </p:set>
                                  </p:childTnLst>
                                </p:cTn>
                              </p:par>
                            </p:childTnLst>
                          </p:cTn>
                        </p:par>
                        <p:par>
                          <p:cTn id="51" fill="hold">
                            <p:stCondLst>
                              <p:cond delay="500"/>
                            </p:stCondLst>
                            <p:childTnLst>
                              <p:par>
                                <p:cTn id="52" presetID="1" presetClass="entr" presetSubtype="0" fill="hold" nodeType="afterEffect">
                                  <p:stCondLst>
                                    <p:cond delay="0"/>
                                  </p:stCondLst>
                                  <p:childTnLst>
                                    <p:set>
                                      <p:cBhvr>
                                        <p:cTn id="53" dur="1" fill="hold">
                                          <p:stCondLst>
                                            <p:cond delay="499"/>
                                          </p:stCondLst>
                                        </p:cTn>
                                        <p:tgtEl>
                                          <p:spTgt spid="934961"/>
                                        </p:tgtEl>
                                        <p:attrNameLst>
                                          <p:attrName>style.visibility</p:attrName>
                                        </p:attrNameLst>
                                      </p:cBhvr>
                                      <p:to>
                                        <p:strVal val="visible"/>
                                      </p:to>
                                    </p:set>
                                  </p:childTnLst>
                                </p:cTn>
                              </p:par>
                            </p:childTnLst>
                          </p:cTn>
                        </p:par>
                        <p:par>
                          <p:cTn id="54" fill="hold">
                            <p:stCondLst>
                              <p:cond delay="1000"/>
                            </p:stCondLst>
                            <p:childTnLst>
                              <p:par>
                                <p:cTn id="55" presetID="1" presetClass="entr" presetSubtype="0" fill="hold" nodeType="afterEffect">
                                  <p:stCondLst>
                                    <p:cond delay="0"/>
                                  </p:stCondLst>
                                  <p:childTnLst>
                                    <p:set>
                                      <p:cBhvr>
                                        <p:cTn id="56" dur="1" fill="hold">
                                          <p:stCondLst>
                                            <p:cond delay="499"/>
                                          </p:stCondLst>
                                        </p:cTn>
                                        <p:tgtEl>
                                          <p:spTgt spid="93496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499"/>
                                          </p:stCondLst>
                                        </p:cTn>
                                        <p:tgtEl>
                                          <p:spTgt spid="934918"/>
                                        </p:tgtEl>
                                        <p:attrNameLst>
                                          <p:attrName>style.visibility</p:attrName>
                                        </p:attrNameLst>
                                      </p:cBhvr>
                                      <p:to>
                                        <p:strVal val="visible"/>
                                      </p:to>
                                    </p:set>
                                  </p:childTnLst>
                                </p:cTn>
                              </p:par>
                            </p:childTnLst>
                          </p:cTn>
                        </p:par>
                        <p:par>
                          <p:cTn id="61" fill="hold">
                            <p:stCondLst>
                              <p:cond delay="500"/>
                            </p:stCondLst>
                            <p:childTnLst>
                              <p:par>
                                <p:cTn id="62" presetID="1" presetClass="entr" presetSubtype="0" fill="hold" nodeType="afterEffect">
                                  <p:stCondLst>
                                    <p:cond delay="0"/>
                                  </p:stCondLst>
                                  <p:childTnLst>
                                    <p:set>
                                      <p:cBhvr>
                                        <p:cTn id="63" dur="1" fill="hold">
                                          <p:stCondLst>
                                            <p:cond delay="499"/>
                                          </p:stCondLst>
                                        </p:cTn>
                                        <p:tgtEl>
                                          <p:spTgt spid="934964"/>
                                        </p:tgtEl>
                                        <p:attrNameLst>
                                          <p:attrName>style.visibility</p:attrName>
                                        </p:attrNameLst>
                                      </p:cBhvr>
                                      <p:to>
                                        <p:strVal val="visible"/>
                                      </p:to>
                                    </p:set>
                                  </p:childTnLst>
                                </p:cTn>
                              </p:par>
                            </p:childTnLst>
                          </p:cTn>
                        </p:par>
                        <p:par>
                          <p:cTn id="64" fill="hold">
                            <p:stCondLst>
                              <p:cond delay="1000"/>
                            </p:stCondLst>
                            <p:childTnLst>
                              <p:par>
                                <p:cTn id="65" presetID="1" presetClass="entr" presetSubtype="0" fill="hold" nodeType="afterEffect">
                                  <p:stCondLst>
                                    <p:cond delay="0"/>
                                  </p:stCondLst>
                                  <p:childTnLst>
                                    <p:set>
                                      <p:cBhvr>
                                        <p:cTn id="66" dur="1" fill="hold">
                                          <p:stCondLst>
                                            <p:cond delay="499"/>
                                          </p:stCondLst>
                                        </p:cTn>
                                        <p:tgtEl>
                                          <p:spTgt spid="93496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499"/>
                                          </p:stCondLst>
                                        </p:cTn>
                                        <p:tgtEl>
                                          <p:spTgt spid="934925"/>
                                        </p:tgtEl>
                                        <p:attrNameLst>
                                          <p:attrName>style.visibility</p:attrName>
                                        </p:attrNameLst>
                                      </p:cBhvr>
                                      <p:to>
                                        <p:strVal val="visible"/>
                                      </p:to>
                                    </p:set>
                                  </p:childTnLst>
                                </p:cTn>
                              </p:par>
                            </p:childTnLst>
                          </p:cTn>
                        </p:par>
                        <p:par>
                          <p:cTn id="71" fill="hold">
                            <p:stCondLst>
                              <p:cond delay="500"/>
                            </p:stCondLst>
                            <p:childTnLst>
                              <p:par>
                                <p:cTn id="72" presetID="2" presetClass="entr" presetSubtype="8" fill="hold" nodeType="afterEffect">
                                  <p:stCondLst>
                                    <p:cond delay="0"/>
                                  </p:stCondLst>
                                  <p:childTnLst>
                                    <p:set>
                                      <p:cBhvr>
                                        <p:cTn id="73" dur="1" fill="hold">
                                          <p:stCondLst>
                                            <p:cond delay="0"/>
                                          </p:stCondLst>
                                        </p:cTn>
                                        <p:tgtEl>
                                          <p:spTgt spid="934979"/>
                                        </p:tgtEl>
                                        <p:attrNameLst>
                                          <p:attrName>style.visibility</p:attrName>
                                        </p:attrNameLst>
                                      </p:cBhvr>
                                      <p:to>
                                        <p:strVal val="visible"/>
                                      </p:to>
                                    </p:set>
                                    <p:anim calcmode="lin" valueType="num">
                                      <p:cBhvr additive="base">
                                        <p:cTn id="74" dur="500" fill="hold"/>
                                        <p:tgtEl>
                                          <p:spTgt spid="934979"/>
                                        </p:tgtEl>
                                        <p:attrNameLst>
                                          <p:attrName>ppt_x</p:attrName>
                                        </p:attrNameLst>
                                      </p:cBhvr>
                                      <p:tavLst>
                                        <p:tav tm="0">
                                          <p:val>
                                            <p:strVal val="0-#ppt_w/2"/>
                                          </p:val>
                                        </p:tav>
                                        <p:tav tm="100000">
                                          <p:val>
                                            <p:strVal val="#ppt_x"/>
                                          </p:val>
                                        </p:tav>
                                      </p:tavLst>
                                    </p:anim>
                                    <p:anim calcmode="lin" valueType="num">
                                      <p:cBhvr additive="base">
                                        <p:cTn id="75" dur="500" fill="hold"/>
                                        <p:tgtEl>
                                          <p:spTgt spid="934979"/>
                                        </p:tgtEl>
                                        <p:attrNameLst>
                                          <p:attrName>ppt_y</p:attrName>
                                        </p:attrNameLst>
                                      </p:cBhvr>
                                      <p:tavLst>
                                        <p:tav tm="0">
                                          <p:val>
                                            <p:strVal val="#ppt_y"/>
                                          </p:val>
                                        </p:tav>
                                        <p:tav tm="100000">
                                          <p:val>
                                            <p:strVal val="#ppt_y"/>
                                          </p:val>
                                        </p:tav>
                                      </p:tavLst>
                                    </p:anim>
                                  </p:childTnLst>
                                </p:cTn>
                              </p:par>
                            </p:childTnLst>
                          </p:cTn>
                        </p:par>
                        <p:par>
                          <p:cTn id="76" fill="hold">
                            <p:stCondLst>
                              <p:cond delay="1000"/>
                            </p:stCondLst>
                            <p:childTnLst>
                              <p:par>
                                <p:cTn id="77" presetID="1" presetClass="entr" presetSubtype="0" fill="hold" nodeType="afterEffect">
                                  <p:stCondLst>
                                    <p:cond delay="0"/>
                                  </p:stCondLst>
                                  <p:childTnLst>
                                    <p:set>
                                      <p:cBhvr>
                                        <p:cTn id="78" dur="1" fill="hold">
                                          <p:stCondLst>
                                            <p:cond delay="499"/>
                                          </p:stCondLst>
                                        </p:cTn>
                                        <p:tgtEl>
                                          <p:spTgt spid="9349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3 Marcador de número de diapositiva"/>
          <p:cNvSpPr>
            <a:spLocks noGrp="1"/>
          </p:cNvSpPr>
          <p:nvPr>
            <p:ph type="sldNum" sz="quarter" idx="10"/>
          </p:nvPr>
        </p:nvSpPr>
        <p:spPr>
          <a:noFill/>
        </p:spPr>
        <p:txBody>
          <a:bodyPr/>
          <a:lstStyle/>
          <a:p>
            <a:r>
              <a:rPr lang="es-ES" smtClean="0"/>
              <a:t>Ampliación Redes 1-</a:t>
            </a:r>
            <a:fld id="{96087BA5-2DC3-4F7C-8DDF-8AD782B61846}" type="slidenum">
              <a:rPr lang="es-ES" smtClean="0"/>
              <a:pPr/>
              <a:t>67</a:t>
            </a:fld>
            <a:endParaRPr lang="es-ES" smtClean="0"/>
          </a:p>
        </p:txBody>
      </p:sp>
      <p:sp>
        <p:nvSpPr>
          <p:cNvPr id="67587" name="Rectangle 2"/>
          <p:cNvSpPr>
            <a:spLocks noGrp="1" noChangeArrowheads="1"/>
          </p:cNvSpPr>
          <p:nvPr>
            <p:ph type="title"/>
          </p:nvPr>
        </p:nvSpPr>
        <p:spPr>
          <a:xfrm>
            <a:off x="685800" y="609600"/>
            <a:ext cx="7772400" cy="609600"/>
          </a:xfrm>
        </p:spPr>
        <p:txBody>
          <a:bodyPr/>
          <a:lstStyle/>
          <a:p>
            <a:pPr eaLnBrk="1" hangingPunct="1"/>
            <a:r>
              <a:rPr lang="es-ES" sz="3600" smtClean="0"/>
              <a:t>Problemas del modo denso</a:t>
            </a:r>
          </a:p>
        </p:txBody>
      </p:sp>
      <p:sp>
        <p:nvSpPr>
          <p:cNvPr id="67588" name="Rectangle 3"/>
          <p:cNvSpPr>
            <a:spLocks noGrp="1" noChangeArrowheads="1"/>
          </p:cNvSpPr>
          <p:nvPr>
            <p:ph type="body" idx="1"/>
          </p:nvPr>
        </p:nvSpPr>
        <p:spPr>
          <a:xfrm>
            <a:off x="685800" y="1447800"/>
            <a:ext cx="7772400" cy="4648200"/>
          </a:xfrm>
        </p:spPr>
        <p:txBody>
          <a:bodyPr/>
          <a:lstStyle/>
          <a:p>
            <a:pPr eaLnBrk="1" hangingPunct="1">
              <a:lnSpc>
                <a:spcPct val="90000"/>
              </a:lnSpc>
            </a:pPr>
            <a:r>
              <a:rPr lang="es-ES" sz="2400" smtClean="0"/>
              <a:t>Cada router de la red ha de mantener:</a:t>
            </a:r>
          </a:p>
          <a:p>
            <a:pPr lvl="1" eaLnBrk="1" hangingPunct="1">
              <a:lnSpc>
                <a:spcPct val="90000"/>
              </a:lnSpc>
            </a:pPr>
            <a:r>
              <a:rPr lang="es-ES" sz="2400" smtClean="0"/>
              <a:t>La topología del SPT (la relación de las ‘ramas’ que cuelgan de él en el árbol). Para cada red emisora y cada grupo hay un árbol diferente</a:t>
            </a:r>
          </a:p>
          <a:p>
            <a:pPr lvl="1" eaLnBrk="1" hangingPunct="1">
              <a:lnSpc>
                <a:spcPct val="90000"/>
              </a:lnSpc>
            </a:pPr>
            <a:r>
              <a:rPr lang="es-ES" sz="2400" smtClean="0"/>
              <a:t>La relación de las ramas que han sido podadas para cada emisor y cada grupo (cada par (S,G), Source, Group)</a:t>
            </a:r>
          </a:p>
          <a:p>
            <a:pPr eaLnBrk="1" hangingPunct="1">
              <a:lnSpc>
                <a:spcPct val="90000"/>
              </a:lnSpc>
            </a:pPr>
            <a:r>
              <a:rPr lang="es-ES" sz="2400" smtClean="0"/>
              <a:t>La gran cantidad de información de estado hace difícil establecer un servicio multicast en una red grande para un número elevado de emisores y grupos</a:t>
            </a:r>
          </a:p>
          <a:p>
            <a:pPr eaLnBrk="1" hangingPunct="1">
              <a:lnSpc>
                <a:spcPct val="90000"/>
              </a:lnSpc>
            </a:pPr>
            <a:r>
              <a:rPr lang="es-ES" sz="2400" smtClean="0"/>
              <a:t>Para construir el SPT inicial se procede por inundación. Para adaptarse a cambios en la red el proceso se repite cada 2-3 minutos, lo cual genera mucho tráfico.</a:t>
            </a:r>
          </a:p>
        </p:txBody>
      </p:sp>
    </p:spTree>
  </p:cSld>
  <p:clrMapOvr>
    <a:masterClrMapping/>
  </p:clrMapOvr>
  <p:transition spd="med">
    <p:cover dir="ru"/>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3 Marcador de número de diapositiva"/>
          <p:cNvSpPr>
            <a:spLocks noGrp="1"/>
          </p:cNvSpPr>
          <p:nvPr>
            <p:ph type="sldNum" sz="quarter" idx="10"/>
          </p:nvPr>
        </p:nvSpPr>
        <p:spPr>
          <a:noFill/>
        </p:spPr>
        <p:txBody>
          <a:bodyPr/>
          <a:lstStyle/>
          <a:p>
            <a:r>
              <a:rPr lang="es-ES" smtClean="0"/>
              <a:t>Ampliación Redes 1-</a:t>
            </a:r>
            <a:fld id="{F16B1707-68A4-4130-9441-088D65BC6468}" type="slidenum">
              <a:rPr lang="es-ES" smtClean="0"/>
              <a:pPr/>
              <a:t>68</a:t>
            </a:fld>
            <a:endParaRPr lang="es-ES" smtClean="0"/>
          </a:p>
        </p:txBody>
      </p:sp>
      <p:sp>
        <p:nvSpPr>
          <p:cNvPr id="68611" name="Rectangle 2"/>
          <p:cNvSpPr>
            <a:spLocks noGrp="1" noChangeArrowheads="1"/>
          </p:cNvSpPr>
          <p:nvPr>
            <p:ph type="title"/>
          </p:nvPr>
        </p:nvSpPr>
        <p:spPr>
          <a:xfrm>
            <a:off x="685800" y="476250"/>
            <a:ext cx="7772400" cy="838200"/>
          </a:xfrm>
        </p:spPr>
        <p:txBody>
          <a:bodyPr/>
          <a:lstStyle/>
          <a:p>
            <a:pPr eaLnBrk="1" hangingPunct="1"/>
            <a:r>
              <a:rPr lang="es-ES" sz="4000" smtClean="0"/>
              <a:t>Funcionamiento de PIM-SM</a:t>
            </a:r>
          </a:p>
        </p:txBody>
      </p:sp>
      <p:sp>
        <p:nvSpPr>
          <p:cNvPr id="68612" name="Rectangle 3"/>
          <p:cNvSpPr>
            <a:spLocks noGrp="1" noChangeArrowheads="1"/>
          </p:cNvSpPr>
          <p:nvPr>
            <p:ph type="body" idx="1"/>
          </p:nvPr>
        </p:nvSpPr>
        <p:spPr>
          <a:xfrm>
            <a:off x="685800" y="1390650"/>
            <a:ext cx="7772400" cy="4572000"/>
          </a:xfrm>
        </p:spPr>
        <p:txBody>
          <a:bodyPr/>
          <a:lstStyle/>
          <a:p>
            <a:pPr eaLnBrk="1" hangingPunct="1">
              <a:lnSpc>
                <a:spcPct val="90000"/>
              </a:lnSpc>
            </a:pPr>
            <a:r>
              <a:rPr lang="es-ES" sz="2800" smtClean="0"/>
              <a:t>Se basa para construir árboles en la tabla de routing unicast (como PIM-DM). Puede usar OSPF, IS-IS, EIGRP, etc., incluso rutas estáticas</a:t>
            </a:r>
          </a:p>
          <a:p>
            <a:pPr eaLnBrk="1" hangingPunct="1">
              <a:lnSpc>
                <a:spcPct val="90000"/>
              </a:lnSpc>
            </a:pPr>
            <a:r>
              <a:rPr lang="es-ES" sz="2800" smtClean="0"/>
              <a:t>Al funcionar en modo disperso no se hace inundación de la información</a:t>
            </a:r>
          </a:p>
          <a:p>
            <a:pPr eaLnBrk="1" hangingPunct="1">
              <a:lnSpc>
                <a:spcPct val="90000"/>
              </a:lnSpc>
            </a:pPr>
            <a:r>
              <a:rPr lang="es-ES" sz="2800" smtClean="0"/>
              <a:t>Problema: como localizamos a los emisores</a:t>
            </a:r>
          </a:p>
          <a:p>
            <a:pPr eaLnBrk="1" hangingPunct="1">
              <a:lnSpc>
                <a:spcPct val="90000"/>
              </a:lnSpc>
            </a:pPr>
            <a:r>
              <a:rPr lang="es-ES" sz="2800" smtClean="0"/>
              <a:t>Solución: establecemos un punto de encuentro donde los emisores se registren y los receptores vayan a preguntar. Ese punto de encuentro es un router que denominamos </a:t>
            </a:r>
            <a:r>
              <a:rPr lang="es-ES" sz="2800" b="1" smtClean="0"/>
              <a:t>Rendezvous Point</a:t>
            </a:r>
            <a:r>
              <a:rPr lang="es-ES" sz="2800" smtClean="0"/>
              <a:t>  </a:t>
            </a:r>
          </a:p>
        </p:txBody>
      </p:sp>
    </p:spTree>
  </p:cSld>
  <p:clrMapOvr>
    <a:masterClrMapping/>
  </p:clrMapOvr>
  <p:transition spd="med">
    <p:cover dir="ru"/>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Marcador de número de diapositiva"/>
          <p:cNvSpPr>
            <a:spLocks noGrp="1"/>
          </p:cNvSpPr>
          <p:nvPr>
            <p:ph type="sldNum" sz="quarter" idx="10"/>
          </p:nvPr>
        </p:nvSpPr>
        <p:spPr>
          <a:noFill/>
        </p:spPr>
        <p:txBody>
          <a:bodyPr/>
          <a:lstStyle/>
          <a:p>
            <a:r>
              <a:rPr lang="es-ES" smtClean="0"/>
              <a:t>Ampliación Redes 1-</a:t>
            </a:r>
            <a:fld id="{81D6B5F6-F59D-41B7-877B-143984E54007}" type="slidenum">
              <a:rPr lang="es-ES" smtClean="0"/>
              <a:pPr/>
              <a:t>69</a:t>
            </a:fld>
            <a:endParaRPr lang="es-ES" smtClean="0"/>
          </a:p>
        </p:txBody>
      </p:sp>
      <p:sp>
        <p:nvSpPr>
          <p:cNvPr id="69635" name="Line 2"/>
          <p:cNvSpPr>
            <a:spLocks noChangeShapeType="1"/>
          </p:cNvSpPr>
          <p:nvPr/>
        </p:nvSpPr>
        <p:spPr bwMode="auto">
          <a:xfrm>
            <a:off x="4171950" y="4535488"/>
            <a:ext cx="0" cy="581025"/>
          </a:xfrm>
          <a:prstGeom prst="line">
            <a:avLst/>
          </a:prstGeom>
          <a:noFill/>
          <a:ln w="25400">
            <a:solidFill>
              <a:srgbClr val="0000FF"/>
            </a:solidFill>
            <a:round/>
            <a:headEnd/>
            <a:tailEnd/>
          </a:ln>
        </p:spPr>
        <p:txBody>
          <a:bodyPr/>
          <a:lstStyle/>
          <a:p>
            <a:endParaRPr lang="es-ES"/>
          </a:p>
        </p:txBody>
      </p:sp>
      <p:sp>
        <p:nvSpPr>
          <p:cNvPr id="69636" name="Line 3"/>
          <p:cNvSpPr>
            <a:spLocks noChangeShapeType="1"/>
          </p:cNvSpPr>
          <p:nvPr/>
        </p:nvSpPr>
        <p:spPr bwMode="auto">
          <a:xfrm>
            <a:off x="2135188" y="1935163"/>
            <a:ext cx="0" cy="581025"/>
          </a:xfrm>
          <a:prstGeom prst="line">
            <a:avLst/>
          </a:prstGeom>
          <a:noFill/>
          <a:ln w="25400">
            <a:solidFill>
              <a:srgbClr val="0000FF"/>
            </a:solidFill>
            <a:round/>
            <a:headEnd/>
            <a:tailEnd/>
          </a:ln>
        </p:spPr>
        <p:txBody>
          <a:bodyPr/>
          <a:lstStyle/>
          <a:p>
            <a:endParaRPr lang="es-ES"/>
          </a:p>
        </p:txBody>
      </p:sp>
      <p:sp>
        <p:nvSpPr>
          <p:cNvPr id="69637" name="Line 4"/>
          <p:cNvSpPr>
            <a:spLocks noChangeShapeType="1"/>
          </p:cNvSpPr>
          <p:nvPr/>
        </p:nvSpPr>
        <p:spPr bwMode="auto">
          <a:xfrm>
            <a:off x="6249988" y="5106988"/>
            <a:ext cx="0" cy="581025"/>
          </a:xfrm>
          <a:prstGeom prst="line">
            <a:avLst/>
          </a:prstGeom>
          <a:noFill/>
          <a:ln w="25400">
            <a:solidFill>
              <a:srgbClr val="0000FF"/>
            </a:solidFill>
            <a:round/>
            <a:headEnd/>
            <a:tailEnd/>
          </a:ln>
        </p:spPr>
        <p:txBody>
          <a:bodyPr/>
          <a:lstStyle/>
          <a:p>
            <a:endParaRPr lang="es-ES"/>
          </a:p>
        </p:txBody>
      </p:sp>
      <p:sp>
        <p:nvSpPr>
          <p:cNvPr id="69638" name="Line 5"/>
          <p:cNvSpPr>
            <a:spLocks noChangeShapeType="1"/>
          </p:cNvSpPr>
          <p:nvPr/>
        </p:nvSpPr>
        <p:spPr bwMode="auto">
          <a:xfrm>
            <a:off x="6140450" y="4535488"/>
            <a:ext cx="0" cy="581025"/>
          </a:xfrm>
          <a:prstGeom prst="line">
            <a:avLst/>
          </a:prstGeom>
          <a:noFill/>
          <a:ln w="25400">
            <a:solidFill>
              <a:srgbClr val="0000FF"/>
            </a:solidFill>
            <a:round/>
            <a:headEnd/>
            <a:tailEnd/>
          </a:ln>
        </p:spPr>
        <p:txBody>
          <a:bodyPr/>
          <a:lstStyle/>
          <a:p>
            <a:endParaRPr lang="es-ES"/>
          </a:p>
        </p:txBody>
      </p:sp>
      <p:sp>
        <p:nvSpPr>
          <p:cNvPr id="69639" name="Line 6"/>
          <p:cNvSpPr>
            <a:spLocks noChangeShapeType="1"/>
          </p:cNvSpPr>
          <p:nvPr/>
        </p:nvSpPr>
        <p:spPr bwMode="auto">
          <a:xfrm flipV="1">
            <a:off x="5530850" y="5103813"/>
            <a:ext cx="1473200" cy="0"/>
          </a:xfrm>
          <a:prstGeom prst="line">
            <a:avLst/>
          </a:prstGeom>
          <a:noFill/>
          <a:ln w="25400">
            <a:solidFill>
              <a:srgbClr val="0000FF"/>
            </a:solidFill>
            <a:round/>
            <a:headEnd/>
            <a:tailEnd/>
          </a:ln>
        </p:spPr>
        <p:txBody>
          <a:bodyPr/>
          <a:lstStyle/>
          <a:p>
            <a:endParaRPr lang="es-ES"/>
          </a:p>
        </p:txBody>
      </p:sp>
      <p:sp>
        <p:nvSpPr>
          <p:cNvPr id="69640" name="Line 7"/>
          <p:cNvSpPr>
            <a:spLocks noChangeShapeType="1"/>
          </p:cNvSpPr>
          <p:nvPr/>
        </p:nvSpPr>
        <p:spPr bwMode="auto">
          <a:xfrm>
            <a:off x="2254250" y="2506663"/>
            <a:ext cx="0" cy="581025"/>
          </a:xfrm>
          <a:prstGeom prst="line">
            <a:avLst/>
          </a:prstGeom>
          <a:noFill/>
          <a:ln w="25400">
            <a:solidFill>
              <a:srgbClr val="0000FF"/>
            </a:solidFill>
            <a:round/>
            <a:headEnd/>
            <a:tailEnd/>
          </a:ln>
        </p:spPr>
        <p:txBody>
          <a:bodyPr/>
          <a:lstStyle/>
          <a:p>
            <a:endParaRPr lang="es-ES"/>
          </a:p>
        </p:txBody>
      </p:sp>
      <p:sp>
        <p:nvSpPr>
          <p:cNvPr id="69641" name="Line 8"/>
          <p:cNvSpPr>
            <a:spLocks noChangeShapeType="1"/>
          </p:cNvSpPr>
          <p:nvPr/>
        </p:nvSpPr>
        <p:spPr bwMode="auto">
          <a:xfrm flipV="1">
            <a:off x="1851025" y="2492375"/>
            <a:ext cx="1244600" cy="7938"/>
          </a:xfrm>
          <a:prstGeom prst="line">
            <a:avLst/>
          </a:prstGeom>
          <a:noFill/>
          <a:ln w="25400">
            <a:solidFill>
              <a:srgbClr val="0000FF"/>
            </a:solidFill>
            <a:round/>
            <a:headEnd/>
            <a:tailEnd/>
          </a:ln>
        </p:spPr>
        <p:txBody>
          <a:bodyPr/>
          <a:lstStyle/>
          <a:p>
            <a:endParaRPr lang="es-ES"/>
          </a:p>
        </p:txBody>
      </p:sp>
      <p:sp>
        <p:nvSpPr>
          <p:cNvPr id="69642" name="Freeform 9"/>
          <p:cNvSpPr>
            <a:spLocks/>
          </p:cNvSpPr>
          <p:nvPr/>
        </p:nvSpPr>
        <p:spPr bwMode="auto">
          <a:xfrm>
            <a:off x="2482850" y="30114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9643" name="Freeform 10"/>
          <p:cNvSpPr>
            <a:spLocks/>
          </p:cNvSpPr>
          <p:nvPr/>
        </p:nvSpPr>
        <p:spPr bwMode="auto">
          <a:xfrm>
            <a:off x="2482850" y="44513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9644" name="Freeform 11"/>
          <p:cNvSpPr>
            <a:spLocks/>
          </p:cNvSpPr>
          <p:nvPr/>
        </p:nvSpPr>
        <p:spPr bwMode="auto">
          <a:xfrm>
            <a:off x="4464050" y="30114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9645" name="Freeform 12"/>
          <p:cNvSpPr>
            <a:spLocks/>
          </p:cNvSpPr>
          <p:nvPr/>
        </p:nvSpPr>
        <p:spPr bwMode="auto">
          <a:xfrm>
            <a:off x="4464050" y="44513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9646" name="Freeform 13"/>
          <p:cNvSpPr>
            <a:spLocks/>
          </p:cNvSpPr>
          <p:nvPr/>
        </p:nvSpPr>
        <p:spPr bwMode="auto">
          <a:xfrm rot="1800000">
            <a:off x="6224588" y="3316288"/>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9647" name="Freeform 14"/>
          <p:cNvSpPr>
            <a:spLocks/>
          </p:cNvSpPr>
          <p:nvPr/>
        </p:nvSpPr>
        <p:spPr bwMode="auto">
          <a:xfrm rot="5400000">
            <a:off x="1530351" y="36512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9648" name="Freeform 15"/>
          <p:cNvSpPr>
            <a:spLocks/>
          </p:cNvSpPr>
          <p:nvPr/>
        </p:nvSpPr>
        <p:spPr bwMode="auto">
          <a:xfrm rot="5400000">
            <a:off x="5416550" y="37353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9649" name="Freeform 16"/>
          <p:cNvSpPr>
            <a:spLocks/>
          </p:cNvSpPr>
          <p:nvPr/>
        </p:nvSpPr>
        <p:spPr bwMode="auto">
          <a:xfrm rot="5400000">
            <a:off x="3511551" y="37274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69650" name="Freeform 17"/>
          <p:cNvSpPr>
            <a:spLocks/>
          </p:cNvSpPr>
          <p:nvPr/>
        </p:nvSpPr>
        <p:spPr bwMode="auto">
          <a:xfrm rot="-1800000">
            <a:off x="6216650" y="41544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pic>
        <p:nvPicPr>
          <p:cNvPr id="69651" name="Picture 18"/>
          <p:cNvPicPr>
            <a:picLocks noChangeArrowheads="1"/>
          </p:cNvPicPr>
          <p:nvPr/>
        </p:nvPicPr>
        <p:blipFill>
          <a:blip r:embed="rId3" cstate="print"/>
          <a:srcRect/>
          <a:stretch>
            <a:fillRect/>
          </a:stretch>
        </p:blipFill>
        <p:spPr bwMode="auto">
          <a:xfrm>
            <a:off x="1720850" y="2782888"/>
            <a:ext cx="990600" cy="593725"/>
          </a:xfrm>
          <a:prstGeom prst="rect">
            <a:avLst/>
          </a:prstGeom>
          <a:noFill/>
          <a:ln w="12700">
            <a:noFill/>
            <a:miter lim="800000"/>
            <a:headEnd/>
            <a:tailEnd/>
          </a:ln>
        </p:spPr>
      </p:pic>
      <p:sp>
        <p:nvSpPr>
          <p:cNvPr id="69652" name="Text Box 19"/>
          <p:cNvSpPr txBox="1">
            <a:spLocks noChangeArrowheads="1"/>
          </p:cNvSpPr>
          <p:nvPr/>
        </p:nvSpPr>
        <p:spPr bwMode="auto">
          <a:xfrm>
            <a:off x="2076450" y="2930525"/>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A</a:t>
            </a:r>
          </a:p>
        </p:txBody>
      </p:sp>
      <p:pic>
        <p:nvPicPr>
          <p:cNvPr id="69653" name="Picture 20"/>
          <p:cNvPicPr>
            <a:picLocks noChangeArrowheads="1"/>
          </p:cNvPicPr>
          <p:nvPr/>
        </p:nvPicPr>
        <p:blipFill>
          <a:blip r:embed="rId3" cstate="print"/>
          <a:srcRect/>
          <a:stretch>
            <a:fillRect/>
          </a:stretch>
        </p:blipFill>
        <p:spPr bwMode="auto">
          <a:xfrm>
            <a:off x="3702050" y="4230688"/>
            <a:ext cx="990600" cy="593725"/>
          </a:xfrm>
          <a:prstGeom prst="rect">
            <a:avLst/>
          </a:prstGeom>
          <a:noFill/>
          <a:ln w="12700">
            <a:noFill/>
            <a:miter lim="800000"/>
            <a:headEnd/>
            <a:tailEnd/>
          </a:ln>
        </p:spPr>
      </p:pic>
      <p:sp>
        <p:nvSpPr>
          <p:cNvPr id="69654" name="Text Box 21"/>
          <p:cNvSpPr txBox="1">
            <a:spLocks noChangeArrowheads="1"/>
          </p:cNvSpPr>
          <p:nvPr/>
        </p:nvSpPr>
        <p:spPr bwMode="auto">
          <a:xfrm>
            <a:off x="4068763" y="4378325"/>
            <a:ext cx="227012"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E</a:t>
            </a:r>
          </a:p>
        </p:txBody>
      </p:sp>
      <p:pic>
        <p:nvPicPr>
          <p:cNvPr id="69655" name="Picture 22"/>
          <p:cNvPicPr>
            <a:picLocks noChangeArrowheads="1"/>
          </p:cNvPicPr>
          <p:nvPr/>
        </p:nvPicPr>
        <p:blipFill>
          <a:blip r:embed="rId3" cstate="print"/>
          <a:srcRect/>
          <a:stretch>
            <a:fillRect/>
          </a:stretch>
        </p:blipFill>
        <p:spPr bwMode="auto">
          <a:xfrm>
            <a:off x="3702050" y="2782888"/>
            <a:ext cx="990600" cy="593725"/>
          </a:xfrm>
          <a:prstGeom prst="rect">
            <a:avLst/>
          </a:prstGeom>
          <a:noFill/>
          <a:ln w="12700">
            <a:noFill/>
            <a:miter lim="800000"/>
            <a:headEnd/>
            <a:tailEnd/>
          </a:ln>
        </p:spPr>
      </p:pic>
      <p:sp>
        <p:nvSpPr>
          <p:cNvPr id="69656" name="Text Box 23"/>
          <p:cNvSpPr txBox="1">
            <a:spLocks noChangeArrowheads="1"/>
          </p:cNvSpPr>
          <p:nvPr/>
        </p:nvSpPr>
        <p:spPr bwMode="auto">
          <a:xfrm>
            <a:off x="4057650" y="2928938"/>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B</a:t>
            </a:r>
          </a:p>
        </p:txBody>
      </p:sp>
      <p:pic>
        <p:nvPicPr>
          <p:cNvPr id="69657" name="Picture 24"/>
          <p:cNvPicPr>
            <a:picLocks noChangeArrowheads="1"/>
          </p:cNvPicPr>
          <p:nvPr/>
        </p:nvPicPr>
        <p:blipFill>
          <a:blip r:embed="rId3" cstate="print"/>
          <a:srcRect/>
          <a:stretch>
            <a:fillRect/>
          </a:stretch>
        </p:blipFill>
        <p:spPr bwMode="auto">
          <a:xfrm>
            <a:off x="5607050" y="4230688"/>
            <a:ext cx="990600" cy="593725"/>
          </a:xfrm>
          <a:prstGeom prst="rect">
            <a:avLst/>
          </a:prstGeom>
          <a:noFill/>
          <a:ln w="12700">
            <a:noFill/>
            <a:miter lim="800000"/>
            <a:headEnd/>
            <a:tailEnd/>
          </a:ln>
        </p:spPr>
      </p:pic>
      <p:sp>
        <p:nvSpPr>
          <p:cNvPr id="69658" name="Text Box 25"/>
          <p:cNvSpPr txBox="1">
            <a:spLocks noChangeArrowheads="1"/>
          </p:cNvSpPr>
          <p:nvPr/>
        </p:nvSpPr>
        <p:spPr bwMode="auto">
          <a:xfrm>
            <a:off x="5962650" y="4378325"/>
            <a:ext cx="215900"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F</a:t>
            </a:r>
          </a:p>
        </p:txBody>
      </p:sp>
      <p:pic>
        <p:nvPicPr>
          <p:cNvPr id="69659" name="Picture 26"/>
          <p:cNvPicPr>
            <a:picLocks noChangeArrowheads="1"/>
          </p:cNvPicPr>
          <p:nvPr/>
        </p:nvPicPr>
        <p:blipFill>
          <a:blip r:embed="rId3" cstate="print"/>
          <a:srcRect/>
          <a:stretch>
            <a:fillRect/>
          </a:stretch>
        </p:blipFill>
        <p:spPr bwMode="auto">
          <a:xfrm>
            <a:off x="7131050" y="3544888"/>
            <a:ext cx="990600" cy="593725"/>
          </a:xfrm>
          <a:prstGeom prst="rect">
            <a:avLst/>
          </a:prstGeom>
          <a:noFill/>
          <a:ln w="12700">
            <a:noFill/>
            <a:miter lim="800000"/>
            <a:headEnd/>
            <a:tailEnd/>
          </a:ln>
        </p:spPr>
      </p:pic>
      <p:sp>
        <p:nvSpPr>
          <p:cNvPr id="69660" name="Text Box 27"/>
          <p:cNvSpPr txBox="1">
            <a:spLocks noChangeArrowheads="1"/>
          </p:cNvSpPr>
          <p:nvPr/>
        </p:nvSpPr>
        <p:spPr bwMode="auto">
          <a:xfrm>
            <a:off x="7410450" y="3692525"/>
            <a:ext cx="355600"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RP</a:t>
            </a:r>
          </a:p>
        </p:txBody>
      </p:sp>
      <p:pic>
        <p:nvPicPr>
          <p:cNvPr id="69661" name="Picture 28"/>
          <p:cNvPicPr>
            <a:picLocks noChangeArrowheads="1"/>
          </p:cNvPicPr>
          <p:nvPr/>
        </p:nvPicPr>
        <p:blipFill>
          <a:blip r:embed="rId3" cstate="print"/>
          <a:srcRect/>
          <a:stretch>
            <a:fillRect/>
          </a:stretch>
        </p:blipFill>
        <p:spPr bwMode="auto">
          <a:xfrm>
            <a:off x="5602288" y="2789238"/>
            <a:ext cx="990600" cy="593725"/>
          </a:xfrm>
          <a:prstGeom prst="rect">
            <a:avLst/>
          </a:prstGeom>
          <a:noFill/>
          <a:ln w="12700">
            <a:noFill/>
            <a:miter lim="800000"/>
            <a:headEnd/>
            <a:tailEnd/>
          </a:ln>
        </p:spPr>
      </p:pic>
      <p:sp>
        <p:nvSpPr>
          <p:cNvPr id="69662" name="Text Box 29"/>
          <p:cNvSpPr txBox="1">
            <a:spLocks noChangeArrowheads="1"/>
          </p:cNvSpPr>
          <p:nvPr/>
        </p:nvSpPr>
        <p:spPr bwMode="auto">
          <a:xfrm>
            <a:off x="5962650" y="2946400"/>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C</a:t>
            </a:r>
          </a:p>
        </p:txBody>
      </p:sp>
      <p:sp>
        <p:nvSpPr>
          <p:cNvPr id="69663" name="Line 30"/>
          <p:cNvSpPr>
            <a:spLocks noChangeShapeType="1"/>
          </p:cNvSpPr>
          <p:nvPr/>
        </p:nvSpPr>
        <p:spPr bwMode="auto">
          <a:xfrm>
            <a:off x="3867150" y="5106988"/>
            <a:ext cx="0" cy="581025"/>
          </a:xfrm>
          <a:prstGeom prst="line">
            <a:avLst/>
          </a:prstGeom>
          <a:noFill/>
          <a:ln w="25400">
            <a:solidFill>
              <a:srgbClr val="0000FF"/>
            </a:solidFill>
            <a:round/>
            <a:headEnd/>
            <a:tailEnd/>
          </a:ln>
        </p:spPr>
        <p:txBody>
          <a:bodyPr/>
          <a:lstStyle/>
          <a:p>
            <a:endParaRPr lang="es-ES"/>
          </a:p>
        </p:txBody>
      </p:sp>
      <p:sp>
        <p:nvSpPr>
          <p:cNvPr id="69664" name="Line 31"/>
          <p:cNvSpPr>
            <a:spLocks noChangeShapeType="1"/>
          </p:cNvSpPr>
          <p:nvPr/>
        </p:nvSpPr>
        <p:spPr bwMode="auto">
          <a:xfrm>
            <a:off x="3549650" y="5110163"/>
            <a:ext cx="1479550" cy="0"/>
          </a:xfrm>
          <a:prstGeom prst="line">
            <a:avLst/>
          </a:prstGeom>
          <a:noFill/>
          <a:ln w="25400">
            <a:solidFill>
              <a:srgbClr val="0000FF"/>
            </a:solidFill>
            <a:round/>
            <a:headEnd/>
            <a:tailEnd/>
          </a:ln>
        </p:spPr>
        <p:txBody>
          <a:bodyPr/>
          <a:lstStyle/>
          <a:p>
            <a:endParaRPr lang="es-ES"/>
          </a:p>
        </p:txBody>
      </p:sp>
      <p:pic>
        <p:nvPicPr>
          <p:cNvPr id="69665" name="Picture 32"/>
          <p:cNvPicPr>
            <a:picLocks noChangeArrowheads="1"/>
          </p:cNvPicPr>
          <p:nvPr/>
        </p:nvPicPr>
        <p:blipFill>
          <a:blip r:embed="rId4" cstate="print"/>
          <a:srcRect/>
          <a:stretch>
            <a:fillRect/>
          </a:stretch>
        </p:blipFill>
        <p:spPr bwMode="auto">
          <a:xfrm>
            <a:off x="3625850" y="5373688"/>
            <a:ext cx="533400" cy="609600"/>
          </a:xfrm>
          <a:prstGeom prst="rect">
            <a:avLst/>
          </a:prstGeom>
          <a:noFill/>
          <a:ln w="12700">
            <a:noFill/>
            <a:miter lim="800000"/>
            <a:headEnd/>
            <a:tailEnd/>
          </a:ln>
        </p:spPr>
      </p:pic>
      <p:sp>
        <p:nvSpPr>
          <p:cNvPr id="69666" name="Text Box 33"/>
          <p:cNvSpPr txBox="1">
            <a:spLocks noChangeArrowheads="1"/>
          </p:cNvSpPr>
          <p:nvPr/>
        </p:nvSpPr>
        <p:spPr bwMode="auto">
          <a:xfrm>
            <a:off x="1601788" y="1258888"/>
            <a:ext cx="990600" cy="274637"/>
          </a:xfrm>
          <a:prstGeom prst="rect">
            <a:avLst/>
          </a:prstGeom>
          <a:noFill/>
          <a:ln w="9525">
            <a:noFill/>
            <a:miter lim="800000"/>
            <a:headEnd/>
            <a:tailEnd/>
          </a:ln>
        </p:spPr>
        <p:txBody>
          <a:bodyPr>
            <a:spAutoFit/>
          </a:bodyPr>
          <a:lstStyle/>
          <a:p>
            <a:pPr algn="ctr"/>
            <a:r>
              <a:rPr lang="es-ES" sz="1200" b="1" dirty="0" smtClean="0">
                <a:latin typeface="Arial" charset="0"/>
              </a:rPr>
              <a:t>1.1.1.2</a:t>
            </a:r>
            <a:endParaRPr lang="es-ES" sz="1200" b="1" dirty="0">
              <a:latin typeface="Arial" charset="0"/>
            </a:endParaRPr>
          </a:p>
        </p:txBody>
      </p:sp>
      <p:sp>
        <p:nvSpPr>
          <p:cNvPr id="69667" name="Text Box 34"/>
          <p:cNvSpPr txBox="1">
            <a:spLocks noChangeArrowheads="1"/>
          </p:cNvSpPr>
          <p:nvPr/>
        </p:nvSpPr>
        <p:spPr bwMode="auto">
          <a:xfrm>
            <a:off x="3887788" y="5661025"/>
            <a:ext cx="1066800" cy="274638"/>
          </a:xfrm>
          <a:prstGeom prst="rect">
            <a:avLst/>
          </a:prstGeom>
          <a:noFill/>
          <a:ln w="9525">
            <a:noFill/>
            <a:miter lim="800000"/>
            <a:headEnd/>
            <a:tailEnd/>
          </a:ln>
        </p:spPr>
        <p:txBody>
          <a:bodyPr>
            <a:spAutoFit/>
          </a:bodyPr>
          <a:lstStyle/>
          <a:p>
            <a:pPr algn="ctr"/>
            <a:r>
              <a:rPr lang="es-ES" sz="1200" b="1">
                <a:latin typeface="Arial" charset="0"/>
              </a:rPr>
              <a:t>3.3.3.3</a:t>
            </a:r>
          </a:p>
        </p:txBody>
      </p:sp>
      <p:pic>
        <p:nvPicPr>
          <p:cNvPr id="69668" name="Picture 35"/>
          <p:cNvPicPr>
            <a:picLocks noChangeArrowheads="1"/>
          </p:cNvPicPr>
          <p:nvPr/>
        </p:nvPicPr>
        <p:blipFill>
          <a:blip r:embed="rId3" cstate="print"/>
          <a:srcRect/>
          <a:stretch>
            <a:fillRect/>
          </a:stretch>
        </p:blipFill>
        <p:spPr bwMode="auto">
          <a:xfrm>
            <a:off x="1720850" y="4154488"/>
            <a:ext cx="990600" cy="593725"/>
          </a:xfrm>
          <a:prstGeom prst="rect">
            <a:avLst/>
          </a:prstGeom>
          <a:noFill/>
          <a:ln w="12700">
            <a:noFill/>
            <a:miter lim="800000"/>
            <a:headEnd/>
            <a:tailEnd/>
          </a:ln>
        </p:spPr>
      </p:pic>
      <p:sp>
        <p:nvSpPr>
          <p:cNvPr id="69669" name="Text Box 36"/>
          <p:cNvSpPr txBox="1">
            <a:spLocks noChangeArrowheads="1"/>
          </p:cNvSpPr>
          <p:nvPr/>
        </p:nvSpPr>
        <p:spPr bwMode="auto">
          <a:xfrm>
            <a:off x="2076450" y="4302125"/>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D</a:t>
            </a:r>
          </a:p>
        </p:txBody>
      </p:sp>
      <p:sp>
        <p:nvSpPr>
          <p:cNvPr id="1040421" name="Text Box 37"/>
          <p:cNvSpPr txBox="1">
            <a:spLocks noChangeArrowheads="1"/>
          </p:cNvSpPr>
          <p:nvPr/>
        </p:nvSpPr>
        <p:spPr bwMode="auto">
          <a:xfrm>
            <a:off x="2992438" y="6021388"/>
            <a:ext cx="1976437" cy="457200"/>
          </a:xfrm>
          <a:prstGeom prst="rect">
            <a:avLst/>
          </a:prstGeom>
          <a:noFill/>
          <a:ln w="9525">
            <a:noFill/>
            <a:miter lim="800000"/>
            <a:headEnd/>
            <a:tailEnd/>
          </a:ln>
        </p:spPr>
        <p:txBody>
          <a:bodyPr>
            <a:spAutoFit/>
          </a:bodyPr>
          <a:lstStyle/>
          <a:p>
            <a:pPr algn="ctr"/>
            <a:r>
              <a:rPr lang="es-ES" sz="1200" b="1">
                <a:latin typeface="Arial" charset="0"/>
              </a:rPr>
              <a:t>2: Membership Report 224.2.2.2 EXCLUDE ()’</a:t>
            </a:r>
          </a:p>
        </p:txBody>
      </p:sp>
      <p:grpSp>
        <p:nvGrpSpPr>
          <p:cNvPr id="2" name="Group 38"/>
          <p:cNvGrpSpPr>
            <a:grpSpLocks/>
          </p:cNvGrpSpPr>
          <p:nvPr/>
        </p:nvGrpSpPr>
        <p:grpSpPr bwMode="auto">
          <a:xfrm>
            <a:off x="1797050" y="2465388"/>
            <a:ext cx="376238" cy="317500"/>
            <a:chOff x="3648" y="2064"/>
            <a:chExt cx="237" cy="200"/>
          </a:xfrm>
        </p:grpSpPr>
        <p:sp>
          <p:nvSpPr>
            <p:cNvPr id="69948" name="Rectangle 39"/>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949" name="Text Box 40"/>
            <p:cNvSpPr txBox="1">
              <a:spLocks noChangeArrowheads="1"/>
            </p:cNvSpPr>
            <p:nvPr/>
          </p:nvSpPr>
          <p:spPr bwMode="auto">
            <a:xfrm>
              <a:off x="3648"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9950" name="Line 41"/>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sp>
        <p:nvSpPr>
          <p:cNvPr id="1040427" name="Line 43"/>
          <p:cNvSpPr>
            <a:spLocks noChangeShapeType="1"/>
          </p:cNvSpPr>
          <p:nvPr/>
        </p:nvSpPr>
        <p:spPr bwMode="auto">
          <a:xfrm>
            <a:off x="2105025" y="1882775"/>
            <a:ext cx="914400" cy="0"/>
          </a:xfrm>
          <a:prstGeom prst="line">
            <a:avLst/>
          </a:prstGeom>
          <a:noFill/>
          <a:ln w="9525">
            <a:solidFill>
              <a:schemeClr val="tx1"/>
            </a:solidFill>
            <a:round/>
            <a:headEnd/>
            <a:tailEnd/>
          </a:ln>
        </p:spPr>
        <p:txBody>
          <a:bodyPr/>
          <a:lstStyle/>
          <a:p>
            <a:endParaRPr lang="es-ES"/>
          </a:p>
        </p:txBody>
      </p:sp>
      <p:pic>
        <p:nvPicPr>
          <p:cNvPr id="1040428" name="Picture 44"/>
          <p:cNvPicPr>
            <a:picLocks noChangeArrowheads="1"/>
          </p:cNvPicPr>
          <p:nvPr/>
        </p:nvPicPr>
        <p:blipFill>
          <a:blip r:embed="rId5" cstate="print"/>
          <a:srcRect/>
          <a:stretch>
            <a:fillRect/>
          </a:stretch>
        </p:blipFill>
        <p:spPr bwMode="auto">
          <a:xfrm>
            <a:off x="2562225" y="1663700"/>
            <a:ext cx="533400" cy="371475"/>
          </a:xfrm>
          <a:prstGeom prst="rect">
            <a:avLst/>
          </a:prstGeom>
          <a:noFill/>
          <a:ln w="9525">
            <a:noFill/>
            <a:miter lim="800000"/>
            <a:headEnd/>
            <a:tailEnd/>
          </a:ln>
        </p:spPr>
      </p:pic>
      <p:pic>
        <p:nvPicPr>
          <p:cNvPr id="1040429" name="Picture 45"/>
          <p:cNvPicPr>
            <a:picLocks noChangeArrowheads="1"/>
          </p:cNvPicPr>
          <p:nvPr/>
        </p:nvPicPr>
        <p:blipFill>
          <a:blip r:embed="rId6" cstate="print"/>
          <a:srcRect/>
          <a:stretch>
            <a:fillRect/>
          </a:stretch>
        </p:blipFill>
        <p:spPr bwMode="auto">
          <a:xfrm>
            <a:off x="3311525" y="1206500"/>
            <a:ext cx="304800" cy="1143000"/>
          </a:xfrm>
          <a:prstGeom prst="rect">
            <a:avLst/>
          </a:prstGeom>
          <a:noFill/>
          <a:ln w="9525">
            <a:noFill/>
            <a:miter lim="800000"/>
            <a:headEnd/>
            <a:tailEnd/>
          </a:ln>
        </p:spPr>
      </p:pic>
      <p:sp>
        <p:nvSpPr>
          <p:cNvPr id="1040430" name="Text Box 46"/>
          <p:cNvSpPr txBox="1">
            <a:spLocks noChangeArrowheads="1"/>
          </p:cNvSpPr>
          <p:nvPr/>
        </p:nvSpPr>
        <p:spPr bwMode="auto">
          <a:xfrm>
            <a:off x="1366838" y="923925"/>
            <a:ext cx="1368425" cy="457200"/>
          </a:xfrm>
          <a:prstGeom prst="rect">
            <a:avLst/>
          </a:prstGeom>
          <a:noFill/>
          <a:ln w="9525">
            <a:noFill/>
            <a:miter lim="800000"/>
            <a:headEnd/>
            <a:tailEnd/>
          </a:ln>
        </p:spPr>
        <p:txBody>
          <a:bodyPr>
            <a:spAutoFit/>
          </a:bodyPr>
          <a:lstStyle/>
          <a:p>
            <a:pPr algn="ctr"/>
            <a:r>
              <a:rPr lang="es-ES" sz="1200" b="1">
                <a:latin typeface="Arial" charset="0"/>
              </a:rPr>
              <a:t>3: Fuente F1 de G (224.2.2.2)</a:t>
            </a:r>
          </a:p>
        </p:txBody>
      </p:sp>
      <p:sp>
        <p:nvSpPr>
          <p:cNvPr id="1040431" name="Rectangle 47"/>
          <p:cNvSpPr>
            <a:spLocks noChangeArrowheads="1"/>
          </p:cNvSpPr>
          <p:nvPr/>
        </p:nvSpPr>
        <p:spPr bwMode="auto">
          <a:xfrm>
            <a:off x="2879725" y="1190625"/>
            <a:ext cx="304800" cy="152400"/>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1040432" name="Text Box 48"/>
          <p:cNvSpPr txBox="1">
            <a:spLocks noChangeArrowheads="1"/>
          </p:cNvSpPr>
          <p:nvPr/>
        </p:nvSpPr>
        <p:spPr bwMode="auto">
          <a:xfrm>
            <a:off x="2808288" y="1130300"/>
            <a:ext cx="311150" cy="274638"/>
          </a:xfrm>
          <a:prstGeom prst="rect">
            <a:avLst/>
          </a:prstGeom>
          <a:noFill/>
          <a:ln w="9525">
            <a:noFill/>
            <a:miter lim="800000"/>
            <a:headEnd/>
            <a:tailEnd/>
          </a:ln>
        </p:spPr>
        <p:txBody>
          <a:bodyPr wrap="none">
            <a:spAutoFit/>
          </a:bodyPr>
          <a:lstStyle/>
          <a:p>
            <a:r>
              <a:rPr lang="es-ES" sz="1200" b="1">
                <a:latin typeface="Arial" charset="0"/>
              </a:rPr>
              <a:t>M</a:t>
            </a:r>
          </a:p>
        </p:txBody>
      </p:sp>
      <p:pic>
        <p:nvPicPr>
          <p:cNvPr id="69678" name="Picture 49"/>
          <p:cNvPicPr>
            <a:picLocks noChangeArrowheads="1"/>
          </p:cNvPicPr>
          <p:nvPr/>
        </p:nvPicPr>
        <p:blipFill>
          <a:blip r:embed="rId7" cstate="print"/>
          <a:srcRect/>
          <a:stretch>
            <a:fillRect/>
          </a:stretch>
        </p:blipFill>
        <p:spPr bwMode="auto">
          <a:xfrm>
            <a:off x="1955800" y="1550988"/>
            <a:ext cx="457200" cy="688975"/>
          </a:xfrm>
          <a:prstGeom prst="rect">
            <a:avLst/>
          </a:prstGeom>
          <a:noFill/>
          <a:ln w="12700">
            <a:noFill/>
            <a:miter lim="800000"/>
            <a:headEnd/>
            <a:tailEnd/>
          </a:ln>
        </p:spPr>
      </p:pic>
      <p:sp>
        <p:nvSpPr>
          <p:cNvPr id="69679" name="Text Box 50"/>
          <p:cNvSpPr txBox="1">
            <a:spLocks noChangeArrowheads="1"/>
          </p:cNvSpPr>
          <p:nvPr/>
        </p:nvSpPr>
        <p:spPr bwMode="auto">
          <a:xfrm>
            <a:off x="6086475" y="4733925"/>
            <a:ext cx="369888" cy="274638"/>
          </a:xfrm>
          <a:prstGeom prst="rect">
            <a:avLst/>
          </a:prstGeom>
          <a:noFill/>
          <a:ln w="9525">
            <a:noFill/>
            <a:miter lim="800000"/>
            <a:headEnd/>
            <a:tailEnd/>
          </a:ln>
        </p:spPr>
        <p:txBody>
          <a:bodyPr wrap="none">
            <a:spAutoFit/>
          </a:bodyPr>
          <a:lstStyle/>
          <a:p>
            <a:r>
              <a:rPr lang="es-ES" sz="1200" b="1">
                <a:latin typeface="Arial" charset="0"/>
              </a:rPr>
              <a:t>E0</a:t>
            </a:r>
          </a:p>
        </p:txBody>
      </p:sp>
      <p:sp>
        <p:nvSpPr>
          <p:cNvPr id="69680" name="Text Box 51"/>
          <p:cNvSpPr txBox="1">
            <a:spLocks noChangeArrowheads="1"/>
          </p:cNvSpPr>
          <p:nvPr/>
        </p:nvSpPr>
        <p:spPr bwMode="auto">
          <a:xfrm>
            <a:off x="4105275" y="4725988"/>
            <a:ext cx="401638"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69681" name="Text Box 52"/>
          <p:cNvSpPr txBox="1">
            <a:spLocks noChangeArrowheads="1"/>
          </p:cNvSpPr>
          <p:nvPr/>
        </p:nvSpPr>
        <p:spPr bwMode="auto">
          <a:xfrm>
            <a:off x="6865938" y="3514725"/>
            <a:ext cx="369887"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69682" name="Text Box 53"/>
          <p:cNvSpPr txBox="1">
            <a:spLocks noChangeArrowheads="1"/>
          </p:cNvSpPr>
          <p:nvPr/>
        </p:nvSpPr>
        <p:spPr bwMode="auto">
          <a:xfrm>
            <a:off x="2198688" y="2498725"/>
            <a:ext cx="401637"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69683" name="Text Box 54"/>
          <p:cNvSpPr txBox="1">
            <a:spLocks noChangeArrowheads="1"/>
          </p:cNvSpPr>
          <p:nvPr/>
        </p:nvSpPr>
        <p:spPr bwMode="auto">
          <a:xfrm>
            <a:off x="5295900" y="4530725"/>
            <a:ext cx="369888"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69684" name="Text Box 55"/>
          <p:cNvSpPr txBox="1">
            <a:spLocks noChangeArrowheads="1"/>
          </p:cNvSpPr>
          <p:nvPr/>
        </p:nvSpPr>
        <p:spPr bwMode="auto">
          <a:xfrm>
            <a:off x="5311775" y="3109913"/>
            <a:ext cx="369888" cy="274637"/>
          </a:xfrm>
          <a:prstGeom prst="rect">
            <a:avLst/>
          </a:prstGeom>
          <a:noFill/>
          <a:ln w="9525">
            <a:noFill/>
            <a:miter lim="800000"/>
            <a:headEnd/>
            <a:tailEnd/>
          </a:ln>
        </p:spPr>
        <p:txBody>
          <a:bodyPr wrap="none">
            <a:spAutoFit/>
          </a:bodyPr>
          <a:lstStyle/>
          <a:p>
            <a:r>
              <a:rPr lang="es-ES" sz="1200" b="1">
                <a:latin typeface="Arial" charset="0"/>
              </a:rPr>
              <a:t>S0</a:t>
            </a:r>
          </a:p>
        </p:txBody>
      </p:sp>
      <p:sp>
        <p:nvSpPr>
          <p:cNvPr id="69685" name="Text Box 56"/>
          <p:cNvSpPr txBox="1">
            <a:spLocks noChangeArrowheads="1"/>
          </p:cNvSpPr>
          <p:nvPr/>
        </p:nvSpPr>
        <p:spPr bwMode="auto">
          <a:xfrm>
            <a:off x="3376613" y="4537075"/>
            <a:ext cx="369887"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69686" name="Text Box 57"/>
          <p:cNvSpPr txBox="1">
            <a:spLocks noChangeArrowheads="1"/>
          </p:cNvSpPr>
          <p:nvPr/>
        </p:nvSpPr>
        <p:spPr bwMode="auto">
          <a:xfrm>
            <a:off x="3378200" y="3111500"/>
            <a:ext cx="369888"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69687" name="Text Box 58"/>
          <p:cNvSpPr txBox="1">
            <a:spLocks noChangeArrowheads="1"/>
          </p:cNvSpPr>
          <p:nvPr/>
        </p:nvSpPr>
        <p:spPr bwMode="auto">
          <a:xfrm>
            <a:off x="2098675" y="3908425"/>
            <a:ext cx="369888"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69688" name="Text Box 59"/>
          <p:cNvSpPr txBox="1">
            <a:spLocks noChangeArrowheads="1"/>
          </p:cNvSpPr>
          <p:nvPr/>
        </p:nvSpPr>
        <p:spPr bwMode="auto">
          <a:xfrm>
            <a:off x="2200275" y="3311525"/>
            <a:ext cx="369888" cy="274638"/>
          </a:xfrm>
          <a:prstGeom prst="rect">
            <a:avLst/>
          </a:prstGeom>
          <a:noFill/>
          <a:ln w="9525">
            <a:noFill/>
            <a:miter lim="800000"/>
            <a:headEnd/>
            <a:tailEnd/>
          </a:ln>
        </p:spPr>
        <p:txBody>
          <a:bodyPr wrap="none">
            <a:spAutoFit/>
          </a:bodyPr>
          <a:lstStyle/>
          <a:p>
            <a:r>
              <a:rPr lang="es-ES" sz="1200" b="1">
                <a:latin typeface="Arial" charset="0"/>
              </a:rPr>
              <a:t>S1</a:t>
            </a:r>
          </a:p>
        </p:txBody>
      </p:sp>
      <p:sp>
        <p:nvSpPr>
          <p:cNvPr id="69689" name="Text Box 60"/>
          <p:cNvSpPr txBox="1">
            <a:spLocks noChangeArrowheads="1"/>
          </p:cNvSpPr>
          <p:nvPr/>
        </p:nvSpPr>
        <p:spPr bwMode="auto">
          <a:xfrm>
            <a:off x="7110413" y="4024313"/>
            <a:ext cx="369887"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69690" name="Text Box 61"/>
          <p:cNvSpPr txBox="1">
            <a:spLocks noChangeArrowheads="1"/>
          </p:cNvSpPr>
          <p:nvPr/>
        </p:nvSpPr>
        <p:spPr bwMode="auto">
          <a:xfrm>
            <a:off x="6010275" y="3998913"/>
            <a:ext cx="369888"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69691" name="Text Box 62"/>
          <p:cNvSpPr txBox="1">
            <a:spLocks noChangeArrowheads="1"/>
          </p:cNvSpPr>
          <p:nvPr/>
        </p:nvSpPr>
        <p:spPr bwMode="auto">
          <a:xfrm>
            <a:off x="4092575" y="4024313"/>
            <a:ext cx="369888"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69692" name="Text Box 63"/>
          <p:cNvSpPr txBox="1">
            <a:spLocks noChangeArrowheads="1"/>
          </p:cNvSpPr>
          <p:nvPr/>
        </p:nvSpPr>
        <p:spPr bwMode="auto">
          <a:xfrm>
            <a:off x="4168775" y="3300413"/>
            <a:ext cx="369888" cy="274637"/>
          </a:xfrm>
          <a:prstGeom prst="rect">
            <a:avLst/>
          </a:prstGeom>
          <a:noFill/>
          <a:ln w="9525">
            <a:noFill/>
            <a:miter lim="800000"/>
            <a:headEnd/>
            <a:tailEnd/>
          </a:ln>
        </p:spPr>
        <p:txBody>
          <a:bodyPr wrap="none">
            <a:spAutoFit/>
          </a:bodyPr>
          <a:lstStyle/>
          <a:p>
            <a:r>
              <a:rPr lang="es-ES" sz="1200" b="1">
                <a:latin typeface="Arial" charset="0"/>
              </a:rPr>
              <a:t>S2</a:t>
            </a:r>
          </a:p>
        </p:txBody>
      </p:sp>
      <p:sp>
        <p:nvSpPr>
          <p:cNvPr id="69693" name="Text Box 64"/>
          <p:cNvSpPr txBox="1">
            <a:spLocks noChangeArrowheads="1"/>
          </p:cNvSpPr>
          <p:nvPr/>
        </p:nvSpPr>
        <p:spPr bwMode="auto">
          <a:xfrm>
            <a:off x="2597150" y="4443413"/>
            <a:ext cx="369888"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69694" name="Text Box 65"/>
          <p:cNvSpPr txBox="1">
            <a:spLocks noChangeArrowheads="1"/>
          </p:cNvSpPr>
          <p:nvPr/>
        </p:nvSpPr>
        <p:spPr bwMode="auto">
          <a:xfrm>
            <a:off x="2581275" y="2995613"/>
            <a:ext cx="369888" cy="274637"/>
          </a:xfrm>
          <a:prstGeom prst="rect">
            <a:avLst/>
          </a:prstGeom>
          <a:noFill/>
          <a:ln w="9525">
            <a:noFill/>
            <a:miter lim="800000"/>
            <a:headEnd/>
            <a:tailEnd/>
          </a:ln>
        </p:spPr>
        <p:txBody>
          <a:bodyPr wrap="none">
            <a:spAutoFit/>
          </a:bodyPr>
          <a:lstStyle/>
          <a:p>
            <a:r>
              <a:rPr lang="es-ES" sz="1200" b="1">
                <a:latin typeface="Arial" charset="0"/>
              </a:rPr>
              <a:t>S0</a:t>
            </a:r>
          </a:p>
        </p:txBody>
      </p:sp>
      <p:sp>
        <p:nvSpPr>
          <p:cNvPr id="69695" name="Text Box 66"/>
          <p:cNvSpPr txBox="1">
            <a:spLocks noChangeArrowheads="1"/>
          </p:cNvSpPr>
          <p:nvPr/>
        </p:nvSpPr>
        <p:spPr bwMode="auto">
          <a:xfrm>
            <a:off x="6445250" y="4329113"/>
            <a:ext cx="369888" cy="274637"/>
          </a:xfrm>
          <a:prstGeom prst="rect">
            <a:avLst/>
          </a:prstGeom>
          <a:noFill/>
          <a:ln w="9525">
            <a:noFill/>
            <a:miter lim="800000"/>
            <a:headEnd/>
            <a:tailEnd/>
          </a:ln>
        </p:spPr>
        <p:txBody>
          <a:bodyPr wrap="none">
            <a:spAutoFit/>
          </a:bodyPr>
          <a:lstStyle/>
          <a:p>
            <a:r>
              <a:rPr lang="es-ES" sz="1200" b="1">
                <a:latin typeface="Arial" charset="0"/>
              </a:rPr>
              <a:t>S2</a:t>
            </a:r>
          </a:p>
        </p:txBody>
      </p:sp>
      <p:sp>
        <p:nvSpPr>
          <p:cNvPr id="69696" name="Text Box 67"/>
          <p:cNvSpPr txBox="1">
            <a:spLocks noChangeArrowheads="1"/>
          </p:cNvSpPr>
          <p:nvPr/>
        </p:nvSpPr>
        <p:spPr bwMode="auto">
          <a:xfrm>
            <a:off x="4595813" y="4430713"/>
            <a:ext cx="369887" cy="274637"/>
          </a:xfrm>
          <a:prstGeom prst="rect">
            <a:avLst/>
          </a:prstGeom>
          <a:noFill/>
          <a:ln w="9525">
            <a:noFill/>
            <a:miter lim="800000"/>
            <a:headEnd/>
            <a:tailEnd/>
          </a:ln>
        </p:spPr>
        <p:txBody>
          <a:bodyPr wrap="none">
            <a:spAutoFit/>
          </a:bodyPr>
          <a:lstStyle/>
          <a:p>
            <a:r>
              <a:rPr lang="es-ES" sz="1200" b="1">
                <a:latin typeface="Arial" charset="0"/>
              </a:rPr>
              <a:t>S2</a:t>
            </a:r>
          </a:p>
        </p:txBody>
      </p:sp>
      <p:sp>
        <p:nvSpPr>
          <p:cNvPr id="69697" name="Text Box 68"/>
          <p:cNvSpPr txBox="1">
            <a:spLocks noChangeArrowheads="1"/>
          </p:cNvSpPr>
          <p:nvPr/>
        </p:nvSpPr>
        <p:spPr bwMode="auto">
          <a:xfrm>
            <a:off x="4575175" y="3008313"/>
            <a:ext cx="369888"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69698" name="Text Box 69"/>
          <p:cNvSpPr txBox="1">
            <a:spLocks noChangeArrowheads="1"/>
          </p:cNvSpPr>
          <p:nvPr/>
        </p:nvSpPr>
        <p:spPr bwMode="auto">
          <a:xfrm>
            <a:off x="6392863" y="3143250"/>
            <a:ext cx="369887" cy="274638"/>
          </a:xfrm>
          <a:prstGeom prst="rect">
            <a:avLst/>
          </a:prstGeom>
          <a:noFill/>
          <a:ln w="9525">
            <a:noFill/>
            <a:miter lim="800000"/>
            <a:headEnd/>
            <a:tailEnd/>
          </a:ln>
        </p:spPr>
        <p:txBody>
          <a:bodyPr wrap="none">
            <a:spAutoFit/>
          </a:bodyPr>
          <a:lstStyle/>
          <a:p>
            <a:r>
              <a:rPr lang="es-ES" sz="1200" b="1">
                <a:latin typeface="Arial" charset="0"/>
              </a:rPr>
              <a:t>S1</a:t>
            </a:r>
          </a:p>
        </p:txBody>
      </p:sp>
      <p:sp>
        <p:nvSpPr>
          <p:cNvPr id="69699" name="Text Box 70"/>
          <p:cNvSpPr txBox="1">
            <a:spLocks noChangeArrowheads="1"/>
          </p:cNvSpPr>
          <p:nvPr/>
        </p:nvSpPr>
        <p:spPr bwMode="auto">
          <a:xfrm>
            <a:off x="5815013" y="3262313"/>
            <a:ext cx="369887" cy="274637"/>
          </a:xfrm>
          <a:prstGeom prst="rect">
            <a:avLst/>
          </a:prstGeom>
          <a:noFill/>
          <a:ln w="9525">
            <a:noFill/>
            <a:miter lim="800000"/>
            <a:headEnd/>
            <a:tailEnd/>
          </a:ln>
        </p:spPr>
        <p:txBody>
          <a:bodyPr wrap="none">
            <a:spAutoFit/>
          </a:bodyPr>
          <a:lstStyle/>
          <a:p>
            <a:r>
              <a:rPr lang="es-ES" sz="1200" b="1">
                <a:latin typeface="Arial" charset="0"/>
              </a:rPr>
              <a:t>S2</a:t>
            </a:r>
          </a:p>
        </p:txBody>
      </p:sp>
      <p:sp>
        <p:nvSpPr>
          <p:cNvPr id="69700" name="Rectangle 71"/>
          <p:cNvSpPr>
            <a:spLocks noChangeArrowheads="1"/>
          </p:cNvSpPr>
          <p:nvPr/>
        </p:nvSpPr>
        <p:spPr bwMode="auto">
          <a:xfrm>
            <a:off x="1263650" y="150813"/>
            <a:ext cx="6705600" cy="685800"/>
          </a:xfrm>
          <a:prstGeom prst="rect">
            <a:avLst/>
          </a:prstGeom>
          <a:noFill/>
          <a:ln w="9525">
            <a:noFill/>
            <a:miter lim="800000"/>
            <a:headEnd/>
            <a:tailEnd/>
          </a:ln>
        </p:spPr>
        <p:txBody>
          <a:bodyPr anchor="ctr"/>
          <a:lstStyle/>
          <a:p>
            <a:pPr algn="ctr">
              <a:lnSpc>
                <a:spcPct val="80000"/>
              </a:lnSpc>
            </a:pPr>
            <a:r>
              <a:rPr lang="es-ES_tradnl" sz="3200">
                <a:solidFill>
                  <a:schemeClr val="tx2"/>
                </a:solidFill>
                <a:latin typeface="Arial" charset="0"/>
              </a:rPr>
              <a:t>Funcionamiento de PIM-SM (I)</a:t>
            </a:r>
          </a:p>
          <a:p>
            <a:pPr algn="ctr">
              <a:lnSpc>
                <a:spcPct val="80000"/>
              </a:lnSpc>
            </a:pPr>
            <a:r>
              <a:rPr lang="es-ES_tradnl">
                <a:solidFill>
                  <a:schemeClr val="tx2"/>
                </a:solidFill>
                <a:latin typeface="Arial" charset="0"/>
              </a:rPr>
              <a:t>Árbol compartido, receptores primero</a:t>
            </a:r>
            <a:r>
              <a:rPr lang="es-ES_tradnl" sz="3200">
                <a:solidFill>
                  <a:schemeClr val="tx2"/>
                </a:solidFill>
                <a:latin typeface="Arial" charset="0"/>
              </a:rPr>
              <a:t> </a:t>
            </a:r>
            <a:endParaRPr lang="es-ES" sz="3200">
              <a:solidFill>
                <a:schemeClr val="tx2"/>
              </a:solidFill>
              <a:latin typeface="Arial" charset="0"/>
            </a:endParaRPr>
          </a:p>
        </p:txBody>
      </p:sp>
      <p:pic>
        <p:nvPicPr>
          <p:cNvPr id="69701" name="Picture 72"/>
          <p:cNvPicPr>
            <a:picLocks noChangeArrowheads="1"/>
          </p:cNvPicPr>
          <p:nvPr/>
        </p:nvPicPr>
        <p:blipFill>
          <a:blip r:embed="rId4" cstate="print"/>
          <a:srcRect/>
          <a:stretch>
            <a:fillRect/>
          </a:stretch>
        </p:blipFill>
        <p:spPr bwMode="auto">
          <a:xfrm>
            <a:off x="6021388" y="5373688"/>
            <a:ext cx="533400" cy="609600"/>
          </a:xfrm>
          <a:prstGeom prst="rect">
            <a:avLst/>
          </a:prstGeom>
          <a:noFill/>
          <a:ln w="12700">
            <a:noFill/>
            <a:miter lim="800000"/>
            <a:headEnd/>
            <a:tailEnd/>
          </a:ln>
        </p:spPr>
      </p:pic>
      <p:sp>
        <p:nvSpPr>
          <p:cNvPr id="69702" name="Text Box 73"/>
          <p:cNvSpPr txBox="1">
            <a:spLocks noChangeArrowheads="1"/>
          </p:cNvSpPr>
          <p:nvPr/>
        </p:nvSpPr>
        <p:spPr bwMode="auto">
          <a:xfrm>
            <a:off x="6353175" y="5675313"/>
            <a:ext cx="990600" cy="274637"/>
          </a:xfrm>
          <a:prstGeom prst="rect">
            <a:avLst/>
          </a:prstGeom>
          <a:noFill/>
          <a:ln w="9525">
            <a:noFill/>
            <a:miter lim="800000"/>
            <a:headEnd/>
            <a:tailEnd/>
          </a:ln>
        </p:spPr>
        <p:txBody>
          <a:bodyPr>
            <a:spAutoFit/>
          </a:bodyPr>
          <a:lstStyle/>
          <a:p>
            <a:pPr algn="ctr"/>
            <a:r>
              <a:rPr lang="es-ES" sz="1200" b="1" dirty="0" smtClean="0">
                <a:latin typeface="Arial" charset="0"/>
              </a:rPr>
              <a:t>2.2.2.3</a:t>
            </a:r>
            <a:endParaRPr lang="es-ES" sz="1200" b="1" dirty="0">
              <a:latin typeface="Arial" charset="0"/>
            </a:endParaRPr>
          </a:p>
        </p:txBody>
      </p:sp>
      <p:sp>
        <p:nvSpPr>
          <p:cNvPr id="69703" name="Text Box 74"/>
          <p:cNvSpPr txBox="1">
            <a:spLocks noChangeArrowheads="1"/>
          </p:cNvSpPr>
          <p:nvPr/>
        </p:nvSpPr>
        <p:spPr bwMode="auto">
          <a:xfrm>
            <a:off x="7559675" y="3187700"/>
            <a:ext cx="1131888" cy="457200"/>
          </a:xfrm>
          <a:prstGeom prst="rect">
            <a:avLst/>
          </a:prstGeom>
          <a:noFill/>
          <a:ln w="9525">
            <a:noFill/>
            <a:miter lim="800000"/>
            <a:headEnd/>
            <a:tailEnd/>
          </a:ln>
        </p:spPr>
        <p:txBody>
          <a:bodyPr>
            <a:spAutoFit/>
          </a:bodyPr>
          <a:lstStyle/>
          <a:p>
            <a:pPr algn="ctr"/>
            <a:r>
              <a:rPr lang="es-ES" sz="1200" b="1">
                <a:latin typeface="Arial" charset="0"/>
              </a:rPr>
              <a:t>Rendezvous Point (®)</a:t>
            </a:r>
          </a:p>
        </p:txBody>
      </p:sp>
      <p:grpSp>
        <p:nvGrpSpPr>
          <p:cNvPr id="3" name="Group 75"/>
          <p:cNvGrpSpPr>
            <a:grpSpLocks/>
          </p:cNvGrpSpPr>
          <p:nvPr/>
        </p:nvGrpSpPr>
        <p:grpSpPr bwMode="auto">
          <a:xfrm>
            <a:off x="4616450" y="4184650"/>
            <a:ext cx="481013" cy="274638"/>
            <a:chOff x="2976" y="2659"/>
            <a:chExt cx="303" cy="173"/>
          </a:xfrm>
        </p:grpSpPr>
        <p:sp>
          <p:nvSpPr>
            <p:cNvPr id="69945" name="Rectangle 76"/>
            <p:cNvSpPr>
              <a:spLocks noChangeArrowheads="1"/>
            </p:cNvSpPr>
            <p:nvPr/>
          </p:nvSpPr>
          <p:spPr bwMode="auto">
            <a:xfrm>
              <a:off x="3021" y="2697"/>
              <a:ext cx="192" cy="96"/>
            </a:xfrm>
            <a:prstGeom prst="rect">
              <a:avLst/>
            </a:prstGeom>
            <a:solidFill>
              <a:srgbClr val="CC99FF"/>
            </a:solidFill>
            <a:ln w="9525">
              <a:solidFill>
                <a:schemeClr val="tx1"/>
              </a:solidFill>
              <a:miter lim="800000"/>
              <a:headEnd/>
              <a:tailEnd/>
            </a:ln>
          </p:spPr>
          <p:txBody>
            <a:bodyPr wrap="none" anchor="ctr"/>
            <a:lstStyle/>
            <a:p>
              <a:endParaRPr lang="es-ES"/>
            </a:p>
          </p:txBody>
        </p:sp>
        <p:sp>
          <p:nvSpPr>
            <p:cNvPr id="69946" name="Text Box 77"/>
            <p:cNvSpPr txBox="1">
              <a:spLocks noChangeArrowheads="1"/>
            </p:cNvSpPr>
            <p:nvPr/>
          </p:nvSpPr>
          <p:spPr bwMode="auto">
            <a:xfrm>
              <a:off x="2976" y="2659"/>
              <a:ext cx="169" cy="173"/>
            </a:xfrm>
            <a:prstGeom prst="rect">
              <a:avLst/>
            </a:prstGeom>
            <a:noFill/>
            <a:ln w="9525">
              <a:noFill/>
              <a:miter lim="800000"/>
              <a:headEnd/>
              <a:tailEnd/>
            </a:ln>
          </p:spPr>
          <p:txBody>
            <a:bodyPr wrap="none">
              <a:spAutoFit/>
            </a:bodyPr>
            <a:lstStyle/>
            <a:p>
              <a:r>
                <a:rPr lang="es-ES" sz="1200" b="1">
                  <a:latin typeface="Arial" charset="0"/>
                </a:rPr>
                <a:t>J</a:t>
              </a:r>
            </a:p>
          </p:txBody>
        </p:sp>
        <p:sp>
          <p:nvSpPr>
            <p:cNvPr id="69947" name="Line 78"/>
            <p:cNvSpPr>
              <a:spLocks noChangeShapeType="1"/>
            </p:cNvSpPr>
            <p:nvPr/>
          </p:nvSpPr>
          <p:spPr bwMode="auto">
            <a:xfrm>
              <a:off x="3231" y="2746"/>
              <a:ext cx="48" cy="0"/>
            </a:xfrm>
            <a:prstGeom prst="line">
              <a:avLst/>
            </a:prstGeom>
            <a:noFill/>
            <a:ln w="9525">
              <a:solidFill>
                <a:schemeClr val="tx1"/>
              </a:solidFill>
              <a:round/>
              <a:headEnd/>
              <a:tailEnd type="triangle" w="med" len="med"/>
            </a:ln>
          </p:spPr>
          <p:txBody>
            <a:bodyPr/>
            <a:lstStyle/>
            <a:p>
              <a:endParaRPr lang="es-ES"/>
            </a:p>
          </p:txBody>
        </p:sp>
      </p:grpSp>
      <p:grpSp>
        <p:nvGrpSpPr>
          <p:cNvPr id="4" name="Group 79"/>
          <p:cNvGrpSpPr>
            <a:grpSpLocks/>
          </p:cNvGrpSpPr>
          <p:nvPr/>
        </p:nvGrpSpPr>
        <p:grpSpPr bwMode="auto">
          <a:xfrm rot="-1800000">
            <a:off x="6340475" y="4002088"/>
            <a:ext cx="485775" cy="274637"/>
            <a:chOff x="2973" y="2657"/>
            <a:chExt cx="306" cy="173"/>
          </a:xfrm>
        </p:grpSpPr>
        <p:sp>
          <p:nvSpPr>
            <p:cNvPr id="69942" name="Rectangle 80"/>
            <p:cNvSpPr>
              <a:spLocks noChangeArrowheads="1"/>
            </p:cNvSpPr>
            <p:nvPr/>
          </p:nvSpPr>
          <p:spPr bwMode="auto">
            <a:xfrm>
              <a:off x="3021" y="2697"/>
              <a:ext cx="192" cy="96"/>
            </a:xfrm>
            <a:prstGeom prst="rect">
              <a:avLst/>
            </a:prstGeom>
            <a:solidFill>
              <a:srgbClr val="CC99FF"/>
            </a:solidFill>
            <a:ln w="9525">
              <a:solidFill>
                <a:schemeClr val="tx1"/>
              </a:solidFill>
              <a:miter lim="800000"/>
              <a:headEnd/>
              <a:tailEnd/>
            </a:ln>
          </p:spPr>
          <p:txBody>
            <a:bodyPr wrap="none" anchor="ctr"/>
            <a:lstStyle/>
            <a:p>
              <a:endParaRPr lang="es-ES"/>
            </a:p>
          </p:txBody>
        </p:sp>
        <p:sp>
          <p:nvSpPr>
            <p:cNvPr id="69943" name="Text Box 81"/>
            <p:cNvSpPr txBox="1">
              <a:spLocks noChangeArrowheads="1"/>
            </p:cNvSpPr>
            <p:nvPr/>
          </p:nvSpPr>
          <p:spPr bwMode="auto">
            <a:xfrm>
              <a:off x="2973" y="2657"/>
              <a:ext cx="169" cy="173"/>
            </a:xfrm>
            <a:prstGeom prst="rect">
              <a:avLst/>
            </a:prstGeom>
            <a:noFill/>
            <a:ln w="9525">
              <a:noFill/>
              <a:miter lim="800000"/>
              <a:headEnd/>
              <a:tailEnd/>
            </a:ln>
          </p:spPr>
          <p:txBody>
            <a:bodyPr wrap="none">
              <a:spAutoFit/>
            </a:bodyPr>
            <a:lstStyle/>
            <a:p>
              <a:r>
                <a:rPr lang="es-ES" sz="1200" b="1">
                  <a:latin typeface="Arial" charset="0"/>
                </a:rPr>
                <a:t>J</a:t>
              </a:r>
            </a:p>
          </p:txBody>
        </p:sp>
        <p:sp>
          <p:nvSpPr>
            <p:cNvPr id="69944" name="Line 82"/>
            <p:cNvSpPr>
              <a:spLocks noChangeShapeType="1"/>
            </p:cNvSpPr>
            <p:nvPr/>
          </p:nvSpPr>
          <p:spPr bwMode="auto">
            <a:xfrm>
              <a:off x="3231" y="2746"/>
              <a:ext cx="48" cy="0"/>
            </a:xfrm>
            <a:prstGeom prst="line">
              <a:avLst/>
            </a:prstGeom>
            <a:noFill/>
            <a:ln w="9525">
              <a:solidFill>
                <a:schemeClr val="tx1"/>
              </a:solidFill>
              <a:round/>
              <a:headEnd/>
              <a:tailEnd type="triangle" w="med" len="med"/>
            </a:ln>
          </p:spPr>
          <p:txBody>
            <a:bodyPr/>
            <a:lstStyle/>
            <a:p>
              <a:endParaRPr lang="es-ES"/>
            </a:p>
          </p:txBody>
        </p:sp>
      </p:grpSp>
      <p:sp>
        <p:nvSpPr>
          <p:cNvPr id="1040467" name="Text Box 83"/>
          <p:cNvSpPr txBox="1">
            <a:spLocks noChangeArrowheads="1"/>
          </p:cNvSpPr>
          <p:nvPr/>
        </p:nvSpPr>
        <p:spPr bwMode="auto">
          <a:xfrm>
            <a:off x="5378450" y="6021388"/>
            <a:ext cx="2398713" cy="457200"/>
          </a:xfrm>
          <a:prstGeom prst="rect">
            <a:avLst/>
          </a:prstGeom>
          <a:noFill/>
          <a:ln w="9525">
            <a:noFill/>
            <a:miter lim="800000"/>
            <a:headEnd/>
            <a:tailEnd/>
          </a:ln>
        </p:spPr>
        <p:txBody>
          <a:bodyPr>
            <a:spAutoFit/>
          </a:bodyPr>
          <a:lstStyle/>
          <a:p>
            <a:pPr algn="ctr"/>
            <a:r>
              <a:rPr lang="es-ES" sz="1200" b="1">
                <a:latin typeface="Arial" charset="0"/>
              </a:rPr>
              <a:t>1: ‘Membership Report 224.2.2.2 EXCLUDE ()’</a:t>
            </a:r>
          </a:p>
        </p:txBody>
      </p:sp>
      <p:graphicFrame>
        <p:nvGraphicFramePr>
          <p:cNvPr id="1040762" name="Group 378"/>
          <p:cNvGraphicFramePr>
            <a:graphicFrameLocks noGrp="1"/>
          </p:cNvGraphicFramePr>
          <p:nvPr/>
        </p:nvGraphicFramePr>
        <p:xfrm>
          <a:off x="6888163" y="2162175"/>
          <a:ext cx="1392237" cy="548640"/>
        </p:xfrm>
        <a:graphic>
          <a:graphicData uri="http://schemas.openxmlformats.org/drawingml/2006/table">
            <a:tbl>
              <a:tblPr/>
              <a:tblGrid>
                <a:gridCol w="549275"/>
                <a:gridCol w="430212"/>
                <a:gridCol w="412750"/>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RP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0478" name="Line 94"/>
          <p:cNvSpPr>
            <a:spLocks noChangeShapeType="1"/>
          </p:cNvSpPr>
          <p:nvPr/>
        </p:nvSpPr>
        <p:spPr bwMode="auto">
          <a:xfrm>
            <a:off x="7588250" y="2703513"/>
            <a:ext cx="0" cy="765175"/>
          </a:xfrm>
          <a:prstGeom prst="line">
            <a:avLst/>
          </a:prstGeom>
          <a:noFill/>
          <a:ln w="9525">
            <a:solidFill>
              <a:schemeClr val="tx1"/>
            </a:solidFill>
            <a:round/>
            <a:headEnd/>
            <a:tailEnd type="triangle" w="med" len="med"/>
          </a:ln>
        </p:spPr>
        <p:txBody>
          <a:bodyPr/>
          <a:lstStyle/>
          <a:p>
            <a:endParaRPr lang="es-ES"/>
          </a:p>
        </p:txBody>
      </p:sp>
      <p:grpSp>
        <p:nvGrpSpPr>
          <p:cNvPr id="5" name="Group 95"/>
          <p:cNvGrpSpPr>
            <a:grpSpLocks/>
          </p:cNvGrpSpPr>
          <p:nvPr/>
        </p:nvGrpSpPr>
        <p:grpSpPr bwMode="auto">
          <a:xfrm>
            <a:off x="2635250" y="2730500"/>
            <a:ext cx="627063" cy="274638"/>
            <a:chOff x="1765" y="1791"/>
            <a:chExt cx="395" cy="173"/>
          </a:xfrm>
        </p:grpSpPr>
        <p:grpSp>
          <p:nvGrpSpPr>
            <p:cNvPr id="69937" name="Group 96"/>
            <p:cNvGrpSpPr>
              <a:grpSpLocks/>
            </p:cNvGrpSpPr>
            <p:nvPr/>
          </p:nvGrpSpPr>
          <p:grpSpPr bwMode="auto">
            <a:xfrm>
              <a:off x="1815" y="1832"/>
              <a:ext cx="345" cy="97"/>
              <a:chOff x="1815" y="1832"/>
              <a:chExt cx="345" cy="97"/>
            </a:xfrm>
          </p:grpSpPr>
          <p:sp>
            <p:nvSpPr>
              <p:cNvPr id="69939" name="Rectangle 97"/>
              <p:cNvSpPr>
                <a:spLocks noChangeArrowheads="1"/>
              </p:cNvSpPr>
              <p:nvPr/>
            </p:nvSpPr>
            <p:spPr bwMode="auto">
              <a:xfrm>
                <a:off x="1815" y="1832"/>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69940" name="Rectangle 98"/>
              <p:cNvSpPr>
                <a:spLocks noChangeArrowheads="1"/>
              </p:cNvSpPr>
              <p:nvPr/>
            </p:nvSpPr>
            <p:spPr bwMode="auto">
              <a:xfrm>
                <a:off x="1902" y="183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941" name="Line 99"/>
              <p:cNvSpPr>
                <a:spLocks noChangeShapeType="1"/>
              </p:cNvSpPr>
              <p:nvPr/>
            </p:nvSpPr>
            <p:spPr bwMode="auto">
              <a:xfrm>
                <a:off x="2112" y="1882"/>
                <a:ext cx="48" cy="0"/>
              </a:xfrm>
              <a:prstGeom prst="line">
                <a:avLst/>
              </a:prstGeom>
              <a:noFill/>
              <a:ln w="9525">
                <a:solidFill>
                  <a:schemeClr val="tx1"/>
                </a:solidFill>
                <a:round/>
                <a:headEnd/>
                <a:tailEnd type="triangle" w="med" len="med"/>
              </a:ln>
            </p:spPr>
            <p:txBody>
              <a:bodyPr/>
              <a:lstStyle/>
              <a:p>
                <a:endParaRPr lang="es-ES"/>
              </a:p>
            </p:txBody>
          </p:sp>
        </p:grpSp>
        <p:sp>
          <p:nvSpPr>
            <p:cNvPr id="69938" name="Text Box 100"/>
            <p:cNvSpPr txBox="1">
              <a:spLocks noChangeArrowheads="1"/>
            </p:cNvSpPr>
            <p:nvPr/>
          </p:nvSpPr>
          <p:spPr bwMode="auto">
            <a:xfrm>
              <a:off x="1765" y="1791"/>
              <a:ext cx="292" cy="173"/>
            </a:xfrm>
            <a:prstGeom prst="rect">
              <a:avLst/>
            </a:prstGeom>
            <a:noFill/>
            <a:ln w="9525">
              <a:noFill/>
              <a:miter lim="800000"/>
              <a:headEnd/>
              <a:tailEnd/>
            </a:ln>
          </p:spPr>
          <p:txBody>
            <a:bodyPr wrap="none">
              <a:spAutoFit/>
            </a:bodyPr>
            <a:lstStyle/>
            <a:p>
              <a:r>
                <a:rPr lang="es-ES" sz="1200" b="1">
                  <a:latin typeface="Arial" charset="0"/>
                </a:rPr>
                <a:t>R M</a:t>
              </a:r>
            </a:p>
          </p:txBody>
        </p:sp>
      </p:grpSp>
      <p:grpSp>
        <p:nvGrpSpPr>
          <p:cNvPr id="7" name="Group 101"/>
          <p:cNvGrpSpPr>
            <a:grpSpLocks/>
          </p:cNvGrpSpPr>
          <p:nvPr/>
        </p:nvGrpSpPr>
        <p:grpSpPr bwMode="auto">
          <a:xfrm>
            <a:off x="4598988" y="2736850"/>
            <a:ext cx="627062" cy="274638"/>
            <a:chOff x="1765" y="1791"/>
            <a:chExt cx="395" cy="173"/>
          </a:xfrm>
        </p:grpSpPr>
        <p:grpSp>
          <p:nvGrpSpPr>
            <p:cNvPr id="69932" name="Group 102"/>
            <p:cNvGrpSpPr>
              <a:grpSpLocks/>
            </p:cNvGrpSpPr>
            <p:nvPr/>
          </p:nvGrpSpPr>
          <p:grpSpPr bwMode="auto">
            <a:xfrm>
              <a:off x="1815" y="1832"/>
              <a:ext cx="345" cy="97"/>
              <a:chOff x="1815" y="1832"/>
              <a:chExt cx="345" cy="97"/>
            </a:xfrm>
          </p:grpSpPr>
          <p:sp>
            <p:nvSpPr>
              <p:cNvPr id="69934" name="Rectangle 103"/>
              <p:cNvSpPr>
                <a:spLocks noChangeArrowheads="1"/>
              </p:cNvSpPr>
              <p:nvPr/>
            </p:nvSpPr>
            <p:spPr bwMode="auto">
              <a:xfrm>
                <a:off x="1815" y="1832"/>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69935" name="Rectangle 104"/>
              <p:cNvSpPr>
                <a:spLocks noChangeArrowheads="1"/>
              </p:cNvSpPr>
              <p:nvPr/>
            </p:nvSpPr>
            <p:spPr bwMode="auto">
              <a:xfrm>
                <a:off x="1902" y="183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936" name="Line 105"/>
              <p:cNvSpPr>
                <a:spLocks noChangeShapeType="1"/>
              </p:cNvSpPr>
              <p:nvPr/>
            </p:nvSpPr>
            <p:spPr bwMode="auto">
              <a:xfrm>
                <a:off x="2112" y="1882"/>
                <a:ext cx="48" cy="0"/>
              </a:xfrm>
              <a:prstGeom prst="line">
                <a:avLst/>
              </a:prstGeom>
              <a:noFill/>
              <a:ln w="9525">
                <a:solidFill>
                  <a:schemeClr val="tx1"/>
                </a:solidFill>
                <a:round/>
                <a:headEnd/>
                <a:tailEnd type="triangle" w="med" len="med"/>
              </a:ln>
            </p:spPr>
            <p:txBody>
              <a:bodyPr/>
              <a:lstStyle/>
              <a:p>
                <a:endParaRPr lang="es-ES"/>
              </a:p>
            </p:txBody>
          </p:sp>
        </p:grpSp>
        <p:sp>
          <p:nvSpPr>
            <p:cNvPr id="69933" name="Text Box 106"/>
            <p:cNvSpPr txBox="1">
              <a:spLocks noChangeArrowheads="1"/>
            </p:cNvSpPr>
            <p:nvPr/>
          </p:nvSpPr>
          <p:spPr bwMode="auto">
            <a:xfrm>
              <a:off x="1765" y="1791"/>
              <a:ext cx="292" cy="173"/>
            </a:xfrm>
            <a:prstGeom prst="rect">
              <a:avLst/>
            </a:prstGeom>
            <a:noFill/>
            <a:ln w="9525">
              <a:noFill/>
              <a:miter lim="800000"/>
              <a:headEnd/>
              <a:tailEnd/>
            </a:ln>
          </p:spPr>
          <p:txBody>
            <a:bodyPr wrap="none">
              <a:spAutoFit/>
            </a:bodyPr>
            <a:lstStyle/>
            <a:p>
              <a:r>
                <a:rPr lang="es-ES" sz="1200" b="1">
                  <a:latin typeface="Arial" charset="0"/>
                </a:rPr>
                <a:t>R M</a:t>
              </a:r>
            </a:p>
          </p:txBody>
        </p:sp>
      </p:grpSp>
      <p:grpSp>
        <p:nvGrpSpPr>
          <p:cNvPr id="9" name="Group 107"/>
          <p:cNvGrpSpPr>
            <a:grpSpLocks/>
          </p:cNvGrpSpPr>
          <p:nvPr/>
        </p:nvGrpSpPr>
        <p:grpSpPr bwMode="auto">
          <a:xfrm rot="1800000">
            <a:off x="6496050" y="2954338"/>
            <a:ext cx="628650" cy="274637"/>
            <a:chOff x="1764" y="1788"/>
            <a:chExt cx="396" cy="173"/>
          </a:xfrm>
        </p:grpSpPr>
        <p:grpSp>
          <p:nvGrpSpPr>
            <p:cNvPr id="69927" name="Group 108"/>
            <p:cNvGrpSpPr>
              <a:grpSpLocks/>
            </p:cNvGrpSpPr>
            <p:nvPr/>
          </p:nvGrpSpPr>
          <p:grpSpPr bwMode="auto">
            <a:xfrm>
              <a:off x="1815" y="1832"/>
              <a:ext cx="345" cy="97"/>
              <a:chOff x="1815" y="1832"/>
              <a:chExt cx="345" cy="97"/>
            </a:xfrm>
          </p:grpSpPr>
          <p:sp>
            <p:nvSpPr>
              <p:cNvPr id="69929" name="Rectangle 109"/>
              <p:cNvSpPr>
                <a:spLocks noChangeArrowheads="1"/>
              </p:cNvSpPr>
              <p:nvPr/>
            </p:nvSpPr>
            <p:spPr bwMode="auto">
              <a:xfrm>
                <a:off x="1815" y="1832"/>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69930" name="Rectangle 110"/>
              <p:cNvSpPr>
                <a:spLocks noChangeArrowheads="1"/>
              </p:cNvSpPr>
              <p:nvPr/>
            </p:nvSpPr>
            <p:spPr bwMode="auto">
              <a:xfrm>
                <a:off x="1902" y="183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931" name="Line 111"/>
              <p:cNvSpPr>
                <a:spLocks noChangeShapeType="1"/>
              </p:cNvSpPr>
              <p:nvPr/>
            </p:nvSpPr>
            <p:spPr bwMode="auto">
              <a:xfrm>
                <a:off x="2112" y="1882"/>
                <a:ext cx="48" cy="0"/>
              </a:xfrm>
              <a:prstGeom prst="line">
                <a:avLst/>
              </a:prstGeom>
              <a:noFill/>
              <a:ln w="9525">
                <a:solidFill>
                  <a:schemeClr val="tx1"/>
                </a:solidFill>
                <a:round/>
                <a:headEnd/>
                <a:tailEnd type="triangle" w="med" len="med"/>
              </a:ln>
            </p:spPr>
            <p:txBody>
              <a:bodyPr/>
              <a:lstStyle/>
              <a:p>
                <a:endParaRPr lang="es-ES"/>
              </a:p>
            </p:txBody>
          </p:sp>
        </p:grpSp>
        <p:sp>
          <p:nvSpPr>
            <p:cNvPr id="69928" name="Text Box 112"/>
            <p:cNvSpPr txBox="1">
              <a:spLocks noChangeArrowheads="1"/>
            </p:cNvSpPr>
            <p:nvPr/>
          </p:nvSpPr>
          <p:spPr bwMode="auto">
            <a:xfrm>
              <a:off x="1764" y="1788"/>
              <a:ext cx="292" cy="173"/>
            </a:xfrm>
            <a:prstGeom prst="rect">
              <a:avLst/>
            </a:prstGeom>
            <a:noFill/>
            <a:ln w="9525">
              <a:noFill/>
              <a:miter lim="800000"/>
              <a:headEnd/>
              <a:tailEnd/>
            </a:ln>
          </p:spPr>
          <p:txBody>
            <a:bodyPr wrap="none">
              <a:spAutoFit/>
            </a:bodyPr>
            <a:lstStyle/>
            <a:p>
              <a:r>
                <a:rPr lang="es-ES" sz="1200" b="1">
                  <a:latin typeface="Arial" charset="0"/>
                </a:rPr>
                <a:t>R M</a:t>
              </a:r>
            </a:p>
          </p:txBody>
        </p:sp>
      </p:grpSp>
      <p:grpSp>
        <p:nvGrpSpPr>
          <p:cNvPr id="11" name="Group 113"/>
          <p:cNvGrpSpPr>
            <a:grpSpLocks/>
          </p:cNvGrpSpPr>
          <p:nvPr/>
        </p:nvGrpSpPr>
        <p:grpSpPr bwMode="auto">
          <a:xfrm>
            <a:off x="6732588" y="3736975"/>
            <a:ext cx="469900" cy="274638"/>
            <a:chOff x="4309" y="2425"/>
            <a:chExt cx="296" cy="173"/>
          </a:xfrm>
        </p:grpSpPr>
        <p:sp>
          <p:nvSpPr>
            <p:cNvPr id="69924" name="Rectangle 114"/>
            <p:cNvSpPr>
              <a:spLocks noChangeArrowheads="1"/>
            </p:cNvSpPr>
            <p:nvPr/>
          </p:nvSpPr>
          <p:spPr bwMode="auto">
            <a:xfrm rot="-1800000">
              <a:off x="4357" y="2466"/>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925" name="Text Box 115"/>
            <p:cNvSpPr txBox="1">
              <a:spLocks noChangeArrowheads="1"/>
            </p:cNvSpPr>
            <p:nvPr/>
          </p:nvSpPr>
          <p:spPr bwMode="auto">
            <a:xfrm rot="-1800000">
              <a:off x="4311" y="2425"/>
              <a:ext cx="294" cy="173"/>
            </a:xfrm>
            <a:prstGeom prst="rect">
              <a:avLst/>
            </a:prstGeom>
            <a:noFill/>
            <a:ln w="9525">
              <a:noFill/>
              <a:miter lim="800000"/>
              <a:headEnd/>
              <a:tailEnd/>
            </a:ln>
          </p:spPr>
          <p:txBody>
            <a:bodyPr wrap="none">
              <a:spAutoFit/>
            </a:bodyPr>
            <a:lstStyle/>
            <a:p>
              <a:r>
                <a:rPr lang="es-ES" sz="1200" b="1">
                  <a:latin typeface="Arial" charset="0"/>
                </a:rPr>
                <a:t>M ®</a:t>
              </a:r>
            </a:p>
          </p:txBody>
        </p:sp>
        <p:sp>
          <p:nvSpPr>
            <p:cNvPr id="69926" name="Line 116"/>
            <p:cNvSpPr>
              <a:spLocks noChangeShapeType="1"/>
            </p:cNvSpPr>
            <p:nvPr/>
          </p:nvSpPr>
          <p:spPr bwMode="auto">
            <a:xfrm rot="9000000">
              <a:off x="4309" y="2583"/>
              <a:ext cx="48" cy="0"/>
            </a:xfrm>
            <a:prstGeom prst="line">
              <a:avLst/>
            </a:prstGeom>
            <a:noFill/>
            <a:ln w="9525">
              <a:solidFill>
                <a:schemeClr val="tx1"/>
              </a:solidFill>
              <a:round/>
              <a:headEnd/>
              <a:tailEnd type="triangle" w="med" len="med"/>
            </a:ln>
          </p:spPr>
          <p:txBody>
            <a:bodyPr/>
            <a:lstStyle/>
            <a:p>
              <a:endParaRPr lang="es-ES"/>
            </a:p>
          </p:txBody>
        </p:sp>
      </p:grpSp>
      <p:grpSp>
        <p:nvGrpSpPr>
          <p:cNvPr id="12" name="Group 117"/>
          <p:cNvGrpSpPr>
            <a:grpSpLocks/>
          </p:cNvGrpSpPr>
          <p:nvPr/>
        </p:nvGrpSpPr>
        <p:grpSpPr bwMode="auto">
          <a:xfrm>
            <a:off x="5683250" y="4751388"/>
            <a:ext cx="466725" cy="317500"/>
            <a:chOff x="3648" y="2064"/>
            <a:chExt cx="294" cy="200"/>
          </a:xfrm>
        </p:grpSpPr>
        <p:sp>
          <p:nvSpPr>
            <p:cNvPr id="69921" name="Rectangle 118"/>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922" name="Text Box 119"/>
            <p:cNvSpPr txBox="1">
              <a:spLocks noChangeArrowheads="1"/>
            </p:cNvSpPr>
            <p:nvPr/>
          </p:nvSpPr>
          <p:spPr bwMode="auto">
            <a:xfrm>
              <a:off x="3648" y="2064"/>
              <a:ext cx="294" cy="173"/>
            </a:xfrm>
            <a:prstGeom prst="rect">
              <a:avLst/>
            </a:prstGeom>
            <a:noFill/>
            <a:ln w="9525">
              <a:noFill/>
              <a:miter lim="800000"/>
              <a:headEnd/>
              <a:tailEnd/>
            </a:ln>
          </p:spPr>
          <p:txBody>
            <a:bodyPr wrap="none">
              <a:spAutoFit/>
            </a:bodyPr>
            <a:lstStyle/>
            <a:p>
              <a:r>
                <a:rPr lang="es-ES" sz="1200" b="1">
                  <a:latin typeface="Arial" charset="0"/>
                </a:rPr>
                <a:t>M ®</a:t>
              </a:r>
            </a:p>
          </p:txBody>
        </p:sp>
        <p:sp>
          <p:nvSpPr>
            <p:cNvPr id="69923" name="Line 120"/>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13" name="Group 121"/>
          <p:cNvGrpSpPr>
            <a:grpSpLocks/>
          </p:cNvGrpSpPr>
          <p:nvPr/>
        </p:nvGrpSpPr>
        <p:grpSpPr bwMode="auto">
          <a:xfrm>
            <a:off x="5202238" y="4260850"/>
            <a:ext cx="490537" cy="274638"/>
            <a:chOff x="3345" y="2584"/>
            <a:chExt cx="309" cy="173"/>
          </a:xfrm>
        </p:grpSpPr>
        <p:sp>
          <p:nvSpPr>
            <p:cNvPr id="69918" name="Rectangle 122"/>
            <p:cNvSpPr>
              <a:spLocks noChangeArrowheads="1"/>
            </p:cNvSpPr>
            <p:nvPr/>
          </p:nvSpPr>
          <p:spPr bwMode="auto">
            <a:xfrm>
              <a:off x="3405" y="2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919" name="Text Box 123"/>
            <p:cNvSpPr txBox="1">
              <a:spLocks noChangeArrowheads="1"/>
            </p:cNvSpPr>
            <p:nvPr/>
          </p:nvSpPr>
          <p:spPr bwMode="auto">
            <a:xfrm>
              <a:off x="3360" y="2584"/>
              <a:ext cx="294" cy="173"/>
            </a:xfrm>
            <a:prstGeom prst="rect">
              <a:avLst/>
            </a:prstGeom>
            <a:noFill/>
            <a:ln w="9525">
              <a:noFill/>
              <a:miter lim="800000"/>
              <a:headEnd/>
              <a:tailEnd/>
            </a:ln>
          </p:spPr>
          <p:txBody>
            <a:bodyPr wrap="none">
              <a:spAutoFit/>
            </a:bodyPr>
            <a:lstStyle/>
            <a:p>
              <a:r>
                <a:rPr lang="es-ES" sz="1200" b="1">
                  <a:latin typeface="Arial" charset="0"/>
                </a:rPr>
                <a:t>M ®</a:t>
              </a:r>
            </a:p>
          </p:txBody>
        </p:sp>
        <p:sp>
          <p:nvSpPr>
            <p:cNvPr id="69920" name="Line 124"/>
            <p:cNvSpPr>
              <a:spLocks noChangeShapeType="1"/>
            </p:cNvSpPr>
            <p:nvPr/>
          </p:nvSpPr>
          <p:spPr bwMode="auto">
            <a:xfrm rot="10800000">
              <a:off x="3345" y="2667"/>
              <a:ext cx="48" cy="0"/>
            </a:xfrm>
            <a:prstGeom prst="line">
              <a:avLst/>
            </a:prstGeom>
            <a:noFill/>
            <a:ln w="9525">
              <a:solidFill>
                <a:schemeClr val="tx1"/>
              </a:solidFill>
              <a:round/>
              <a:headEnd/>
              <a:tailEnd type="triangle" w="med" len="med"/>
            </a:ln>
          </p:spPr>
          <p:txBody>
            <a:bodyPr/>
            <a:lstStyle/>
            <a:p>
              <a:endParaRPr lang="es-ES"/>
            </a:p>
          </p:txBody>
        </p:sp>
      </p:grpSp>
      <p:grpSp>
        <p:nvGrpSpPr>
          <p:cNvPr id="14" name="Group 125"/>
          <p:cNvGrpSpPr>
            <a:grpSpLocks/>
          </p:cNvGrpSpPr>
          <p:nvPr/>
        </p:nvGrpSpPr>
        <p:grpSpPr bwMode="auto">
          <a:xfrm>
            <a:off x="3702050" y="4751388"/>
            <a:ext cx="466725" cy="317500"/>
            <a:chOff x="3648" y="2064"/>
            <a:chExt cx="294" cy="200"/>
          </a:xfrm>
        </p:grpSpPr>
        <p:sp>
          <p:nvSpPr>
            <p:cNvPr id="69915" name="Rectangle 126"/>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916" name="Text Box 127"/>
            <p:cNvSpPr txBox="1">
              <a:spLocks noChangeArrowheads="1"/>
            </p:cNvSpPr>
            <p:nvPr/>
          </p:nvSpPr>
          <p:spPr bwMode="auto">
            <a:xfrm>
              <a:off x="3648" y="2064"/>
              <a:ext cx="294" cy="173"/>
            </a:xfrm>
            <a:prstGeom prst="rect">
              <a:avLst/>
            </a:prstGeom>
            <a:noFill/>
            <a:ln w="9525">
              <a:noFill/>
              <a:miter lim="800000"/>
              <a:headEnd/>
              <a:tailEnd/>
            </a:ln>
          </p:spPr>
          <p:txBody>
            <a:bodyPr wrap="none">
              <a:spAutoFit/>
            </a:bodyPr>
            <a:lstStyle/>
            <a:p>
              <a:r>
                <a:rPr lang="es-ES" sz="1200" b="1">
                  <a:latin typeface="Arial" charset="0"/>
                </a:rPr>
                <a:t>M ®</a:t>
              </a:r>
            </a:p>
          </p:txBody>
        </p:sp>
        <p:sp>
          <p:nvSpPr>
            <p:cNvPr id="69917" name="Line 128"/>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15" name="Group 129"/>
          <p:cNvGrpSpPr>
            <a:grpSpLocks/>
          </p:cNvGrpSpPr>
          <p:nvPr/>
        </p:nvGrpSpPr>
        <p:grpSpPr bwMode="auto">
          <a:xfrm>
            <a:off x="3292475" y="2736850"/>
            <a:ext cx="404813" cy="274638"/>
            <a:chOff x="2142" y="1795"/>
            <a:chExt cx="255" cy="173"/>
          </a:xfrm>
        </p:grpSpPr>
        <p:sp>
          <p:nvSpPr>
            <p:cNvPr id="69912" name="Rectangle 130"/>
            <p:cNvSpPr>
              <a:spLocks noChangeArrowheads="1"/>
            </p:cNvSpPr>
            <p:nvPr/>
          </p:nvSpPr>
          <p:spPr bwMode="auto">
            <a:xfrm>
              <a:off x="2205" y="1833"/>
              <a:ext cx="192" cy="96"/>
            </a:xfrm>
            <a:prstGeom prst="rect">
              <a:avLst/>
            </a:prstGeom>
            <a:solidFill>
              <a:srgbClr val="CC99FF"/>
            </a:solidFill>
            <a:ln w="9525">
              <a:solidFill>
                <a:schemeClr val="tx1"/>
              </a:solidFill>
              <a:miter lim="800000"/>
              <a:headEnd/>
              <a:tailEnd/>
            </a:ln>
          </p:spPr>
          <p:txBody>
            <a:bodyPr wrap="none" anchor="ctr"/>
            <a:lstStyle/>
            <a:p>
              <a:endParaRPr lang="es-ES"/>
            </a:p>
          </p:txBody>
        </p:sp>
        <p:sp>
          <p:nvSpPr>
            <p:cNvPr id="69913" name="Text Box 131"/>
            <p:cNvSpPr txBox="1">
              <a:spLocks noChangeArrowheads="1"/>
            </p:cNvSpPr>
            <p:nvPr/>
          </p:nvSpPr>
          <p:spPr bwMode="auto">
            <a:xfrm>
              <a:off x="2160" y="1795"/>
              <a:ext cx="169" cy="173"/>
            </a:xfrm>
            <a:prstGeom prst="rect">
              <a:avLst/>
            </a:prstGeom>
            <a:noFill/>
            <a:ln w="9525">
              <a:noFill/>
              <a:miter lim="800000"/>
              <a:headEnd/>
              <a:tailEnd/>
            </a:ln>
          </p:spPr>
          <p:txBody>
            <a:bodyPr wrap="none">
              <a:spAutoFit/>
            </a:bodyPr>
            <a:lstStyle/>
            <a:p>
              <a:r>
                <a:rPr lang="es-ES" sz="1200" b="1">
                  <a:latin typeface="Arial" charset="0"/>
                </a:rPr>
                <a:t>J</a:t>
              </a:r>
            </a:p>
          </p:txBody>
        </p:sp>
        <p:sp>
          <p:nvSpPr>
            <p:cNvPr id="69914" name="Line 132"/>
            <p:cNvSpPr>
              <a:spLocks noChangeShapeType="1"/>
            </p:cNvSpPr>
            <p:nvPr/>
          </p:nvSpPr>
          <p:spPr bwMode="auto">
            <a:xfrm rot="10800000">
              <a:off x="2142" y="1879"/>
              <a:ext cx="48" cy="0"/>
            </a:xfrm>
            <a:prstGeom prst="line">
              <a:avLst/>
            </a:prstGeom>
            <a:noFill/>
            <a:ln w="9525">
              <a:solidFill>
                <a:schemeClr val="tx1"/>
              </a:solidFill>
              <a:round/>
              <a:headEnd/>
              <a:tailEnd type="triangle" w="med" len="med"/>
            </a:ln>
          </p:spPr>
          <p:txBody>
            <a:bodyPr/>
            <a:lstStyle/>
            <a:p>
              <a:endParaRPr lang="es-ES"/>
            </a:p>
          </p:txBody>
        </p:sp>
      </p:grpSp>
      <p:grpSp>
        <p:nvGrpSpPr>
          <p:cNvPr id="16" name="Group 133"/>
          <p:cNvGrpSpPr>
            <a:grpSpLocks/>
          </p:cNvGrpSpPr>
          <p:nvPr/>
        </p:nvGrpSpPr>
        <p:grpSpPr bwMode="auto">
          <a:xfrm>
            <a:off x="5192713" y="2827338"/>
            <a:ext cx="404812" cy="274637"/>
            <a:chOff x="2142" y="1795"/>
            <a:chExt cx="255" cy="173"/>
          </a:xfrm>
        </p:grpSpPr>
        <p:sp>
          <p:nvSpPr>
            <p:cNvPr id="69909" name="Rectangle 134"/>
            <p:cNvSpPr>
              <a:spLocks noChangeArrowheads="1"/>
            </p:cNvSpPr>
            <p:nvPr/>
          </p:nvSpPr>
          <p:spPr bwMode="auto">
            <a:xfrm>
              <a:off x="2205" y="1833"/>
              <a:ext cx="192" cy="96"/>
            </a:xfrm>
            <a:prstGeom prst="rect">
              <a:avLst/>
            </a:prstGeom>
            <a:solidFill>
              <a:srgbClr val="CC99FF"/>
            </a:solidFill>
            <a:ln w="9525">
              <a:solidFill>
                <a:schemeClr val="tx1"/>
              </a:solidFill>
              <a:miter lim="800000"/>
              <a:headEnd/>
              <a:tailEnd/>
            </a:ln>
          </p:spPr>
          <p:txBody>
            <a:bodyPr wrap="none" anchor="ctr"/>
            <a:lstStyle/>
            <a:p>
              <a:endParaRPr lang="es-ES"/>
            </a:p>
          </p:txBody>
        </p:sp>
        <p:sp>
          <p:nvSpPr>
            <p:cNvPr id="69910" name="Text Box 135"/>
            <p:cNvSpPr txBox="1">
              <a:spLocks noChangeArrowheads="1"/>
            </p:cNvSpPr>
            <p:nvPr/>
          </p:nvSpPr>
          <p:spPr bwMode="auto">
            <a:xfrm>
              <a:off x="2160" y="1795"/>
              <a:ext cx="169" cy="173"/>
            </a:xfrm>
            <a:prstGeom prst="rect">
              <a:avLst/>
            </a:prstGeom>
            <a:noFill/>
            <a:ln w="9525">
              <a:noFill/>
              <a:miter lim="800000"/>
              <a:headEnd/>
              <a:tailEnd/>
            </a:ln>
          </p:spPr>
          <p:txBody>
            <a:bodyPr wrap="none">
              <a:spAutoFit/>
            </a:bodyPr>
            <a:lstStyle/>
            <a:p>
              <a:r>
                <a:rPr lang="es-ES" sz="1200" b="1">
                  <a:latin typeface="Arial" charset="0"/>
                </a:rPr>
                <a:t>J</a:t>
              </a:r>
            </a:p>
          </p:txBody>
        </p:sp>
        <p:sp>
          <p:nvSpPr>
            <p:cNvPr id="69911" name="Line 136"/>
            <p:cNvSpPr>
              <a:spLocks noChangeShapeType="1"/>
            </p:cNvSpPr>
            <p:nvPr/>
          </p:nvSpPr>
          <p:spPr bwMode="auto">
            <a:xfrm rot="10800000">
              <a:off x="2142" y="1879"/>
              <a:ext cx="48" cy="0"/>
            </a:xfrm>
            <a:prstGeom prst="line">
              <a:avLst/>
            </a:prstGeom>
            <a:noFill/>
            <a:ln w="9525">
              <a:solidFill>
                <a:schemeClr val="tx1"/>
              </a:solidFill>
              <a:round/>
              <a:headEnd/>
              <a:tailEnd type="triangle" w="med" len="med"/>
            </a:ln>
          </p:spPr>
          <p:txBody>
            <a:bodyPr/>
            <a:lstStyle/>
            <a:p>
              <a:endParaRPr lang="es-ES"/>
            </a:p>
          </p:txBody>
        </p:sp>
      </p:grpSp>
      <p:grpSp>
        <p:nvGrpSpPr>
          <p:cNvPr id="17" name="Group 137"/>
          <p:cNvGrpSpPr>
            <a:grpSpLocks/>
          </p:cNvGrpSpPr>
          <p:nvPr/>
        </p:nvGrpSpPr>
        <p:grpSpPr bwMode="auto">
          <a:xfrm rot="1800000">
            <a:off x="6981825" y="3238500"/>
            <a:ext cx="404813" cy="274638"/>
            <a:chOff x="2142" y="1793"/>
            <a:chExt cx="255" cy="173"/>
          </a:xfrm>
        </p:grpSpPr>
        <p:sp>
          <p:nvSpPr>
            <p:cNvPr id="69906" name="Rectangle 138"/>
            <p:cNvSpPr>
              <a:spLocks noChangeArrowheads="1"/>
            </p:cNvSpPr>
            <p:nvPr/>
          </p:nvSpPr>
          <p:spPr bwMode="auto">
            <a:xfrm>
              <a:off x="2205" y="1833"/>
              <a:ext cx="192" cy="96"/>
            </a:xfrm>
            <a:prstGeom prst="rect">
              <a:avLst/>
            </a:prstGeom>
            <a:solidFill>
              <a:srgbClr val="CC99FF"/>
            </a:solidFill>
            <a:ln w="9525">
              <a:solidFill>
                <a:schemeClr val="tx1"/>
              </a:solidFill>
              <a:miter lim="800000"/>
              <a:headEnd/>
              <a:tailEnd/>
            </a:ln>
          </p:spPr>
          <p:txBody>
            <a:bodyPr wrap="none" anchor="ctr"/>
            <a:lstStyle/>
            <a:p>
              <a:endParaRPr lang="es-ES"/>
            </a:p>
          </p:txBody>
        </p:sp>
        <p:sp>
          <p:nvSpPr>
            <p:cNvPr id="69907" name="Text Box 139"/>
            <p:cNvSpPr txBox="1">
              <a:spLocks noChangeArrowheads="1"/>
            </p:cNvSpPr>
            <p:nvPr/>
          </p:nvSpPr>
          <p:spPr bwMode="auto">
            <a:xfrm>
              <a:off x="2156" y="1793"/>
              <a:ext cx="169" cy="173"/>
            </a:xfrm>
            <a:prstGeom prst="rect">
              <a:avLst/>
            </a:prstGeom>
            <a:noFill/>
            <a:ln w="9525">
              <a:noFill/>
              <a:miter lim="800000"/>
              <a:headEnd/>
              <a:tailEnd/>
            </a:ln>
          </p:spPr>
          <p:txBody>
            <a:bodyPr wrap="none">
              <a:spAutoFit/>
            </a:bodyPr>
            <a:lstStyle/>
            <a:p>
              <a:r>
                <a:rPr lang="es-ES" sz="1200" b="1">
                  <a:latin typeface="Arial" charset="0"/>
                </a:rPr>
                <a:t>J</a:t>
              </a:r>
            </a:p>
          </p:txBody>
        </p:sp>
        <p:sp>
          <p:nvSpPr>
            <p:cNvPr id="69908" name="Line 140"/>
            <p:cNvSpPr>
              <a:spLocks noChangeShapeType="1"/>
            </p:cNvSpPr>
            <p:nvPr/>
          </p:nvSpPr>
          <p:spPr bwMode="auto">
            <a:xfrm rot="10800000">
              <a:off x="2142" y="1879"/>
              <a:ext cx="48" cy="0"/>
            </a:xfrm>
            <a:prstGeom prst="line">
              <a:avLst/>
            </a:prstGeom>
            <a:noFill/>
            <a:ln w="9525">
              <a:solidFill>
                <a:schemeClr val="tx1"/>
              </a:solidFill>
              <a:round/>
              <a:headEnd/>
              <a:tailEnd type="triangle" w="med" len="med"/>
            </a:ln>
          </p:spPr>
          <p:txBody>
            <a:bodyPr/>
            <a:lstStyle/>
            <a:p>
              <a:endParaRPr lang="es-ES"/>
            </a:p>
          </p:txBody>
        </p:sp>
      </p:grpSp>
      <p:graphicFrame>
        <p:nvGraphicFramePr>
          <p:cNvPr id="1040746" name="Group 362"/>
          <p:cNvGraphicFramePr>
            <a:graphicFrameLocks noGrp="1"/>
          </p:cNvGraphicFramePr>
          <p:nvPr/>
        </p:nvGraphicFramePr>
        <p:xfrm>
          <a:off x="5543550" y="1370013"/>
          <a:ext cx="1476375" cy="548640"/>
        </p:xfrm>
        <a:graphic>
          <a:graphicData uri="http://schemas.openxmlformats.org/drawingml/2006/table">
            <a:tbl>
              <a:tblPr/>
              <a:tblGrid>
                <a:gridCol w="633413"/>
                <a:gridCol w="430212"/>
                <a:gridCol w="412750"/>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40730" name="Group 346"/>
          <p:cNvGraphicFramePr>
            <a:graphicFrameLocks noGrp="1"/>
          </p:cNvGraphicFramePr>
          <p:nvPr/>
        </p:nvGraphicFramePr>
        <p:xfrm>
          <a:off x="3887788" y="1700213"/>
          <a:ext cx="1476375" cy="548640"/>
        </p:xfrm>
        <a:graphic>
          <a:graphicData uri="http://schemas.openxmlformats.org/drawingml/2006/table">
            <a:tbl>
              <a:tblPr/>
              <a:tblGrid>
                <a:gridCol w="633412"/>
                <a:gridCol w="430213"/>
                <a:gridCol w="412750"/>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0545" name="Line 161"/>
          <p:cNvSpPr>
            <a:spLocks noChangeShapeType="1"/>
          </p:cNvSpPr>
          <p:nvPr/>
        </p:nvSpPr>
        <p:spPr bwMode="auto">
          <a:xfrm>
            <a:off x="6064250" y="1944688"/>
            <a:ext cx="0" cy="533400"/>
          </a:xfrm>
          <a:prstGeom prst="line">
            <a:avLst/>
          </a:prstGeom>
          <a:noFill/>
          <a:ln w="9525">
            <a:solidFill>
              <a:schemeClr val="tx1"/>
            </a:solidFill>
            <a:round/>
            <a:headEnd/>
            <a:tailEnd type="triangle" w="med" len="med"/>
          </a:ln>
        </p:spPr>
        <p:txBody>
          <a:bodyPr/>
          <a:lstStyle/>
          <a:p>
            <a:endParaRPr lang="es-ES"/>
          </a:p>
        </p:txBody>
      </p:sp>
      <p:sp>
        <p:nvSpPr>
          <p:cNvPr id="1040546" name="Line 162"/>
          <p:cNvSpPr>
            <a:spLocks noChangeShapeType="1"/>
          </p:cNvSpPr>
          <p:nvPr/>
        </p:nvSpPr>
        <p:spPr bwMode="auto">
          <a:xfrm>
            <a:off x="4159250" y="2249488"/>
            <a:ext cx="0" cy="457200"/>
          </a:xfrm>
          <a:prstGeom prst="line">
            <a:avLst/>
          </a:prstGeom>
          <a:noFill/>
          <a:ln w="9525">
            <a:solidFill>
              <a:schemeClr val="tx1"/>
            </a:solidFill>
            <a:round/>
            <a:headEnd/>
            <a:tailEnd type="triangle" w="med" len="med"/>
          </a:ln>
        </p:spPr>
        <p:txBody>
          <a:bodyPr/>
          <a:lstStyle/>
          <a:p>
            <a:endParaRPr lang="es-ES"/>
          </a:p>
        </p:txBody>
      </p:sp>
      <p:graphicFrame>
        <p:nvGraphicFramePr>
          <p:cNvPr id="1040714" name="Group 330"/>
          <p:cNvGraphicFramePr>
            <a:graphicFrameLocks noGrp="1"/>
          </p:cNvGraphicFramePr>
          <p:nvPr/>
        </p:nvGraphicFramePr>
        <p:xfrm>
          <a:off x="250825" y="1989138"/>
          <a:ext cx="1476375" cy="548640"/>
        </p:xfrm>
        <a:graphic>
          <a:graphicData uri="http://schemas.openxmlformats.org/drawingml/2006/table">
            <a:tbl>
              <a:tblPr/>
              <a:tblGrid>
                <a:gridCol w="633413"/>
                <a:gridCol w="430212"/>
                <a:gridCol w="412750"/>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0557" name="Line 173"/>
          <p:cNvSpPr>
            <a:spLocks noChangeShapeType="1"/>
          </p:cNvSpPr>
          <p:nvPr/>
        </p:nvSpPr>
        <p:spPr bwMode="auto">
          <a:xfrm>
            <a:off x="1416050" y="2554288"/>
            <a:ext cx="304800" cy="228600"/>
          </a:xfrm>
          <a:prstGeom prst="line">
            <a:avLst/>
          </a:prstGeom>
          <a:noFill/>
          <a:ln w="9525">
            <a:solidFill>
              <a:schemeClr val="tx1"/>
            </a:solidFill>
            <a:round/>
            <a:headEnd/>
            <a:tailEnd type="triangle" w="med" len="med"/>
          </a:ln>
        </p:spPr>
        <p:txBody>
          <a:bodyPr/>
          <a:lstStyle/>
          <a:p>
            <a:endParaRPr lang="es-ES"/>
          </a:p>
        </p:txBody>
      </p:sp>
      <p:grpSp>
        <p:nvGrpSpPr>
          <p:cNvPr id="18" name="Group 174"/>
          <p:cNvGrpSpPr>
            <a:grpSpLocks/>
          </p:cNvGrpSpPr>
          <p:nvPr/>
        </p:nvGrpSpPr>
        <p:grpSpPr bwMode="auto">
          <a:xfrm>
            <a:off x="2916238" y="3087688"/>
            <a:ext cx="481012" cy="274637"/>
            <a:chOff x="1488" y="1584"/>
            <a:chExt cx="303" cy="173"/>
          </a:xfrm>
        </p:grpSpPr>
        <p:sp>
          <p:nvSpPr>
            <p:cNvPr id="69903" name="Rectangle 175"/>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904" name="Text Box 176"/>
            <p:cNvSpPr txBox="1">
              <a:spLocks noChangeArrowheads="1"/>
            </p:cNvSpPr>
            <p:nvPr/>
          </p:nvSpPr>
          <p:spPr bwMode="auto">
            <a:xfrm>
              <a:off x="1488" y="1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9905" name="Line 177"/>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19" name="Group 178"/>
          <p:cNvGrpSpPr>
            <a:grpSpLocks/>
          </p:cNvGrpSpPr>
          <p:nvPr/>
        </p:nvGrpSpPr>
        <p:grpSpPr bwMode="auto">
          <a:xfrm>
            <a:off x="4845050" y="3087688"/>
            <a:ext cx="481013" cy="274637"/>
            <a:chOff x="1488" y="1584"/>
            <a:chExt cx="303" cy="173"/>
          </a:xfrm>
        </p:grpSpPr>
        <p:sp>
          <p:nvSpPr>
            <p:cNvPr id="69900" name="Rectangle 179"/>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901" name="Text Box 180"/>
            <p:cNvSpPr txBox="1">
              <a:spLocks noChangeArrowheads="1"/>
            </p:cNvSpPr>
            <p:nvPr/>
          </p:nvSpPr>
          <p:spPr bwMode="auto">
            <a:xfrm>
              <a:off x="1488" y="1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9902" name="Line 181"/>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20" name="Group 182"/>
          <p:cNvGrpSpPr>
            <a:grpSpLocks/>
          </p:cNvGrpSpPr>
          <p:nvPr/>
        </p:nvGrpSpPr>
        <p:grpSpPr bwMode="auto">
          <a:xfrm rot="1800000">
            <a:off x="6494463" y="3344863"/>
            <a:ext cx="484187" cy="274637"/>
            <a:chOff x="1486" y="1583"/>
            <a:chExt cx="305" cy="173"/>
          </a:xfrm>
        </p:grpSpPr>
        <p:sp>
          <p:nvSpPr>
            <p:cNvPr id="69897" name="Rectangle 183"/>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898" name="Text Box 184"/>
            <p:cNvSpPr txBox="1">
              <a:spLocks noChangeArrowheads="1"/>
            </p:cNvSpPr>
            <p:nvPr/>
          </p:nvSpPr>
          <p:spPr bwMode="auto">
            <a:xfrm>
              <a:off x="1486" y="1583"/>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9899" name="Line 185"/>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aphicFrame>
        <p:nvGraphicFramePr>
          <p:cNvPr id="1040792" name="Group 408"/>
          <p:cNvGraphicFramePr>
            <a:graphicFrameLocks noGrp="1"/>
          </p:cNvGraphicFramePr>
          <p:nvPr/>
        </p:nvGraphicFramePr>
        <p:xfrm>
          <a:off x="1695450" y="5300663"/>
          <a:ext cx="1354138" cy="548640"/>
        </p:xfrm>
        <a:graphic>
          <a:graphicData uri="http://schemas.openxmlformats.org/drawingml/2006/table">
            <a:tbl>
              <a:tblPr/>
              <a:tblGrid>
                <a:gridCol w="506413"/>
                <a:gridCol w="430212"/>
                <a:gridCol w="417513"/>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0580" name="Line 196"/>
          <p:cNvSpPr>
            <a:spLocks noChangeShapeType="1"/>
          </p:cNvSpPr>
          <p:nvPr/>
        </p:nvSpPr>
        <p:spPr bwMode="auto">
          <a:xfrm flipV="1">
            <a:off x="2787650" y="4764088"/>
            <a:ext cx="914400" cy="533400"/>
          </a:xfrm>
          <a:prstGeom prst="line">
            <a:avLst/>
          </a:prstGeom>
          <a:noFill/>
          <a:ln w="9525">
            <a:solidFill>
              <a:schemeClr val="tx1"/>
            </a:solidFill>
            <a:round/>
            <a:headEnd/>
            <a:tailEnd type="triangle" w="med" len="med"/>
          </a:ln>
        </p:spPr>
        <p:txBody>
          <a:bodyPr/>
          <a:lstStyle/>
          <a:p>
            <a:endParaRPr lang="es-ES"/>
          </a:p>
        </p:txBody>
      </p:sp>
      <p:graphicFrame>
        <p:nvGraphicFramePr>
          <p:cNvPr id="1040796" name="Group 412"/>
          <p:cNvGraphicFramePr>
            <a:graphicFrameLocks noGrp="1"/>
          </p:cNvGraphicFramePr>
          <p:nvPr/>
        </p:nvGraphicFramePr>
        <p:xfrm>
          <a:off x="7272338" y="4518025"/>
          <a:ext cx="1477962" cy="768414"/>
        </p:xfrm>
        <a:graphic>
          <a:graphicData uri="http://schemas.openxmlformats.org/drawingml/2006/table">
            <a:tbl>
              <a:tblPr/>
              <a:tblGrid>
                <a:gridCol w="635000"/>
                <a:gridCol w="430212"/>
                <a:gridCol w="412750"/>
              </a:tblGrid>
              <a:tr h="274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0591" name="Line 207"/>
          <p:cNvSpPr>
            <a:spLocks noChangeShapeType="1"/>
          </p:cNvSpPr>
          <p:nvPr/>
        </p:nvSpPr>
        <p:spPr bwMode="auto">
          <a:xfrm flipH="1" flipV="1">
            <a:off x="6640513" y="4606925"/>
            <a:ext cx="609600" cy="0"/>
          </a:xfrm>
          <a:prstGeom prst="line">
            <a:avLst/>
          </a:prstGeom>
          <a:noFill/>
          <a:ln w="9525">
            <a:solidFill>
              <a:schemeClr val="tx1"/>
            </a:solidFill>
            <a:round/>
            <a:headEnd/>
            <a:tailEnd type="triangle" w="med" len="med"/>
          </a:ln>
        </p:spPr>
        <p:txBody>
          <a:bodyPr/>
          <a:lstStyle/>
          <a:p>
            <a:endParaRPr lang="es-ES"/>
          </a:p>
        </p:txBody>
      </p:sp>
      <p:sp>
        <p:nvSpPr>
          <p:cNvPr id="1040592" name="Text Box 208"/>
          <p:cNvSpPr txBox="1">
            <a:spLocks noChangeArrowheads="1"/>
          </p:cNvSpPr>
          <p:nvPr/>
        </p:nvSpPr>
        <p:spPr bwMode="auto">
          <a:xfrm>
            <a:off x="8340725" y="5008563"/>
            <a:ext cx="369888" cy="274637"/>
          </a:xfrm>
          <a:prstGeom prst="rect">
            <a:avLst/>
          </a:prstGeom>
          <a:noFill/>
          <a:ln w="9525">
            <a:noFill/>
            <a:miter lim="800000"/>
            <a:headEnd/>
            <a:tailEnd/>
          </a:ln>
        </p:spPr>
        <p:txBody>
          <a:bodyPr wrap="none">
            <a:spAutoFit/>
          </a:bodyPr>
          <a:lstStyle/>
          <a:p>
            <a:r>
              <a:rPr lang="es-ES" sz="1200" b="1">
                <a:latin typeface="Arial" charset="0"/>
              </a:rPr>
              <a:t>S0</a:t>
            </a:r>
          </a:p>
        </p:txBody>
      </p:sp>
      <p:grpSp>
        <p:nvGrpSpPr>
          <p:cNvPr id="21" name="Group 209"/>
          <p:cNvGrpSpPr>
            <a:grpSpLocks/>
          </p:cNvGrpSpPr>
          <p:nvPr/>
        </p:nvGrpSpPr>
        <p:grpSpPr bwMode="auto">
          <a:xfrm>
            <a:off x="4921250" y="4535488"/>
            <a:ext cx="400050" cy="274637"/>
            <a:chOff x="3345" y="2584"/>
            <a:chExt cx="252" cy="173"/>
          </a:xfrm>
        </p:grpSpPr>
        <p:sp>
          <p:nvSpPr>
            <p:cNvPr id="69894" name="Rectangle 210"/>
            <p:cNvSpPr>
              <a:spLocks noChangeArrowheads="1"/>
            </p:cNvSpPr>
            <p:nvPr/>
          </p:nvSpPr>
          <p:spPr bwMode="auto">
            <a:xfrm>
              <a:off x="3405" y="2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895" name="Text Box 211"/>
            <p:cNvSpPr txBox="1">
              <a:spLocks noChangeArrowheads="1"/>
            </p:cNvSpPr>
            <p:nvPr/>
          </p:nvSpPr>
          <p:spPr bwMode="auto">
            <a:xfrm>
              <a:off x="3360" y="2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9896" name="Line 212"/>
            <p:cNvSpPr>
              <a:spLocks noChangeShapeType="1"/>
            </p:cNvSpPr>
            <p:nvPr/>
          </p:nvSpPr>
          <p:spPr bwMode="auto">
            <a:xfrm rot="10800000">
              <a:off x="3345" y="2667"/>
              <a:ext cx="48" cy="0"/>
            </a:xfrm>
            <a:prstGeom prst="line">
              <a:avLst/>
            </a:prstGeom>
            <a:noFill/>
            <a:ln w="9525">
              <a:solidFill>
                <a:schemeClr val="tx1"/>
              </a:solidFill>
              <a:round/>
              <a:headEnd/>
              <a:tailEnd type="triangle" w="med" len="med"/>
            </a:ln>
          </p:spPr>
          <p:txBody>
            <a:bodyPr/>
            <a:lstStyle/>
            <a:p>
              <a:endParaRPr lang="es-ES"/>
            </a:p>
          </p:txBody>
        </p:sp>
      </p:grpSp>
      <p:grpSp>
        <p:nvGrpSpPr>
          <p:cNvPr id="22" name="Group 213"/>
          <p:cNvGrpSpPr>
            <a:grpSpLocks/>
          </p:cNvGrpSpPr>
          <p:nvPr/>
        </p:nvGrpSpPr>
        <p:grpSpPr bwMode="auto">
          <a:xfrm>
            <a:off x="6750050" y="4222750"/>
            <a:ext cx="381000" cy="274638"/>
            <a:chOff x="4309" y="2449"/>
            <a:chExt cx="240" cy="173"/>
          </a:xfrm>
        </p:grpSpPr>
        <p:sp>
          <p:nvSpPr>
            <p:cNvPr id="69891" name="Rectangle 214"/>
            <p:cNvSpPr>
              <a:spLocks noChangeArrowheads="1"/>
            </p:cNvSpPr>
            <p:nvPr/>
          </p:nvSpPr>
          <p:spPr bwMode="auto">
            <a:xfrm rot="-1800000">
              <a:off x="4357" y="2466"/>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892" name="Text Box 215"/>
            <p:cNvSpPr txBox="1">
              <a:spLocks noChangeArrowheads="1"/>
            </p:cNvSpPr>
            <p:nvPr/>
          </p:nvSpPr>
          <p:spPr bwMode="auto">
            <a:xfrm rot="-1800000">
              <a:off x="4318" y="2449"/>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9893" name="Line 216"/>
            <p:cNvSpPr>
              <a:spLocks noChangeShapeType="1"/>
            </p:cNvSpPr>
            <p:nvPr/>
          </p:nvSpPr>
          <p:spPr bwMode="auto">
            <a:xfrm rot="9000000">
              <a:off x="4309" y="2583"/>
              <a:ext cx="48" cy="0"/>
            </a:xfrm>
            <a:prstGeom prst="line">
              <a:avLst/>
            </a:prstGeom>
            <a:noFill/>
            <a:ln w="9525">
              <a:solidFill>
                <a:schemeClr val="tx1"/>
              </a:solidFill>
              <a:round/>
              <a:headEnd/>
              <a:tailEnd type="triangle" w="med" len="med"/>
            </a:ln>
          </p:spPr>
          <p:txBody>
            <a:bodyPr/>
            <a:lstStyle/>
            <a:p>
              <a:endParaRPr lang="es-ES"/>
            </a:p>
          </p:txBody>
        </p:sp>
      </p:grpSp>
      <p:grpSp>
        <p:nvGrpSpPr>
          <p:cNvPr id="23" name="Group 217"/>
          <p:cNvGrpSpPr>
            <a:grpSpLocks/>
          </p:cNvGrpSpPr>
          <p:nvPr/>
        </p:nvGrpSpPr>
        <p:grpSpPr bwMode="auto">
          <a:xfrm>
            <a:off x="6359525" y="4751388"/>
            <a:ext cx="376238" cy="317500"/>
            <a:chOff x="3648" y="2064"/>
            <a:chExt cx="237" cy="200"/>
          </a:xfrm>
        </p:grpSpPr>
        <p:sp>
          <p:nvSpPr>
            <p:cNvPr id="69888" name="Rectangle 218"/>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889" name="Text Box 219"/>
            <p:cNvSpPr txBox="1">
              <a:spLocks noChangeArrowheads="1"/>
            </p:cNvSpPr>
            <p:nvPr/>
          </p:nvSpPr>
          <p:spPr bwMode="auto">
            <a:xfrm>
              <a:off x="3648"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9890" name="Line 220"/>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24" name="Group 221"/>
          <p:cNvGrpSpPr>
            <a:grpSpLocks/>
          </p:cNvGrpSpPr>
          <p:nvPr/>
        </p:nvGrpSpPr>
        <p:grpSpPr bwMode="auto">
          <a:xfrm>
            <a:off x="4387850" y="4751388"/>
            <a:ext cx="376238" cy="317500"/>
            <a:chOff x="3648" y="2064"/>
            <a:chExt cx="237" cy="200"/>
          </a:xfrm>
        </p:grpSpPr>
        <p:sp>
          <p:nvSpPr>
            <p:cNvPr id="69885" name="Rectangle 222"/>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886" name="Text Box 223"/>
            <p:cNvSpPr txBox="1">
              <a:spLocks noChangeArrowheads="1"/>
            </p:cNvSpPr>
            <p:nvPr/>
          </p:nvSpPr>
          <p:spPr bwMode="auto">
            <a:xfrm>
              <a:off x="3648"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69887" name="Line 224"/>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pic>
        <p:nvPicPr>
          <p:cNvPr id="1040609" name="Picture 225"/>
          <p:cNvPicPr>
            <a:picLocks noChangeArrowheads="1"/>
          </p:cNvPicPr>
          <p:nvPr/>
        </p:nvPicPr>
        <p:blipFill>
          <a:blip r:embed="rId6" cstate="print"/>
          <a:srcRect/>
          <a:stretch>
            <a:fillRect/>
          </a:stretch>
        </p:blipFill>
        <p:spPr bwMode="auto">
          <a:xfrm>
            <a:off x="3778250" y="5449888"/>
            <a:ext cx="104775" cy="381000"/>
          </a:xfrm>
          <a:prstGeom prst="rect">
            <a:avLst/>
          </a:prstGeom>
          <a:noFill/>
          <a:ln w="9525">
            <a:noFill/>
            <a:miter lim="800000"/>
            <a:headEnd/>
            <a:tailEnd/>
          </a:ln>
        </p:spPr>
      </p:pic>
      <p:pic>
        <p:nvPicPr>
          <p:cNvPr id="1040610" name="Picture 226"/>
          <p:cNvPicPr>
            <a:picLocks noChangeArrowheads="1"/>
          </p:cNvPicPr>
          <p:nvPr/>
        </p:nvPicPr>
        <p:blipFill>
          <a:blip r:embed="rId6" cstate="print"/>
          <a:srcRect/>
          <a:stretch>
            <a:fillRect/>
          </a:stretch>
        </p:blipFill>
        <p:spPr bwMode="auto">
          <a:xfrm>
            <a:off x="6173788" y="5449888"/>
            <a:ext cx="104775" cy="381000"/>
          </a:xfrm>
          <a:prstGeom prst="rect">
            <a:avLst/>
          </a:prstGeom>
          <a:noFill/>
          <a:ln w="9525">
            <a:noFill/>
            <a:miter lim="800000"/>
            <a:headEnd/>
            <a:tailEnd/>
          </a:ln>
        </p:spPr>
      </p:pic>
      <p:grpSp>
        <p:nvGrpSpPr>
          <p:cNvPr id="25" name="Group 227"/>
          <p:cNvGrpSpPr>
            <a:grpSpLocks/>
          </p:cNvGrpSpPr>
          <p:nvPr/>
        </p:nvGrpSpPr>
        <p:grpSpPr bwMode="auto">
          <a:xfrm>
            <a:off x="2559050" y="2630488"/>
            <a:ext cx="627063" cy="274637"/>
            <a:chOff x="1765" y="1791"/>
            <a:chExt cx="395" cy="173"/>
          </a:xfrm>
        </p:grpSpPr>
        <p:grpSp>
          <p:nvGrpSpPr>
            <p:cNvPr id="69880" name="Group 228"/>
            <p:cNvGrpSpPr>
              <a:grpSpLocks/>
            </p:cNvGrpSpPr>
            <p:nvPr/>
          </p:nvGrpSpPr>
          <p:grpSpPr bwMode="auto">
            <a:xfrm>
              <a:off x="1815" y="1832"/>
              <a:ext cx="345" cy="97"/>
              <a:chOff x="1815" y="1832"/>
              <a:chExt cx="345" cy="97"/>
            </a:xfrm>
          </p:grpSpPr>
          <p:sp>
            <p:nvSpPr>
              <p:cNvPr id="69882" name="Rectangle 229"/>
              <p:cNvSpPr>
                <a:spLocks noChangeArrowheads="1"/>
              </p:cNvSpPr>
              <p:nvPr/>
            </p:nvSpPr>
            <p:spPr bwMode="auto">
              <a:xfrm>
                <a:off x="1815" y="1832"/>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69883" name="Rectangle 230"/>
              <p:cNvSpPr>
                <a:spLocks noChangeArrowheads="1"/>
              </p:cNvSpPr>
              <p:nvPr/>
            </p:nvSpPr>
            <p:spPr bwMode="auto">
              <a:xfrm>
                <a:off x="1902" y="183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884" name="Line 231"/>
              <p:cNvSpPr>
                <a:spLocks noChangeShapeType="1"/>
              </p:cNvSpPr>
              <p:nvPr/>
            </p:nvSpPr>
            <p:spPr bwMode="auto">
              <a:xfrm>
                <a:off x="2112" y="1882"/>
                <a:ext cx="48" cy="0"/>
              </a:xfrm>
              <a:prstGeom prst="line">
                <a:avLst/>
              </a:prstGeom>
              <a:noFill/>
              <a:ln w="9525">
                <a:solidFill>
                  <a:schemeClr val="tx1"/>
                </a:solidFill>
                <a:round/>
                <a:headEnd/>
                <a:tailEnd type="triangle" w="med" len="med"/>
              </a:ln>
            </p:spPr>
            <p:txBody>
              <a:bodyPr/>
              <a:lstStyle/>
              <a:p>
                <a:endParaRPr lang="es-ES"/>
              </a:p>
            </p:txBody>
          </p:sp>
        </p:grpSp>
        <p:sp>
          <p:nvSpPr>
            <p:cNvPr id="69881" name="Text Box 232"/>
            <p:cNvSpPr txBox="1">
              <a:spLocks noChangeArrowheads="1"/>
            </p:cNvSpPr>
            <p:nvPr/>
          </p:nvSpPr>
          <p:spPr bwMode="auto">
            <a:xfrm>
              <a:off x="1765" y="1791"/>
              <a:ext cx="292" cy="173"/>
            </a:xfrm>
            <a:prstGeom prst="rect">
              <a:avLst/>
            </a:prstGeom>
            <a:noFill/>
            <a:ln w="9525">
              <a:noFill/>
              <a:miter lim="800000"/>
              <a:headEnd/>
              <a:tailEnd/>
            </a:ln>
          </p:spPr>
          <p:txBody>
            <a:bodyPr wrap="none">
              <a:spAutoFit/>
            </a:bodyPr>
            <a:lstStyle/>
            <a:p>
              <a:r>
                <a:rPr lang="es-ES" sz="1200" b="1">
                  <a:latin typeface="Arial" charset="0"/>
                </a:rPr>
                <a:t>R M</a:t>
              </a:r>
            </a:p>
          </p:txBody>
        </p:sp>
      </p:grpSp>
      <p:grpSp>
        <p:nvGrpSpPr>
          <p:cNvPr id="27" name="Group 233"/>
          <p:cNvGrpSpPr>
            <a:grpSpLocks/>
          </p:cNvGrpSpPr>
          <p:nvPr/>
        </p:nvGrpSpPr>
        <p:grpSpPr bwMode="auto">
          <a:xfrm>
            <a:off x="4540250" y="2630488"/>
            <a:ext cx="627063" cy="274637"/>
            <a:chOff x="1765" y="1791"/>
            <a:chExt cx="395" cy="173"/>
          </a:xfrm>
        </p:grpSpPr>
        <p:grpSp>
          <p:nvGrpSpPr>
            <p:cNvPr id="69875" name="Group 234"/>
            <p:cNvGrpSpPr>
              <a:grpSpLocks/>
            </p:cNvGrpSpPr>
            <p:nvPr/>
          </p:nvGrpSpPr>
          <p:grpSpPr bwMode="auto">
            <a:xfrm>
              <a:off x="1815" y="1832"/>
              <a:ext cx="345" cy="97"/>
              <a:chOff x="1815" y="1832"/>
              <a:chExt cx="345" cy="97"/>
            </a:xfrm>
          </p:grpSpPr>
          <p:sp>
            <p:nvSpPr>
              <p:cNvPr id="69877" name="Rectangle 235"/>
              <p:cNvSpPr>
                <a:spLocks noChangeArrowheads="1"/>
              </p:cNvSpPr>
              <p:nvPr/>
            </p:nvSpPr>
            <p:spPr bwMode="auto">
              <a:xfrm>
                <a:off x="1815" y="1832"/>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69878" name="Rectangle 236"/>
              <p:cNvSpPr>
                <a:spLocks noChangeArrowheads="1"/>
              </p:cNvSpPr>
              <p:nvPr/>
            </p:nvSpPr>
            <p:spPr bwMode="auto">
              <a:xfrm>
                <a:off x="1902" y="183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879" name="Line 237"/>
              <p:cNvSpPr>
                <a:spLocks noChangeShapeType="1"/>
              </p:cNvSpPr>
              <p:nvPr/>
            </p:nvSpPr>
            <p:spPr bwMode="auto">
              <a:xfrm>
                <a:off x="2112" y="1882"/>
                <a:ext cx="48" cy="0"/>
              </a:xfrm>
              <a:prstGeom prst="line">
                <a:avLst/>
              </a:prstGeom>
              <a:noFill/>
              <a:ln w="9525">
                <a:solidFill>
                  <a:schemeClr val="tx1"/>
                </a:solidFill>
                <a:round/>
                <a:headEnd/>
                <a:tailEnd type="triangle" w="med" len="med"/>
              </a:ln>
            </p:spPr>
            <p:txBody>
              <a:bodyPr/>
              <a:lstStyle/>
              <a:p>
                <a:endParaRPr lang="es-ES"/>
              </a:p>
            </p:txBody>
          </p:sp>
        </p:grpSp>
        <p:sp>
          <p:nvSpPr>
            <p:cNvPr id="69876" name="Text Box 238"/>
            <p:cNvSpPr txBox="1">
              <a:spLocks noChangeArrowheads="1"/>
            </p:cNvSpPr>
            <p:nvPr/>
          </p:nvSpPr>
          <p:spPr bwMode="auto">
            <a:xfrm>
              <a:off x="1765" y="1791"/>
              <a:ext cx="292" cy="173"/>
            </a:xfrm>
            <a:prstGeom prst="rect">
              <a:avLst/>
            </a:prstGeom>
            <a:noFill/>
            <a:ln w="9525">
              <a:noFill/>
              <a:miter lim="800000"/>
              <a:headEnd/>
              <a:tailEnd/>
            </a:ln>
          </p:spPr>
          <p:txBody>
            <a:bodyPr wrap="none">
              <a:spAutoFit/>
            </a:bodyPr>
            <a:lstStyle/>
            <a:p>
              <a:r>
                <a:rPr lang="es-ES" sz="1200" b="1">
                  <a:latin typeface="Arial" charset="0"/>
                </a:rPr>
                <a:t>R M</a:t>
              </a:r>
            </a:p>
          </p:txBody>
        </p:sp>
      </p:grpSp>
      <p:grpSp>
        <p:nvGrpSpPr>
          <p:cNvPr id="29" name="Group 239"/>
          <p:cNvGrpSpPr>
            <a:grpSpLocks/>
          </p:cNvGrpSpPr>
          <p:nvPr/>
        </p:nvGrpSpPr>
        <p:grpSpPr bwMode="auto">
          <a:xfrm rot="1800000">
            <a:off x="6519863" y="2855913"/>
            <a:ext cx="630237" cy="274637"/>
            <a:chOff x="1763" y="1789"/>
            <a:chExt cx="397" cy="173"/>
          </a:xfrm>
        </p:grpSpPr>
        <p:grpSp>
          <p:nvGrpSpPr>
            <p:cNvPr id="69870" name="Group 240"/>
            <p:cNvGrpSpPr>
              <a:grpSpLocks/>
            </p:cNvGrpSpPr>
            <p:nvPr/>
          </p:nvGrpSpPr>
          <p:grpSpPr bwMode="auto">
            <a:xfrm>
              <a:off x="1815" y="1832"/>
              <a:ext cx="345" cy="97"/>
              <a:chOff x="1815" y="1832"/>
              <a:chExt cx="345" cy="97"/>
            </a:xfrm>
          </p:grpSpPr>
          <p:sp>
            <p:nvSpPr>
              <p:cNvPr id="69872" name="Rectangle 241"/>
              <p:cNvSpPr>
                <a:spLocks noChangeArrowheads="1"/>
              </p:cNvSpPr>
              <p:nvPr/>
            </p:nvSpPr>
            <p:spPr bwMode="auto">
              <a:xfrm>
                <a:off x="1815" y="1832"/>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69873" name="Rectangle 242"/>
              <p:cNvSpPr>
                <a:spLocks noChangeArrowheads="1"/>
              </p:cNvSpPr>
              <p:nvPr/>
            </p:nvSpPr>
            <p:spPr bwMode="auto">
              <a:xfrm>
                <a:off x="1902" y="183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69874" name="Line 243"/>
              <p:cNvSpPr>
                <a:spLocks noChangeShapeType="1"/>
              </p:cNvSpPr>
              <p:nvPr/>
            </p:nvSpPr>
            <p:spPr bwMode="auto">
              <a:xfrm>
                <a:off x="2112" y="1882"/>
                <a:ext cx="48" cy="0"/>
              </a:xfrm>
              <a:prstGeom prst="line">
                <a:avLst/>
              </a:prstGeom>
              <a:noFill/>
              <a:ln w="9525">
                <a:solidFill>
                  <a:schemeClr val="tx1"/>
                </a:solidFill>
                <a:round/>
                <a:headEnd/>
                <a:tailEnd type="triangle" w="med" len="med"/>
              </a:ln>
            </p:spPr>
            <p:txBody>
              <a:bodyPr/>
              <a:lstStyle/>
              <a:p>
                <a:endParaRPr lang="es-ES"/>
              </a:p>
            </p:txBody>
          </p:sp>
        </p:grpSp>
        <p:sp>
          <p:nvSpPr>
            <p:cNvPr id="69871" name="Text Box 244"/>
            <p:cNvSpPr txBox="1">
              <a:spLocks noChangeArrowheads="1"/>
            </p:cNvSpPr>
            <p:nvPr/>
          </p:nvSpPr>
          <p:spPr bwMode="auto">
            <a:xfrm>
              <a:off x="1763" y="1789"/>
              <a:ext cx="292" cy="173"/>
            </a:xfrm>
            <a:prstGeom prst="rect">
              <a:avLst/>
            </a:prstGeom>
            <a:noFill/>
            <a:ln w="9525">
              <a:noFill/>
              <a:miter lim="800000"/>
              <a:headEnd/>
              <a:tailEnd/>
            </a:ln>
          </p:spPr>
          <p:txBody>
            <a:bodyPr wrap="none">
              <a:spAutoFit/>
            </a:bodyPr>
            <a:lstStyle/>
            <a:p>
              <a:r>
                <a:rPr lang="es-ES" sz="1200" b="1">
                  <a:latin typeface="Arial" charset="0"/>
                </a:rPr>
                <a:t>R M</a:t>
              </a:r>
            </a:p>
          </p:txBody>
        </p:sp>
      </p:grpSp>
      <p:grpSp>
        <p:nvGrpSpPr>
          <p:cNvPr id="31" name="Group 245"/>
          <p:cNvGrpSpPr>
            <a:grpSpLocks/>
          </p:cNvGrpSpPr>
          <p:nvPr/>
        </p:nvGrpSpPr>
        <p:grpSpPr bwMode="auto">
          <a:xfrm>
            <a:off x="5183188" y="2554288"/>
            <a:ext cx="423862" cy="274637"/>
            <a:chOff x="3435" y="1680"/>
            <a:chExt cx="267" cy="173"/>
          </a:xfrm>
        </p:grpSpPr>
        <p:sp>
          <p:nvSpPr>
            <p:cNvPr id="69867" name="Rectangle 246"/>
            <p:cNvSpPr>
              <a:spLocks noChangeArrowheads="1"/>
            </p:cNvSpPr>
            <p:nvPr/>
          </p:nvSpPr>
          <p:spPr bwMode="auto">
            <a:xfrm>
              <a:off x="3498" y="1718"/>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69868" name="Text Box 247"/>
            <p:cNvSpPr txBox="1">
              <a:spLocks noChangeArrowheads="1"/>
            </p:cNvSpPr>
            <p:nvPr/>
          </p:nvSpPr>
          <p:spPr bwMode="auto">
            <a:xfrm>
              <a:off x="3453" y="1680"/>
              <a:ext cx="249" cy="173"/>
            </a:xfrm>
            <a:prstGeom prst="rect">
              <a:avLst/>
            </a:prstGeom>
            <a:noFill/>
            <a:ln w="9525">
              <a:noFill/>
              <a:miter lim="800000"/>
              <a:headEnd/>
              <a:tailEnd/>
            </a:ln>
          </p:spPr>
          <p:txBody>
            <a:bodyPr wrap="none">
              <a:spAutoFit/>
            </a:bodyPr>
            <a:lstStyle/>
            <a:p>
              <a:r>
                <a:rPr lang="es-ES" sz="1200" b="1">
                  <a:latin typeface="Arial" charset="0"/>
                </a:rPr>
                <a:t>RS</a:t>
              </a:r>
            </a:p>
          </p:txBody>
        </p:sp>
        <p:sp>
          <p:nvSpPr>
            <p:cNvPr id="69869" name="Line 248"/>
            <p:cNvSpPr>
              <a:spLocks noChangeShapeType="1"/>
            </p:cNvSpPr>
            <p:nvPr/>
          </p:nvSpPr>
          <p:spPr bwMode="auto">
            <a:xfrm rot="10800000">
              <a:off x="3435" y="1764"/>
              <a:ext cx="48" cy="0"/>
            </a:xfrm>
            <a:prstGeom prst="line">
              <a:avLst/>
            </a:prstGeom>
            <a:noFill/>
            <a:ln w="9525">
              <a:solidFill>
                <a:schemeClr val="tx1"/>
              </a:solidFill>
              <a:round/>
              <a:headEnd/>
              <a:tailEnd type="triangle" w="med" len="med"/>
            </a:ln>
          </p:spPr>
          <p:txBody>
            <a:bodyPr/>
            <a:lstStyle/>
            <a:p>
              <a:endParaRPr lang="es-ES"/>
            </a:p>
          </p:txBody>
        </p:sp>
      </p:grpSp>
      <p:grpSp>
        <p:nvGrpSpPr>
          <p:cNvPr id="1040704" name="Group 249"/>
          <p:cNvGrpSpPr>
            <a:grpSpLocks/>
          </p:cNvGrpSpPr>
          <p:nvPr/>
        </p:nvGrpSpPr>
        <p:grpSpPr bwMode="auto">
          <a:xfrm>
            <a:off x="3278188" y="2478088"/>
            <a:ext cx="423862" cy="274637"/>
            <a:chOff x="3435" y="1680"/>
            <a:chExt cx="267" cy="173"/>
          </a:xfrm>
        </p:grpSpPr>
        <p:sp>
          <p:nvSpPr>
            <p:cNvPr id="69864" name="Rectangle 250"/>
            <p:cNvSpPr>
              <a:spLocks noChangeArrowheads="1"/>
            </p:cNvSpPr>
            <p:nvPr/>
          </p:nvSpPr>
          <p:spPr bwMode="auto">
            <a:xfrm>
              <a:off x="3498" y="1718"/>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69865" name="Text Box 251"/>
            <p:cNvSpPr txBox="1">
              <a:spLocks noChangeArrowheads="1"/>
            </p:cNvSpPr>
            <p:nvPr/>
          </p:nvSpPr>
          <p:spPr bwMode="auto">
            <a:xfrm>
              <a:off x="3453" y="1680"/>
              <a:ext cx="249" cy="173"/>
            </a:xfrm>
            <a:prstGeom prst="rect">
              <a:avLst/>
            </a:prstGeom>
            <a:noFill/>
            <a:ln w="9525">
              <a:noFill/>
              <a:miter lim="800000"/>
              <a:headEnd/>
              <a:tailEnd/>
            </a:ln>
          </p:spPr>
          <p:txBody>
            <a:bodyPr wrap="none">
              <a:spAutoFit/>
            </a:bodyPr>
            <a:lstStyle/>
            <a:p>
              <a:r>
                <a:rPr lang="es-ES" sz="1200" b="1">
                  <a:latin typeface="Arial" charset="0"/>
                </a:rPr>
                <a:t>RS</a:t>
              </a:r>
            </a:p>
          </p:txBody>
        </p:sp>
        <p:sp>
          <p:nvSpPr>
            <p:cNvPr id="69866" name="Line 252"/>
            <p:cNvSpPr>
              <a:spLocks noChangeShapeType="1"/>
            </p:cNvSpPr>
            <p:nvPr/>
          </p:nvSpPr>
          <p:spPr bwMode="auto">
            <a:xfrm rot="10800000">
              <a:off x="3435" y="1764"/>
              <a:ext cx="48" cy="0"/>
            </a:xfrm>
            <a:prstGeom prst="line">
              <a:avLst/>
            </a:prstGeom>
            <a:noFill/>
            <a:ln w="9525">
              <a:solidFill>
                <a:schemeClr val="tx1"/>
              </a:solidFill>
              <a:round/>
              <a:headEnd/>
              <a:tailEnd type="triangle" w="med" len="med"/>
            </a:ln>
          </p:spPr>
          <p:txBody>
            <a:bodyPr/>
            <a:lstStyle/>
            <a:p>
              <a:endParaRPr lang="es-ES"/>
            </a:p>
          </p:txBody>
        </p:sp>
      </p:grpSp>
      <p:grpSp>
        <p:nvGrpSpPr>
          <p:cNvPr id="1040705" name="Group 253"/>
          <p:cNvGrpSpPr>
            <a:grpSpLocks/>
          </p:cNvGrpSpPr>
          <p:nvPr/>
        </p:nvGrpSpPr>
        <p:grpSpPr bwMode="auto">
          <a:xfrm rot="1800000">
            <a:off x="7058025" y="3036888"/>
            <a:ext cx="419100" cy="274637"/>
            <a:chOff x="3435" y="1678"/>
            <a:chExt cx="264" cy="173"/>
          </a:xfrm>
        </p:grpSpPr>
        <p:sp>
          <p:nvSpPr>
            <p:cNvPr id="69861" name="Rectangle 254"/>
            <p:cNvSpPr>
              <a:spLocks noChangeArrowheads="1"/>
            </p:cNvSpPr>
            <p:nvPr/>
          </p:nvSpPr>
          <p:spPr bwMode="auto">
            <a:xfrm>
              <a:off x="3498" y="1718"/>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69862" name="Text Box 255"/>
            <p:cNvSpPr txBox="1">
              <a:spLocks noChangeArrowheads="1"/>
            </p:cNvSpPr>
            <p:nvPr/>
          </p:nvSpPr>
          <p:spPr bwMode="auto">
            <a:xfrm>
              <a:off x="3450" y="1678"/>
              <a:ext cx="249" cy="173"/>
            </a:xfrm>
            <a:prstGeom prst="rect">
              <a:avLst/>
            </a:prstGeom>
            <a:noFill/>
            <a:ln w="9525">
              <a:noFill/>
              <a:miter lim="800000"/>
              <a:headEnd/>
              <a:tailEnd/>
            </a:ln>
          </p:spPr>
          <p:txBody>
            <a:bodyPr wrap="none">
              <a:spAutoFit/>
            </a:bodyPr>
            <a:lstStyle/>
            <a:p>
              <a:r>
                <a:rPr lang="es-ES" sz="1200" b="1">
                  <a:latin typeface="Arial" charset="0"/>
                </a:rPr>
                <a:t>RS</a:t>
              </a:r>
            </a:p>
          </p:txBody>
        </p:sp>
        <p:sp>
          <p:nvSpPr>
            <p:cNvPr id="69863" name="Line 256"/>
            <p:cNvSpPr>
              <a:spLocks noChangeShapeType="1"/>
            </p:cNvSpPr>
            <p:nvPr/>
          </p:nvSpPr>
          <p:spPr bwMode="auto">
            <a:xfrm rot="10800000">
              <a:off x="3435" y="1764"/>
              <a:ext cx="48" cy="0"/>
            </a:xfrm>
            <a:prstGeom prst="line">
              <a:avLst/>
            </a:prstGeom>
            <a:noFill/>
            <a:ln w="9525">
              <a:solidFill>
                <a:schemeClr val="tx1"/>
              </a:solidFill>
              <a:round/>
              <a:headEnd/>
              <a:tailEnd type="triangle" w="med" len="med"/>
            </a:ln>
          </p:spPr>
          <p:txBody>
            <a:bodyPr/>
            <a:lstStyle/>
            <a:p>
              <a:endParaRPr lang="es-ES"/>
            </a:p>
          </p:txBody>
        </p:sp>
      </p:grpSp>
      <p:grpSp>
        <p:nvGrpSpPr>
          <p:cNvPr id="1040706" name="Group 257"/>
          <p:cNvGrpSpPr>
            <a:grpSpLocks/>
          </p:cNvGrpSpPr>
          <p:nvPr/>
        </p:nvGrpSpPr>
        <p:grpSpPr bwMode="auto">
          <a:xfrm>
            <a:off x="2554288" y="2640013"/>
            <a:ext cx="4562475" cy="561975"/>
            <a:chOff x="1677" y="1734"/>
            <a:chExt cx="2874" cy="354"/>
          </a:xfrm>
        </p:grpSpPr>
        <p:grpSp>
          <p:nvGrpSpPr>
            <p:cNvPr id="69852" name="Group 258"/>
            <p:cNvGrpSpPr>
              <a:grpSpLocks/>
            </p:cNvGrpSpPr>
            <p:nvPr/>
          </p:nvGrpSpPr>
          <p:grpSpPr bwMode="auto">
            <a:xfrm>
              <a:off x="2922" y="1740"/>
              <a:ext cx="408" cy="210"/>
              <a:chOff x="2922" y="1740"/>
              <a:chExt cx="408" cy="210"/>
            </a:xfrm>
          </p:grpSpPr>
          <p:sp>
            <p:nvSpPr>
              <p:cNvPr id="69859" name="Line 259"/>
              <p:cNvSpPr>
                <a:spLocks noChangeShapeType="1"/>
              </p:cNvSpPr>
              <p:nvPr/>
            </p:nvSpPr>
            <p:spPr bwMode="auto">
              <a:xfrm>
                <a:off x="2922" y="1740"/>
                <a:ext cx="408" cy="210"/>
              </a:xfrm>
              <a:prstGeom prst="line">
                <a:avLst/>
              </a:prstGeom>
              <a:noFill/>
              <a:ln w="19050">
                <a:solidFill>
                  <a:schemeClr val="tx1"/>
                </a:solidFill>
                <a:round/>
                <a:headEnd/>
                <a:tailEnd/>
              </a:ln>
            </p:spPr>
            <p:txBody>
              <a:bodyPr/>
              <a:lstStyle/>
              <a:p>
                <a:endParaRPr lang="es-ES"/>
              </a:p>
            </p:txBody>
          </p:sp>
          <p:sp>
            <p:nvSpPr>
              <p:cNvPr id="69860" name="Line 260"/>
              <p:cNvSpPr>
                <a:spLocks noChangeShapeType="1"/>
              </p:cNvSpPr>
              <p:nvPr/>
            </p:nvSpPr>
            <p:spPr bwMode="auto">
              <a:xfrm flipV="1">
                <a:off x="2991" y="1743"/>
                <a:ext cx="300" cy="201"/>
              </a:xfrm>
              <a:prstGeom prst="line">
                <a:avLst/>
              </a:prstGeom>
              <a:noFill/>
              <a:ln w="19050">
                <a:solidFill>
                  <a:schemeClr val="tx1"/>
                </a:solidFill>
                <a:round/>
                <a:headEnd/>
                <a:tailEnd/>
              </a:ln>
            </p:spPr>
            <p:txBody>
              <a:bodyPr/>
              <a:lstStyle/>
              <a:p>
                <a:endParaRPr lang="es-ES"/>
              </a:p>
            </p:txBody>
          </p:sp>
        </p:grpSp>
        <p:grpSp>
          <p:nvGrpSpPr>
            <p:cNvPr id="69853" name="Group 261"/>
            <p:cNvGrpSpPr>
              <a:grpSpLocks/>
            </p:cNvGrpSpPr>
            <p:nvPr/>
          </p:nvGrpSpPr>
          <p:grpSpPr bwMode="auto">
            <a:xfrm>
              <a:off x="1677" y="1734"/>
              <a:ext cx="408" cy="210"/>
              <a:chOff x="2922" y="1740"/>
              <a:chExt cx="408" cy="210"/>
            </a:xfrm>
          </p:grpSpPr>
          <p:sp>
            <p:nvSpPr>
              <p:cNvPr id="69857" name="Line 262"/>
              <p:cNvSpPr>
                <a:spLocks noChangeShapeType="1"/>
              </p:cNvSpPr>
              <p:nvPr/>
            </p:nvSpPr>
            <p:spPr bwMode="auto">
              <a:xfrm>
                <a:off x="2922" y="1740"/>
                <a:ext cx="408" cy="210"/>
              </a:xfrm>
              <a:prstGeom prst="line">
                <a:avLst/>
              </a:prstGeom>
              <a:noFill/>
              <a:ln w="19050">
                <a:solidFill>
                  <a:schemeClr val="tx1"/>
                </a:solidFill>
                <a:round/>
                <a:headEnd/>
                <a:tailEnd/>
              </a:ln>
            </p:spPr>
            <p:txBody>
              <a:bodyPr/>
              <a:lstStyle/>
              <a:p>
                <a:endParaRPr lang="es-ES"/>
              </a:p>
            </p:txBody>
          </p:sp>
          <p:sp>
            <p:nvSpPr>
              <p:cNvPr id="69858" name="Line 263"/>
              <p:cNvSpPr>
                <a:spLocks noChangeShapeType="1"/>
              </p:cNvSpPr>
              <p:nvPr/>
            </p:nvSpPr>
            <p:spPr bwMode="auto">
              <a:xfrm flipV="1">
                <a:off x="2991" y="1743"/>
                <a:ext cx="300" cy="201"/>
              </a:xfrm>
              <a:prstGeom prst="line">
                <a:avLst/>
              </a:prstGeom>
              <a:noFill/>
              <a:ln w="19050">
                <a:solidFill>
                  <a:schemeClr val="tx1"/>
                </a:solidFill>
                <a:round/>
                <a:headEnd/>
                <a:tailEnd/>
              </a:ln>
            </p:spPr>
            <p:txBody>
              <a:bodyPr/>
              <a:lstStyle/>
              <a:p>
                <a:endParaRPr lang="es-ES"/>
              </a:p>
            </p:txBody>
          </p:sp>
        </p:grpSp>
        <p:grpSp>
          <p:nvGrpSpPr>
            <p:cNvPr id="69854" name="Group 264"/>
            <p:cNvGrpSpPr>
              <a:grpSpLocks/>
            </p:cNvGrpSpPr>
            <p:nvPr/>
          </p:nvGrpSpPr>
          <p:grpSpPr bwMode="auto">
            <a:xfrm rot="1800000">
              <a:off x="4143" y="1878"/>
              <a:ext cx="408" cy="210"/>
              <a:chOff x="2922" y="1740"/>
              <a:chExt cx="408" cy="210"/>
            </a:xfrm>
          </p:grpSpPr>
          <p:sp>
            <p:nvSpPr>
              <p:cNvPr id="69855" name="Line 265"/>
              <p:cNvSpPr>
                <a:spLocks noChangeShapeType="1"/>
              </p:cNvSpPr>
              <p:nvPr/>
            </p:nvSpPr>
            <p:spPr bwMode="auto">
              <a:xfrm>
                <a:off x="2922" y="1740"/>
                <a:ext cx="408" cy="210"/>
              </a:xfrm>
              <a:prstGeom prst="line">
                <a:avLst/>
              </a:prstGeom>
              <a:noFill/>
              <a:ln w="19050">
                <a:solidFill>
                  <a:schemeClr val="tx1"/>
                </a:solidFill>
                <a:round/>
                <a:headEnd/>
                <a:tailEnd/>
              </a:ln>
            </p:spPr>
            <p:txBody>
              <a:bodyPr/>
              <a:lstStyle/>
              <a:p>
                <a:endParaRPr lang="es-ES"/>
              </a:p>
            </p:txBody>
          </p:sp>
          <p:sp>
            <p:nvSpPr>
              <p:cNvPr id="69856" name="Line 266"/>
              <p:cNvSpPr>
                <a:spLocks noChangeShapeType="1"/>
              </p:cNvSpPr>
              <p:nvPr/>
            </p:nvSpPr>
            <p:spPr bwMode="auto">
              <a:xfrm flipV="1">
                <a:off x="2991" y="1743"/>
                <a:ext cx="300" cy="201"/>
              </a:xfrm>
              <a:prstGeom prst="line">
                <a:avLst/>
              </a:prstGeom>
              <a:noFill/>
              <a:ln w="19050">
                <a:solidFill>
                  <a:schemeClr val="tx1"/>
                </a:solidFill>
                <a:round/>
                <a:headEnd/>
                <a:tailEnd/>
              </a:ln>
            </p:spPr>
            <p:txBody>
              <a:bodyPr/>
              <a:lstStyle/>
              <a:p>
                <a:endParaRPr lang="es-ES"/>
              </a:p>
            </p:txBody>
          </p:sp>
        </p:grpSp>
      </p:grpSp>
      <p:graphicFrame>
        <p:nvGraphicFramePr>
          <p:cNvPr id="1040803" name="Group 419"/>
          <p:cNvGraphicFramePr>
            <a:graphicFrameLocks noGrp="1"/>
          </p:cNvGraphicFramePr>
          <p:nvPr/>
        </p:nvGraphicFramePr>
        <p:xfrm>
          <a:off x="7775575" y="1116013"/>
          <a:ext cx="1081088" cy="731520"/>
        </p:xfrm>
        <a:graphic>
          <a:graphicData uri="http://schemas.openxmlformats.org/drawingml/2006/table">
            <a:tbl>
              <a:tblPr/>
              <a:tblGrid>
                <a:gridCol w="649288"/>
                <a:gridCol w="431800"/>
              </a:tblGrid>
              <a:tr h="2667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Registro de emisores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040710" name="Group 277"/>
          <p:cNvGrpSpPr>
            <a:grpSpLocks/>
          </p:cNvGrpSpPr>
          <p:nvPr/>
        </p:nvGrpSpPr>
        <p:grpSpPr bwMode="auto">
          <a:xfrm>
            <a:off x="8121650" y="1868488"/>
            <a:ext cx="685800" cy="1905000"/>
            <a:chOff x="5184" y="1248"/>
            <a:chExt cx="432" cy="1200"/>
          </a:xfrm>
        </p:grpSpPr>
        <p:sp>
          <p:nvSpPr>
            <p:cNvPr id="69850" name="Line 278"/>
            <p:cNvSpPr>
              <a:spLocks noChangeShapeType="1"/>
            </p:cNvSpPr>
            <p:nvPr/>
          </p:nvSpPr>
          <p:spPr bwMode="auto">
            <a:xfrm>
              <a:off x="5616" y="1248"/>
              <a:ext cx="0" cy="1200"/>
            </a:xfrm>
            <a:prstGeom prst="line">
              <a:avLst/>
            </a:prstGeom>
            <a:noFill/>
            <a:ln w="9525">
              <a:solidFill>
                <a:schemeClr val="tx1"/>
              </a:solidFill>
              <a:round/>
              <a:headEnd/>
              <a:tailEnd/>
            </a:ln>
          </p:spPr>
          <p:txBody>
            <a:bodyPr/>
            <a:lstStyle/>
            <a:p>
              <a:endParaRPr lang="es-ES"/>
            </a:p>
          </p:txBody>
        </p:sp>
        <p:sp>
          <p:nvSpPr>
            <p:cNvPr id="69851" name="Line 279"/>
            <p:cNvSpPr>
              <a:spLocks noChangeShapeType="1"/>
            </p:cNvSpPr>
            <p:nvPr/>
          </p:nvSpPr>
          <p:spPr bwMode="auto">
            <a:xfrm flipH="1">
              <a:off x="5184" y="2448"/>
              <a:ext cx="432" cy="0"/>
            </a:xfrm>
            <a:prstGeom prst="line">
              <a:avLst/>
            </a:prstGeom>
            <a:noFill/>
            <a:ln w="9525">
              <a:solidFill>
                <a:schemeClr val="tx1"/>
              </a:solidFill>
              <a:round/>
              <a:headEnd/>
              <a:tailEnd type="triangle" w="med" len="med"/>
            </a:ln>
          </p:spPr>
          <p:txBody>
            <a:bodyPr/>
            <a:lstStyle/>
            <a:p>
              <a:endParaRPr lang="es-ES"/>
            </a:p>
          </p:txBody>
        </p:sp>
      </p:grpSp>
      <p:grpSp>
        <p:nvGrpSpPr>
          <p:cNvPr id="1040711" name="Group 280"/>
          <p:cNvGrpSpPr>
            <a:grpSpLocks/>
          </p:cNvGrpSpPr>
          <p:nvPr/>
        </p:nvGrpSpPr>
        <p:grpSpPr bwMode="auto">
          <a:xfrm>
            <a:off x="3706813" y="4764088"/>
            <a:ext cx="452437" cy="228600"/>
            <a:chOff x="2058" y="1827"/>
            <a:chExt cx="285" cy="144"/>
          </a:xfrm>
        </p:grpSpPr>
        <p:sp>
          <p:nvSpPr>
            <p:cNvPr id="69848" name="Line 281"/>
            <p:cNvSpPr>
              <a:spLocks noChangeShapeType="1"/>
            </p:cNvSpPr>
            <p:nvPr/>
          </p:nvSpPr>
          <p:spPr bwMode="auto">
            <a:xfrm>
              <a:off x="2058" y="1830"/>
              <a:ext cx="285" cy="141"/>
            </a:xfrm>
            <a:prstGeom prst="line">
              <a:avLst/>
            </a:prstGeom>
            <a:noFill/>
            <a:ln w="19050">
              <a:solidFill>
                <a:schemeClr val="tx1"/>
              </a:solidFill>
              <a:round/>
              <a:headEnd/>
              <a:tailEnd/>
            </a:ln>
          </p:spPr>
          <p:txBody>
            <a:bodyPr/>
            <a:lstStyle/>
            <a:p>
              <a:endParaRPr lang="es-ES"/>
            </a:p>
          </p:txBody>
        </p:sp>
        <p:sp>
          <p:nvSpPr>
            <p:cNvPr id="69849" name="Line 282"/>
            <p:cNvSpPr>
              <a:spLocks noChangeShapeType="1"/>
            </p:cNvSpPr>
            <p:nvPr/>
          </p:nvSpPr>
          <p:spPr bwMode="auto">
            <a:xfrm flipH="1">
              <a:off x="2070" y="1827"/>
              <a:ext cx="255" cy="141"/>
            </a:xfrm>
            <a:prstGeom prst="line">
              <a:avLst/>
            </a:prstGeom>
            <a:noFill/>
            <a:ln w="19050">
              <a:solidFill>
                <a:schemeClr val="tx1"/>
              </a:solidFill>
              <a:round/>
              <a:headEnd/>
              <a:tailEnd/>
            </a:ln>
          </p:spPr>
          <p:txBody>
            <a:bodyPr/>
            <a:lstStyle/>
            <a:p>
              <a:endParaRPr lang="es-ES"/>
            </a:p>
          </p:txBody>
        </p:sp>
      </p:grpSp>
      <p:grpSp>
        <p:nvGrpSpPr>
          <p:cNvPr id="1040712" name="Group 283"/>
          <p:cNvGrpSpPr>
            <a:grpSpLocks/>
          </p:cNvGrpSpPr>
          <p:nvPr/>
        </p:nvGrpSpPr>
        <p:grpSpPr bwMode="auto">
          <a:xfrm>
            <a:off x="5256213" y="4281488"/>
            <a:ext cx="452437" cy="228600"/>
            <a:chOff x="2058" y="1827"/>
            <a:chExt cx="285" cy="144"/>
          </a:xfrm>
        </p:grpSpPr>
        <p:sp>
          <p:nvSpPr>
            <p:cNvPr id="69846" name="Line 284"/>
            <p:cNvSpPr>
              <a:spLocks noChangeShapeType="1"/>
            </p:cNvSpPr>
            <p:nvPr/>
          </p:nvSpPr>
          <p:spPr bwMode="auto">
            <a:xfrm>
              <a:off x="2058" y="1830"/>
              <a:ext cx="285" cy="141"/>
            </a:xfrm>
            <a:prstGeom prst="line">
              <a:avLst/>
            </a:prstGeom>
            <a:noFill/>
            <a:ln w="19050">
              <a:solidFill>
                <a:schemeClr val="tx1"/>
              </a:solidFill>
              <a:round/>
              <a:headEnd/>
              <a:tailEnd/>
            </a:ln>
          </p:spPr>
          <p:txBody>
            <a:bodyPr/>
            <a:lstStyle/>
            <a:p>
              <a:endParaRPr lang="es-ES"/>
            </a:p>
          </p:txBody>
        </p:sp>
        <p:sp>
          <p:nvSpPr>
            <p:cNvPr id="69847" name="Line 285"/>
            <p:cNvSpPr>
              <a:spLocks noChangeShapeType="1"/>
            </p:cNvSpPr>
            <p:nvPr/>
          </p:nvSpPr>
          <p:spPr bwMode="auto">
            <a:xfrm flipH="1">
              <a:off x="2070" y="1827"/>
              <a:ext cx="255" cy="141"/>
            </a:xfrm>
            <a:prstGeom prst="line">
              <a:avLst/>
            </a:prstGeom>
            <a:noFill/>
            <a:ln w="19050">
              <a:solidFill>
                <a:schemeClr val="tx1"/>
              </a:solidFill>
              <a:round/>
              <a:headEnd/>
              <a:tailEnd/>
            </a:ln>
          </p:spPr>
          <p:txBody>
            <a:bodyPr/>
            <a:lstStyle/>
            <a:p>
              <a:endParaRPr lang="es-ES"/>
            </a:p>
          </p:txBody>
        </p:sp>
      </p:grpSp>
      <p:grpSp>
        <p:nvGrpSpPr>
          <p:cNvPr id="1040713" name="Group 286"/>
          <p:cNvGrpSpPr>
            <a:grpSpLocks/>
          </p:cNvGrpSpPr>
          <p:nvPr/>
        </p:nvGrpSpPr>
        <p:grpSpPr bwMode="auto">
          <a:xfrm>
            <a:off x="5688013" y="4776788"/>
            <a:ext cx="452437" cy="228600"/>
            <a:chOff x="2058" y="1827"/>
            <a:chExt cx="285" cy="144"/>
          </a:xfrm>
        </p:grpSpPr>
        <p:sp>
          <p:nvSpPr>
            <p:cNvPr id="69844" name="Line 287"/>
            <p:cNvSpPr>
              <a:spLocks noChangeShapeType="1"/>
            </p:cNvSpPr>
            <p:nvPr/>
          </p:nvSpPr>
          <p:spPr bwMode="auto">
            <a:xfrm>
              <a:off x="2058" y="1830"/>
              <a:ext cx="285" cy="141"/>
            </a:xfrm>
            <a:prstGeom prst="line">
              <a:avLst/>
            </a:prstGeom>
            <a:noFill/>
            <a:ln w="19050">
              <a:solidFill>
                <a:schemeClr val="tx1"/>
              </a:solidFill>
              <a:round/>
              <a:headEnd/>
              <a:tailEnd/>
            </a:ln>
          </p:spPr>
          <p:txBody>
            <a:bodyPr/>
            <a:lstStyle/>
            <a:p>
              <a:endParaRPr lang="es-ES"/>
            </a:p>
          </p:txBody>
        </p:sp>
        <p:sp>
          <p:nvSpPr>
            <p:cNvPr id="69845" name="Line 288"/>
            <p:cNvSpPr>
              <a:spLocks noChangeShapeType="1"/>
            </p:cNvSpPr>
            <p:nvPr/>
          </p:nvSpPr>
          <p:spPr bwMode="auto">
            <a:xfrm flipH="1">
              <a:off x="2070" y="1827"/>
              <a:ext cx="255" cy="141"/>
            </a:xfrm>
            <a:prstGeom prst="line">
              <a:avLst/>
            </a:prstGeom>
            <a:noFill/>
            <a:ln w="19050">
              <a:solidFill>
                <a:schemeClr val="tx1"/>
              </a:solidFill>
              <a:round/>
              <a:headEnd/>
              <a:tailEnd/>
            </a:ln>
          </p:spPr>
          <p:txBody>
            <a:bodyPr/>
            <a:lstStyle/>
            <a:p>
              <a:endParaRPr lang="es-ES"/>
            </a:p>
          </p:txBody>
        </p:sp>
      </p:grpSp>
      <p:grpSp>
        <p:nvGrpSpPr>
          <p:cNvPr id="1040715" name="Group 289"/>
          <p:cNvGrpSpPr>
            <a:grpSpLocks/>
          </p:cNvGrpSpPr>
          <p:nvPr/>
        </p:nvGrpSpPr>
        <p:grpSpPr bwMode="auto">
          <a:xfrm rot="-1800000">
            <a:off x="6729413" y="3760788"/>
            <a:ext cx="452437" cy="228600"/>
            <a:chOff x="2058" y="1827"/>
            <a:chExt cx="285" cy="144"/>
          </a:xfrm>
        </p:grpSpPr>
        <p:sp>
          <p:nvSpPr>
            <p:cNvPr id="69842" name="Line 290"/>
            <p:cNvSpPr>
              <a:spLocks noChangeShapeType="1"/>
            </p:cNvSpPr>
            <p:nvPr/>
          </p:nvSpPr>
          <p:spPr bwMode="auto">
            <a:xfrm>
              <a:off x="2058" y="1830"/>
              <a:ext cx="285" cy="141"/>
            </a:xfrm>
            <a:prstGeom prst="line">
              <a:avLst/>
            </a:prstGeom>
            <a:noFill/>
            <a:ln w="19050">
              <a:solidFill>
                <a:schemeClr val="tx1"/>
              </a:solidFill>
              <a:round/>
              <a:headEnd/>
              <a:tailEnd/>
            </a:ln>
          </p:spPr>
          <p:txBody>
            <a:bodyPr/>
            <a:lstStyle/>
            <a:p>
              <a:endParaRPr lang="es-ES"/>
            </a:p>
          </p:txBody>
        </p:sp>
        <p:sp>
          <p:nvSpPr>
            <p:cNvPr id="69843" name="Line 291"/>
            <p:cNvSpPr>
              <a:spLocks noChangeShapeType="1"/>
            </p:cNvSpPr>
            <p:nvPr/>
          </p:nvSpPr>
          <p:spPr bwMode="auto">
            <a:xfrm flipH="1">
              <a:off x="2070" y="1827"/>
              <a:ext cx="255" cy="141"/>
            </a:xfrm>
            <a:prstGeom prst="line">
              <a:avLst/>
            </a:prstGeom>
            <a:noFill/>
            <a:ln w="19050">
              <a:solidFill>
                <a:schemeClr val="tx1"/>
              </a:solidFill>
              <a:round/>
              <a:headEnd/>
              <a:tailEnd/>
            </a:ln>
          </p:spPr>
          <p:txBody>
            <a:bodyPr/>
            <a:lstStyle/>
            <a:p>
              <a:endParaRPr lang="es-ES"/>
            </a:p>
          </p:txBody>
        </p:sp>
      </p:grpSp>
      <p:sp>
        <p:nvSpPr>
          <p:cNvPr id="1040793" name="Text Box 409"/>
          <p:cNvSpPr txBox="1">
            <a:spLocks noChangeArrowheads="1"/>
          </p:cNvSpPr>
          <p:nvPr/>
        </p:nvSpPr>
        <p:spPr bwMode="auto">
          <a:xfrm>
            <a:off x="7451725" y="2433638"/>
            <a:ext cx="369888" cy="274637"/>
          </a:xfrm>
          <a:prstGeom prst="rect">
            <a:avLst/>
          </a:prstGeom>
          <a:noFill/>
          <a:ln w="9525">
            <a:noFill/>
            <a:miter lim="800000"/>
            <a:headEnd/>
            <a:tailEnd/>
          </a:ln>
        </p:spPr>
        <p:txBody>
          <a:bodyPr wrap="none">
            <a:spAutoFit/>
          </a:bodyPr>
          <a:lstStyle/>
          <a:p>
            <a:r>
              <a:rPr lang="es-ES" sz="1200" b="1">
                <a:latin typeface="Arial" charset="0"/>
              </a:rPr>
              <a:t>S0</a:t>
            </a:r>
          </a:p>
        </p:txBody>
      </p:sp>
      <p:sp>
        <p:nvSpPr>
          <p:cNvPr id="1040804" name="Text Box 420"/>
          <p:cNvSpPr txBox="1">
            <a:spLocks noChangeArrowheads="1"/>
          </p:cNvSpPr>
          <p:nvPr/>
        </p:nvSpPr>
        <p:spPr bwMode="auto">
          <a:xfrm>
            <a:off x="5932488" y="6467475"/>
            <a:ext cx="303212" cy="274638"/>
          </a:xfrm>
          <a:prstGeom prst="rect">
            <a:avLst/>
          </a:prstGeom>
          <a:noFill/>
          <a:ln w="9525">
            <a:noFill/>
            <a:miter lim="800000"/>
            <a:headEnd/>
            <a:tailEnd/>
          </a:ln>
        </p:spPr>
        <p:txBody>
          <a:bodyPr wrap="none">
            <a:spAutoFit/>
          </a:bodyPr>
          <a:lstStyle/>
          <a:p>
            <a:r>
              <a:rPr lang="es-ES" sz="1200" b="1">
                <a:latin typeface="Arial" charset="0"/>
              </a:rPr>
              <a:t>G</a:t>
            </a:r>
          </a:p>
        </p:txBody>
      </p:sp>
      <p:sp>
        <p:nvSpPr>
          <p:cNvPr id="1040805" name="AutoShape 421"/>
          <p:cNvSpPr>
            <a:spLocks/>
          </p:cNvSpPr>
          <p:nvPr/>
        </p:nvSpPr>
        <p:spPr bwMode="auto">
          <a:xfrm rot="-5400000">
            <a:off x="6048375" y="6164263"/>
            <a:ext cx="71437" cy="649288"/>
          </a:xfrm>
          <a:prstGeom prst="leftBrace">
            <a:avLst>
              <a:gd name="adj1" fmla="val 75741"/>
              <a:gd name="adj2" fmla="val 50000"/>
            </a:avLst>
          </a:prstGeom>
          <a:noFill/>
          <a:ln w="9525">
            <a:solidFill>
              <a:schemeClr val="tx1"/>
            </a:solidFill>
            <a:round/>
            <a:headEnd/>
            <a:tailEnd/>
          </a:ln>
        </p:spPr>
        <p:txBody>
          <a:bodyPr wrap="none" anchor="ctr"/>
          <a:lstStyle/>
          <a:p>
            <a:endParaRPr lang="es-ES"/>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40467"/>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1040804"/>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040805"/>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499"/>
                                          </p:stCondLst>
                                        </p:cTn>
                                        <p:tgtEl>
                                          <p:spTgt spid="104079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04059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4"/>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499"/>
                                          </p:stCondLst>
                                        </p:cTn>
                                        <p:tgtEl>
                                          <p:spTgt spid="104076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499"/>
                                          </p:stCondLst>
                                        </p:cTn>
                                        <p:tgtEl>
                                          <p:spTgt spid="104047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040421"/>
                                        </p:tgtEl>
                                        <p:attrNameLst>
                                          <p:attrName>style.visibility</p:attrName>
                                        </p:attrNameLst>
                                      </p:cBhvr>
                                      <p:to>
                                        <p:strVal val="visible"/>
                                      </p:to>
                                    </p:set>
                                  </p:childTnLst>
                                </p:cTn>
                              </p:par>
                            </p:childTnLst>
                          </p:cTn>
                        </p:par>
                        <p:par>
                          <p:cTn id="30" fill="hold">
                            <p:stCondLst>
                              <p:cond delay="500"/>
                            </p:stCondLst>
                            <p:childTnLst>
                              <p:par>
                                <p:cTn id="31" presetID="1" presetClass="entr" presetSubtype="0" fill="hold" nodeType="afterEffect">
                                  <p:stCondLst>
                                    <p:cond delay="0"/>
                                  </p:stCondLst>
                                  <p:childTnLst>
                                    <p:set>
                                      <p:cBhvr>
                                        <p:cTn id="32" dur="1" fill="hold">
                                          <p:stCondLst>
                                            <p:cond delay="499"/>
                                          </p:stCondLst>
                                        </p:cTn>
                                        <p:tgtEl>
                                          <p:spTgt spid="104079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1040580"/>
                                        </p:tgtEl>
                                        <p:attrNameLst>
                                          <p:attrName>style.visibility</p:attrName>
                                        </p:attrNameLst>
                                      </p:cBhvr>
                                      <p:to>
                                        <p:strVal val="visible"/>
                                      </p:to>
                                    </p:set>
                                  </p:childTnLst>
                                </p:cTn>
                              </p:par>
                            </p:childTnLst>
                          </p:cTn>
                        </p:par>
                        <p:par>
                          <p:cTn id="35" fill="hold">
                            <p:stCondLst>
                              <p:cond delay="1000"/>
                            </p:stCondLst>
                            <p:childTnLst>
                              <p:par>
                                <p:cTn id="36" presetID="1" presetClass="entr" presetSubtype="0" fill="hold" nodeType="afterEffect">
                                  <p:stCondLst>
                                    <p:cond delay="500"/>
                                  </p:stCondLst>
                                  <p:childTnLst>
                                    <p:set>
                                      <p:cBhvr>
                                        <p:cTn id="37" dur="1" fill="hold">
                                          <p:stCondLst>
                                            <p:cond delay="499"/>
                                          </p:stCondLst>
                                        </p:cTn>
                                        <p:tgtEl>
                                          <p:spTgt spid="3"/>
                                        </p:tgtEl>
                                        <p:attrNameLst>
                                          <p:attrName>style.visibility</p:attrName>
                                        </p:attrNameLst>
                                      </p:cBhvr>
                                      <p:to>
                                        <p:strVal val="visible"/>
                                      </p:to>
                                    </p:set>
                                  </p:childTnLst>
                                </p:cTn>
                              </p:par>
                            </p:childTnLst>
                          </p:cTn>
                        </p:par>
                        <p:par>
                          <p:cTn id="38" fill="hold">
                            <p:stCondLst>
                              <p:cond delay="2000"/>
                            </p:stCondLst>
                            <p:childTnLst>
                              <p:par>
                                <p:cTn id="39" presetID="2" presetClass="entr" presetSubtype="4" fill="hold" grpId="0" nodeType="afterEffect">
                                  <p:stCondLst>
                                    <p:cond delay="500"/>
                                  </p:stCondLst>
                                  <p:childTnLst>
                                    <p:set>
                                      <p:cBhvr>
                                        <p:cTn id="40" dur="1" fill="hold">
                                          <p:stCondLst>
                                            <p:cond delay="0"/>
                                          </p:stCondLst>
                                        </p:cTn>
                                        <p:tgtEl>
                                          <p:spTgt spid="1040592"/>
                                        </p:tgtEl>
                                        <p:attrNameLst>
                                          <p:attrName>style.visibility</p:attrName>
                                        </p:attrNameLst>
                                      </p:cBhvr>
                                      <p:to>
                                        <p:strVal val="visible"/>
                                      </p:to>
                                    </p:set>
                                    <p:anim calcmode="lin" valueType="num">
                                      <p:cBhvr additive="base">
                                        <p:cTn id="41" dur="500" fill="hold"/>
                                        <p:tgtEl>
                                          <p:spTgt spid="1040592"/>
                                        </p:tgtEl>
                                        <p:attrNameLst>
                                          <p:attrName>ppt_x</p:attrName>
                                        </p:attrNameLst>
                                      </p:cBhvr>
                                      <p:tavLst>
                                        <p:tav tm="0">
                                          <p:val>
                                            <p:strVal val="#ppt_x"/>
                                          </p:val>
                                        </p:tav>
                                        <p:tav tm="100000">
                                          <p:val>
                                            <p:strVal val="#ppt_x"/>
                                          </p:val>
                                        </p:tav>
                                      </p:tavLst>
                                    </p:anim>
                                    <p:anim calcmode="lin" valueType="num">
                                      <p:cBhvr additive="base">
                                        <p:cTn id="42" dur="500" fill="hold"/>
                                        <p:tgtEl>
                                          <p:spTgt spid="104059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4042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04042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04042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404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404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40432"/>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nodeType="afterEffect">
                                  <p:stCondLst>
                                    <p:cond delay="0"/>
                                  </p:stCondLst>
                                  <p:childTnLst>
                                    <p:set>
                                      <p:cBhvr>
                                        <p:cTn id="59" dur="1" fill="hold">
                                          <p:stCondLst>
                                            <p:cond delay="499"/>
                                          </p:stCondLst>
                                        </p:cTn>
                                        <p:tgtEl>
                                          <p:spTgt spid="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499"/>
                                          </p:stCondLst>
                                        </p:cTn>
                                        <p:tgtEl>
                                          <p:spTgt spid="5"/>
                                        </p:tgtEl>
                                        <p:attrNameLst>
                                          <p:attrName>style.visibility</p:attrName>
                                        </p:attrNameLst>
                                      </p:cBhvr>
                                      <p:to>
                                        <p:strVal val="visible"/>
                                      </p:to>
                                    </p:set>
                                  </p:childTnLst>
                                </p:cTn>
                              </p:par>
                            </p:childTnLst>
                          </p:cTn>
                        </p:par>
                        <p:par>
                          <p:cTn id="64" fill="hold">
                            <p:stCondLst>
                              <p:cond delay="500"/>
                            </p:stCondLst>
                            <p:childTnLst>
                              <p:par>
                                <p:cTn id="65" presetID="1" presetClass="entr" presetSubtype="0" fill="hold" nodeType="afterEffect">
                                  <p:stCondLst>
                                    <p:cond delay="0"/>
                                  </p:stCondLst>
                                  <p:childTnLst>
                                    <p:set>
                                      <p:cBhvr>
                                        <p:cTn id="66" dur="1" fill="hold">
                                          <p:stCondLst>
                                            <p:cond delay="499"/>
                                          </p:stCondLst>
                                        </p:cTn>
                                        <p:tgtEl>
                                          <p:spTgt spid="7"/>
                                        </p:tgtEl>
                                        <p:attrNameLst>
                                          <p:attrName>style.visibility</p:attrName>
                                        </p:attrNameLst>
                                      </p:cBhvr>
                                      <p:to>
                                        <p:strVal val="visible"/>
                                      </p:to>
                                    </p:set>
                                  </p:childTnLst>
                                </p:cTn>
                              </p:par>
                            </p:childTnLst>
                          </p:cTn>
                        </p:par>
                        <p:par>
                          <p:cTn id="67" fill="hold">
                            <p:stCondLst>
                              <p:cond delay="1000"/>
                            </p:stCondLst>
                            <p:childTnLst>
                              <p:par>
                                <p:cTn id="68" presetID="1" presetClass="entr" presetSubtype="0" fill="hold" nodeType="afterEffect">
                                  <p:stCondLst>
                                    <p:cond delay="0"/>
                                  </p:stCondLst>
                                  <p:childTnLst>
                                    <p:set>
                                      <p:cBhvr>
                                        <p:cTn id="69" dur="1" fill="hold">
                                          <p:stCondLst>
                                            <p:cond delay="499"/>
                                          </p:stCondLst>
                                        </p:cTn>
                                        <p:tgtEl>
                                          <p:spTgt spid="9"/>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499"/>
                                          </p:stCondLst>
                                        </p:cTn>
                                        <p:tgtEl>
                                          <p:spTgt spid="1040803"/>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499"/>
                                          </p:stCondLst>
                                        </p:cTn>
                                        <p:tgtEl>
                                          <p:spTgt spid="1040710"/>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499"/>
                                          </p:stCondLst>
                                        </p:cTn>
                                        <p:tgtEl>
                                          <p:spTgt spid="11"/>
                                        </p:tgtEl>
                                        <p:attrNameLst>
                                          <p:attrName>style.visibility</p:attrName>
                                        </p:attrNameLst>
                                      </p:cBhvr>
                                      <p:to>
                                        <p:strVal val="visible"/>
                                      </p:to>
                                    </p:set>
                                  </p:childTnLst>
                                </p:cTn>
                              </p:par>
                            </p:childTnLst>
                          </p:cTn>
                        </p:par>
                        <p:par>
                          <p:cTn id="80" fill="hold">
                            <p:stCondLst>
                              <p:cond delay="500"/>
                            </p:stCondLst>
                            <p:childTnLst>
                              <p:par>
                                <p:cTn id="81" presetID="1" presetClass="entr" presetSubtype="0" fill="hold" nodeType="afterEffect">
                                  <p:stCondLst>
                                    <p:cond delay="0"/>
                                  </p:stCondLst>
                                  <p:childTnLst>
                                    <p:set>
                                      <p:cBhvr>
                                        <p:cTn id="82" dur="1" fill="hold">
                                          <p:stCondLst>
                                            <p:cond delay="499"/>
                                          </p:stCondLst>
                                        </p:cTn>
                                        <p:tgtEl>
                                          <p:spTgt spid="12"/>
                                        </p:tgtEl>
                                        <p:attrNameLst>
                                          <p:attrName>style.visibility</p:attrName>
                                        </p:attrNameLst>
                                      </p:cBhvr>
                                      <p:to>
                                        <p:strVal val="visible"/>
                                      </p:to>
                                    </p:set>
                                  </p:childTnLst>
                                </p:cTn>
                              </p:par>
                            </p:childTnLst>
                          </p:cTn>
                        </p:par>
                        <p:par>
                          <p:cTn id="83" fill="hold">
                            <p:stCondLst>
                              <p:cond delay="1000"/>
                            </p:stCondLst>
                            <p:childTnLst>
                              <p:par>
                                <p:cTn id="84" presetID="1" presetClass="entr" presetSubtype="0" fill="hold" nodeType="afterEffect">
                                  <p:stCondLst>
                                    <p:cond delay="0"/>
                                  </p:stCondLst>
                                  <p:childTnLst>
                                    <p:set>
                                      <p:cBhvr>
                                        <p:cTn id="85" dur="1" fill="hold">
                                          <p:stCondLst>
                                            <p:cond delay="499"/>
                                          </p:stCondLst>
                                        </p:cTn>
                                        <p:tgtEl>
                                          <p:spTgt spid="1040610"/>
                                        </p:tgtEl>
                                        <p:attrNameLst>
                                          <p:attrName>style.visibility</p:attrName>
                                        </p:attrNameLst>
                                      </p:cBhvr>
                                      <p:to>
                                        <p:strVal val="visible"/>
                                      </p:to>
                                    </p:set>
                                  </p:childTnLst>
                                </p:cTn>
                              </p:par>
                            </p:childTnLst>
                          </p:cTn>
                        </p:par>
                        <p:par>
                          <p:cTn id="86" fill="hold">
                            <p:stCondLst>
                              <p:cond delay="1500"/>
                            </p:stCondLst>
                            <p:childTnLst>
                              <p:par>
                                <p:cTn id="87" presetID="1" presetClass="entr" presetSubtype="0" fill="hold" nodeType="afterEffect">
                                  <p:stCondLst>
                                    <p:cond delay="0"/>
                                  </p:stCondLst>
                                  <p:childTnLst>
                                    <p:set>
                                      <p:cBhvr>
                                        <p:cTn id="88" dur="1" fill="hold">
                                          <p:stCondLst>
                                            <p:cond delay="499"/>
                                          </p:stCondLst>
                                        </p:cTn>
                                        <p:tgtEl>
                                          <p:spTgt spid="13"/>
                                        </p:tgtEl>
                                        <p:attrNameLst>
                                          <p:attrName>style.visibility</p:attrName>
                                        </p:attrNameLst>
                                      </p:cBhvr>
                                      <p:to>
                                        <p:strVal val="visible"/>
                                      </p:to>
                                    </p:set>
                                  </p:childTnLst>
                                </p:cTn>
                              </p:par>
                            </p:childTnLst>
                          </p:cTn>
                        </p:par>
                        <p:par>
                          <p:cTn id="89" fill="hold">
                            <p:stCondLst>
                              <p:cond delay="2000"/>
                            </p:stCondLst>
                            <p:childTnLst>
                              <p:par>
                                <p:cTn id="90" presetID="1" presetClass="entr" presetSubtype="0" fill="hold" nodeType="afterEffect">
                                  <p:stCondLst>
                                    <p:cond delay="0"/>
                                  </p:stCondLst>
                                  <p:childTnLst>
                                    <p:set>
                                      <p:cBhvr>
                                        <p:cTn id="91" dur="1" fill="hold">
                                          <p:stCondLst>
                                            <p:cond delay="499"/>
                                          </p:stCondLst>
                                        </p:cTn>
                                        <p:tgtEl>
                                          <p:spTgt spid="14"/>
                                        </p:tgtEl>
                                        <p:attrNameLst>
                                          <p:attrName>style.visibility</p:attrName>
                                        </p:attrNameLst>
                                      </p:cBhvr>
                                      <p:to>
                                        <p:strVal val="visible"/>
                                      </p:to>
                                    </p:set>
                                  </p:childTnLst>
                                </p:cTn>
                              </p:par>
                            </p:childTnLst>
                          </p:cTn>
                        </p:par>
                        <p:par>
                          <p:cTn id="92" fill="hold">
                            <p:stCondLst>
                              <p:cond delay="2500"/>
                            </p:stCondLst>
                            <p:childTnLst>
                              <p:par>
                                <p:cTn id="93" presetID="1" presetClass="entr" presetSubtype="0" fill="hold" nodeType="afterEffect">
                                  <p:stCondLst>
                                    <p:cond delay="0"/>
                                  </p:stCondLst>
                                  <p:childTnLst>
                                    <p:set>
                                      <p:cBhvr>
                                        <p:cTn id="94" dur="1" fill="hold">
                                          <p:stCondLst>
                                            <p:cond delay="499"/>
                                          </p:stCondLst>
                                        </p:cTn>
                                        <p:tgtEl>
                                          <p:spTgt spid="104060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040793"/>
                                        </p:tgtEl>
                                        <p:attrNameLst>
                                          <p:attrName>style.visibility</p:attrName>
                                        </p:attrNameLst>
                                      </p:cBhvr>
                                      <p:to>
                                        <p:strVal val="visible"/>
                                      </p:to>
                                    </p:set>
                                  </p:childTnLst>
                                </p:cTn>
                              </p:par>
                            </p:childTnLst>
                          </p:cTn>
                        </p:par>
                        <p:par>
                          <p:cTn id="99" fill="hold">
                            <p:stCondLst>
                              <p:cond delay="0"/>
                            </p:stCondLst>
                            <p:childTnLst>
                              <p:par>
                                <p:cTn id="100" presetID="1" presetClass="entr" presetSubtype="0" fill="hold" nodeType="afterEffect">
                                  <p:stCondLst>
                                    <p:cond delay="0"/>
                                  </p:stCondLst>
                                  <p:childTnLst>
                                    <p:set>
                                      <p:cBhvr>
                                        <p:cTn id="101" dur="1" fill="hold">
                                          <p:stCondLst>
                                            <p:cond delay="499"/>
                                          </p:stCondLst>
                                        </p:cTn>
                                        <p:tgtEl>
                                          <p:spTgt spid="17"/>
                                        </p:tgtEl>
                                        <p:attrNameLst>
                                          <p:attrName>style.visibility</p:attrName>
                                        </p:attrNameLst>
                                      </p:cBhvr>
                                      <p:to>
                                        <p:strVal val="visible"/>
                                      </p:to>
                                    </p:set>
                                  </p:childTnLst>
                                </p:cTn>
                              </p:par>
                            </p:childTnLst>
                          </p:cTn>
                        </p:par>
                        <p:par>
                          <p:cTn id="102" fill="hold">
                            <p:stCondLst>
                              <p:cond delay="500"/>
                            </p:stCondLst>
                            <p:childTnLst>
                              <p:par>
                                <p:cTn id="103" presetID="1" presetClass="entr" presetSubtype="0" fill="hold" nodeType="afterEffect">
                                  <p:stCondLst>
                                    <p:cond delay="0"/>
                                  </p:stCondLst>
                                  <p:childTnLst>
                                    <p:set>
                                      <p:cBhvr>
                                        <p:cTn id="104" dur="1" fill="hold">
                                          <p:stCondLst>
                                            <p:cond delay="499"/>
                                          </p:stCondLst>
                                        </p:cTn>
                                        <p:tgtEl>
                                          <p:spTgt spid="104074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499"/>
                                          </p:stCondLst>
                                        </p:cTn>
                                        <p:tgtEl>
                                          <p:spTgt spid="1040545"/>
                                        </p:tgtEl>
                                        <p:attrNameLst>
                                          <p:attrName>style.visibility</p:attrName>
                                        </p:attrNameLst>
                                      </p:cBhvr>
                                      <p:to>
                                        <p:strVal val="visible"/>
                                      </p:to>
                                    </p:set>
                                  </p:childTnLst>
                                </p:cTn>
                              </p:par>
                            </p:childTnLst>
                          </p:cTn>
                        </p:par>
                        <p:par>
                          <p:cTn id="107" fill="hold">
                            <p:stCondLst>
                              <p:cond delay="1000"/>
                            </p:stCondLst>
                            <p:childTnLst>
                              <p:par>
                                <p:cTn id="108" presetID="1" presetClass="entr" presetSubtype="0" fill="hold" nodeType="afterEffect">
                                  <p:stCondLst>
                                    <p:cond delay="0"/>
                                  </p:stCondLst>
                                  <p:childTnLst>
                                    <p:set>
                                      <p:cBhvr>
                                        <p:cTn id="109" dur="1" fill="hold">
                                          <p:stCondLst>
                                            <p:cond delay="499"/>
                                          </p:stCondLst>
                                        </p:cTn>
                                        <p:tgtEl>
                                          <p:spTgt spid="16"/>
                                        </p:tgtEl>
                                        <p:attrNameLst>
                                          <p:attrName>style.visibility</p:attrName>
                                        </p:attrNameLst>
                                      </p:cBhvr>
                                      <p:to>
                                        <p:strVal val="visible"/>
                                      </p:to>
                                    </p:set>
                                  </p:childTnLst>
                                </p:cTn>
                              </p:par>
                            </p:childTnLst>
                          </p:cTn>
                        </p:par>
                        <p:par>
                          <p:cTn id="110" fill="hold">
                            <p:stCondLst>
                              <p:cond delay="1500"/>
                            </p:stCondLst>
                            <p:childTnLst>
                              <p:par>
                                <p:cTn id="111" presetID="1" presetClass="entr" presetSubtype="0" fill="hold" nodeType="afterEffect">
                                  <p:stCondLst>
                                    <p:cond delay="0"/>
                                  </p:stCondLst>
                                  <p:childTnLst>
                                    <p:set>
                                      <p:cBhvr>
                                        <p:cTn id="112" dur="1" fill="hold">
                                          <p:stCondLst>
                                            <p:cond delay="499"/>
                                          </p:stCondLst>
                                        </p:cTn>
                                        <p:tgtEl>
                                          <p:spTgt spid="104073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499"/>
                                          </p:stCondLst>
                                        </p:cTn>
                                        <p:tgtEl>
                                          <p:spTgt spid="1040546"/>
                                        </p:tgtEl>
                                        <p:attrNameLst>
                                          <p:attrName>style.visibility</p:attrName>
                                        </p:attrNameLst>
                                      </p:cBhvr>
                                      <p:to>
                                        <p:strVal val="visible"/>
                                      </p:to>
                                    </p:set>
                                  </p:childTnLst>
                                </p:cTn>
                              </p:par>
                            </p:childTnLst>
                          </p:cTn>
                        </p:par>
                        <p:par>
                          <p:cTn id="115" fill="hold">
                            <p:stCondLst>
                              <p:cond delay="2000"/>
                            </p:stCondLst>
                            <p:childTnLst>
                              <p:par>
                                <p:cTn id="116" presetID="1" presetClass="entr" presetSubtype="0" fill="hold" nodeType="afterEffect">
                                  <p:stCondLst>
                                    <p:cond delay="0"/>
                                  </p:stCondLst>
                                  <p:childTnLst>
                                    <p:set>
                                      <p:cBhvr>
                                        <p:cTn id="117" dur="1" fill="hold">
                                          <p:stCondLst>
                                            <p:cond delay="499"/>
                                          </p:stCondLst>
                                        </p:cTn>
                                        <p:tgtEl>
                                          <p:spTgt spid="15"/>
                                        </p:tgtEl>
                                        <p:attrNameLst>
                                          <p:attrName>style.visibility</p:attrName>
                                        </p:attrNameLst>
                                      </p:cBhvr>
                                      <p:to>
                                        <p:strVal val="visible"/>
                                      </p:to>
                                    </p:set>
                                  </p:childTnLst>
                                </p:cTn>
                              </p:par>
                            </p:childTnLst>
                          </p:cTn>
                        </p:par>
                        <p:par>
                          <p:cTn id="118" fill="hold">
                            <p:stCondLst>
                              <p:cond delay="2500"/>
                            </p:stCondLst>
                            <p:childTnLst>
                              <p:par>
                                <p:cTn id="119" presetID="1" presetClass="entr" presetSubtype="0" fill="hold" nodeType="afterEffect">
                                  <p:stCondLst>
                                    <p:cond delay="0"/>
                                  </p:stCondLst>
                                  <p:childTnLst>
                                    <p:set>
                                      <p:cBhvr>
                                        <p:cTn id="120" dur="1" fill="hold">
                                          <p:stCondLst>
                                            <p:cond delay="499"/>
                                          </p:stCondLst>
                                        </p:cTn>
                                        <p:tgtEl>
                                          <p:spTgt spid="1040714"/>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499"/>
                                          </p:stCondLst>
                                        </p:cTn>
                                        <p:tgtEl>
                                          <p:spTgt spid="1040557"/>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499"/>
                                          </p:stCondLst>
                                        </p:cTn>
                                        <p:tgtEl>
                                          <p:spTgt spid="18"/>
                                        </p:tgtEl>
                                        <p:attrNameLst>
                                          <p:attrName>style.visibility</p:attrName>
                                        </p:attrNameLst>
                                      </p:cBhvr>
                                      <p:to>
                                        <p:strVal val="visible"/>
                                      </p:to>
                                    </p:set>
                                  </p:childTnLst>
                                </p:cTn>
                              </p:par>
                            </p:childTnLst>
                          </p:cTn>
                        </p:par>
                        <p:par>
                          <p:cTn id="127" fill="hold">
                            <p:stCondLst>
                              <p:cond delay="500"/>
                            </p:stCondLst>
                            <p:childTnLst>
                              <p:par>
                                <p:cTn id="128" presetID="1" presetClass="entr" presetSubtype="0" fill="hold" nodeType="afterEffect">
                                  <p:stCondLst>
                                    <p:cond delay="0"/>
                                  </p:stCondLst>
                                  <p:childTnLst>
                                    <p:set>
                                      <p:cBhvr>
                                        <p:cTn id="129" dur="1" fill="hold">
                                          <p:stCondLst>
                                            <p:cond delay="499"/>
                                          </p:stCondLst>
                                        </p:cTn>
                                        <p:tgtEl>
                                          <p:spTgt spid="25"/>
                                        </p:tgtEl>
                                        <p:attrNameLst>
                                          <p:attrName>style.visibility</p:attrName>
                                        </p:attrNameLst>
                                      </p:cBhvr>
                                      <p:to>
                                        <p:strVal val="visible"/>
                                      </p:to>
                                    </p:set>
                                  </p:childTnLst>
                                </p:cTn>
                              </p:par>
                            </p:childTnLst>
                          </p:cTn>
                        </p:par>
                        <p:par>
                          <p:cTn id="130" fill="hold">
                            <p:stCondLst>
                              <p:cond delay="1000"/>
                            </p:stCondLst>
                            <p:childTnLst>
                              <p:par>
                                <p:cTn id="131" presetID="1" presetClass="entr" presetSubtype="0" fill="hold" nodeType="afterEffect">
                                  <p:stCondLst>
                                    <p:cond delay="0"/>
                                  </p:stCondLst>
                                  <p:childTnLst>
                                    <p:set>
                                      <p:cBhvr>
                                        <p:cTn id="132" dur="1" fill="hold">
                                          <p:stCondLst>
                                            <p:cond delay="499"/>
                                          </p:stCondLst>
                                        </p:cTn>
                                        <p:tgtEl>
                                          <p:spTgt spid="19"/>
                                        </p:tgtEl>
                                        <p:attrNameLst>
                                          <p:attrName>style.visibility</p:attrName>
                                        </p:attrNameLst>
                                      </p:cBhvr>
                                      <p:to>
                                        <p:strVal val="visible"/>
                                      </p:to>
                                    </p:set>
                                  </p:childTnLst>
                                </p:cTn>
                              </p:par>
                            </p:childTnLst>
                          </p:cTn>
                        </p:par>
                        <p:par>
                          <p:cTn id="133" fill="hold">
                            <p:stCondLst>
                              <p:cond delay="1500"/>
                            </p:stCondLst>
                            <p:childTnLst>
                              <p:par>
                                <p:cTn id="134" presetID="1" presetClass="entr" presetSubtype="0" fill="hold" nodeType="afterEffect">
                                  <p:stCondLst>
                                    <p:cond delay="0"/>
                                  </p:stCondLst>
                                  <p:childTnLst>
                                    <p:set>
                                      <p:cBhvr>
                                        <p:cTn id="135" dur="1" fill="hold">
                                          <p:stCondLst>
                                            <p:cond delay="499"/>
                                          </p:stCondLst>
                                        </p:cTn>
                                        <p:tgtEl>
                                          <p:spTgt spid="27"/>
                                        </p:tgtEl>
                                        <p:attrNameLst>
                                          <p:attrName>style.visibility</p:attrName>
                                        </p:attrNameLst>
                                      </p:cBhvr>
                                      <p:to>
                                        <p:strVal val="visible"/>
                                      </p:to>
                                    </p:set>
                                  </p:childTnLst>
                                </p:cTn>
                              </p:par>
                            </p:childTnLst>
                          </p:cTn>
                        </p:par>
                        <p:par>
                          <p:cTn id="136" fill="hold">
                            <p:stCondLst>
                              <p:cond delay="2000"/>
                            </p:stCondLst>
                            <p:childTnLst>
                              <p:par>
                                <p:cTn id="137" presetID="1" presetClass="entr" presetSubtype="0" fill="hold" nodeType="afterEffect">
                                  <p:stCondLst>
                                    <p:cond delay="0"/>
                                  </p:stCondLst>
                                  <p:childTnLst>
                                    <p:set>
                                      <p:cBhvr>
                                        <p:cTn id="138" dur="1" fill="hold">
                                          <p:stCondLst>
                                            <p:cond delay="499"/>
                                          </p:stCondLst>
                                        </p:cTn>
                                        <p:tgtEl>
                                          <p:spTgt spid="20"/>
                                        </p:tgtEl>
                                        <p:attrNameLst>
                                          <p:attrName>style.visibility</p:attrName>
                                        </p:attrNameLst>
                                      </p:cBhvr>
                                      <p:to>
                                        <p:strVal val="visible"/>
                                      </p:to>
                                    </p:set>
                                  </p:childTnLst>
                                </p:cTn>
                              </p:par>
                            </p:childTnLst>
                          </p:cTn>
                        </p:par>
                        <p:par>
                          <p:cTn id="139" fill="hold">
                            <p:stCondLst>
                              <p:cond delay="2500"/>
                            </p:stCondLst>
                            <p:childTnLst>
                              <p:par>
                                <p:cTn id="140" presetID="1" presetClass="entr" presetSubtype="0" fill="hold" nodeType="afterEffect">
                                  <p:stCondLst>
                                    <p:cond delay="0"/>
                                  </p:stCondLst>
                                  <p:childTnLst>
                                    <p:set>
                                      <p:cBhvr>
                                        <p:cTn id="141" dur="1" fill="hold">
                                          <p:stCondLst>
                                            <p:cond delay="499"/>
                                          </p:stCondLst>
                                        </p:cTn>
                                        <p:tgtEl>
                                          <p:spTgt spid="29"/>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nodeType="clickEffect">
                                  <p:stCondLst>
                                    <p:cond delay="0"/>
                                  </p:stCondLst>
                                  <p:childTnLst>
                                    <p:set>
                                      <p:cBhvr>
                                        <p:cTn id="145" dur="1" fill="hold">
                                          <p:stCondLst>
                                            <p:cond delay="499"/>
                                          </p:stCondLst>
                                        </p:cTn>
                                        <p:tgtEl>
                                          <p:spTgt spid="1040705"/>
                                        </p:tgtEl>
                                        <p:attrNameLst>
                                          <p:attrName>style.visibility</p:attrName>
                                        </p:attrNameLst>
                                      </p:cBhvr>
                                      <p:to>
                                        <p:strVal val="visible"/>
                                      </p:to>
                                    </p:set>
                                  </p:childTnLst>
                                </p:cTn>
                              </p:par>
                            </p:childTnLst>
                          </p:cTn>
                        </p:par>
                        <p:par>
                          <p:cTn id="146" fill="hold">
                            <p:stCondLst>
                              <p:cond delay="500"/>
                            </p:stCondLst>
                            <p:childTnLst>
                              <p:par>
                                <p:cTn id="147" presetID="1" presetClass="entr" presetSubtype="0" fill="hold" nodeType="afterEffect">
                                  <p:stCondLst>
                                    <p:cond delay="0"/>
                                  </p:stCondLst>
                                  <p:childTnLst>
                                    <p:set>
                                      <p:cBhvr>
                                        <p:cTn id="148" dur="1" fill="hold">
                                          <p:stCondLst>
                                            <p:cond delay="499"/>
                                          </p:stCondLst>
                                        </p:cTn>
                                        <p:tgtEl>
                                          <p:spTgt spid="31"/>
                                        </p:tgtEl>
                                        <p:attrNameLst>
                                          <p:attrName>style.visibility</p:attrName>
                                        </p:attrNameLst>
                                      </p:cBhvr>
                                      <p:to>
                                        <p:strVal val="visible"/>
                                      </p:to>
                                    </p:set>
                                  </p:childTnLst>
                                </p:cTn>
                              </p:par>
                            </p:childTnLst>
                          </p:cTn>
                        </p:par>
                        <p:par>
                          <p:cTn id="149" fill="hold">
                            <p:stCondLst>
                              <p:cond delay="1000"/>
                            </p:stCondLst>
                            <p:childTnLst>
                              <p:par>
                                <p:cTn id="150" presetID="1" presetClass="entr" presetSubtype="0" fill="hold" nodeType="afterEffect">
                                  <p:stCondLst>
                                    <p:cond delay="0"/>
                                  </p:stCondLst>
                                  <p:childTnLst>
                                    <p:set>
                                      <p:cBhvr>
                                        <p:cTn id="151" dur="1" fill="hold">
                                          <p:stCondLst>
                                            <p:cond delay="499"/>
                                          </p:stCondLst>
                                        </p:cTn>
                                        <p:tgtEl>
                                          <p:spTgt spid="1040704"/>
                                        </p:tgtEl>
                                        <p:attrNameLst>
                                          <p:attrName>style.visibility</p:attrName>
                                        </p:attrNameLst>
                                      </p:cBhvr>
                                      <p:to>
                                        <p:strVal val="visible"/>
                                      </p:to>
                                    </p:set>
                                  </p:childTnLst>
                                </p:cTn>
                              </p:par>
                            </p:childTnLst>
                          </p:cTn>
                        </p:par>
                        <p:par>
                          <p:cTn id="152" fill="hold">
                            <p:stCondLst>
                              <p:cond delay="1500"/>
                            </p:stCondLst>
                            <p:childTnLst>
                              <p:par>
                                <p:cTn id="153" presetID="1" presetClass="entr" presetSubtype="0" fill="hold" nodeType="afterEffect">
                                  <p:stCondLst>
                                    <p:cond delay="0"/>
                                  </p:stCondLst>
                                  <p:childTnLst>
                                    <p:set>
                                      <p:cBhvr>
                                        <p:cTn id="154" dur="1" fill="hold">
                                          <p:stCondLst>
                                            <p:cond delay="499"/>
                                          </p:stCondLst>
                                        </p:cTn>
                                        <p:tgtEl>
                                          <p:spTgt spid="1040706"/>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499"/>
                                          </p:stCondLst>
                                        </p:cTn>
                                        <p:tgtEl>
                                          <p:spTgt spid="22"/>
                                        </p:tgtEl>
                                        <p:attrNameLst>
                                          <p:attrName>style.visibility</p:attrName>
                                        </p:attrNameLst>
                                      </p:cBhvr>
                                      <p:to>
                                        <p:strVal val="visible"/>
                                      </p:to>
                                    </p:set>
                                  </p:childTnLst>
                                </p:cTn>
                              </p:par>
                            </p:childTnLst>
                          </p:cTn>
                        </p:par>
                        <p:par>
                          <p:cTn id="159" fill="hold">
                            <p:stCondLst>
                              <p:cond delay="500"/>
                            </p:stCondLst>
                            <p:childTnLst>
                              <p:par>
                                <p:cTn id="160" presetID="1" presetClass="entr" presetSubtype="0" fill="hold" nodeType="afterEffect">
                                  <p:stCondLst>
                                    <p:cond delay="0"/>
                                  </p:stCondLst>
                                  <p:childTnLst>
                                    <p:set>
                                      <p:cBhvr>
                                        <p:cTn id="161" dur="1" fill="hold">
                                          <p:stCondLst>
                                            <p:cond delay="499"/>
                                          </p:stCondLst>
                                        </p:cTn>
                                        <p:tgtEl>
                                          <p:spTgt spid="1040715"/>
                                        </p:tgtEl>
                                        <p:attrNameLst>
                                          <p:attrName>style.visibility</p:attrName>
                                        </p:attrNameLst>
                                      </p:cBhvr>
                                      <p:to>
                                        <p:strVal val="visible"/>
                                      </p:to>
                                    </p:set>
                                  </p:childTnLst>
                                </p:cTn>
                              </p:par>
                            </p:childTnLst>
                          </p:cTn>
                        </p:par>
                        <p:par>
                          <p:cTn id="162" fill="hold">
                            <p:stCondLst>
                              <p:cond delay="1000"/>
                            </p:stCondLst>
                            <p:childTnLst>
                              <p:par>
                                <p:cTn id="163" presetID="1" presetClass="entr" presetSubtype="0" fill="hold" nodeType="afterEffect">
                                  <p:stCondLst>
                                    <p:cond delay="0"/>
                                  </p:stCondLst>
                                  <p:childTnLst>
                                    <p:set>
                                      <p:cBhvr>
                                        <p:cTn id="164" dur="1" fill="hold">
                                          <p:stCondLst>
                                            <p:cond delay="499"/>
                                          </p:stCondLst>
                                        </p:cTn>
                                        <p:tgtEl>
                                          <p:spTgt spid="23"/>
                                        </p:tgtEl>
                                        <p:attrNameLst>
                                          <p:attrName>style.visibility</p:attrName>
                                        </p:attrNameLst>
                                      </p:cBhvr>
                                      <p:to>
                                        <p:strVal val="visible"/>
                                      </p:to>
                                    </p:set>
                                  </p:childTnLst>
                                </p:cTn>
                              </p:par>
                            </p:childTnLst>
                          </p:cTn>
                        </p:par>
                        <p:par>
                          <p:cTn id="165" fill="hold">
                            <p:stCondLst>
                              <p:cond delay="1500"/>
                            </p:stCondLst>
                            <p:childTnLst>
                              <p:par>
                                <p:cTn id="166" presetID="1" presetClass="entr" presetSubtype="0" fill="hold" nodeType="afterEffect">
                                  <p:stCondLst>
                                    <p:cond delay="0"/>
                                  </p:stCondLst>
                                  <p:childTnLst>
                                    <p:set>
                                      <p:cBhvr>
                                        <p:cTn id="167" dur="1" fill="hold">
                                          <p:stCondLst>
                                            <p:cond delay="499"/>
                                          </p:stCondLst>
                                        </p:cTn>
                                        <p:tgtEl>
                                          <p:spTgt spid="1040713"/>
                                        </p:tgtEl>
                                        <p:attrNameLst>
                                          <p:attrName>style.visibility</p:attrName>
                                        </p:attrNameLst>
                                      </p:cBhvr>
                                      <p:to>
                                        <p:strVal val="visible"/>
                                      </p:to>
                                    </p:set>
                                  </p:childTnLst>
                                </p:cTn>
                              </p:par>
                            </p:childTnLst>
                          </p:cTn>
                        </p:par>
                        <p:par>
                          <p:cTn id="168" fill="hold">
                            <p:stCondLst>
                              <p:cond delay="2000"/>
                            </p:stCondLst>
                            <p:childTnLst>
                              <p:par>
                                <p:cTn id="169" presetID="1" presetClass="entr" presetSubtype="0" fill="hold" nodeType="afterEffect">
                                  <p:stCondLst>
                                    <p:cond delay="0"/>
                                  </p:stCondLst>
                                  <p:childTnLst>
                                    <p:set>
                                      <p:cBhvr>
                                        <p:cTn id="170" dur="1" fill="hold">
                                          <p:stCondLst>
                                            <p:cond delay="499"/>
                                          </p:stCondLst>
                                        </p:cTn>
                                        <p:tgtEl>
                                          <p:spTgt spid="21"/>
                                        </p:tgtEl>
                                        <p:attrNameLst>
                                          <p:attrName>style.visibility</p:attrName>
                                        </p:attrNameLst>
                                      </p:cBhvr>
                                      <p:to>
                                        <p:strVal val="visible"/>
                                      </p:to>
                                    </p:set>
                                  </p:childTnLst>
                                </p:cTn>
                              </p:par>
                            </p:childTnLst>
                          </p:cTn>
                        </p:par>
                        <p:par>
                          <p:cTn id="171" fill="hold">
                            <p:stCondLst>
                              <p:cond delay="2500"/>
                            </p:stCondLst>
                            <p:childTnLst>
                              <p:par>
                                <p:cTn id="172" presetID="1" presetClass="entr" presetSubtype="0" fill="hold" nodeType="afterEffect">
                                  <p:stCondLst>
                                    <p:cond delay="0"/>
                                  </p:stCondLst>
                                  <p:childTnLst>
                                    <p:set>
                                      <p:cBhvr>
                                        <p:cTn id="173" dur="1" fill="hold">
                                          <p:stCondLst>
                                            <p:cond delay="499"/>
                                          </p:stCondLst>
                                        </p:cTn>
                                        <p:tgtEl>
                                          <p:spTgt spid="1040712"/>
                                        </p:tgtEl>
                                        <p:attrNameLst>
                                          <p:attrName>style.visibility</p:attrName>
                                        </p:attrNameLst>
                                      </p:cBhvr>
                                      <p:to>
                                        <p:strVal val="visible"/>
                                      </p:to>
                                    </p:set>
                                  </p:childTnLst>
                                </p:cTn>
                              </p:par>
                            </p:childTnLst>
                          </p:cTn>
                        </p:par>
                        <p:par>
                          <p:cTn id="174" fill="hold">
                            <p:stCondLst>
                              <p:cond delay="3000"/>
                            </p:stCondLst>
                            <p:childTnLst>
                              <p:par>
                                <p:cTn id="175" presetID="1" presetClass="entr" presetSubtype="0" fill="hold" nodeType="afterEffect">
                                  <p:stCondLst>
                                    <p:cond delay="0"/>
                                  </p:stCondLst>
                                  <p:childTnLst>
                                    <p:set>
                                      <p:cBhvr>
                                        <p:cTn id="176" dur="1" fill="hold">
                                          <p:stCondLst>
                                            <p:cond delay="499"/>
                                          </p:stCondLst>
                                        </p:cTn>
                                        <p:tgtEl>
                                          <p:spTgt spid="24"/>
                                        </p:tgtEl>
                                        <p:attrNameLst>
                                          <p:attrName>style.visibility</p:attrName>
                                        </p:attrNameLst>
                                      </p:cBhvr>
                                      <p:to>
                                        <p:strVal val="visible"/>
                                      </p:to>
                                    </p:set>
                                  </p:childTnLst>
                                </p:cTn>
                              </p:par>
                            </p:childTnLst>
                          </p:cTn>
                        </p:par>
                        <p:par>
                          <p:cTn id="177" fill="hold">
                            <p:stCondLst>
                              <p:cond delay="3500"/>
                            </p:stCondLst>
                            <p:childTnLst>
                              <p:par>
                                <p:cTn id="178" presetID="1" presetClass="entr" presetSubtype="0" fill="hold" nodeType="afterEffect">
                                  <p:stCondLst>
                                    <p:cond delay="0"/>
                                  </p:stCondLst>
                                  <p:childTnLst>
                                    <p:set>
                                      <p:cBhvr>
                                        <p:cTn id="179" dur="1" fill="hold">
                                          <p:stCondLst>
                                            <p:cond delay="499"/>
                                          </p:stCondLst>
                                        </p:cTn>
                                        <p:tgtEl>
                                          <p:spTgt spid="10407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0421" grpId="0" autoUpdateAnimBg="0"/>
      <p:bldP spid="1040427" grpId="0" animBg="1"/>
      <p:bldP spid="1040430" grpId="0"/>
      <p:bldP spid="1040431" grpId="0" animBg="1"/>
      <p:bldP spid="1040432" grpId="0"/>
      <p:bldP spid="1040467" grpId="0" autoUpdateAnimBg="0"/>
      <p:bldP spid="1040478" grpId="0" animBg="1"/>
      <p:bldP spid="1040545" grpId="0" animBg="1"/>
      <p:bldP spid="1040546" grpId="0" animBg="1"/>
      <p:bldP spid="1040557" grpId="0" animBg="1"/>
      <p:bldP spid="1040580" grpId="0" animBg="1"/>
      <p:bldP spid="1040591" grpId="0" animBg="1"/>
      <p:bldP spid="1040592" grpId="0" autoUpdateAnimBg="0"/>
      <p:bldP spid="1040793" grpId="0"/>
      <p:bldP spid="1040804" grpId="0"/>
      <p:bldP spid="104080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Marcador de número de diapositiva"/>
          <p:cNvSpPr>
            <a:spLocks noGrp="1"/>
          </p:cNvSpPr>
          <p:nvPr>
            <p:ph type="sldNum" sz="quarter" idx="10"/>
          </p:nvPr>
        </p:nvSpPr>
        <p:spPr>
          <a:noFill/>
        </p:spPr>
        <p:txBody>
          <a:bodyPr/>
          <a:lstStyle/>
          <a:p>
            <a:r>
              <a:rPr lang="es-ES" smtClean="0"/>
              <a:t>Ampliación Redes 1-</a:t>
            </a:r>
            <a:fld id="{A8CB09DF-35EC-4F0F-9E31-ECCFCEAF47F7}" type="slidenum">
              <a:rPr lang="es-ES" smtClean="0"/>
              <a:pPr/>
              <a:t>7</a:t>
            </a:fld>
            <a:endParaRPr lang="es-ES" smtClean="0"/>
          </a:p>
        </p:txBody>
      </p:sp>
      <p:sp>
        <p:nvSpPr>
          <p:cNvPr id="8195" name="Line 5"/>
          <p:cNvSpPr>
            <a:spLocks noChangeShapeType="1"/>
          </p:cNvSpPr>
          <p:nvPr/>
        </p:nvSpPr>
        <p:spPr bwMode="auto">
          <a:xfrm rot="-2700000">
            <a:off x="4605338" y="4818063"/>
            <a:ext cx="1143000" cy="0"/>
          </a:xfrm>
          <a:prstGeom prst="line">
            <a:avLst/>
          </a:prstGeom>
          <a:noFill/>
          <a:ln w="25400">
            <a:solidFill>
              <a:schemeClr val="tx1"/>
            </a:solidFill>
            <a:round/>
            <a:headEnd/>
            <a:tailEnd/>
          </a:ln>
        </p:spPr>
        <p:txBody>
          <a:bodyPr/>
          <a:lstStyle/>
          <a:p>
            <a:endParaRPr lang="es-ES"/>
          </a:p>
        </p:txBody>
      </p:sp>
      <p:sp>
        <p:nvSpPr>
          <p:cNvPr id="8196" name="Line 6"/>
          <p:cNvSpPr>
            <a:spLocks noChangeShapeType="1"/>
          </p:cNvSpPr>
          <p:nvPr/>
        </p:nvSpPr>
        <p:spPr bwMode="auto">
          <a:xfrm rot="-2700000">
            <a:off x="4705350" y="2986088"/>
            <a:ext cx="457200" cy="0"/>
          </a:xfrm>
          <a:prstGeom prst="line">
            <a:avLst/>
          </a:prstGeom>
          <a:noFill/>
          <a:ln w="25400">
            <a:solidFill>
              <a:schemeClr val="tx1"/>
            </a:solidFill>
            <a:round/>
            <a:headEnd/>
            <a:tailEnd/>
          </a:ln>
        </p:spPr>
        <p:txBody>
          <a:bodyPr/>
          <a:lstStyle/>
          <a:p>
            <a:endParaRPr lang="es-ES"/>
          </a:p>
        </p:txBody>
      </p:sp>
      <p:sp>
        <p:nvSpPr>
          <p:cNvPr id="8197" name="Line 7"/>
          <p:cNvSpPr>
            <a:spLocks noChangeShapeType="1"/>
          </p:cNvSpPr>
          <p:nvPr/>
        </p:nvSpPr>
        <p:spPr bwMode="auto">
          <a:xfrm rot="2700000">
            <a:off x="4572000" y="3352800"/>
            <a:ext cx="609600" cy="0"/>
          </a:xfrm>
          <a:prstGeom prst="line">
            <a:avLst/>
          </a:prstGeom>
          <a:noFill/>
          <a:ln w="25400">
            <a:solidFill>
              <a:schemeClr val="tx1"/>
            </a:solidFill>
            <a:round/>
            <a:headEnd/>
            <a:tailEnd/>
          </a:ln>
        </p:spPr>
        <p:txBody>
          <a:bodyPr/>
          <a:lstStyle/>
          <a:p>
            <a:endParaRPr lang="es-ES"/>
          </a:p>
        </p:txBody>
      </p:sp>
      <p:sp>
        <p:nvSpPr>
          <p:cNvPr id="8198" name="Line 8"/>
          <p:cNvSpPr>
            <a:spLocks noChangeShapeType="1"/>
          </p:cNvSpPr>
          <p:nvPr/>
        </p:nvSpPr>
        <p:spPr bwMode="auto">
          <a:xfrm rot="-2700000">
            <a:off x="4419600" y="3748088"/>
            <a:ext cx="457200" cy="0"/>
          </a:xfrm>
          <a:prstGeom prst="line">
            <a:avLst/>
          </a:prstGeom>
          <a:noFill/>
          <a:ln w="25400">
            <a:solidFill>
              <a:schemeClr val="tx1"/>
            </a:solidFill>
            <a:round/>
            <a:headEnd/>
            <a:tailEnd/>
          </a:ln>
        </p:spPr>
        <p:txBody>
          <a:bodyPr/>
          <a:lstStyle/>
          <a:p>
            <a:endParaRPr lang="es-ES"/>
          </a:p>
        </p:txBody>
      </p:sp>
      <p:sp>
        <p:nvSpPr>
          <p:cNvPr id="8199" name="Line 9"/>
          <p:cNvSpPr>
            <a:spLocks noChangeShapeType="1"/>
          </p:cNvSpPr>
          <p:nvPr/>
        </p:nvSpPr>
        <p:spPr bwMode="auto">
          <a:xfrm rot="2700000">
            <a:off x="4419600" y="4129088"/>
            <a:ext cx="609600" cy="0"/>
          </a:xfrm>
          <a:prstGeom prst="line">
            <a:avLst/>
          </a:prstGeom>
          <a:noFill/>
          <a:ln w="25400">
            <a:solidFill>
              <a:schemeClr val="tx1"/>
            </a:solidFill>
            <a:round/>
            <a:headEnd/>
            <a:tailEnd/>
          </a:ln>
        </p:spPr>
        <p:txBody>
          <a:bodyPr/>
          <a:lstStyle/>
          <a:p>
            <a:endParaRPr lang="es-ES"/>
          </a:p>
        </p:txBody>
      </p:sp>
      <p:sp>
        <p:nvSpPr>
          <p:cNvPr id="8200" name="Line 10"/>
          <p:cNvSpPr>
            <a:spLocks noChangeShapeType="1"/>
          </p:cNvSpPr>
          <p:nvPr/>
        </p:nvSpPr>
        <p:spPr bwMode="auto">
          <a:xfrm rot="2700000">
            <a:off x="4000500" y="2871788"/>
            <a:ext cx="685800" cy="0"/>
          </a:xfrm>
          <a:prstGeom prst="line">
            <a:avLst/>
          </a:prstGeom>
          <a:noFill/>
          <a:ln w="25400">
            <a:solidFill>
              <a:schemeClr val="tx1"/>
            </a:solidFill>
            <a:round/>
            <a:headEnd/>
            <a:tailEnd/>
          </a:ln>
        </p:spPr>
        <p:txBody>
          <a:bodyPr/>
          <a:lstStyle/>
          <a:p>
            <a:endParaRPr lang="es-ES"/>
          </a:p>
        </p:txBody>
      </p:sp>
      <p:sp>
        <p:nvSpPr>
          <p:cNvPr id="8201" name="Line 11"/>
          <p:cNvSpPr>
            <a:spLocks noChangeShapeType="1"/>
          </p:cNvSpPr>
          <p:nvPr/>
        </p:nvSpPr>
        <p:spPr bwMode="auto">
          <a:xfrm rot="2700000">
            <a:off x="4725988" y="2263775"/>
            <a:ext cx="1143000" cy="0"/>
          </a:xfrm>
          <a:prstGeom prst="line">
            <a:avLst/>
          </a:prstGeom>
          <a:noFill/>
          <a:ln w="25400">
            <a:solidFill>
              <a:schemeClr val="tx1"/>
            </a:solidFill>
            <a:round/>
            <a:headEnd/>
            <a:tailEnd/>
          </a:ln>
        </p:spPr>
        <p:txBody>
          <a:bodyPr/>
          <a:lstStyle/>
          <a:p>
            <a:endParaRPr lang="es-ES"/>
          </a:p>
        </p:txBody>
      </p:sp>
      <p:sp>
        <p:nvSpPr>
          <p:cNvPr id="8202" name="Line 12"/>
          <p:cNvSpPr>
            <a:spLocks noChangeShapeType="1"/>
          </p:cNvSpPr>
          <p:nvPr/>
        </p:nvSpPr>
        <p:spPr bwMode="auto">
          <a:xfrm rot="-2700000">
            <a:off x="3789363" y="4110038"/>
            <a:ext cx="990600" cy="0"/>
          </a:xfrm>
          <a:prstGeom prst="line">
            <a:avLst/>
          </a:prstGeom>
          <a:noFill/>
          <a:ln w="25400">
            <a:solidFill>
              <a:schemeClr val="tx1"/>
            </a:solidFill>
            <a:round/>
            <a:headEnd/>
            <a:tailEnd/>
          </a:ln>
        </p:spPr>
        <p:txBody>
          <a:bodyPr/>
          <a:lstStyle/>
          <a:p>
            <a:endParaRPr lang="es-ES"/>
          </a:p>
        </p:txBody>
      </p:sp>
      <p:sp>
        <p:nvSpPr>
          <p:cNvPr id="8203" name="Line 13"/>
          <p:cNvSpPr>
            <a:spLocks noChangeShapeType="1"/>
          </p:cNvSpPr>
          <p:nvPr/>
        </p:nvSpPr>
        <p:spPr bwMode="auto">
          <a:xfrm rot="2700000">
            <a:off x="2628900" y="4852988"/>
            <a:ext cx="3429000" cy="0"/>
          </a:xfrm>
          <a:prstGeom prst="line">
            <a:avLst/>
          </a:prstGeom>
          <a:noFill/>
          <a:ln w="25400">
            <a:solidFill>
              <a:schemeClr val="tx1"/>
            </a:solidFill>
            <a:round/>
            <a:headEnd/>
            <a:tailEnd/>
          </a:ln>
        </p:spPr>
        <p:txBody>
          <a:bodyPr/>
          <a:lstStyle/>
          <a:p>
            <a:endParaRPr lang="es-ES"/>
          </a:p>
        </p:txBody>
      </p:sp>
      <p:sp>
        <p:nvSpPr>
          <p:cNvPr id="8204" name="Line 14"/>
          <p:cNvSpPr>
            <a:spLocks noChangeShapeType="1"/>
          </p:cNvSpPr>
          <p:nvPr/>
        </p:nvSpPr>
        <p:spPr bwMode="auto">
          <a:xfrm rot="-2700000">
            <a:off x="2544763" y="2344738"/>
            <a:ext cx="3733800" cy="0"/>
          </a:xfrm>
          <a:prstGeom prst="line">
            <a:avLst/>
          </a:prstGeom>
          <a:noFill/>
          <a:ln w="25400">
            <a:solidFill>
              <a:schemeClr val="tx1"/>
            </a:solidFill>
            <a:round/>
            <a:headEnd/>
            <a:tailEnd/>
          </a:ln>
        </p:spPr>
        <p:txBody>
          <a:bodyPr/>
          <a:lstStyle/>
          <a:p>
            <a:endParaRPr lang="es-ES"/>
          </a:p>
        </p:txBody>
      </p:sp>
      <p:sp>
        <p:nvSpPr>
          <p:cNvPr id="8205" name="Line 15"/>
          <p:cNvSpPr>
            <a:spLocks noChangeShapeType="1"/>
          </p:cNvSpPr>
          <p:nvPr/>
        </p:nvSpPr>
        <p:spPr bwMode="auto">
          <a:xfrm>
            <a:off x="1828800" y="2681288"/>
            <a:ext cx="0" cy="990600"/>
          </a:xfrm>
          <a:prstGeom prst="line">
            <a:avLst/>
          </a:prstGeom>
          <a:noFill/>
          <a:ln w="9525">
            <a:solidFill>
              <a:schemeClr val="tx1"/>
            </a:solidFill>
            <a:round/>
            <a:headEnd/>
            <a:tailEnd/>
          </a:ln>
        </p:spPr>
        <p:txBody>
          <a:bodyPr/>
          <a:lstStyle/>
          <a:p>
            <a:endParaRPr lang="es-ES"/>
          </a:p>
        </p:txBody>
      </p:sp>
      <p:sp>
        <p:nvSpPr>
          <p:cNvPr id="8206" name="Line 16"/>
          <p:cNvSpPr>
            <a:spLocks noChangeShapeType="1"/>
          </p:cNvSpPr>
          <p:nvPr/>
        </p:nvSpPr>
        <p:spPr bwMode="auto">
          <a:xfrm>
            <a:off x="1905000" y="3671888"/>
            <a:ext cx="990600" cy="0"/>
          </a:xfrm>
          <a:prstGeom prst="line">
            <a:avLst/>
          </a:prstGeom>
          <a:noFill/>
          <a:ln w="25400">
            <a:solidFill>
              <a:schemeClr val="tx1"/>
            </a:solidFill>
            <a:round/>
            <a:headEnd/>
            <a:tailEnd/>
          </a:ln>
        </p:spPr>
        <p:txBody>
          <a:bodyPr/>
          <a:lstStyle/>
          <a:p>
            <a:endParaRPr lang="es-ES"/>
          </a:p>
        </p:txBody>
      </p:sp>
      <p:sp>
        <p:nvSpPr>
          <p:cNvPr id="8207" name="Line 17"/>
          <p:cNvSpPr>
            <a:spLocks noChangeShapeType="1"/>
          </p:cNvSpPr>
          <p:nvPr/>
        </p:nvSpPr>
        <p:spPr bwMode="auto">
          <a:xfrm>
            <a:off x="5562600" y="6110288"/>
            <a:ext cx="1828800" cy="0"/>
          </a:xfrm>
          <a:prstGeom prst="line">
            <a:avLst/>
          </a:prstGeom>
          <a:noFill/>
          <a:ln w="25400">
            <a:solidFill>
              <a:schemeClr val="tx1"/>
            </a:solidFill>
            <a:round/>
            <a:headEnd/>
            <a:tailEnd/>
          </a:ln>
        </p:spPr>
        <p:txBody>
          <a:bodyPr/>
          <a:lstStyle/>
          <a:p>
            <a:endParaRPr lang="es-ES"/>
          </a:p>
        </p:txBody>
      </p:sp>
      <p:sp>
        <p:nvSpPr>
          <p:cNvPr id="8208" name="Line 18"/>
          <p:cNvSpPr>
            <a:spLocks noChangeShapeType="1"/>
          </p:cNvSpPr>
          <p:nvPr/>
        </p:nvSpPr>
        <p:spPr bwMode="auto">
          <a:xfrm>
            <a:off x="5715000" y="4433888"/>
            <a:ext cx="1524000" cy="0"/>
          </a:xfrm>
          <a:prstGeom prst="line">
            <a:avLst/>
          </a:prstGeom>
          <a:noFill/>
          <a:ln w="25400">
            <a:solidFill>
              <a:schemeClr val="tx1"/>
            </a:solidFill>
            <a:round/>
            <a:headEnd/>
            <a:tailEnd/>
          </a:ln>
        </p:spPr>
        <p:txBody>
          <a:bodyPr/>
          <a:lstStyle/>
          <a:p>
            <a:endParaRPr lang="es-ES"/>
          </a:p>
        </p:txBody>
      </p:sp>
      <p:sp>
        <p:nvSpPr>
          <p:cNvPr id="8209" name="Line 19"/>
          <p:cNvSpPr>
            <a:spLocks noChangeShapeType="1"/>
          </p:cNvSpPr>
          <p:nvPr/>
        </p:nvSpPr>
        <p:spPr bwMode="auto">
          <a:xfrm>
            <a:off x="5562600" y="1233488"/>
            <a:ext cx="1600200" cy="0"/>
          </a:xfrm>
          <a:prstGeom prst="line">
            <a:avLst/>
          </a:prstGeom>
          <a:noFill/>
          <a:ln w="25400">
            <a:solidFill>
              <a:schemeClr val="tx1"/>
            </a:solidFill>
            <a:round/>
            <a:headEnd/>
            <a:tailEnd/>
          </a:ln>
        </p:spPr>
        <p:txBody>
          <a:bodyPr/>
          <a:lstStyle/>
          <a:p>
            <a:endParaRPr lang="es-ES"/>
          </a:p>
        </p:txBody>
      </p:sp>
      <p:sp>
        <p:nvSpPr>
          <p:cNvPr id="8210" name="Line 20"/>
          <p:cNvSpPr>
            <a:spLocks noChangeShapeType="1"/>
          </p:cNvSpPr>
          <p:nvPr/>
        </p:nvSpPr>
        <p:spPr bwMode="auto">
          <a:xfrm>
            <a:off x="5867400" y="2757488"/>
            <a:ext cx="1447800" cy="0"/>
          </a:xfrm>
          <a:prstGeom prst="line">
            <a:avLst/>
          </a:prstGeom>
          <a:noFill/>
          <a:ln w="25400">
            <a:solidFill>
              <a:schemeClr val="tx1"/>
            </a:solidFill>
            <a:round/>
            <a:headEnd/>
            <a:tailEnd/>
          </a:ln>
        </p:spPr>
        <p:txBody>
          <a:bodyPr/>
          <a:lstStyle/>
          <a:p>
            <a:endParaRPr lang="es-ES"/>
          </a:p>
        </p:txBody>
      </p:sp>
      <p:sp>
        <p:nvSpPr>
          <p:cNvPr id="8211" name="Text Box 21"/>
          <p:cNvSpPr txBox="1">
            <a:spLocks noChangeArrowheads="1"/>
          </p:cNvSpPr>
          <p:nvPr/>
        </p:nvSpPr>
        <p:spPr bwMode="auto">
          <a:xfrm>
            <a:off x="523875" y="185738"/>
            <a:ext cx="7072313" cy="523875"/>
          </a:xfrm>
          <a:prstGeom prst="rect">
            <a:avLst/>
          </a:prstGeom>
          <a:noFill/>
          <a:ln w="9525">
            <a:noFill/>
            <a:miter lim="800000"/>
            <a:headEnd/>
            <a:tailEnd/>
          </a:ln>
        </p:spPr>
        <p:txBody>
          <a:bodyPr>
            <a:spAutoFit/>
          </a:bodyPr>
          <a:lstStyle/>
          <a:p>
            <a:pPr>
              <a:spcBef>
                <a:spcPct val="50000"/>
              </a:spcBef>
            </a:pPr>
            <a:r>
              <a:rPr lang="es-ES_tradnl" sz="2800">
                <a:latin typeface="Arial" charset="0"/>
              </a:rPr>
              <a:t>Emisión de un grupo multicast en una WAN</a:t>
            </a:r>
            <a:endParaRPr lang="es-ES" sz="2800">
              <a:latin typeface="Arial" charset="0"/>
            </a:endParaRPr>
          </a:p>
        </p:txBody>
      </p:sp>
      <p:pic>
        <p:nvPicPr>
          <p:cNvPr id="8212" name="Picture 22"/>
          <p:cNvPicPr>
            <a:picLocks noChangeArrowheads="1"/>
          </p:cNvPicPr>
          <p:nvPr/>
        </p:nvPicPr>
        <p:blipFill>
          <a:blip r:embed="rId3" cstate="print"/>
          <a:srcRect/>
          <a:stretch>
            <a:fillRect/>
          </a:stretch>
        </p:blipFill>
        <p:spPr bwMode="auto">
          <a:xfrm>
            <a:off x="1524000" y="3443288"/>
            <a:ext cx="530225" cy="666750"/>
          </a:xfrm>
          <a:prstGeom prst="rect">
            <a:avLst/>
          </a:prstGeom>
          <a:noFill/>
          <a:ln w="12700">
            <a:noFill/>
            <a:miter lim="800000"/>
            <a:headEnd/>
            <a:tailEnd/>
          </a:ln>
        </p:spPr>
      </p:pic>
      <p:pic>
        <p:nvPicPr>
          <p:cNvPr id="8213" name="Picture 23"/>
          <p:cNvPicPr>
            <a:picLocks noChangeArrowheads="1"/>
          </p:cNvPicPr>
          <p:nvPr/>
        </p:nvPicPr>
        <p:blipFill>
          <a:blip r:embed="rId4" cstate="print"/>
          <a:srcRect/>
          <a:stretch>
            <a:fillRect/>
          </a:stretch>
        </p:blipFill>
        <p:spPr bwMode="auto">
          <a:xfrm>
            <a:off x="7002463" y="852488"/>
            <a:ext cx="533400" cy="533400"/>
          </a:xfrm>
          <a:prstGeom prst="rect">
            <a:avLst/>
          </a:prstGeom>
          <a:noFill/>
          <a:ln w="12700">
            <a:noFill/>
            <a:miter lim="800000"/>
            <a:headEnd/>
            <a:tailEnd/>
          </a:ln>
        </p:spPr>
      </p:pic>
      <p:pic>
        <p:nvPicPr>
          <p:cNvPr id="8214" name="Picture 24"/>
          <p:cNvPicPr>
            <a:picLocks noChangeArrowheads="1"/>
          </p:cNvPicPr>
          <p:nvPr/>
        </p:nvPicPr>
        <p:blipFill>
          <a:blip r:embed="rId5" cstate="print"/>
          <a:srcRect/>
          <a:stretch>
            <a:fillRect/>
          </a:stretch>
        </p:blipFill>
        <p:spPr bwMode="auto">
          <a:xfrm>
            <a:off x="1355725" y="2528888"/>
            <a:ext cx="625475" cy="406400"/>
          </a:xfrm>
          <a:prstGeom prst="rect">
            <a:avLst/>
          </a:prstGeom>
          <a:noFill/>
          <a:ln w="12700">
            <a:noFill/>
            <a:miter lim="800000"/>
            <a:headEnd/>
            <a:tailEnd/>
          </a:ln>
        </p:spPr>
      </p:pic>
      <p:pic>
        <p:nvPicPr>
          <p:cNvPr id="8215" name="Picture 25"/>
          <p:cNvPicPr>
            <a:picLocks noChangeArrowheads="1"/>
          </p:cNvPicPr>
          <p:nvPr/>
        </p:nvPicPr>
        <p:blipFill>
          <a:blip r:embed="rId6" cstate="print"/>
          <a:srcRect/>
          <a:stretch>
            <a:fillRect/>
          </a:stretch>
        </p:blipFill>
        <p:spPr bwMode="auto">
          <a:xfrm>
            <a:off x="5202238" y="5884863"/>
            <a:ext cx="665162" cy="454025"/>
          </a:xfrm>
          <a:prstGeom prst="rect">
            <a:avLst/>
          </a:prstGeom>
          <a:noFill/>
          <a:ln w="12700">
            <a:noFill/>
            <a:miter lim="800000"/>
            <a:headEnd/>
            <a:tailEnd/>
          </a:ln>
        </p:spPr>
      </p:pic>
      <p:pic>
        <p:nvPicPr>
          <p:cNvPr id="8216" name="Picture 26"/>
          <p:cNvPicPr>
            <a:picLocks noChangeArrowheads="1"/>
          </p:cNvPicPr>
          <p:nvPr/>
        </p:nvPicPr>
        <p:blipFill>
          <a:blip r:embed="rId6" cstate="print"/>
          <a:srcRect/>
          <a:stretch>
            <a:fillRect/>
          </a:stretch>
        </p:blipFill>
        <p:spPr bwMode="auto">
          <a:xfrm>
            <a:off x="3657600" y="4284663"/>
            <a:ext cx="665163" cy="454025"/>
          </a:xfrm>
          <a:prstGeom prst="rect">
            <a:avLst/>
          </a:prstGeom>
          <a:noFill/>
          <a:ln w="12700">
            <a:noFill/>
            <a:miter lim="800000"/>
            <a:headEnd/>
            <a:tailEnd/>
          </a:ln>
        </p:spPr>
      </p:pic>
      <p:pic>
        <p:nvPicPr>
          <p:cNvPr id="8217" name="Picture 27"/>
          <p:cNvPicPr>
            <a:picLocks noChangeArrowheads="1"/>
          </p:cNvPicPr>
          <p:nvPr/>
        </p:nvPicPr>
        <p:blipFill>
          <a:blip r:embed="rId6" cstate="print"/>
          <a:srcRect/>
          <a:stretch>
            <a:fillRect/>
          </a:stretch>
        </p:blipFill>
        <p:spPr bwMode="auto">
          <a:xfrm>
            <a:off x="5334000" y="4208463"/>
            <a:ext cx="665163" cy="454025"/>
          </a:xfrm>
          <a:prstGeom prst="rect">
            <a:avLst/>
          </a:prstGeom>
          <a:noFill/>
          <a:ln w="12700">
            <a:noFill/>
            <a:miter lim="800000"/>
            <a:headEnd/>
            <a:tailEnd/>
          </a:ln>
        </p:spPr>
      </p:pic>
      <p:pic>
        <p:nvPicPr>
          <p:cNvPr id="8218" name="Picture 28"/>
          <p:cNvPicPr>
            <a:picLocks noChangeArrowheads="1"/>
          </p:cNvPicPr>
          <p:nvPr/>
        </p:nvPicPr>
        <p:blipFill>
          <a:blip r:embed="rId6" cstate="print"/>
          <a:srcRect/>
          <a:stretch>
            <a:fillRect/>
          </a:stretch>
        </p:blipFill>
        <p:spPr bwMode="auto">
          <a:xfrm>
            <a:off x="4191000" y="3748088"/>
            <a:ext cx="665163" cy="454025"/>
          </a:xfrm>
          <a:prstGeom prst="rect">
            <a:avLst/>
          </a:prstGeom>
          <a:noFill/>
          <a:ln w="12700">
            <a:noFill/>
            <a:miter lim="800000"/>
            <a:headEnd/>
            <a:tailEnd/>
          </a:ln>
        </p:spPr>
      </p:pic>
      <p:pic>
        <p:nvPicPr>
          <p:cNvPr id="8219" name="Picture 29"/>
          <p:cNvPicPr>
            <a:picLocks noChangeArrowheads="1"/>
          </p:cNvPicPr>
          <p:nvPr/>
        </p:nvPicPr>
        <p:blipFill>
          <a:blip r:embed="rId6" cstate="print"/>
          <a:srcRect/>
          <a:stretch>
            <a:fillRect/>
          </a:stretch>
        </p:blipFill>
        <p:spPr bwMode="auto">
          <a:xfrm>
            <a:off x="4440238" y="5043488"/>
            <a:ext cx="665162" cy="454025"/>
          </a:xfrm>
          <a:prstGeom prst="rect">
            <a:avLst/>
          </a:prstGeom>
          <a:noFill/>
          <a:ln w="12700">
            <a:noFill/>
            <a:miter lim="800000"/>
            <a:headEnd/>
            <a:tailEnd/>
          </a:ln>
        </p:spPr>
      </p:pic>
      <p:pic>
        <p:nvPicPr>
          <p:cNvPr id="8220" name="Picture 30"/>
          <p:cNvPicPr>
            <a:picLocks noChangeArrowheads="1"/>
          </p:cNvPicPr>
          <p:nvPr/>
        </p:nvPicPr>
        <p:blipFill>
          <a:blip r:embed="rId6" cstate="print"/>
          <a:srcRect/>
          <a:stretch>
            <a:fillRect/>
          </a:stretch>
        </p:blipFill>
        <p:spPr bwMode="auto">
          <a:xfrm>
            <a:off x="5410200" y="2528888"/>
            <a:ext cx="665163" cy="454025"/>
          </a:xfrm>
          <a:prstGeom prst="rect">
            <a:avLst/>
          </a:prstGeom>
          <a:noFill/>
          <a:ln w="12700">
            <a:noFill/>
            <a:miter lim="800000"/>
            <a:headEnd/>
            <a:tailEnd/>
          </a:ln>
        </p:spPr>
      </p:pic>
      <p:pic>
        <p:nvPicPr>
          <p:cNvPr id="8221" name="Picture 31"/>
          <p:cNvPicPr>
            <a:picLocks noChangeArrowheads="1"/>
          </p:cNvPicPr>
          <p:nvPr/>
        </p:nvPicPr>
        <p:blipFill>
          <a:blip r:embed="rId6" cstate="print"/>
          <a:srcRect/>
          <a:stretch>
            <a:fillRect/>
          </a:stretch>
        </p:blipFill>
        <p:spPr bwMode="auto">
          <a:xfrm>
            <a:off x="4364038" y="2986088"/>
            <a:ext cx="665162" cy="454025"/>
          </a:xfrm>
          <a:prstGeom prst="rect">
            <a:avLst/>
          </a:prstGeom>
          <a:noFill/>
          <a:ln w="12700">
            <a:noFill/>
            <a:miter lim="800000"/>
            <a:headEnd/>
            <a:tailEnd/>
          </a:ln>
        </p:spPr>
      </p:pic>
      <p:pic>
        <p:nvPicPr>
          <p:cNvPr id="8222" name="Picture 32"/>
          <p:cNvPicPr>
            <a:picLocks noChangeArrowheads="1"/>
          </p:cNvPicPr>
          <p:nvPr/>
        </p:nvPicPr>
        <p:blipFill>
          <a:blip r:embed="rId4" cstate="print"/>
          <a:srcRect/>
          <a:stretch>
            <a:fillRect/>
          </a:stretch>
        </p:blipFill>
        <p:spPr bwMode="auto">
          <a:xfrm>
            <a:off x="7162800" y="5729288"/>
            <a:ext cx="533400" cy="533400"/>
          </a:xfrm>
          <a:prstGeom prst="rect">
            <a:avLst/>
          </a:prstGeom>
          <a:noFill/>
          <a:ln w="12700">
            <a:noFill/>
            <a:miter lim="800000"/>
            <a:headEnd/>
            <a:tailEnd/>
          </a:ln>
        </p:spPr>
      </p:pic>
      <p:pic>
        <p:nvPicPr>
          <p:cNvPr id="8223" name="Picture 33"/>
          <p:cNvPicPr>
            <a:picLocks noChangeArrowheads="1"/>
          </p:cNvPicPr>
          <p:nvPr/>
        </p:nvPicPr>
        <p:blipFill>
          <a:blip r:embed="rId4" cstate="print"/>
          <a:srcRect/>
          <a:stretch>
            <a:fillRect/>
          </a:stretch>
        </p:blipFill>
        <p:spPr bwMode="auto">
          <a:xfrm>
            <a:off x="7154863" y="4052888"/>
            <a:ext cx="533400" cy="533400"/>
          </a:xfrm>
          <a:prstGeom prst="rect">
            <a:avLst/>
          </a:prstGeom>
          <a:noFill/>
          <a:ln w="12700">
            <a:noFill/>
            <a:miter lim="800000"/>
            <a:headEnd/>
            <a:tailEnd/>
          </a:ln>
        </p:spPr>
      </p:pic>
      <p:pic>
        <p:nvPicPr>
          <p:cNvPr id="8224" name="Picture 34"/>
          <p:cNvPicPr>
            <a:picLocks noChangeArrowheads="1"/>
          </p:cNvPicPr>
          <p:nvPr/>
        </p:nvPicPr>
        <p:blipFill>
          <a:blip r:embed="rId4" cstate="print"/>
          <a:srcRect/>
          <a:stretch>
            <a:fillRect/>
          </a:stretch>
        </p:blipFill>
        <p:spPr bwMode="auto">
          <a:xfrm>
            <a:off x="7154863" y="2376488"/>
            <a:ext cx="533400" cy="533400"/>
          </a:xfrm>
          <a:prstGeom prst="rect">
            <a:avLst/>
          </a:prstGeom>
          <a:noFill/>
          <a:ln w="12700">
            <a:noFill/>
            <a:miter lim="800000"/>
            <a:headEnd/>
            <a:tailEnd/>
          </a:ln>
        </p:spPr>
      </p:pic>
      <p:sp>
        <p:nvSpPr>
          <p:cNvPr id="8225" name="Text Box 35"/>
          <p:cNvSpPr txBox="1">
            <a:spLocks noChangeArrowheads="1"/>
          </p:cNvSpPr>
          <p:nvPr/>
        </p:nvSpPr>
        <p:spPr bwMode="auto">
          <a:xfrm>
            <a:off x="7002463" y="1385888"/>
            <a:ext cx="617537" cy="304800"/>
          </a:xfrm>
          <a:prstGeom prst="rect">
            <a:avLst/>
          </a:prstGeom>
          <a:noFill/>
          <a:ln w="9525">
            <a:noFill/>
            <a:miter lim="800000"/>
            <a:headEnd/>
            <a:tailEnd/>
          </a:ln>
        </p:spPr>
        <p:txBody>
          <a:bodyPr wrap="none">
            <a:spAutoFit/>
          </a:bodyPr>
          <a:lstStyle/>
          <a:p>
            <a:r>
              <a:rPr lang="es-ES_tradnl" sz="1400" b="1">
                <a:latin typeface="Arial" charset="0"/>
              </a:rPr>
              <a:t>Rosa</a:t>
            </a:r>
            <a:endParaRPr lang="es-ES" sz="1400" b="1">
              <a:latin typeface="Arial" charset="0"/>
            </a:endParaRPr>
          </a:p>
        </p:txBody>
      </p:sp>
      <p:sp>
        <p:nvSpPr>
          <p:cNvPr id="8226" name="Text Box 36"/>
          <p:cNvSpPr txBox="1">
            <a:spLocks noChangeArrowheads="1"/>
          </p:cNvSpPr>
          <p:nvPr/>
        </p:nvSpPr>
        <p:spPr bwMode="auto">
          <a:xfrm>
            <a:off x="7085013" y="6262688"/>
            <a:ext cx="687387" cy="304800"/>
          </a:xfrm>
          <a:prstGeom prst="rect">
            <a:avLst/>
          </a:prstGeom>
          <a:noFill/>
          <a:ln w="9525">
            <a:noFill/>
            <a:miter lim="800000"/>
            <a:headEnd/>
            <a:tailEnd/>
          </a:ln>
        </p:spPr>
        <p:txBody>
          <a:bodyPr wrap="none">
            <a:spAutoFit/>
          </a:bodyPr>
          <a:lstStyle/>
          <a:p>
            <a:r>
              <a:rPr lang="es-ES_tradnl" sz="1400" b="1">
                <a:latin typeface="Arial" charset="0"/>
              </a:rPr>
              <a:t>Pedro</a:t>
            </a:r>
            <a:endParaRPr lang="es-ES" sz="1400" b="1">
              <a:latin typeface="Arial" charset="0"/>
            </a:endParaRPr>
          </a:p>
        </p:txBody>
      </p:sp>
      <p:sp>
        <p:nvSpPr>
          <p:cNvPr id="8227" name="Text Box 37"/>
          <p:cNvSpPr txBox="1">
            <a:spLocks noChangeArrowheads="1"/>
          </p:cNvSpPr>
          <p:nvPr/>
        </p:nvSpPr>
        <p:spPr bwMode="auto">
          <a:xfrm>
            <a:off x="7162800" y="4662488"/>
            <a:ext cx="547688" cy="304800"/>
          </a:xfrm>
          <a:prstGeom prst="rect">
            <a:avLst/>
          </a:prstGeom>
          <a:noFill/>
          <a:ln w="9525">
            <a:noFill/>
            <a:miter lim="800000"/>
            <a:headEnd/>
            <a:tailEnd/>
          </a:ln>
        </p:spPr>
        <p:txBody>
          <a:bodyPr wrap="none">
            <a:spAutoFit/>
          </a:bodyPr>
          <a:lstStyle/>
          <a:p>
            <a:r>
              <a:rPr lang="es-ES_tradnl" sz="1400" b="1">
                <a:latin typeface="Arial" charset="0"/>
              </a:rPr>
              <a:t>Luis</a:t>
            </a:r>
            <a:endParaRPr lang="es-ES" sz="1400" b="1">
              <a:latin typeface="Arial" charset="0"/>
            </a:endParaRPr>
          </a:p>
        </p:txBody>
      </p:sp>
      <p:sp>
        <p:nvSpPr>
          <p:cNvPr id="8228" name="Text Box 38"/>
          <p:cNvSpPr txBox="1">
            <a:spLocks noChangeArrowheads="1"/>
          </p:cNvSpPr>
          <p:nvPr/>
        </p:nvSpPr>
        <p:spPr bwMode="auto">
          <a:xfrm>
            <a:off x="7099300" y="3062288"/>
            <a:ext cx="596900" cy="304800"/>
          </a:xfrm>
          <a:prstGeom prst="rect">
            <a:avLst/>
          </a:prstGeom>
          <a:noFill/>
          <a:ln w="9525">
            <a:noFill/>
            <a:miter lim="800000"/>
            <a:headEnd/>
            <a:tailEnd/>
          </a:ln>
        </p:spPr>
        <p:txBody>
          <a:bodyPr wrap="none">
            <a:spAutoFit/>
          </a:bodyPr>
          <a:lstStyle/>
          <a:p>
            <a:r>
              <a:rPr lang="es-ES_tradnl" sz="1400" b="1">
                <a:latin typeface="Arial" charset="0"/>
              </a:rPr>
              <a:t>Juan</a:t>
            </a:r>
            <a:endParaRPr lang="es-ES" sz="1400" b="1">
              <a:latin typeface="Arial" charset="0"/>
            </a:endParaRPr>
          </a:p>
        </p:txBody>
      </p:sp>
      <p:sp>
        <p:nvSpPr>
          <p:cNvPr id="994343" name="Rectangle 39"/>
          <p:cNvSpPr>
            <a:spLocks noChangeArrowheads="1"/>
          </p:cNvSpPr>
          <p:nvPr/>
        </p:nvSpPr>
        <p:spPr bwMode="auto">
          <a:xfrm>
            <a:off x="2362200" y="3443288"/>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4344" name="Rectangle 40"/>
          <p:cNvSpPr>
            <a:spLocks noChangeArrowheads="1"/>
          </p:cNvSpPr>
          <p:nvPr/>
        </p:nvSpPr>
        <p:spPr bwMode="auto">
          <a:xfrm rot="-2700000">
            <a:off x="3276600" y="3062288"/>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4345" name="Rectangle 41"/>
          <p:cNvSpPr>
            <a:spLocks noChangeArrowheads="1"/>
          </p:cNvSpPr>
          <p:nvPr/>
        </p:nvSpPr>
        <p:spPr bwMode="auto">
          <a:xfrm rot="-2700000">
            <a:off x="4191000" y="2147888"/>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4346" name="Rectangle 42"/>
          <p:cNvSpPr>
            <a:spLocks noChangeArrowheads="1"/>
          </p:cNvSpPr>
          <p:nvPr/>
        </p:nvSpPr>
        <p:spPr bwMode="auto">
          <a:xfrm rot="-2700000">
            <a:off x="4953000" y="1385888"/>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4347" name="Rectangle 43"/>
          <p:cNvSpPr>
            <a:spLocks noChangeArrowheads="1"/>
          </p:cNvSpPr>
          <p:nvPr/>
        </p:nvSpPr>
        <p:spPr bwMode="auto">
          <a:xfrm>
            <a:off x="6324600" y="1004888"/>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pic>
        <p:nvPicPr>
          <p:cNvPr id="8234" name="Picture 44"/>
          <p:cNvPicPr>
            <a:picLocks noChangeArrowheads="1"/>
          </p:cNvPicPr>
          <p:nvPr/>
        </p:nvPicPr>
        <p:blipFill>
          <a:blip r:embed="rId6" cstate="print"/>
          <a:srcRect/>
          <a:stretch>
            <a:fillRect/>
          </a:stretch>
        </p:blipFill>
        <p:spPr bwMode="auto">
          <a:xfrm>
            <a:off x="2819400" y="3519488"/>
            <a:ext cx="665163" cy="454025"/>
          </a:xfrm>
          <a:prstGeom prst="rect">
            <a:avLst/>
          </a:prstGeom>
          <a:noFill/>
          <a:ln w="12700">
            <a:noFill/>
            <a:miter lim="800000"/>
            <a:headEnd/>
            <a:tailEnd/>
          </a:ln>
        </p:spPr>
      </p:pic>
      <p:pic>
        <p:nvPicPr>
          <p:cNvPr id="8235" name="Picture 45"/>
          <p:cNvPicPr>
            <a:picLocks noChangeArrowheads="1"/>
          </p:cNvPicPr>
          <p:nvPr/>
        </p:nvPicPr>
        <p:blipFill>
          <a:blip r:embed="rId6" cstate="print"/>
          <a:srcRect/>
          <a:stretch>
            <a:fillRect/>
          </a:stretch>
        </p:blipFill>
        <p:spPr bwMode="auto">
          <a:xfrm>
            <a:off x="3754438" y="2452688"/>
            <a:ext cx="665162" cy="454025"/>
          </a:xfrm>
          <a:prstGeom prst="rect">
            <a:avLst/>
          </a:prstGeom>
          <a:noFill/>
          <a:ln w="12700">
            <a:noFill/>
            <a:miter lim="800000"/>
            <a:headEnd/>
            <a:tailEnd/>
          </a:ln>
        </p:spPr>
      </p:pic>
      <p:pic>
        <p:nvPicPr>
          <p:cNvPr id="8236" name="Picture 46"/>
          <p:cNvPicPr>
            <a:picLocks noChangeArrowheads="1"/>
          </p:cNvPicPr>
          <p:nvPr/>
        </p:nvPicPr>
        <p:blipFill>
          <a:blip r:embed="rId6" cstate="print"/>
          <a:srcRect/>
          <a:stretch>
            <a:fillRect/>
          </a:stretch>
        </p:blipFill>
        <p:spPr bwMode="auto">
          <a:xfrm>
            <a:off x="4572000" y="1690688"/>
            <a:ext cx="665163" cy="454025"/>
          </a:xfrm>
          <a:prstGeom prst="rect">
            <a:avLst/>
          </a:prstGeom>
          <a:noFill/>
          <a:ln w="12700">
            <a:noFill/>
            <a:miter lim="800000"/>
            <a:headEnd/>
            <a:tailEnd/>
          </a:ln>
        </p:spPr>
      </p:pic>
      <p:pic>
        <p:nvPicPr>
          <p:cNvPr id="8237" name="Picture 47"/>
          <p:cNvPicPr>
            <a:picLocks noChangeArrowheads="1"/>
          </p:cNvPicPr>
          <p:nvPr/>
        </p:nvPicPr>
        <p:blipFill>
          <a:blip r:embed="rId6" cstate="print"/>
          <a:srcRect/>
          <a:stretch>
            <a:fillRect/>
          </a:stretch>
        </p:blipFill>
        <p:spPr bwMode="auto">
          <a:xfrm>
            <a:off x="5257800" y="1008063"/>
            <a:ext cx="665163" cy="454025"/>
          </a:xfrm>
          <a:prstGeom prst="rect">
            <a:avLst/>
          </a:prstGeom>
          <a:noFill/>
          <a:ln w="12700">
            <a:noFill/>
            <a:miter lim="800000"/>
            <a:headEnd/>
            <a:tailEnd/>
          </a:ln>
        </p:spPr>
      </p:pic>
      <p:sp>
        <p:nvSpPr>
          <p:cNvPr id="994352" name="Rectangle 48"/>
          <p:cNvSpPr>
            <a:spLocks noChangeArrowheads="1"/>
          </p:cNvSpPr>
          <p:nvPr/>
        </p:nvSpPr>
        <p:spPr bwMode="auto">
          <a:xfrm rot="2700000">
            <a:off x="3581400" y="3900488"/>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4353" name="Rectangle 49"/>
          <p:cNvSpPr>
            <a:spLocks noChangeArrowheads="1"/>
          </p:cNvSpPr>
          <p:nvPr/>
        </p:nvSpPr>
        <p:spPr bwMode="auto">
          <a:xfrm rot="2700000">
            <a:off x="4343400" y="4662488"/>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4354" name="Rectangle 50"/>
          <p:cNvSpPr>
            <a:spLocks noChangeArrowheads="1"/>
          </p:cNvSpPr>
          <p:nvPr/>
        </p:nvSpPr>
        <p:spPr bwMode="auto">
          <a:xfrm rot="2700000">
            <a:off x="5181600" y="5500688"/>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4355" name="Rectangle 51"/>
          <p:cNvSpPr>
            <a:spLocks noChangeArrowheads="1"/>
          </p:cNvSpPr>
          <p:nvPr/>
        </p:nvSpPr>
        <p:spPr bwMode="auto">
          <a:xfrm>
            <a:off x="6324600" y="5881688"/>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4356" name="Rectangle 52"/>
          <p:cNvSpPr>
            <a:spLocks noChangeArrowheads="1"/>
          </p:cNvSpPr>
          <p:nvPr/>
        </p:nvSpPr>
        <p:spPr bwMode="auto">
          <a:xfrm>
            <a:off x="6324600" y="4205288"/>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4357" name="Rectangle 53"/>
          <p:cNvSpPr>
            <a:spLocks noChangeArrowheads="1"/>
          </p:cNvSpPr>
          <p:nvPr/>
        </p:nvSpPr>
        <p:spPr bwMode="auto">
          <a:xfrm rot="-2700000">
            <a:off x="5181600" y="4814888"/>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4358" name="Text Box 54"/>
          <p:cNvSpPr txBox="1">
            <a:spLocks noChangeArrowheads="1"/>
          </p:cNvSpPr>
          <p:nvPr/>
        </p:nvSpPr>
        <p:spPr bwMode="auto">
          <a:xfrm>
            <a:off x="395288" y="5757863"/>
            <a:ext cx="3490912" cy="523875"/>
          </a:xfrm>
          <a:prstGeom prst="rect">
            <a:avLst/>
          </a:prstGeom>
          <a:noFill/>
          <a:ln w="9525">
            <a:noFill/>
            <a:miter lim="800000"/>
            <a:headEnd/>
            <a:tailEnd/>
          </a:ln>
        </p:spPr>
        <p:txBody>
          <a:bodyPr>
            <a:spAutoFit/>
          </a:bodyPr>
          <a:lstStyle/>
          <a:p>
            <a:pPr algn="r"/>
            <a:r>
              <a:rPr lang="es-ES" sz="1400" b="1">
                <a:latin typeface="Arial" charset="0"/>
              </a:rPr>
              <a:t>Los routers replican los paquetes justo allí donde se produce la bifurcación</a:t>
            </a:r>
          </a:p>
        </p:txBody>
      </p:sp>
      <p:pic>
        <p:nvPicPr>
          <p:cNvPr id="8245" name="Picture 55" descr="Woman"/>
          <p:cNvPicPr>
            <a:picLocks noChangeAspect="1" noChangeArrowheads="1"/>
          </p:cNvPicPr>
          <p:nvPr/>
        </p:nvPicPr>
        <p:blipFill>
          <a:blip r:embed="rId7" cstate="print"/>
          <a:srcRect/>
          <a:stretch>
            <a:fillRect/>
          </a:stretch>
        </p:blipFill>
        <p:spPr bwMode="auto">
          <a:xfrm>
            <a:off x="349250" y="1916113"/>
            <a:ext cx="477838" cy="1676400"/>
          </a:xfrm>
          <a:prstGeom prst="rect">
            <a:avLst/>
          </a:prstGeom>
          <a:noFill/>
          <a:ln w="9525">
            <a:noFill/>
            <a:miter lim="800000"/>
            <a:headEnd/>
            <a:tailEnd/>
          </a:ln>
        </p:spPr>
      </p:pic>
      <p:pic>
        <p:nvPicPr>
          <p:cNvPr id="994360" name="Picture 56" descr="Woman"/>
          <p:cNvPicPr>
            <a:picLocks noChangeAspect="1" noChangeArrowheads="1"/>
          </p:cNvPicPr>
          <p:nvPr/>
        </p:nvPicPr>
        <p:blipFill>
          <a:blip r:embed="rId7" cstate="print"/>
          <a:srcRect/>
          <a:stretch>
            <a:fillRect/>
          </a:stretch>
        </p:blipFill>
        <p:spPr bwMode="auto">
          <a:xfrm>
            <a:off x="7392988" y="5805488"/>
            <a:ext cx="74612" cy="260350"/>
          </a:xfrm>
          <a:prstGeom prst="rect">
            <a:avLst/>
          </a:prstGeom>
          <a:noFill/>
          <a:ln w="9525">
            <a:noFill/>
            <a:miter lim="800000"/>
            <a:headEnd/>
            <a:tailEnd/>
          </a:ln>
        </p:spPr>
      </p:pic>
      <p:pic>
        <p:nvPicPr>
          <p:cNvPr id="994361" name="Picture 57" descr="Woman"/>
          <p:cNvPicPr>
            <a:picLocks noChangeAspect="1" noChangeArrowheads="1"/>
          </p:cNvPicPr>
          <p:nvPr/>
        </p:nvPicPr>
        <p:blipFill>
          <a:blip r:embed="rId7" cstate="print"/>
          <a:srcRect/>
          <a:stretch>
            <a:fillRect/>
          </a:stretch>
        </p:blipFill>
        <p:spPr bwMode="auto">
          <a:xfrm>
            <a:off x="7383463" y="4125913"/>
            <a:ext cx="74612" cy="260350"/>
          </a:xfrm>
          <a:prstGeom prst="rect">
            <a:avLst/>
          </a:prstGeom>
          <a:noFill/>
          <a:ln w="9525">
            <a:noFill/>
            <a:miter lim="800000"/>
            <a:headEnd/>
            <a:tailEnd/>
          </a:ln>
        </p:spPr>
      </p:pic>
      <p:pic>
        <p:nvPicPr>
          <p:cNvPr id="994362" name="Picture 58" descr="Woman"/>
          <p:cNvPicPr>
            <a:picLocks noChangeAspect="1" noChangeArrowheads="1"/>
          </p:cNvPicPr>
          <p:nvPr/>
        </p:nvPicPr>
        <p:blipFill>
          <a:blip r:embed="rId7" cstate="print"/>
          <a:srcRect/>
          <a:stretch>
            <a:fillRect/>
          </a:stretch>
        </p:blipFill>
        <p:spPr bwMode="auto">
          <a:xfrm>
            <a:off x="7224713" y="904875"/>
            <a:ext cx="74612" cy="260350"/>
          </a:xfrm>
          <a:prstGeom prst="rect">
            <a:avLst/>
          </a:prstGeom>
          <a:noFill/>
          <a:ln w="9525">
            <a:noFill/>
            <a:miter lim="800000"/>
            <a:headEnd/>
            <a:tailEnd/>
          </a:ln>
        </p:spPr>
      </p:pic>
      <p:sp>
        <p:nvSpPr>
          <p:cNvPr id="994363" name="Line 59"/>
          <p:cNvSpPr>
            <a:spLocks noChangeShapeType="1"/>
          </p:cNvSpPr>
          <p:nvPr/>
        </p:nvSpPr>
        <p:spPr bwMode="auto">
          <a:xfrm flipV="1">
            <a:off x="3886200" y="5424488"/>
            <a:ext cx="609600" cy="381000"/>
          </a:xfrm>
          <a:prstGeom prst="line">
            <a:avLst/>
          </a:prstGeom>
          <a:noFill/>
          <a:ln w="9525">
            <a:solidFill>
              <a:schemeClr val="tx1"/>
            </a:solidFill>
            <a:round/>
            <a:headEnd/>
            <a:tailEnd type="triangle" w="med" len="med"/>
          </a:ln>
        </p:spPr>
        <p:txBody>
          <a:bodyPr/>
          <a:lstStyle/>
          <a:p>
            <a:endParaRPr lang="es-ES"/>
          </a:p>
        </p:txBody>
      </p:sp>
      <p:sp>
        <p:nvSpPr>
          <p:cNvPr id="994364" name="Line 60"/>
          <p:cNvSpPr>
            <a:spLocks noChangeShapeType="1"/>
          </p:cNvSpPr>
          <p:nvPr/>
        </p:nvSpPr>
        <p:spPr bwMode="auto">
          <a:xfrm flipV="1">
            <a:off x="3200400" y="4052888"/>
            <a:ext cx="0" cy="1752600"/>
          </a:xfrm>
          <a:prstGeom prst="line">
            <a:avLst/>
          </a:prstGeom>
          <a:noFill/>
          <a:ln w="9525">
            <a:solidFill>
              <a:schemeClr val="tx1"/>
            </a:solidFill>
            <a:round/>
            <a:headEnd/>
            <a:tailEnd type="triangle" w="med" len="med"/>
          </a:ln>
        </p:spPr>
        <p:txBody>
          <a:bodyPr/>
          <a:lstStyle/>
          <a:p>
            <a:endParaRPr lang="es-ES"/>
          </a:p>
        </p:txBody>
      </p:sp>
      <p:sp>
        <p:nvSpPr>
          <p:cNvPr id="8251" name="Text Box 36"/>
          <p:cNvSpPr txBox="1">
            <a:spLocks noChangeArrowheads="1"/>
          </p:cNvSpPr>
          <p:nvPr/>
        </p:nvSpPr>
        <p:spPr bwMode="auto">
          <a:xfrm>
            <a:off x="1363663" y="4221163"/>
            <a:ext cx="706437" cy="276225"/>
          </a:xfrm>
          <a:prstGeom prst="rect">
            <a:avLst/>
          </a:prstGeom>
          <a:noFill/>
          <a:ln w="9525">
            <a:noFill/>
            <a:miter lim="800000"/>
            <a:headEnd/>
            <a:tailEnd/>
          </a:ln>
        </p:spPr>
        <p:txBody>
          <a:bodyPr wrap="none">
            <a:spAutoFit/>
          </a:bodyPr>
          <a:lstStyle/>
          <a:p>
            <a:r>
              <a:rPr lang="es-ES_tradnl" sz="1200" b="1">
                <a:latin typeface="Arial" charset="0"/>
              </a:rPr>
              <a:t>Emisor</a:t>
            </a:r>
            <a:endParaRPr lang="es-ES" sz="1200" b="1">
              <a:latin typeface="Arial" charset="0"/>
            </a:endParaRPr>
          </a:p>
        </p:txBody>
      </p:sp>
      <p:sp>
        <p:nvSpPr>
          <p:cNvPr id="8252" name="Text Box 36"/>
          <p:cNvSpPr txBox="1">
            <a:spLocks noChangeArrowheads="1"/>
          </p:cNvSpPr>
          <p:nvPr/>
        </p:nvSpPr>
        <p:spPr bwMode="auto">
          <a:xfrm>
            <a:off x="7740650" y="5732463"/>
            <a:ext cx="849313" cy="277812"/>
          </a:xfrm>
          <a:prstGeom prst="rect">
            <a:avLst/>
          </a:prstGeom>
          <a:noFill/>
          <a:ln w="9525">
            <a:noFill/>
            <a:miter lim="800000"/>
            <a:headEnd/>
            <a:tailEnd/>
          </a:ln>
        </p:spPr>
        <p:txBody>
          <a:bodyPr wrap="none">
            <a:spAutoFit/>
          </a:bodyPr>
          <a:lstStyle/>
          <a:p>
            <a:r>
              <a:rPr lang="es-ES_tradnl" sz="1200" b="1">
                <a:latin typeface="Arial" charset="0"/>
              </a:rPr>
              <a:t>Receptor</a:t>
            </a:r>
            <a:endParaRPr lang="es-ES" sz="1200" b="1">
              <a:latin typeface="Arial" charset="0"/>
            </a:endParaRPr>
          </a:p>
        </p:txBody>
      </p:sp>
      <p:sp>
        <p:nvSpPr>
          <p:cNvPr id="8253" name="Text Box 36"/>
          <p:cNvSpPr txBox="1">
            <a:spLocks noChangeArrowheads="1"/>
          </p:cNvSpPr>
          <p:nvPr/>
        </p:nvSpPr>
        <p:spPr bwMode="auto">
          <a:xfrm>
            <a:off x="7740650" y="4076700"/>
            <a:ext cx="849313" cy="277813"/>
          </a:xfrm>
          <a:prstGeom prst="rect">
            <a:avLst/>
          </a:prstGeom>
          <a:noFill/>
          <a:ln w="9525">
            <a:noFill/>
            <a:miter lim="800000"/>
            <a:headEnd/>
            <a:tailEnd/>
          </a:ln>
        </p:spPr>
        <p:txBody>
          <a:bodyPr wrap="none">
            <a:spAutoFit/>
          </a:bodyPr>
          <a:lstStyle/>
          <a:p>
            <a:r>
              <a:rPr lang="es-ES_tradnl" sz="1200" b="1">
                <a:latin typeface="Arial" charset="0"/>
              </a:rPr>
              <a:t>Receptor</a:t>
            </a:r>
            <a:endParaRPr lang="es-ES" sz="1200" b="1">
              <a:latin typeface="Arial" charset="0"/>
            </a:endParaRPr>
          </a:p>
        </p:txBody>
      </p:sp>
      <p:sp>
        <p:nvSpPr>
          <p:cNvPr id="8254" name="Text Box 36"/>
          <p:cNvSpPr txBox="1">
            <a:spLocks noChangeArrowheads="1"/>
          </p:cNvSpPr>
          <p:nvPr/>
        </p:nvSpPr>
        <p:spPr bwMode="auto">
          <a:xfrm>
            <a:off x="7596188" y="908050"/>
            <a:ext cx="849312" cy="277813"/>
          </a:xfrm>
          <a:prstGeom prst="rect">
            <a:avLst/>
          </a:prstGeom>
          <a:noFill/>
          <a:ln w="9525">
            <a:noFill/>
            <a:miter lim="800000"/>
            <a:headEnd/>
            <a:tailEnd/>
          </a:ln>
        </p:spPr>
        <p:txBody>
          <a:bodyPr wrap="none">
            <a:spAutoFit/>
          </a:bodyPr>
          <a:lstStyle/>
          <a:p>
            <a:r>
              <a:rPr lang="es-ES_tradnl" sz="1200" b="1">
                <a:latin typeface="Arial" charset="0"/>
              </a:rPr>
              <a:t>Receptor</a:t>
            </a:r>
            <a:endParaRPr lang="es-ES" sz="1200" b="1">
              <a:latin typeface="Arial" charset="0"/>
            </a:endParaRPr>
          </a:p>
        </p:txBody>
      </p:sp>
      <p:sp>
        <p:nvSpPr>
          <p:cNvPr id="8255" name="Text Box 11"/>
          <p:cNvSpPr txBox="1">
            <a:spLocks noChangeArrowheads="1"/>
          </p:cNvSpPr>
          <p:nvPr/>
        </p:nvSpPr>
        <p:spPr bwMode="auto">
          <a:xfrm>
            <a:off x="328613" y="3738563"/>
            <a:ext cx="571500" cy="338137"/>
          </a:xfrm>
          <a:prstGeom prst="rect">
            <a:avLst/>
          </a:prstGeom>
          <a:noFill/>
          <a:ln w="9525">
            <a:noFill/>
            <a:miter lim="800000"/>
            <a:headEnd/>
            <a:tailEnd/>
          </a:ln>
        </p:spPr>
        <p:txBody>
          <a:bodyPr wrap="none">
            <a:spAutoFit/>
          </a:bodyPr>
          <a:lstStyle/>
          <a:p>
            <a:r>
              <a:rPr lang="es-ES_tradnl" sz="1600" b="1">
                <a:latin typeface="Arial" charset="0"/>
              </a:rPr>
              <a:t>Ana</a:t>
            </a:r>
            <a:endParaRPr lang="es-ES" sz="1600" b="1">
              <a:latin typeface="Arial" charset="0"/>
            </a:endParaRP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434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994344"/>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994352"/>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500"/>
                                  </p:stCondLst>
                                  <p:childTnLst>
                                    <p:set>
                                      <p:cBhvr>
                                        <p:cTn id="15" dur="1" fill="hold">
                                          <p:stCondLst>
                                            <p:cond delay="0"/>
                                          </p:stCondLst>
                                        </p:cTn>
                                        <p:tgtEl>
                                          <p:spTgt spid="994345"/>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994353"/>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grpId="0" nodeType="afterEffect">
                                  <p:stCondLst>
                                    <p:cond delay="500"/>
                                  </p:stCondLst>
                                  <p:childTnLst>
                                    <p:set>
                                      <p:cBhvr>
                                        <p:cTn id="21" dur="1" fill="hold">
                                          <p:stCondLst>
                                            <p:cond delay="0"/>
                                          </p:stCondLst>
                                        </p:cTn>
                                        <p:tgtEl>
                                          <p:spTgt spid="994346"/>
                                        </p:tgtEl>
                                        <p:attrNameLst>
                                          <p:attrName>style.visibility</p:attrName>
                                        </p:attrNameLst>
                                      </p:cBhvr>
                                      <p:to>
                                        <p:strVal val="visible"/>
                                      </p:to>
                                    </p:set>
                                  </p:childTnLst>
                                </p:cTn>
                              </p:par>
                            </p:childTnLst>
                          </p:cTn>
                        </p:par>
                        <p:par>
                          <p:cTn id="22" fill="hold">
                            <p:stCondLst>
                              <p:cond delay="1500"/>
                            </p:stCondLst>
                            <p:childTnLst>
                              <p:par>
                                <p:cTn id="23" presetID="1" presetClass="entr" presetSubtype="0" fill="hold" grpId="0" nodeType="afterEffect">
                                  <p:stCondLst>
                                    <p:cond delay="0"/>
                                  </p:stCondLst>
                                  <p:childTnLst>
                                    <p:set>
                                      <p:cBhvr>
                                        <p:cTn id="24" dur="1" fill="hold">
                                          <p:stCondLst>
                                            <p:cond delay="0"/>
                                          </p:stCondLst>
                                        </p:cTn>
                                        <p:tgtEl>
                                          <p:spTgt spid="994357"/>
                                        </p:tgtEl>
                                        <p:attrNameLst>
                                          <p:attrName>style.visibility</p:attrName>
                                        </p:attrNameLst>
                                      </p:cBhvr>
                                      <p:to>
                                        <p:strVal val="visible"/>
                                      </p:to>
                                    </p:set>
                                  </p:childTnLst>
                                </p:cTn>
                              </p:par>
                            </p:childTnLst>
                          </p:cTn>
                        </p:par>
                        <p:par>
                          <p:cTn id="25" fill="hold">
                            <p:stCondLst>
                              <p:cond delay="1500"/>
                            </p:stCondLst>
                            <p:childTnLst>
                              <p:par>
                                <p:cTn id="26" presetID="1" presetClass="entr" presetSubtype="0" fill="hold" grpId="0" nodeType="afterEffect">
                                  <p:stCondLst>
                                    <p:cond delay="0"/>
                                  </p:stCondLst>
                                  <p:childTnLst>
                                    <p:set>
                                      <p:cBhvr>
                                        <p:cTn id="27" dur="1" fill="hold">
                                          <p:stCondLst>
                                            <p:cond delay="0"/>
                                          </p:stCondLst>
                                        </p:cTn>
                                        <p:tgtEl>
                                          <p:spTgt spid="994354"/>
                                        </p:tgtEl>
                                        <p:attrNameLst>
                                          <p:attrName>style.visibility</p:attrName>
                                        </p:attrNameLst>
                                      </p:cBhvr>
                                      <p:to>
                                        <p:strVal val="visible"/>
                                      </p:to>
                                    </p:set>
                                  </p:childTnLst>
                                </p:cTn>
                              </p:par>
                            </p:childTnLst>
                          </p:cTn>
                        </p:par>
                        <p:par>
                          <p:cTn id="28" fill="hold">
                            <p:stCondLst>
                              <p:cond delay="1500"/>
                            </p:stCondLst>
                            <p:childTnLst>
                              <p:par>
                                <p:cTn id="29" presetID="1" presetClass="entr" presetSubtype="0" fill="hold" grpId="0" nodeType="afterEffect">
                                  <p:stCondLst>
                                    <p:cond delay="500"/>
                                  </p:stCondLst>
                                  <p:childTnLst>
                                    <p:set>
                                      <p:cBhvr>
                                        <p:cTn id="30" dur="1" fill="hold">
                                          <p:stCondLst>
                                            <p:cond delay="0"/>
                                          </p:stCondLst>
                                        </p:cTn>
                                        <p:tgtEl>
                                          <p:spTgt spid="994347"/>
                                        </p:tgtEl>
                                        <p:attrNameLst>
                                          <p:attrName>style.visibility</p:attrName>
                                        </p:attrNameLst>
                                      </p:cBhvr>
                                      <p:to>
                                        <p:strVal val="visible"/>
                                      </p:to>
                                    </p:set>
                                  </p:childTnLst>
                                </p:cTn>
                              </p:par>
                            </p:childTnLst>
                          </p:cTn>
                        </p:par>
                        <p:par>
                          <p:cTn id="31" fill="hold">
                            <p:stCondLst>
                              <p:cond delay="2000"/>
                            </p:stCondLst>
                            <p:childTnLst>
                              <p:par>
                                <p:cTn id="32" presetID="1" presetClass="entr" presetSubtype="0" fill="hold" grpId="0" nodeType="afterEffect">
                                  <p:stCondLst>
                                    <p:cond delay="0"/>
                                  </p:stCondLst>
                                  <p:childTnLst>
                                    <p:set>
                                      <p:cBhvr>
                                        <p:cTn id="33" dur="1" fill="hold">
                                          <p:stCondLst>
                                            <p:cond delay="0"/>
                                          </p:stCondLst>
                                        </p:cTn>
                                        <p:tgtEl>
                                          <p:spTgt spid="994356"/>
                                        </p:tgtEl>
                                        <p:attrNameLst>
                                          <p:attrName>style.visibility</p:attrName>
                                        </p:attrNameLst>
                                      </p:cBhvr>
                                      <p:to>
                                        <p:strVal val="visible"/>
                                      </p:to>
                                    </p:set>
                                  </p:childTnLst>
                                </p:cTn>
                              </p:par>
                            </p:childTnLst>
                          </p:cTn>
                        </p:par>
                        <p:par>
                          <p:cTn id="34" fill="hold">
                            <p:stCondLst>
                              <p:cond delay="2000"/>
                            </p:stCondLst>
                            <p:childTnLst>
                              <p:par>
                                <p:cTn id="35" presetID="1" presetClass="entr" presetSubtype="0" fill="hold" grpId="0" nodeType="afterEffect">
                                  <p:stCondLst>
                                    <p:cond delay="0"/>
                                  </p:stCondLst>
                                  <p:childTnLst>
                                    <p:set>
                                      <p:cBhvr>
                                        <p:cTn id="36" dur="1" fill="hold">
                                          <p:stCondLst>
                                            <p:cond delay="0"/>
                                          </p:stCondLst>
                                        </p:cTn>
                                        <p:tgtEl>
                                          <p:spTgt spid="994355"/>
                                        </p:tgtEl>
                                        <p:attrNameLst>
                                          <p:attrName>style.visibility</p:attrName>
                                        </p:attrNameLst>
                                      </p:cBhvr>
                                      <p:to>
                                        <p:strVal val="visible"/>
                                      </p:to>
                                    </p:set>
                                  </p:childTnLst>
                                </p:cTn>
                              </p:par>
                            </p:childTnLst>
                          </p:cTn>
                        </p:par>
                        <p:par>
                          <p:cTn id="37" fill="hold">
                            <p:stCondLst>
                              <p:cond delay="2000"/>
                            </p:stCondLst>
                            <p:childTnLst>
                              <p:par>
                                <p:cTn id="38" presetID="1" presetClass="entr" presetSubtype="0" fill="hold" nodeType="afterEffect">
                                  <p:stCondLst>
                                    <p:cond delay="500"/>
                                  </p:stCondLst>
                                  <p:childTnLst>
                                    <p:set>
                                      <p:cBhvr>
                                        <p:cTn id="39" dur="1" fill="hold">
                                          <p:stCondLst>
                                            <p:cond delay="0"/>
                                          </p:stCondLst>
                                        </p:cTn>
                                        <p:tgtEl>
                                          <p:spTgt spid="994362"/>
                                        </p:tgtEl>
                                        <p:attrNameLst>
                                          <p:attrName>style.visibility</p:attrName>
                                        </p:attrNameLst>
                                      </p:cBhvr>
                                      <p:to>
                                        <p:strVal val="visible"/>
                                      </p:to>
                                    </p:set>
                                  </p:childTnLst>
                                </p:cTn>
                              </p:par>
                            </p:childTnLst>
                          </p:cTn>
                        </p:par>
                        <p:par>
                          <p:cTn id="40" fill="hold">
                            <p:stCondLst>
                              <p:cond delay="2500"/>
                            </p:stCondLst>
                            <p:childTnLst>
                              <p:par>
                                <p:cTn id="41" presetID="1" presetClass="entr" presetSubtype="0" fill="hold" nodeType="afterEffect">
                                  <p:stCondLst>
                                    <p:cond delay="0"/>
                                  </p:stCondLst>
                                  <p:childTnLst>
                                    <p:set>
                                      <p:cBhvr>
                                        <p:cTn id="42" dur="1" fill="hold">
                                          <p:stCondLst>
                                            <p:cond delay="0"/>
                                          </p:stCondLst>
                                        </p:cTn>
                                        <p:tgtEl>
                                          <p:spTgt spid="994361"/>
                                        </p:tgtEl>
                                        <p:attrNameLst>
                                          <p:attrName>style.visibility</p:attrName>
                                        </p:attrNameLst>
                                      </p:cBhvr>
                                      <p:to>
                                        <p:strVal val="visible"/>
                                      </p:to>
                                    </p:set>
                                  </p:childTnLst>
                                </p:cTn>
                              </p:par>
                            </p:childTnLst>
                          </p:cTn>
                        </p:par>
                        <p:par>
                          <p:cTn id="43" fill="hold">
                            <p:stCondLst>
                              <p:cond delay="2500"/>
                            </p:stCondLst>
                            <p:childTnLst>
                              <p:par>
                                <p:cTn id="44" presetID="1" presetClass="entr" presetSubtype="0" fill="hold" nodeType="afterEffect">
                                  <p:stCondLst>
                                    <p:cond delay="0"/>
                                  </p:stCondLst>
                                  <p:childTnLst>
                                    <p:set>
                                      <p:cBhvr>
                                        <p:cTn id="45" dur="1" fill="hold">
                                          <p:stCondLst>
                                            <p:cond delay="0"/>
                                          </p:stCondLst>
                                        </p:cTn>
                                        <p:tgtEl>
                                          <p:spTgt spid="99436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994358"/>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994364"/>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9943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4343" grpId="0" animBg="1"/>
      <p:bldP spid="994344" grpId="0" animBg="1"/>
      <p:bldP spid="994345" grpId="0" animBg="1"/>
      <p:bldP spid="994346" grpId="0" animBg="1"/>
      <p:bldP spid="994347" grpId="0" animBg="1"/>
      <p:bldP spid="994352" grpId="0" animBg="1"/>
      <p:bldP spid="994353" grpId="0" animBg="1"/>
      <p:bldP spid="994354" grpId="0" animBg="1"/>
      <p:bldP spid="994355" grpId="0" animBg="1"/>
      <p:bldP spid="994356" grpId="0" animBg="1"/>
      <p:bldP spid="994357" grpId="0" animBg="1"/>
      <p:bldP spid="994358" grpId="0"/>
      <p:bldP spid="994363" grpId="0" animBg="1"/>
      <p:bldP spid="994364"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Marcador de número de diapositiva"/>
          <p:cNvSpPr>
            <a:spLocks noGrp="1"/>
          </p:cNvSpPr>
          <p:nvPr>
            <p:ph type="sldNum" sz="quarter" idx="10"/>
          </p:nvPr>
        </p:nvSpPr>
        <p:spPr>
          <a:noFill/>
        </p:spPr>
        <p:txBody>
          <a:bodyPr/>
          <a:lstStyle/>
          <a:p>
            <a:r>
              <a:rPr lang="es-ES" smtClean="0"/>
              <a:t>Ampliación Redes 1-</a:t>
            </a:r>
            <a:fld id="{FB0E69D2-F8D3-4A46-B3B0-1FDC115A1F31}" type="slidenum">
              <a:rPr lang="es-ES" smtClean="0"/>
              <a:pPr/>
              <a:t>70</a:t>
            </a:fld>
            <a:endParaRPr lang="es-ES" smtClean="0"/>
          </a:p>
        </p:txBody>
      </p:sp>
      <p:sp>
        <p:nvSpPr>
          <p:cNvPr id="70659" name="Line 2"/>
          <p:cNvSpPr>
            <a:spLocks noChangeShapeType="1"/>
          </p:cNvSpPr>
          <p:nvPr/>
        </p:nvSpPr>
        <p:spPr bwMode="auto">
          <a:xfrm>
            <a:off x="4279900" y="4535488"/>
            <a:ext cx="0" cy="581025"/>
          </a:xfrm>
          <a:prstGeom prst="line">
            <a:avLst/>
          </a:prstGeom>
          <a:noFill/>
          <a:ln w="25400">
            <a:solidFill>
              <a:srgbClr val="0000FF"/>
            </a:solidFill>
            <a:round/>
            <a:headEnd/>
            <a:tailEnd/>
          </a:ln>
        </p:spPr>
        <p:txBody>
          <a:bodyPr/>
          <a:lstStyle/>
          <a:p>
            <a:endParaRPr lang="es-ES"/>
          </a:p>
        </p:txBody>
      </p:sp>
      <p:sp>
        <p:nvSpPr>
          <p:cNvPr id="70660" name="Line 3"/>
          <p:cNvSpPr>
            <a:spLocks noChangeShapeType="1"/>
          </p:cNvSpPr>
          <p:nvPr/>
        </p:nvSpPr>
        <p:spPr bwMode="auto">
          <a:xfrm>
            <a:off x="2057400" y="1935163"/>
            <a:ext cx="0" cy="581025"/>
          </a:xfrm>
          <a:prstGeom prst="line">
            <a:avLst/>
          </a:prstGeom>
          <a:noFill/>
          <a:ln w="25400">
            <a:solidFill>
              <a:srgbClr val="0000FF"/>
            </a:solidFill>
            <a:round/>
            <a:headEnd/>
            <a:tailEnd/>
          </a:ln>
        </p:spPr>
        <p:txBody>
          <a:bodyPr/>
          <a:lstStyle/>
          <a:p>
            <a:endParaRPr lang="es-ES"/>
          </a:p>
        </p:txBody>
      </p:sp>
      <p:sp>
        <p:nvSpPr>
          <p:cNvPr id="70661" name="Line 4"/>
          <p:cNvSpPr>
            <a:spLocks noChangeShapeType="1"/>
          </p:cNvSpPr>
          <p:nvPr/>
        </p:nvSpPr>
        <p:spPr bwMode="auto">
          <a:xfrm>
            <a:off x="6354763" y="5106988"/>
            <a:ext cx="0" cy="581025"/>
          </a:xfrm>
          <a:prstGeom prst="line">
            <a:avLst/>
          </a:prstGeom>
          <a:noFill/>
          <a:ln w="25400">
            <a:solidFill>
              <a:srgbClr val="0000FF"/>
            </a:solidFill>
            <a:round/>
            <a:headEnd/>
            <a:tailEnd/>
          </a:ln>
        </p:spPr>
        <p:txBody>
          <a:bodyPr/>
          <a:lstStyle/>
          <a:p>
            <a:endParaRPr lang="es-ES"/>
          </a:p>
        </p:txBody>
      </p:sp>
      <p:sp>
        <p:nvSpPr>
          <p:cNvPr id="70662" name="Line 5"/>
          <p:cNvSpPr>
            <a:spLocks noChangeShapeType="1"/>
          </p:cNvSpPr>
          <p:nvPr/>
        </p:nvSpPr>
        <p:spPr bwMode="auto">
          <a:xfrm>
            <a:off x="6248400" y="4535488"/>
            <a:ext cx="0" cy="581025"/>
          </a:xfrm>
          <a:prstGeom prst="line">
            <a:avLst/>
          </a:prstGeom>
          <a:noFill/>
          <a:ln w="25400">
            <a:solidFill>
              <a:srgbClr val="0000FF"/>
            </a:solidFill>
            <a:round/>
            <a:headEnd/>
            <a:tailEnd/>
          </a:ln>
        </p:spPr>
        <p:txBody>
          <a:bodyPr/>
          <a:lstStyle/>
          <a:p>
            <a:endParaRPr lang="es-ES"/>
          </a:p>
        </p:txBody>
      </p:sp>
      <p:sp>
        <p:nvSpPr>
          <p:cNvPr id="70663" name="Line 6"/>
          <p:cNvSpPr>
            <a:spLocks noChangeShapeType="1"/>
          </p:cNvSpPr>
          <p:nvPr/>
        </p:nvSpPr>
        <p:spPr bwMode="auto">
          <a:xfrm flipV="1">
            <a:off x="5364163" y="5103813"/>
            <a:ext cx="1473200" cy="0"/>
          </a:xfrm>
          <a:prstGeom prst="line">
            <a:avLst/>
          </a:prstGeom>
          <a:noFill/>
          <a:ln w="25400">
            <a:solidFill>
              <a:srgbClr val="0000FF"/>
            </a:solidFill>
            <a:round/>
            <a:headEnd/>
            <a:tailEnd/>
          </a:ln>
        </p:spPr>
        <p:txBody>
          <a:bodyPr/>
          <a:lstStyle/>
          <a:p>
            <a:endParaRPr lang="es-ES"/>
          </a:p>
        </p:txBody>
      </p:sp>
      <p:sp>
        <p:nvSpPr>
          <p:cNvPr id="70664" name="Line 7"/>
          <p:cNvSpPr>
            <a:spLocks noChangeShapeType="1"/>
          </p:cNvSpPr>
          <p:nvPr/>
        </p:nvSpPr>
        <p:spPr bwMode="auto">
          <a:xfrm>
            <a:off x="2362200" y="2506663"/>
            <a:ext cx="0" cy="581025"/>
          </a:xfrm>
          <a:prstGeom prst="line">
            <a:avLst/>
          </a:prstGeom>
          <a:noFill/>
          <a:ln w="25400">
            <a:solidFill>
              <a:srgbClr val="0000FF"/>
            </a:solidFill>
            <a:round/>
            <a:headEnd/>
            <a:tailEnd/>
          </a:ln>
        </p:spPr>
        <p:txBody>
          <a:bodyPr/>
          <a:lstStyle/>
          <a:p>
            <a:endParaRPr lang="es-ES"/>
          </a:p>
        </p:txBody>
      </p:sp>
      <p:sp>
        <p:nvSpPr>
          <p:cNvPr id="70665" name="Line 8"/>
          <p:cNvSpPr>
            <a:spLocks noChangeShapeType="1"/>
          </p:cNvSpPr>
          <p:nvPr/>
        </p:nvSpPr>
        <p:spPr bwMode="auto">
          <a:xfrm flipV="1">
            <a:off x="1816100" y="2500313"/>
            <a:ext cx="1460500" cy="0"/>
          </a:xfrm>
          <a:prstGeom prst="line">
            <a:avLst/>
          </a:prstGeom>
          <a:noFill/>
          <a:ln w="25400">
            <a:solidFill>
              <a:srgbClr val="0000FF"/>
            </a:solidFill>
            <a:round/>
            <a:headEnd/>
            <a:tailEnd/>
          </a:ln>
        </p:spPr>
        <p:txBody>
          <a:bodyPr/>
          <a:lstStyle/>
          <a:p>
            <a:endParaRPr lang="es-ES"/>
          </a:p>
        </p:txBody>
      </p:sp>
      <p:sp>
        <p:nvSpPr>
          <p:cNvPr id="70666" name="Freeform 9"/>
          <p:cNvSpPr>
            <a:spLocks/>
          </p:cNvSpPr>
          <p:nvPr/>
        </p:nvSpPr>
        <p:spPr bwMode="auto">
          <a:xfrm>
            <a:off x="2590800" y="30114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0667" name="Freeform 10"/>
          <p:cNvSpPr>
            <a:spLocks/>
          </p:cNvSpPr>
          <p:nvPr/>
        </p:nvSpPr>
        <p:spPr bwMode="auto">
          <a:xfrm>
            <a:off x="2590800" y="44513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0668" name="Freeform 11"/>
          <p:cNvSpPr>
            <a:spLocks/>
          </p:cNvSpPr>
          <p:nvPr/>
        </p:nvSpPr>
        <p:spPr bwMode="auto">
          <a:xfrm>
            <a:off x="4572000" y="30114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0669" name="Freeform 12"/>
          <p:cNvSpPr>
            <a:spLocks/>
          </p:cNvSpPr>
          <p:nvPr/>
        </p:nvSpPr>
        <p:spPr bwMode="auto">
          <a:xfrm>
            <a:off x="4572000" y="44513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0670" name="Freeform 13"/>
          <p:cNvSpPr>
            <a:spLocks/>
          </p:cNvSpPr>
          <p:nvPr/>
        </p:nvSpPr>
        <p:spPr bwMode="auto">
          <a:xfrm rot="1800000">
            <a:off x="6332538" y="3316288"/>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0671" name="Freeform 14"/>
          <p:cNvSpPr>
            <a:spLocks/>
          </p:cNvSpPr>
          <p:nvPr/>
        </p:nvSpPr>
        <p:spPr bwMode="auto">
          <a:xfrm rot="5400000">
            <a:off x="1638301" y="36512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0672" name="Freeform 15"/>
          <p:cNvSpPr>
            <a:spLocks/>
          </p:cNvSpPr>
          <p:nvPr/>
        </p:nvSpPr>
        <p:spPr bwMode="auto">
          <a:xfrm rot="5400000">
            <a:off x="5524500" y="37353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0673" name="Freeform 16"/>
          <p:cNvSpPr>
            <a:spLocks/>
          </p:cNvSpPr>
          <p:nvPr/>
        </p:nvSpPr>
        <p:spPr bwMode="auto">
          <a:xfrm rot="5400000">
            <a:off x="3619501" y="37274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0674" name="Freeform 17"/>
          <p:cNvSpPr>
            <a:spLocks/>
          </p:cNvSpPr>
          <p:nvPr/>
        </p:nvSpPr>
        <p:spPr bwMode="auto">
          <a:xfrm rot="-1800000">
            <a:off x="6324600" y="41544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pic>
        <p:nvPicPr>
          <p:cNvPr id="70675" name="Picture 18"/>
          <p:cNvPicPr>
            <a:picLocks noChangeArrowheads="1"/>
          </p:cNvPicPr>
          <p:nvPr/>
        </p:nvPicPr>
        <p:blipFill>
          <a:blip r:embed="rId3" cstate="print"/>
          <a:srcRect/>
          <a:stretch>
            <a:fillRect/>
          </a:stretch>
        </p:blipFill>
        <p:spPr bwMode="auto">
          <a:xfrm>
            <a:off x="1828800" y="2782888"/>
            <a:ext cx="990600" cy="593725"/>
          </a:xfrm>
          <a:prstGeom prst="rect">
            <a:avLst/>
          </a:prstGeom>
          <a:noFill/>
          <a:ln w="12700">
            <a:noFill/>
            <a:miter lim="800000"/>
            <a:headEnd/>
            <a:tailEnd/>
          </a:ln>
        </p:spPr>
      </p:pic>
      <p:sp>
        <p:nvSpPr>
          <p:cNvPr id="70676" name="Text Box 19"/>
          <p:cNvSpPr txBox="1">
            <a:spLocks noChangeArrowheads="1"/>
          </p:cNvSpPr>
          <p:nvPr/>
        </p:nvSpPr>
        <p:spPr bwMode="auto">
          <a:xfrm>
            <a:off x="2184400" y="2930525"/>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A</a:t>
            </a:r>
          </a:p>
        </p:txBody>
      </p:sp>
      <p:pic>
        <p:nvPicPr>
          <p:cNvPr id="70677" name="Picture 20"/>
          <p:cNvPicPr>
            <a:picLocks noChangeArrowheads="1"/>
          </p:cNvPicPr>
          <p:nvPr/>
        </p:nvPicPr>
        <p:blipFill>
          <a:blip r:embed="rId3" cstate="print"/>
          <a:srcRect/>
          <a:stretch>
            <a:fillRect/>
          </a:stretch>
        </p:blipFill>
        <p:spPr bwMode="auto">
          <a:xfrm>
            <a:off x="3810000" y="4230688"/>
            <a:ext cx="990600" cy="593725"/>
          </a:xfrm>
          <a:prstGeom prst="rect">
            <a:avLst/>
          </a:prstGeom>
          <a:noFill/>
          <a:ln w="12700">
            <a:noFill/>
            <a:miter lim="800000"/>
            <a:headEnd/>
            <a:tailEnd/>
          </a:ln>
        </p:spPr>
      </p:pic>
      <p:sp>
        <p:nvSpPr>
          <p:cNvPr id="70678" name="Text Box 21"/>
          <p:cNvSpPr txBox="1">
            <a:spLocks noChangeArrowheads="1"/>
          </p:cNvSpPr>
          <p:nvPr/>
        </p:nvSpPr>
        <p:spPr bwMode="auto">
          <a:xfrm>
            <a:off x="4176713" y="4378325"/>
            <a:ext cx="227012"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E</a:t>
            </a:r>
          </a:p>
        </p:txBody>
      </p:sp>
      <p:pic>
        <p:nvPicPr>
          <p:cNvPr id="70679" name="Picture 22"/>
          <p:cNvPicPr>
            <a:picLocks noChangeArrowheads="1"/>
          </p:cNvPicPr>
          <p:nvPr/>
        </p:nvPicPr>
        <p:blipFill>
          <a:blip r:embed="rId3" cstate="print"/>
          <a:srcRect/>
          <a:stretch>
            <a:fillRect/>
          </a:stretch>
        </p:blipFill>
        <p:spPr bwMode="auto">
          <a:xfrm>
            <a:off x="3810000" y="2782888"/>
            <a:ext cx="990600" cy="593725"/>
          </a:xfrm>
          <a:prstGeom prst="rect">
            <a:avLst/>
          </a:prstGeom>
          <a:noFill/>
          <a:ln w="12700">
            <a:noFill/>
            <a:miter lim="800000"/>
            <a:headEnd/>
            <a:tailEnd/>
          </a:ln>
        </p:spPr>
      </p:pic>
      <p:sp>
        <p:nvSpPr>
          <p:cNvPr id="70680" name="Text Box 23"/>
          <p:cNvSpPr txBox="1">
            <a:spLocks noChangeArrowheads="1"/>
          </p:cNvSpPr>
          <p:nvPr/>
        </p:nvSpPr>
        <p:spPr bwMode="auto">
          <a:xfrm>
            <a:off x="4165600" y="2928938"/>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B</a:t>
            </a:r>
          </a:p>
        </p:txBody>
      </p:sp>
      <p:pic>
        <p:nvPicPr>
          <p:cNvPr id="70681" name="Picture 24"/>
          <p:cNvPicPr>
            <a:picLocks noChangeArrowheads="1"/>
          </p:cNvPicPr>
          <p:nvPr/>
        </p:nvPicPr>
        <p:blipFill>
          <a:blip r:embed="rId3" cstate="print"/>
          <a:srcRect/>
          <a:stretch>
            <a:fillRect/>
          </a:stretch>
        </p:blipFill>
        <p:spPr bwMode="auto">
          <a:xfrm>
            <a:off x="5715000" y="4230688"/>
            <a:ext cx="990600" cy="593725"/>
          </a:xfrm>
          <a:prstGeom prst="rect">
            <a:avLst/>
          </a:prstGeom>
          <a:noFill/>
          <a:ln w="12700">
            <a:noFill/>
            <a:miter lim="800000"/>
            <a:headEnd/>
            <a:tailEnd/>
          </a:ln>
        </p:spPr>
      </p:pic>
      <p:sp>
        <p:nvSpPr>
          <p:cNvPr id="70682" name="Text Box 25"/>
          <p:cNvSpPr txBox="1">
            <a:spLocks noChangeArrowheads="1"/>
          </p:cNvSpPr>
          <p:nvPr/>
        </p:nvSpPr>
        <p:spPr bwMode="auto">
          <a:xfrm>
            <a:off x="6070600" y="4378325"/>
            <a:ext cx="215900"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F</a:t>
            </a:r>
          </a:p>
        </p:txBody>
      </p:sp>
      <p:pic>
        <p:nvPicPr>
          <p:cNvPr id="70683" name="Picture 26"/>
          <p:cNvPicPr>
            <a:picLocks noChangeArrowheads="1"/>
          </p:cNvPicPr>
          <p:nvPr/>
        </p:nvPicPr>
        <p:blipFill>
          <a:blip r:embed="rId3" cstate="print"/>
          <a:srcRect/>
          <a:stretch>
            <a:fillRect/>
          </a:stretch>
        </p:blipFill>
        <p:spPr bwMode="auto">
          <a:xfrm>
            <a:off x="7239000" y="3544888"/>
            <a:ext cx="990600" cy="593725"/>
          </a:xfrm>
          <a:prstGeom prst="rect">
            <a:avLst/>
          </a:prstGeom>
          <a:noFill/>
          <a:ln w="12700">
            <a:noFill/>
            <a:miter lim="800000"/>
            <a:headEnd/>
            <a:tailEnd/>
          </a:ln>
        </p:spPr>
      </p:pic>
      <p:sp>
        <p:nvSpPr>
          <p:cNvPr id="70684" name="Text Box 27"/>
          <p:cNvSpPr txBox="1">
            <a:spLocks noChangeArrowheads="1"/>
          </p:cNvSpPr>
          <p:nvPr/>
        </p:nvSpPr>
        <p:spPr bwMode="auto">
          <a:xfrm>
            <a:off x="7518400" y="3692525"/>
            <a:ext cx="355600"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RP</a:t>
            </a:r>
          </a:p>
        </p:txBody>
      </p:sp>
      <p:pic>
        <p:nvPicPr>
          <p:cNvPr id="70685" name="Picture 28"/>
          <p:cNvPicPr>
            <a:picLocks noChangeArrowheads="1"/>
          </p:cNvPicPr>
          <p:nvPr/>
        </p:nvPicPr>
        <p:blipFill>
          <a:blip r:embed="rId3" cstate="print"/>
          <a:srcRect/>
          <a:stretch>
            <a:fillRect/>
          </a:stretch>
        </p:blipFill>
        <p:spPr bwMode="auto">
          <a:xfrm>
            <a:off x="5710238" y="2789238"/>
            <a:ext cx="990600" cy="593725"/>
          </a:xfrm>
          <a:prstGeom prst="rect">
            <a:avLst/>
          </a:prstGeom>
          <a:noFill/>
          <a:ln w="12700">
            <a:noFill/>
            <a:miter lim="800000"/>
            <a:headEnd/>
            <a:tailEnd/>
          </a:ln>
        </p:spPr>
      </p:pic>
      <p:sp>
        <p:nvSpPr>
          <p:cNvPr id="70686" name="Text Box 29"/>
          <p:cNvSpPr txBox="1">
            <a:spLocks noChangeArrowheads="1"/>
          </p:cNvSpPr>
          <p:nvPr/>
        </p:nvSpPr>
        <p:spPr bwMode="auto">
          <a:xfrm>
            <a:off x="6070600" y="2946400"/>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C</a:t>
            </a:r>
          </a:p>
        </p:txBody>
      </p:sp>
      <p:sp>
        <p:nvSpPr>
          <p:cNvPr id="70687" name="Line 30"/>
          <p:cNvSpPr>
            <a:spLocks noChangeShapeType="1"/>
          </p:cNvSpPr>
          <p:nvPr/>
        </p:nvSpPr>
        <p:spPr bwMode="auto">
          <a:xfrm>
            <a:off x="3975100" y="5106988"/>
            <a:ext cx="0" cy="581025"/>
          </a:xfrm>
          <a:prstGeom prst="line">
            <a:avLst/>
          </a:prstGeom>
          <a:noFill/>
          <a:ln w="25400">
            <a:solidFill>
              <a:srgbClr val="0000FF"/>
            </a:solidFill>
            <a:round/>
            <a:headEnd/>
            <a:tailEnd/>
          </a:ln>
        </p:spPr>
        <p:txBody>
          <a:bodyPr/>
          <a:lstStyle/>
          <a:p>
            <a:endParaRPr lang="es-ES"/>
          </a:p>
        </p:txBody>
      </p:sp>
      <p:sp>
        <p:nvSpPr>
          <p:cNvPr id="70688" name="Line 31"/>
          <p:cNvSpPr>
            <a:spLocks noChangeShapeType="1"/>
          </p:cNvSpPr>
          <p:nvPr/>
        </p:nvSpPr>
        <p:spPr bwMode="auto">
          <a:xfrm>
            <a:off x="3657600" y="5110163"/>
            <a:ext cx="1479550" cy="0"/>
          </a:xfrm>
          <a:prstGeom prst="line">
            <a:avLst/>
          </a:prstGeom>
          <a:noFill/>
          <a:ln w="25400">
            <a:solidFill>
              <a:srgbClr val="0000FF"/>
            </a:solidFill>
            <a:round/>
            <a:headEnd/>
            <a:tailEnd/>
          </a:ln>
        </p:spPr>
        <p:txBody>
          <a:bodyPr/>
          <a:lstStyle/>
          <a:p>
            <a:endParaRPr lang="es-ES"/>
          </a:p>
        </p:txBody>
      </p:sp>
      <p:pic>
        <p:nvPicPr>
          <p:cNvPr id="70689" name="Picture 32"/>
          <p:cNvPicPr>
            <a:picLocks noChangeArrowheads="1"/>
          </p:cNvPicPr>
          <p:nvPr/>
        </p:nvPicPr>
        <p:blipFill>
          <a:blip r:embed="rId4" cstate="print"/>
          <a:srcRect/>
          <a:stretch>
            <a:fillRect/>
          </a:stretch>
        </p:blipFill>
        <p:spPr bwMode="auto">
          <a:xfrm>
            <a:off x="3733800" y="5373688"/>
            <a:ext cx="533400" cy="609600"/>
          </a:xfrm>
          <a:prstGeom prst="rect">
            <a:avLst/>
          </a:prstGeom>
          <a:noFill/>
          <a:ln w="12700">
            <a:noFill/>
            <a:miter lim="800000"/>
            <a:headEnd/>
            <a:tailEnd/>
          </a:ln>
        </p:spPr>
      </p:pic>
      <p:sp>
        <p:nvSpPr>
          <p:cNvPr id="70690" name="Text Box 33"/>
          <p:cNvSpPr txBox="1">
            <a:spLocks noChangeArrowheads="1"/>
          </p:cNvSpPr>
          <p:nvPr/>
        </p:nvSpPr>
        <p:spPr bwMode="auto">
          <a:xfrm>
            <a:off x="1676400" y="1258888"/>
            <a:ext cx="990600" cy="274637"/>
          </a:xfrm>
          <a:prstGeom prst="rect">
            <a:avLst/>
          </a:prstGeom>
          <a:noFill/>
          <a:ln w="9525">
            <a:noFill/>
            <a:miter lim="800000"/>
            <a:headEnd/>
            <a:tailEnd/>
          </a:ln>
        </p:spPr>
        <p:txBody>
          <a:bodyPr>
            <a:spAutoFit/>
          </a:bodyPr>
          <a:lstStyle/>
          <a:p>
            <a:pPr algn="ctr"/>
            <a:r>
              <a:rPr lang="es-ES" sz="1200" b="1" dirty="0" smtClean="0">
                <a:latin typeface="Arial" charset="0"/>
              </a:rPr>
              <a:t>1.1.1.2</a:t>
            </a:r>
            <a:endParaRPr lang="es-ES" sz="1200" b="1" dirty="0">
              <a:latin typeface="Arial" charset="0"/>
            </a:endParaRPr>
          </a:p>
        </p:txBody>
      </p:sp>
      <p:sp>
        <p:nvSpPr>
          <p:cNvPr id="70691" name="Text Box 34"/>
          <p:cNvSpPr txBox="1">
            <a:spLocks noChangeArrowheads="1"/>
          </p:cNvSpPr>
          <p:nvPr/>
        </p:nvSpPr>
        <p:spPr bwMode="auto">
          <a:xfrm>
            <a:off x="4010025" y="5661025"/>
            <a:ext cx="1066800" cy="274638"/>
          </a:xfrm>
          <a:prstGeom prst="rect">
            <a:avLst/>
          </a:prstGeom>
          <a:noFill/>
          <a:ln w="9525">
            <a:noFill/>
            <a:miter lim="800000"/>
            <a:headEnd/>
            <a:tailEnd/>
          </a:ln>
        </p:spPr>
        <p:txBody>
          <a:bodyPr>
            <a:spAutoFit/>
          </a:bodyPr>
          <a:lstStyle/>
          <a:p>
            <a:pPr algn="ctr"/>
            <a:r>
              <a:rPr lang="es-ES" sz="1200" b="1">
                <a:latin typeface="Arial" charset="0"/>
              </a:rPr>
              <a:t>3.3.3.3</a:t>
            </a:r>
          </a:p>
        </p:txBody>
      </p:sp>
      <p:pic>
        <p:nvPicPr>
          <p:cNvPr id="70692" name="Picture 35"/>
          <p:cNvPicPr>
            <a:picLocks noChangeArrowheads="1"/>
          </p:cNvPicPr>
          <p:nvPr/>
        </p:nvPicPr>
        <p:blipFill>
          <a:blip r:embed="rId3" cstate="print"/>
          <a:srcRect/>
          <a:stretch>
            <a:fillRect/>
          </a:stretch>
        </p:blipFill>
        <p:spPr bwMode="auto">
          <a:xfrm>
            <a:off x="1828800" y="4154488"/>
            <a:ext cx="990600" cy="593725"/>
          </a:xfrm>
          <a:prstGeom prst="rect">
            <a:avLst/>
          </a:prstGeom>
          <a:noFill/>
          <a:ln w="12700">
            <a:noFill/>
            <a:miter lim="800000"/>
            <a:headEnd/>
            <a:tailEnd/>
          </a:ln>
        </p:spPr>
      </p:pic>
      <p:sp>
        <p:nvSpPr>
          <p:cNvPr id="70693" name="Text Box 36"/>
          <p:cNvSpPr txBox="1">
            <a:spLocks noChangeArrowheads="1"/>
          </p:cNvSpPr>
          <p:nvPr/>
        </p:nvSpPr>
        <p:spPr bwMode="auto">
          <a:xfrm>
            <a:off x="2184400" y="4302125"/>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D</a:t>
            </a:r>
          </a:p>
        </p:txBody>
      </p:sp>
      <p:sp>
        <p:nvSpPr>
          <p:cNvPr id="1042469" name="Text Box 37"/>
          <p:cNvSpPr txBox="1">
            <a:spLocks noChangeArrowheads="1"/>
          </p:cNvSpPr>
          <p:nvPr/>
        </p:nvSpPr>
        <p:spPr bwMode="auto">
          <a:xfrm>
            <a:off x="2925763" y="5949950"/>
            <a:ext cx="2438400" cy="457200"/>
          </a:xfrm>
          <a:prstGeom prst="rect">
            <a:avLst/>
          </a:prstGeom>
          <a:noFill/>
          <a:ln w="9525">
            <a:noFill/>
            <a:miter lim="800000"/>
            <a:headEnd/>
            <a:tailEnd/>
          </a:ln>
        </p:spPr>
        <p:txBody>
          <a:bodyPr>
            <a:spAutoFit/>
          </a:bodyPr>
          <a:lstStyle/>
          <a:p>
            <a:pPr algn="ctr"/>
            <a:r>
              <a:rPr lang="es-ES" sz="1200" b="1">
                <a:latin typeface="Arial" charset="0"/>
              </a:rPr>
              <a:t>3: ‘Membership Report 224.2.2.2 EXCLUDE ()’</a:t>
            </a:r>
          </a:p>
        </p:txBody>
      </p:sp>
      <p:grpSp>
        <p:nvGrpSpPr>
          <p:cNvPr id="2" name="Group 38"/>
          <p:cNvGrpSpPr>
            <a:grpSpLocks/>
          </p:cNvGrpSpPr>
          <p:nvPr/>
        </p:nvGrpSpPr>
        <p:grpSpPr bwMode="auto">
          <a:xfrm>
            <a:off x="1905000" y="2465388"/>
            <a:ext cx="376238" cy="317500"/>
            <a:chOff x="3648" y="2064"/>
            <a:chExt cx="237" cy="200"/>
          </a:xfrm>
        </p:grpSpPr>
        <p:sp>
          <p:nvSpPr>
            <p:cNvPr id="70924" name="Rectangle 39"/>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0925" name="Text Box 40"/>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0926" name="Line 41"/>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sp>
        <p:nvSpPr>
          <p:cNvPr id="70696" name="Text Box 42"/>
          <p:cNvSpPr txBox="1">
            <a:spLocks noChangeArrowheads="1"/>
          </p:cNvSpPr>
          <p:nvPr/>
        </p:nvSpPr>
        <p:spPr bwMode="auto">
          <a:xfrm>
            <a:off x="6194425" y="4733925"/>
            <a:ext cx="369888" cy="274638"/>
          </a:xfrm>
          <a:prstGeom prst="rect">
            <a:avLst/>
          </a:prstGeom>
          <a:noFill/>
          <a:ln w="9525">
            <a:noFill/>
            <a:miter lim="800000"/>
            <a:headEnd/>
            <a:tailEnd/>
          </a:ln>
        </p:spPr>
        <p:txBody>
          <a:bodyPr wrap="none">
            <a:spAutoFit/>
          </a:bodyPr>
          <a:lstStyle/>
          <a:p>
            <a:r>
              <a:rPr lang="es-ES" sz="1200" b="1">
                <a:latin typeface="Arial" charset="0"/>
              </a:rPr>
              <a:t>E0</a:t>
            </a:r>
          </a:p>
        </p:txBody>
      </p:sp>
      <p:sp>
        <p:nvSpPr>
          <p:cNvPr id="70697" name="Text Box 43"/>
          <p:cNvSpPr txBox="1">
            <a:spLocks noChangeArrowheads="1"/>
          </p:cNvSpPr>
          <p:nvPr/>
        </p:nvSpPr>
        <p:spPr bwMode="auto">
          <a:xfrm>
            <a:off x="4213225" y="4748213"/>
            <a:ext cx="369888" cy="274637"/>
          </a:xfrm>
          <a:prstGeom prst="rect">
            <a:avLst/>
          </a:prstGeom>
          <a:noFill/>
          <a:ln w="9525">
            <a:noFill/>
            <a:miter lim="800000"/>
            <a:headEnd/>
            <a:tailEnd/>
          </a:ln>
        </p:spPr>
        <p:txBody>
          <a:bodyPr wrap="none">
            <a:spAutoFit/>
          </a:bodyPr>
          <a:lstStyle/>
          <a:p>
            <a:r>
              <a:rPr lang="es-ES" sz="1200" b="1">
                <a:latin typeface="Arial" charset="0"/>
              </a:rPr>
              <a:t>E0</a:t>
            </a:r>
          </a:p>
        </p:txBody>
      </p:sp>
      <p:sp>
        <p:nvSpPr>
          <p:cNvPr id="70698" name="Text Box 44"/>
          <p:cNvSpPr txBox="1">
            <a:spLocks noChangeArrowheads="1"/>
          </p:cNvSpPr>
          <p:nvPr/>
        </p:nvSpPr>
        <p:spPr bwMode="auto">
          <a:xfrm>
            <a:off x="6973888" y="3514725"/>
            <a:ext cx="369887"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0699" name="Text Box 45"/>
          <p:cNvSpPr txBox="1">
            <a:spLocks noChangeArrowheads="1"/>
          </p:cNvSpPr>
          <p:nvPr/>
        </p:nvSpPr>
        <p:spPr bwMode="auto">
          <a:xfrm>
            <a:off x="2306638" y="2520950"/>
            <a:ext cx="369887" cy="274638"/>
          </a:xfrm>
          <a:prstGeom prst="rect">
            <a:avLst/>
          </a:prstGeom>
          <a:noFill/>
          <a:ln w="9525">
            <a:noFill/>
            <a:miter lim="800000"/>
            <a:headEnd/>
            <a:tailEnd/>
          </a:ln>
        </p:spPr>
        <p:txBody>
          <a:bodyPr wrap="none">
            <a:spAutoFit/>
          </a:bodyPr>
          <a:lstStyle/>
          <a:p>
            <a:r>
              <a:rPr lang="es-ES" sz="1200" b="1">
                <a:latin typeface="Arial" charset="0"/>
              </a:rPr>
              <a:t>E0</a:t>
            </a:r>
          </a:p>
        </p:txBody>
      </p:sp>
      <p:sp>
        <p:nvSpPr>
          <p:cNvPr id="70700" name="Text Box 46"/>
          <p:cNvSpPr txBox="1">
            <a:spLocks noChangeArrowheads="1"/>
          </p:cNvSpPr>
          <p:nvPr/>
        </p:nvSpPr>
        <p:spPr bwMode="auto">
          <a:xfrm>
            <a:off x="5403850" y="4530725"/>
            <a:ext cx="369888"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0701" name="Text Box 47"/>
          <p:cNvSpPr txBox="1">
            <a:spLocks noChangeArrowheads="1"/>
          </p:cNvSpPr>
          <p:nvPr/>
        </p:nvSpPr>
        <p:spPr bwMode="auto">
          <a:xfrm>
            <a:off x="5419725" y="3109913"/>
            <a:ext cx="369888" cy="274637"/>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0702" name="Text Box 48"/>
          <p:cNvSpPr txBox="1">
            <a:spLocks noChangeArrowheads="1"/>
          </p:cNvSpPr>
          <p:nvPr/>
        </p:nvSpPr>
        <p:spPr bwMode="auto">
          <a:xfrm>
            <a:off x="3484563" y="4537075"/>
            <a:ext cx="369887"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0703" name="Text Box 49"/>
          <p:cNvSpPr txBox="1">
            <a:spLocks noChangeArrowheads="1"/>
          </p:cNvSpPr>
          <p:nvPr/>
        </p:nvSpPr>
        <p:spPr bwMode="auto">
          <a:xfrm>
            <a:off x="3486150" y="3111500"/>
            <a:ext cx="369888"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0704" name="Text Box 50"/>
          <p:cNvSpPr txBox="1">
            <a:spLocks noChangeArrowheads="1"/>
          </p:cNvSpPr>
          <p:nvPr/>
        </p:nvSpPr>
        <p:spPr bwMode="auto">
          <a:xfrm>
            <a:off x="2206625" y="3908425"/>
            <a:ext cx="369888"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0705" name="Text Box 51"/>
          <p:cNvSpPr txBox="1">
            <a:spLocks noChangeArrowheads="1"/>
          </p:cNvSpPr>
          <p:nvPr/>
        </p:nvSpPr>
        <p:spPr bwMode="auto">
          <a:xfrm>
            <a:off x="2308225" y="3311525"/>
            <a:ext cx="369888" cy="274638"/>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0706" name="Text Box 52"/>
          <p:cNvSpPr txBox="1">
            <a:spLocks noChangeArrowheads="1"/>
          </p:cNvSpPr>
          <p:nvPr/>
        </p:nvSpPr>
        <p:spPr bwMode="auto">
          <a:xfrm>
            <a:off x="7218363" y="4024313"/>
            <a:ext cx="369887"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0707" name="Text Box 53"/>
          <p:cNvSpPr txBox="1">
            <a:spLocks noChangeArrowheads="1"/>
          </p:cNvSpPr>
          <p:nvPr/>
        </p:nvSpPr>
        <p:spPr bwMode="auto">
          <a:xfrm>
            <a:off x="6118225" y="3998913"/>
            <a:ext cx="369888"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0708" name="Text Box 54"/>
          <p:cNvSpPr txBox="1">
            <a:spLocks noChangeArrowheads="1"/>
          </p:cNvSpPr>
          <p:nvPr/>
        </p:nvSpPr>
        <p:spPr bwMode="auto">
          <a:xfrm>
            <a:off x="4200525" y="4024313"/>
            <a:ext cx="369888"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0709" name="Text Box 55"/>
          <p:cNvSpPr txBox="1">
            <a:spLocks noChangeArrowheads="1"/>
          </p:cNvSpPr>
          <p:nvPr/>
        </p:nvSpPr>
        <p:spPr bwMode="auto">
          <a:xfrm>
            <a:off x="4276725" y="3300413"/>
            <a:ext cx="369888" cy="274637"/>
          </a:xfrm>
          <a:prstGeom prst="rect">
            <a:avLst/>
          </a:prstGeom>
          <a:noFill/>
          <a:ln w="9525">
            <a:noFill/>
            <a:miter lim="800000"/>
            <a:headEnd/>
            <a:tailEnd/>
          </a:ln>
        </p:spPr>
        <p:txBody>
          <a:bodyPr wrap="none">
            <a:spAutoFit/>
          </a:bodyPr>
          <a:lstStyle/>
          <a:p>
            <a:r>
              <a:rPr lang="es-ES" sz="1200" b="1">
                <a:latin typeface="Arial" charset="0"/>
              </a:rPr>
              <a:t>S2</a:t>
            </a:r>
          </a:p>
        </p:txBody>
      </p:sp>
      <p:sp>
        <p:nvSpPr>
          <p:cNvPr id="70710" name="Text Box 56"/>
          <p:cNvSpPr txBox="1">
            <a:spLocks noChangeArrowheads="1"/>
          </p:cNvSpPr>
          <p:nvPr/>
        </p:nvSpPr>
        <p:spPr bwMode="auto">
          <a:xfrm>
            <a:off x="2705100" y="4443413"/>
            <a:ext cx="369888"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0711" name="Text Box 57"/>
          <p:cNvSpPr txBox="1">
            <a:spLocks noChangeArrowheads="1"/>
          </p:cNvSpPr>
          <p:nvPr/>
        </p:nvSpPr>
        <p:spPr bwMode="auto">
          <a:xfrm>
            <a:off x="2689225" y="2995613"/>
            <a:ext cx="369888" cy="274637"/>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0712" name="Text Box 58"/>
          <p:cNvSpPr txBox="1">
            <a:spLocks noChangeArrowheads="1"/>
          </p:cNvSpPr>
          <p:nvPr/>
        </p:nvSpPr>
        <p:spPr bwMode="auto">
          <a:xfrm>
            <a:off x="6553200" y="4329113"/>
            <a:ext cx="369888" cy="274637"/>
          </a:xfrm>
          <a:prstGeom prst="rect">
            <a:avLst/>
          </a:prstGeom>
          <a:noFill/>
          <a:ln w="9525">
            <a:noFill/>
            <a:miter lim="800000"/>
            <a:headEnd/>
            <a:tailEnd/>
          </a:ln>
        </p:spPr>
        <p:txBody>
          <a:bodyPr wrap="none">
            <a:spAutoFit/>
          </a:bodyPr>
          <a:lstStyle/>
          <a:p>
            <a:r>
              <a:rPr lang="es-ES" sz="1200" b="1">
                <a:latin typeface="Arial" charset="0"/>
              </a:rPr>
              <a:t>S2</a:t>
            </a:r>
          </a:p>
        </p:txBody>
      </p:sp>
      <p:sp>
        <p:nvSpPr>
          <p:cNvPr id="70713" name="Text Box 59"/>
          <p:cNvSpPr txBox="1">
            <a:spLocks noChangeArrowheads="1"/>
          </p:cNvSpPr>
          <p:nvPr/>
        </p:nvSpPr>
        <p:spPr bwMode="auto">
          <a:xfrm>
            <a:off x="4703763" y="4430713"/>
            <a:ext cx="369887" cy="274637"/>
          </a:xfrm>
          <a:prstGeom prst="rect">
            <a:avLst/>
          </a:prstGeom>
          <a:noFill/>
          <a:ln w="9525">
            <a:noFill/>
            <a:miter lim="800000"/>
            <a:headEnd/>
            <a:tailEnd/>
          </a:ln>
        </p:spPr>
        <p:txBody>
          <a:bodyPr wrap="none">
            <a:spAutoFit/>
          </a:bodyPr>
          <a:lstStyle/>
          <a:p>
            <a:r>
              <a:rPr lang="es-ES" sz="1200" b="1">
                <a:latin typeface="Arial" charset="0"/>
              </a:rPr>
              <a:t>S2</a:t>
            </a:r>
          </a:p>
        </p:txBody>
      </p:sp>
      <p:sp>
        <p:nvSpPr>
          <p:cNvPr id="70714" name="Text Box 60"/>
          <p:cNvSpPr txBox="1">
            <a:spLocks noChangeArrowheads="1"/>
          </p:cNvSpPr>
          <p:nvPr/>
        </p:nvSpPr>
        <p:spPr bwMode="auto">
          <a:xfrm>
            <a:off x="4683125" y="3008313"/>
            <a:ext cx="369888"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0715" name="Text Box 61"/>
          <p:cNvSpPr txBox="1">
            <a:spLocks noChangeArrowheads="1"/>
          </p:cNvSpPr>
          <p:nvPr/>
        </p:nvSpPr>
        <p:spPr bwMode="auto">
          <a:xfrm>
            <a:off x="6500813" y="3143250"/>
            <a:ext cx="369887" cy="274638"/>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0716" name="Text Box 62"/>
          <p:cNvSpPr txBox="1">
            <a:spLocks noChangeArrowheads="1"/>
          </p:cNvSpPr>
          <p:nvPr/>
        </p:nvSpPr>
        <p:spPr bwMode="auto">
          <a:xfrm>
            <a:off x="5922963" y="3262313"/>
            <a:ext cx="369887" cy="274637"/>
          </a:xfrm>
          <a:prstGeom prst="rect">
            <a:avLst/>
          </a:prstGeom>
          <a:noFill/>
          <a:ln w="9525">
            <a:noFill/>
            <a:miter lim="800000"/>
            <a:headEnd/>
            <a:tailEnd/>
          </a:ln>
        </p:spPr>
        <p:txBody>
          <a:bodyPr wrap="none">
            <a:spAutoFit/>
          </a:bodyPr>
          <a:lstStyle/>
          <a:p>
            <a:r>
              <a:rPr lang="es-ES" sz="1200" b="1">
                <a:latin typeface="Arial" charset="0"/>
              </a:rPr>
              <a:t>S2</a:t>
            </a:r>
          </a:p>
        </p:txBody>
      </p:sp>
      <p:sp>
        <p:nvSpPr>
          <p:cNvPr id="70717" name="Rectangle 63"/>
          <p:cNvSpPr>
            <a:spLocks noChangeArrowheads="1"/>
          </p:cNvSpPr>
          <p:nvPr/>
        </p:nvSpPr>
        <p:spPr bwMode="auto">
          <a:xfrm>
            <a:off x="1524000" y="150813"/>
            <a:ext cx="6705600" cy="685800"/>
          </a:xfrm>
          <a:prstGeom prst="rect">
            <a:avLst/>
          </a:prstGeom>
          <a:noFill/>
          <a:ln w="9525">
            <a:noFill/>
            <a:miter lim="800000"/>
            <a:headEnd/>
            <a:tailEnd/>
          </a:ln>
        </p:spPr>
        <p:txBody>
          <a:bodyPr anchor="ctr"/>
          <a:lstStyle/>
          <a:p>
            <a:pPr algn="ctr">
              <a:lnSpc>
                <a:spcPct val="80000"/>
              </a:lnSpc>
            </a:pPr>
            <a:r>
              <a:rPr lang="es-ES_tradnl" sz="3200">
                <a:solidFill>
                  <a:schemeClr val="tx2"/>
                </a:solidFill>
                <a:latin typeface="Arial" charset="0"/>
              </a:rPr>
              <a:t>Funcionamiento de PIM-SM (II)</a:t>
            </a:r>
          </a:p>
          <a:p>
            <a:pPr algn="ctr">
              <a:lnSpc>
                <a:spcPct val="80000"/>
              </a:lnSpc>
            </a:pPr>
            <a:r>
              <a:rPr lang="es-ES_tradnl">
                <a:solidFill>
                  <a:schemeClr val="tx2"/>
                </a:solidFill>
                <a:latin typeface="Arial" charset="0"/>
              </a:rPr>
              <a:t>Árbol compartido, emisor primero</a:t>
            </a:r>
            <a:r>
              <a:rPr lang="es-ES_tradnl" sz="3200">
                <a:solidFill>
                  <a:schemeClr val="tx2"/>
                </a:solidFill>
                <a:latin typeface="Arial" charset="0"/>
              </a:rPr>
              <a:t> </a:t>
            </a:r>
            <a:endParaRPr lang="es-ES" sz="3200">
              <a:solidFill>
                <a:schemeClr val="tx2"/>
              </a:solidFill>
              <a:latin typeface="Arial" charset="0"/>
            </a:endParaRPr>
          </a:p>
        </p:txBody>
      </p:sp>
      <p:pic>
        <p:nvPicPr>
          <p:cNvPr id="70718" name="Picture 64"/>
          <p:cNvPicPr>
            <a:picLocks noChangeArrowheads="1"/>
          </p:cNvPicPr>
          <p:nvPr/>
        </p:nvPicPr>
        <p:blipFill>
          <a:blip r:embed="rId4" cstate="print"/>
          <a:srcRect/>
          <a:stretch>
            <a:fillRect/>
          </a:stretch>
        </p:blipFill>
        <p:spPr bwMode="auto">
          <a:xfrm>
            <a:off x="6126163" y="5373688"/>
            <a:ext cx="533400" cy="609600"/>
          </a:xfrm>
          <a:prstGeom prst="rect">
            <a:avLst/>
          </a:prstGeom>
          <a:noFill/>
          <a:ln w="12700">
            <a:noFill/>
            <a:miter lim="800000"/>
            <a:headEnd/>
            <a:tailEnd/>
          </a:ln>
        </p:spPr>
      </p:pic>
      <p:sp>
        <p:nvSpPr>
          <p:cNvPr id="70719" name="Text Box 65"/>
          <p:cNvSpPr txBox="1">
            <a:spLocks noChangeArrowheads="1"/>
          </p:cNvSpPr>
          <p:nvPr/>
        </p:nvSpPr>
        <p:spPr bwMode="auto">
          <a:xfrm>
            <a:off x="6457950" y="5675313"/>
            <a:ext cx="990600" cy="274637"/>
          </a:xfrm>
          <a:prstGeom prst="rect">
            <a:avLst/>
          </a:prstGeom>
          <a:noFill/>
          <a:ln w="9525">
            <a:noFill/>
            <a:miter lim="800000"/>
            <a:headEnd/>
            <a:tailEnd/>
          </a:ln>
        </p:spPr>
        <p:txBody>
          <a:bodyPr>
            <a:spAutoFit/>
          </a:bodyPr>
          <a:lstStyle/>
          <a:p>
            <a:pPr algn="ctr"/>
            <a:r>
              <a:rPr lang="es-ES" sz="1200" b="1" dirty="0" smtClean="0">
                <a:latin typeface="Arial" charset="0"/>
              </a:rPr>
              <a:t>2.2.2.3</a:t>
            </a:r>
            <a:endParaRPr lang="es-ES" sz="1200" b="1" dirty="0">
              <a:latin typeface="Arial" charset="0"/>
            </a:endParaRPr>
          </a:p>
        </p:txBody>
      </p:sp>
      <p:sp>
        <p:nvSpPr>
          <p:cNvPr id="70720" name="Text Box 66"/>
          <p:cNvSpPr txBox="1">
            <a:spLocks noChangeArrowheads="1"/>
          </p:cNvSpPr>
          <p:nvPr/>
        </p:nvSpPr>
        <p:spPr bwMode="auto">
          <a:xfrm>
            <a:off x="7620000" y="3163888"/>
            <a:ext cx="1273175" cy="457200"/>
          </a:xfrm>
          <a:prstGeom prst="rect">
            <a:avLst/>
          </a:prstGeom>
          <a:noFill/>
          <a:ln w="9525">
            <a:noFill/>
            <a:miter lim="800000"/>
            <a:headEnd/>
            <a:tailEnd/>
          </a:ln>
        </p:spPr>
        <p:txBody>
          <a:bodyPr>
            <a:spAutoFit/>
          </a:bodyPr>
          <a:lstStyle/>
          <a:p>
            <a:pPr algn="ctr"/>
            <a:r>
              <a:rPr lang="es-ES" sz="1200" b="1">
                <a:latin typeface="Arial" charset="0"/>
              </a:rPr>
              <a:t>Rendezvous Point (®)</a:t>
            </a:r>
          </a:p>
        </p:txBody>
      </p:sp>
      <p:grpSp>
        <p:nvGrpSpPr>
          <p:cNvPr id="3" name="Group 67"/>
          <p:cNvGrpSpPr>
            <a:grpSpLocks/>
          </p:cNvGrpSpPr>
          <p:nvPr/>
        </p:nvGrpSpPr>
        <p:grpSpPr bwMode="auto">
          <a:xfrm>
            <a:off x="4724400" y="4184650"/>
            <a:ext cx="481013" cy="274638"/>
            <a:chOff x="2976" y="2659"/>
            <a:chExt cx="303" cy="173"/>
          </a:xfrm>
        </p:grpSpPr>
        <p:sp>
          <p:nvSpPr>
            <p:cNvPr id="70921" name="Rectangle 68"/>
            <p:cNvSpPr>
              <a:spLocks noChangeArrowheads="1"/>
            </p:cNvSpPr>
            <p:nvPr/>
          </p:nvSpPr>
          <p:spPr bwMode="auto">
            <a:xfrm>
              <a:off x="3021" y="2697"/>
              <a:ext cx="192" cy="96"/>
            </a:xfrm>
            <a:prstGeom prst="rect">
              <a:avLst/>
            </a:prstGeom>
            <a:solidFill>
              <a:srgbClr val="CC99FF"/>
            </a:solidFill>
            <a:ln w="9525">
              <a:solidFill>
                <a:schemeClr val="tx1"/>
              </a:solidFill>
              <a:miter lim="800000"/>
              <a:headEnd/>
              <a:tailEnd/>
            </a:ln>
          </p:spPr>
          <p:txBody>
            <a:bodyPr wrap="none" anchor="ctr"/>
            <a:lstStyle/>
            <a:p>
              <a:endParaRPr lang="es-ES"/>
            </a:p>
          </p:txBody>
        </p:sp>
        <p:sp>
          <p:nvSpPr>
            <p:cNvPr id="70922" name="Text Box 69"/>
            <p:cNvSpPr txBox="1">
              <a:spLocks noChangeArrowheads="1"/>
            </p:cNvSpPr>
            <p:nvPr/>
          </p:nvSpPr>
          <p:spPr bwMode="auto">
            <a:xfrm>
              <a:off x="2976" y="2659"/>
              <a:ext cx="156" cy="173"/>
            </a:xfrm>
            <a:prstGeom prst="rect">
              <a:avLst/>
            </a:prstGeom>
            <a:noFill/>
            <a:ln w="9525">
              <a:noFill/>
              <a:miter lim="800000"/>
              <a:headEnd/>
              <a:tailEnd/>
            </a:ln>
          </p:spPr>
          <p:txBody>
            <a:bodyPr wrap="none">
              <a:spAutoFit/>
            </a:bodyPr>
            <a:lstStyle/>
            <a:p>
              <a:r>
                <a:rPr lang="es-ES" sz="1200" b="1">
                  <a:latin typeface="Arial" charset="0"/>
                </a:rPr>
                <a:t>J</a:t>
              </a:r>
            </a:p>
          </p:txBody>
        </p:sp>
        <p:sp>
          <p:nvSpPr>
            <p:cNvPr id="70923" name="Line 70"/>
            <p:cNvSpPr>
              <a:spLocks noChangeShapeType="1"/>
            </p:cNvSpPr>
            <p:nvPr/>
          </p:nvSpPr>
          <p:spPr bwMode="auto">
            <a:xfrm>
              <a:off x="3231" y="2746"/>
              <a:ext cx="48" cy="0"/>
            </a:xfrm>
            <a:prstGeom prst="line">
              <a:avLst/>
            </a:prstGeom>
            <a:noFill/>
            <a:ln w="9525">
              <a:solidFill>
                <a:schemeClr val="tx1"/>
              </a:solidFill>
              <a:round/>
              <a:headEnd/>
              <a:tailEnd type="triangle" w="med" len="med"/>
            </a:ln>
          </p:spPr>
          <p:txBody>
            <a:bodyPr/>
            <a:lstStyle/>
            <a:p>
              <a:endParaRPr lang="es-ES"/>
            </a:p>
          </p:txBody>
        </p:sp>
      </p:grpSp>
      <p:grpSp>
        <p:nvGrpSpPr>
          <p:cNvPr id="4" name="Group 71"/>
          <p:cNvGrpSpPr>
            <a:grpSpLocks/>
          </p:cNvGrpSpPr>
          <p:nvPr/>
        </p:nvGrpSpPr>
        <p:grpSpPr bwMode="auto">
          <a:xfrm rot="-1800000">
            <a:off x="6451600" y="4002088"/>
            <a:ext cx="482600" cy="274637"/>
            <a:chOff x="2975" y="2658"/>
            <a:chExt cx="304" cy="173"/>
          </a:xfrm>
        </p:grpSpPr>
        <p:sp>
          <p:nvSpPr>
            <p:cNvPr id="70918" name="Rectangle 72"/>
            <p:cNvSpPr>
              <a:spLocks noChangeArrowheads="1"/>
            </p:cNvSpPr>
            <p:nvPr/>
          </p:nvSpPr>
          <p:spPr bwMode="auto">
            <a:xfrm>
              <a:off x="3021" y="2697"/>
              <a:ext cx="192" cy="96"/>
            </a:xfrm>
            <a:prstGeom prst="rect">
              <a:avLst/>
            </a:prstGeom>
            <a:solidFill>
              <a:srgbClr val="CC99FF"/>
            </a:solidFill>
            <a:ln w="9525">
              <a:solidFill>
                <a:schemeClr val="tx1"/>
              </a:solidFill>
              <a:miter lim="800000"/>
              <a:headEnd/>
              <a:tailEnd/>
            </a:ln>
          </p:spPr>
          <p:txBody>
            <a:bodyPr wrap="none" anchor="ctr"/>
            <a:lstStyle/>
            <a:p>
              <a:endParaRPr lang="es-ES"/>
            </a:p>
          </p:txBody>
        </p:sp>
        <p:sp>
          <p:nvSpPr>
            <p:cNvPr id="70919" name="Text Box 73"/>
            <p:cNvSpPr txBox="1">
              <a:spLocks noChangeArrowheads="1"/>
            </p:cNvSpPr>
            <p:nvPr/>
          </p:nvSpPr>
          <p:spPr bwMode="auto">
            <a:xfrm>
              <a:off x="2975" y="2658"/>
              <a:ext cx="156" cy="173"/>
            </a:xfrm>
            <a:prstGeom prst="rect">
              <a:avLst/>
            </a:prstGeom>
            <a:noFill/>
            <a:ln w="9525">
              <a:noFill/>
              <a:miter lim="800000"/>
              <a:headEnd/>
              <a:tailEnd/>
            </a:ln>
          </p:spPr>
          <p:txBody>
            <a:bodyPr wrap="none">
              <a:spAutoFit/>
            </a:bodyPr>
            <a:lstStyle/>
            <a:p>
              <a:r>
                <a:rPr lang="es-ES" sz="1200" b="1">
                  <a:latin typeface="Arial" charset="0"/>
                </a:rPr>
                <a:t>J</a:t>
              </a:r>
            </a:p>
          </p:txBody>
        </p:sp>
        <p:sp>
          <p:nvSpPr>
            <p:cNvPr id="70920" name="Line 74"/>
            <p:cNvSpPr>
              <a:spLocks noChangeShapeType="1"/>
            </p:cNvSpPr>
            <p:nvPr/>
          </p:nvSpPr>
          <p:spPr bwMode="auto">
            <a:xfrm>
              <a:off x="3231" y="2746"/>
              <a:ext cx="48" cy="0"/>
            </a:xfrm>
            <a:prstGeom prst="line">
              <a:avLst/>
            </a:prstGeom>
            <a:noFill/>
            <a:ln w="9525">
              <a:solidFill>
                <a:schemeClr val="tx1"/>
              </a:solidFill>
              <a:round/>
              <a:headEnd/>
              <a:tailEnd type="triangle" w="med" len="med"/>
            </a:ln>
          </p:spPr>
          <p:txBody>
            <a:bodyPr/>
            <a:lstStyle/>
            <a:p>
              <a:endParaRPr lang="es-ES"/>
            </a:p>
          </p:txBody>
        </p:sp>
      </p:grpSp>
      <p:sp>
        <p:nvSpPr>
          <p:cNvPr id="1042507" name="Text Box 75"/>
          <p:cNvSpPr txBox="1">
            <a:spLocks noChangeArrowheads="1"/>
          </p:cNvSpPr>
          <p:nvPr/>
        </p:nvSpPr>
        <p:spPr bwMode="auto">
          <a:xfrm>
            <a:off x="5651500" y="5949950"/>
            <a:ext cx="1970088" cy="457200"/>
          </a:xfrm>
          <a:prstGeom prst="rect">
            <a:avLst/>
          </a:prstGeom>
          <a:noFill/>
          <a:ln w="9525">
            <a:noFill/>
            <a:miter lim="800000"/>
            <a:headEnd/>
            <a:tailEnd/>
          </a:ln>
        </p:spPr>
        <p:txBody>
          <a:bodyPr>
            <a:spAutoFit/>
          </a:bodyPr>
          <a:lstStyle/>
          <a:p>
            <a:pPr algn="ctr"/>
            <a:r>
              <a:rPr lang="es-ES" sz="1200" b="1">
                <a:latin typeface="Arial" charset="0"/>
              </a:rPr>
              <a:t>2: ‘Membership Report 224.2.2.2 EXCLUDE ()’</a:t>
            </a:r>
          </a:p>
        </p:txBody>
      </p:sp>
      <p:graphicFrame>
        <p:nvGraphicFramePr>
          <p:cNvPr id="1042799" name="Group 367"/>
          <p:cNvGraphicFramePr>
            <a:graphicFrameLocks noGrp="1"/>
          </p:cNvGraphicFramePr>
          <p:nvPr/>
        </p:nvGraphicFramePr>
        <p:xfrm>
          <a:off x="6858000" y="2162175"/>
          <a:ext cx="1511300" cy="548640"/>
        </p:xfrm>
        <a:graphic>
          <a:graphicData uri="http://schemas.openxmlformats.org/drawingml/2006/table">
            <a:tbl>
              <a:tblPr/>
              <a:tblGrid>
                <a:gridCol w="668338"/>
                <a:gridCol w="430212"/>
                <a:gridCol w="412750"/>
              </a:tblGrid>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RP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2518" name="Line 86"/>
          <p:cNvSpPr>
            <a:spLocks noChangeShapeType="1"/>
          </p:cNvSpPr>
          <p:nvPr/>
        </p:nvSpPr>
        <p:spPr bwMode="auto">
          <a:xfrm>
            <a:off x="7696200" y="2706688"/>
            <a:ext cx="0" cy="762000"/>
          </a:xfrm>
          <a:prstGeom prst="line">
            <a:avLst/>
          </a:prstGeom>
          <a:noFill/>
          <a:ln w="9525">
            <a:solidFill>
              <a:schemeClr val="tx1"/>
            </a:solidFill>
            <a:round/>
            <a:headEnd/>
            <a:tailEnd type="triangle" w="med" len="med"/>
          </a:ln>
        </p:spPr>
        <p:txBody>
          <a:bodyPr/>
          <a:lstStyle/>
          <a:p>
            <a:endParaRPr lang="es-ES"/>
          </a:p>
        </p:txBody>
      </p:sp>
      <p:grpSp>
        <p:nvGrpSpPr>
          <p:cNvPr id="5" name="Group 87"/>
          <p:cNvGrpSpPr>
            <a:grpSpLocks/>
          </p:cNvGrpSpPr>
          <p:nvPr/>
        </p:nvGrpSpPr>
        <p:grpSpPr bwMode="auto">
          <a:xfrm>
            <a:off x="2743200" y="2730500"/>
            <a:ext cx="627063" cy="274638"/>
            <a:chOff x="1765" y="1791"/>
            <a:chExt cx="395" cy="173"/>
          </a:xfrm>
        </p:grpSpPr>
        <p:grpSp>
          <p:nvGrpSpPr>
            <p:cNvPr id="70913" name="Group 88"/>
            <p:cNvGrpSpPr>
              <a:grpSpLocks/>
            </p:cNvGrpSpPr>
            <p:nvPr/>
          </p:nvGrpSpPr>
          <p:grpSpPr bwMode="auto">
            <a:xfrm>
              <a:off x="1815" y="1832"/>
              <a:ext cx="345" cy="97"/>
              <a:chOff x="1815" y="1832"/>
              <a:chExt cx="345" cy="97"/>
            </a:xfrm>
          </p:grpSpPr>
          <p:sp>
            <p:nvSpPr>
              <p:cNvPr id="70915" name="Rectangle 89"/>
              <p:cNvSpPr>
                <a:spLocks noChangeArrowheads="1"/>
              </p:cNvSpPr>
              <p:nvPr/>
            </p:nvSpPr>
            <p:spPr bwMode="auto">
              <a:xfrm>
                <a:off x="1815" y="1832"/>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70916" name="Rectangle 90"/>
              <p:cNvSpPr>
                <a:spLocks noChangeArrowheads="1"/>
              </p:cNvSpPr>
              <p:nvPr/>
            </p:nvSpPr>
            <p:spPr bwMode="auto">
              <a:xfrm>
                <a:off x="1902" y="183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0917" name="Line 91"/>
              <p:cNvSpPr>
                <a:spLocks noChangeShapeType="1"/>
              </p:cNvSpPr>
              <p:nvPr/>
            </p:nvSpPr>
            <p:spPr bwMode="auto">
              <a:xfrm>
                <a:off x="2112" y="1882"/>
                <a:ext cx="48" cy="0"/>
              </a:xfrm>
              <a:prstGeom prst="line">
                <a:avLst/>
              </a:prstGeom>
              <a:noFill/>
              <a:ln w="9525">
                <a:solidFill>
                  <a:schemeClr val="tx1"/>
                </a:solidFill>
                <a:round/>
                <a:headEnd/>
                <a:tailEnd type="triangle" w="med" len="med"/>
              </a:ln>
            </p:spPr>
            <p:txBody>
              <a:bodyPr/>
              <a:lstStyle/>
              <a:p>
                <a:endParaRPr lang="es-ES"/>
              </a:p>
            </p:txBody>
          </p:sp>
        </p:grpSp>
        <p:sp>
          <p:nvSpPr>
            <p:cNvPr id="70914" name="Text Box 92"/>
            <p:cNvSpPr txBox="1">
              <a:spLocks noChangeArrowheads="1"/>
            </p:cNvSpPr>
            <p:nvPr/>
          </p:nvSpPr>
          <p:spPr bwMode="auto">
            <a:xfrm>
              <a:off x="1765" y="1791"/>
              <a:ext cx="269" cy="173"/>
            </a:xfrm>
            <a:prstGeom prst="rect">
              <a:avLst/>
            </a:prstGeom>
            <a:noFill/>
            <a:ln w="9525">
              <a:noFill/>
              <a:miter lim="800000"/>
              <a:headEnd/>
              <a:tailEnd/>
            </a:ln>
          </p:spPr>
          <p:txBody>
            <a:bodyPr wrap="none">
              <a:spAutoFit/>
            </a:bodyPr>
            <a:lstStyle/>
            <a:p>
              <a:r>
                <a:rPr lang="es-ES" sz="1200" b="1">
                  <a:latin typeface="Arial" charset="0"/>
                </a:rPr>
                <a:t>R M</a:t>
              </a:r>
            </a:p>
          </p:txBody>
        </p:sp>
      </p:grpSp>
      <p:grpSp>
        <p:nvGrpSpPr>
          <p:cNvPr id="7" name="Group 93"/>
          <p:cNvGrpSpPr>
            <a:grpSpLocks/>
          </p:cNvGrpSpPr>
          <p:nvPr/>
        </p:nvGrpSpPr>
        <p:grpSpPr bwMode="auto">
          <a:xfrm>
            <a:off x="4706938" y="2736850"/>
            <a:ext cx="627062" cy="274638"/>
            <a:chOff x="1765" y="1791"/>
            <a:chExt cx="395" cy="173"/>
          </a:xfrm>
        </p:grpSpPr>
        <p:grpSp>
          <p:nvGrpSpPr>
            <p:cNvPr id="70908" name="Group 94"/>
            <p:cNvGrpSpPr>
              <a:grpSpLocks/>
            </p:cNvGrpSpPr>
            <p:nvPr/>
          </p:nvGrpSpPr>
          <p:grpSpPr bwMode="auto">
            <a:xfrm>
              <a:off x="1815" y="1832"/>
              <a:ext cx="345" cy="97"/>
              <a:chOff x="1815" y="1832"/>
              <a:chExt cx="345" cy="97"/>
            </a:xfrm>
          </p:grpSpPr>
          <p:sp>
            <p:nvSpPr>
              <p:cNvPr id="70910" name="Rectangle 95"/>
              <p:cNvSpPr>
                <a:spLocks noChangeArrowheads="1"/>
              </p:cNvSpPr>
              <p:nvPr/>
            </p:nvSpPr>
            <p:spPr bwMode="auto">
              <a:xfrm>
                <a:off x="1815" y="1832"/>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70911" name="Rectangle 96"/>
              <p:cNvSpPr>
                <a:spLocks noChangeArrowheads="1"/>
              </p:cNvSpPr>
              <p:nvPr/>
            </p:nvSpPr>
            <p:spPr bwMode="auto">
              <a:xfrm>
                <a:off x="1902" y="183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0912" name="Line 97"/>
              <p:cNvSpPr>
                <a:spLocks noChangeShapeType="1"/>
              </p:cNvSpPr>
              <p:nvPr/>
            </p:nvSpPr>
            <p:spPr bwMode="auto">
              <a:xfrm>
                <a:off x="2112" y="1882"/>
                <a:ext cx="48" cy="0"/>
              </a:xfrm>
              <a:prstGeom prst="line">
                <a:avLst/>
              </a:prstGeom>
              <a:noFill/>
              <a:ln w="9525">
                <a:solidFill>
                  <a:schemeClr val="tx1"/>
                </a:solidFill>
                <a:round/>
                <a:headEnd/>
                <a:tailEnd type="triangle" w="med" len="med"/>
              </a:ln>
            </p:spPr>
            <p:txBody>
              <a:bodyPr/>
              <a:lstStyle/>
              <a:p>
                <a:endParaRPr lang="es-ES"/>
              </a:p>
            </p:txBody>
          </p:sp>
        </p:grpSp>
        <p:sp>
          <p:nvSpPr>
            <p:cNvPr id="70909" name="Text Box 98"/>
            <p:cNvSpPr txBox="1">
              <a:spLocks noChangeArrowheads="1"/>
            </p:cNvSpPr>
            <p:nvPr/>
          </p:nvSpPr>
          <p:spPr bwMode="auto">
            <a:xfrm>
              <a:off x="1765" y="1791"/>
              <a:ext cx="269" cy="173"/>
            </a:xfrm>
            <a:prstGeom prst="rect">
              <a:avLst/>
            </a:prstGeom>
            <a:noFill/>
            <a:ln w="9525">
              <a:noFill/>
              <a:miter lim="800000"/>
              <a:headEnd/>
              <a:tailEnd/>
            </a:ln>
          </p:spPr>
          <p:txBody>
            <a:bodyPr wrap="none">
              <a:spAutoFit/>
            </a:bodyPr>
            <a:lstStyle/>
            <a:p>
              <a:r>
                <a:rPr lang="es-ES" sz="1200" b="1">
                  <a:latin typeface="Arial" charset="0"/>
                </a:rPr>
                <a:t>R M</a:t>
              </a:r>
            </a:p>
          </p:txBody>
        </p:sp>
      </p:grpSp>
      <p:grpSp>
        <p:nvGrpSpPr>
          <p:cNvPr id="9" name="Group 99"/>
          <p:cNvGrpSpPr>
            <a:grpSpLocks/>
          </p:cNvGrpSpPr>
          <p:nvPr/>
        </p:nvGrpSpPr>
        <p:grpSpPr bwMode="auto">
          <a:xfrm rot="1800000">
            <a:off x="6602413" y="2957513"/>
            <a:ext cx="628650" cy="274637"/>
            <a:chOff x="1764" y="1790"/>
            <a:chExt cx="396" cy="173"/>
          </a:xfrm>
        </p:grpSpPr>
        <p:grpSp>
          <p:nvGrpSpPr>
            <p:cNvPr id="70903" name="Group 100"/>
            <p:cNvGrpSpPr>
              <a:grpSpLocks/>
            </p:cNvGrpSpPr>
            <p:nvPr/>
          </p:nvGrpSpPr>
          <p:grpSpPr bwMode="auto">
            <a:xfrm>
              <a:off x="1815" y="1832"/>
              <a:ext cx="345" cy="97"/>
              <a:chOff x="1815" y="1832"/>
              <a:chExt cx="345" cy="97"/>
            </a:xfrm>
          </p:grpSpPr>
          <p:sp>
            <p:nvSpPr>
              <p:cNvPr id="70905" name="Rectangle 101"/>
              <p:cNvSpPr>
                <a:spLocks noChangeArrowheads="1"/>
              </p:cNvSpPr>
              <p:nvPr/>
            </p:nvSpPr>
            <p:spPr bwMode="auto">
              <a:xfrm>
                <a:off x="1815" y="1832"/>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70906" name="Rectangle 102"/>
              <p:cNvSpPr>
                <a:spLocks noChangeArrowheads="1"/>
              </p:cNvSpPr>
              <p:nvPr/>
            </p:nvSpPr>
            <p:spPr bwMode="auto">
              <a:xfrm>
                <a:off x="1902" y="183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0907" name="Line 103"/>
              <p:cNvSpPr>
                <a:spLocks noChangeShapeType="1"/>
              </p:cNvSpPr>
              <p:nvPr/>
            </p:nvSpPr>
            <p:spPr bwMode="auto">
              <a:xfrm>
                <a:off x="2112" y="1882"/>
                <a:ext cx="48" cy="0"/>
              </a:xfrm>
              <a:prstGeom prst="line">
                <a:avLst/>
              </a:prstGeom>
              <a:noFill/>
              <a:ln w="9525">
                <a:solidFill>
                  <a:schemeClr val="tx1"/>
                </a:solidFill>
                <a:round/>
                <a:headEnd/>
                <a:tailEnd type="triangle" w="med" len="med"/>
              </a:ln>
            </p:spPr>
            <p:txBody>
              <a:bodyPr/>
              <a:lstStyle/>
              <a:p>
                <a:endParaRPr lang="es-ES"/>
              </a:p>
            </p:txBody>
          </p:sp>
        </p:grpSp>
        <p:sp>
          <p:nvSpPr>
            <p:cNvPr id="70904" name="Text Box 104"/>
            <p:cNvSpPr txBox="1">
              <a:spLocks noChangeArrowheads="1"/>
            </p:cNvSpPr>
            <p:nvPr/>
          </p:nvSpPr>
          <p:spPr bwMode="auto">
            <a:xfrm>
              <a:off x="1764" y="1790"/>
              <a:ext cx="270" cy="173"/>
            </a:xfrm>
            <a:prstGeom prst="rect">
              <a:avLst/>
            </a:prstGeom>
            <a:noFill/>
            <a:ln w="9525">
              <a:noFill/>
              <a:miter lim="800000"/>
              <a:headEnd/>
              <a:tailEnd/>
            </a:ln>
          </p:spPr>
          <p:txBody>
            <a:bodyPr wrap="none">
              <a:spAutoFit/>
            </a:bodyPr>
            <a:lstStyle/>
            <a:p>
              <a:r>
                <a:rPr lang="es-ES" sz="1200" b="1">
                  <a:latin typeface="Arial" charset="0"/>
                </a:rPr>
                <a:t>R M</a:t>
              </a:r>
            </a:p>
          </p:txBody>
        </p:sp>
      </p:grpSp>
      <p:grpSp>
        <p:nvGrpSpPr>
          <p:cNvPr id="11" name="Group 105"/>
          <p:cNvGrpSpPr>
            <a:grpSpLocks/>
          </p:cNvGrpSpPr>
          <p:nvPr/>
        </p:nvGrpSpPr>
        <p:grpSpPr bwMode="auto">
          <a:xfrm>
            <a:off x="3400425" y="2736850"/>
            <a:ext cx="404813" cy="274638"/>
            <a:chOff x="2142" y="1795"/>
            <a:chExt cx="255" cy="173"/>
          </a:xfrm>
        </p:grpSpPr>
        <p:sp>
          <p:nvSpPr>
            <p:cNvPr id="70900" name="Rectangle 106"/>
            <p:cNvSpPr>
              <a:spLocks noChangeArrowheads="1"/>
            </p:cNvSpPr>
            <p:nvPr/>
          </p:nvSpPr>
          <p:spPr bwMode="auto">
            <a:xfrm>
              <a:off x="2205" y="1833"/>
              <a:ext cx="192" cy="96"/>
            </a:xfrm>
            <a:prstGeom prst="rect">
              <a:avLst/>
            </a:prstGeom>
            <a:solidFill>
              <a:srgbClr val="CC99FF"/>
            </a:solidFill>
            <a:ln w="9525">
              <a:solidFill>
                <a:schemeClr val="tx1"/>
              </a:solidFill>
              <a:miter lim="800000"/>
              <a:headEnd/>
              <a:tailEnd/>
            </a:ln>
          </p:spPr>
          <p:txBody>
            <a:bodyPr wrap="none" anchor="ctr"/>
            <a:lstStyle/>
            <a:p>
              <a:endParaRPr lang="es-ES"/>
            </a:p>
          </p:txBody>
        </p:sp>
        <p:sp>
          <p:nvSpPr>
            <p:cNvPr id="70901" name="Text Box 107"/>
            <p:cNvSpPr txBox="1">
              <a:spLocks noChangeArrowheads="1"/>
            </p:cNvSpPr>
            <p:nvPr/>
          </p:nvSpPr>
          <p:spPr bwMode="auto">
            <a:xfrm>
              <a:off x="2160" y="1795"/>
              <a:ext cx="156" cy="173"/>
            </a:xfrm>
            <a:prstGeom prst="rect">
              <a:avLst/>
            </a:prstGeom>
            <a:noFill/>
            <a:ln w="9525">
              <a:noFill/>
              <a:miter lim="800000"/>
              <a:headEnd/>
              <a:tailEnd/>
            </a:ln>
          </p:spPr>
          <p:txBody>
            <a:bodyPr wrap="none">
              <a:spAutoFit/>
            </a:bodyPr>
            <a:lstStyle/>
            <a:p>
              <a:r>
                <a:rPr lang="es-ES" sz="1200" b="1">
                  <a:latin typeface="Arial" charset="0"/>
                </a:rPr>
                <a:t>J</a:t>
              </a:r>
            </a:p>
          </p:txBody>
        </p:sp>
        <p:sp>
          <p:nvSpPr>
            <p:cNvPr id="70902" name="Line 108"/>
            <p:cNvSpPr>
              <a:spLocks noChangeShapeType="1"/>
            </p:cNvSpPr>
            <p:nvPr/>
          </p:nvSpPr>
          <p:spPr bwMode="auto">
            <a:xfrm rot="10800000">
              <a:off x="2142" y="1879"/>
              <a:ext cx="48" cy="0"/>
            </a:xfrm>
            <a:prstGeom prst="line">
              <a:avLst/>
            </a:prstGeom>
            <a:noFill/>
            <a:ln w="9525">
              <a:solidFill>
                <a:schemeClr val="tx1"/>
              </a:solidFill>
              <a:round/>
              <a:headEnd/>
              <a:tailEnd type="triangle" w="med" len="med"/>
            </a:ln>
          </p:spPr>
          <p:txBody>
            <a:bodyPr/>
            <a:lstStyle/>
            <a:p>
              <a:endParaRPr lang="es-ES"/>
            </a:p>
          </p:txBody>
        </p:sp>
      </p:grpSp>
      <p:grpSp>
        <p:nvGrpSpPr>
          <p:cNvPr id="12" name="Group 109"/>
          <p:cNvGrpSpPr>
            <a:grpSpLocks/>
          </p:cNvGrpSpPr>
          <p:nvPr/>
        </p:nvGrpSpPr>
        <p:grpSpPr bwMode="auto">
          <a:xfrm>
            <a:off x="5300663" y="2827338"/>
            <a:ext cx="404812" cy="274637"/>
            <a:chOff x="2142" y="1795"/>
            <a:chExt cx="255" cy="173"/>
          </a:xfrm>
        </p:grpSpPr>
        <p:sp>
          <p:nvSpPr>
            <p:cNvPr id="70897" name="Rectangle 110"/>
            <p:cNvSpPr>
              <a:spLocks noChangeArrowheads="1"/>
            </p:cNvSpPr>
            <p:nvPr/>
          </p:nvSpPr>
          <p:spPr bwMode="auto">
            <a:xfrm>
              <a:off x="2205" y="1833"/>
              <a:ext cx="192" cy="96"/>
            </a:xfrm>
            <a:prstGeom prst="rect">
              <a:avLst/>
            </a:prstGeom>
            <a:solidFill>
              <a:srgbClr val="CC99FF"/>
            </a:solidFill>
            <a:ln w="9525">
              <a:solidFill>
                <a:schemeClr val="tx1"/>
              </a:solidFill>
              <a:miter lim="800000"/>
              <a:headEnd/>
              <a:tailEnd/>
            </a:ln>
          </p:spPr>
          <p:txBody>
            <a:bodyPr wrap="none" anchor="ctr"/>
            <a:lstStyle/>
            <a:p>
              <a:endParaRPr lang="es-ES"/>
            </a:p>
          </p:txBody>
        </p:sp>
        <p:sp>
          <p:nvSpPr>
            <p:cNvPr id="70898" name="Text Box 111"/>
            <p:cNvSpPr txBox="1">
              <a:spLocks noChangeArrowheads="1"/>
            </p:cNvSpPr>
            <p:nvPr/>
          </p:nvSpPr>
          <p:spPr bwMode="auto">
            <a:xfrm>
              <a:off x="2160" y="1795"/>
              <a:ext cx="156" cy="173"/>
            </a:xfrm>
            <a:prstGeom prst="rect">
              <a:avLst/>
            </a:prstGeom>
            <a:noFill/>
            <a:ln w="9525">
              <a:noFill/>
              <a:miter lim="800000"/>
              <a:headEnd/>
              <a:tailEnd/>
            </a:ln>
          </p:spPr>
          <p:txBody>
            <a:bodyPr wrap="none">
              <a:spAutoFit/>
            </a:bodyPr>
            <a:lstStyle/>
            <a:p>
              <a:r>
                <a:rPr lang="es-ES" sz="1200" b="1">
                  <a:latin typeface="Arial" charset="0"/>
                </a:rPr>
                <a:t>J</a:t>
              </a:r>
            </a:p>
          </p:txBody>
        </p:sp>
        <p:sp>
          <p:nvSpPr>
            <p:cNvPr id="70899" name="Line 112"/>
            <p:cNvSpPr>
              <a:spLocks noChangeShapeType="1"/>
            </p:cNvSpPr>
            <p:nvPr/>
          </p:nvSpPr>
          <p:spPr bwMode="auto">
            <a:xfrm rot="10800000">
              <a:off x="2142" y="1879"/>
              <a:ext cx="48" cy="0"/>
            </a:xfrm>
            <a:prstGeom prst="line">
              <a:avLst/>
            </a:prstGeom>
            <a:noFill/>
            <a:ln w="9525">
              <a:solidFill>
                <a:schemeClr val="tx1"/>
              </a:solidFill>
              <a:round/>
              <a:headEnd/>
              <a:tailEnd type="triangle" w="med" len="med"/>
            </a:ln>
          </p:spPr>
          <p:txBody>
            <a:bodyPr/>
            <a:lstStyle/>
            <a:p>
              <a:endParaRPr lang="es-ES"/>
            </a:p>
          </p:txBody>
        </p:sp>
      </p:grpSp>
      <p:grpSp>
        <p:nvGrpSpPr>
          <p:cNvPr id="13" name="Group 113"/>
          <p:cNvGrpSpPr>
            <a:grpSpLocks/>
          </p:cNvGrpSpPr>
          <p:nvPr/>
        </p:nvGrpSpPr>
        <p:grpSpPr bwMode="auto">
          <a:xfrm rot="1800000">
            <a:off x="7088188" y="3240088"/>
            <a:ext cx="404812" cy="274637"/>
            <a:chOff x="2142" y="1795"/>
            <a:chExt cx="255" cy="173"/>
          </a:xfrm>
        </p:grpSpPr>
        <p:sp>
          <p:nvSpPr>
            <p:cNvPr id="70894" name="Rectangle 114"/>
            <p:cNvSpPr>
              <a:spLocks noChangeArrowheads="1"/>
            </p:cNvSpPr>
            <p:nvPr/>
          </p:nvSpPr>
          <p:spPr bwMode="auto">
            <a:xfrm>
              <a:off x="2205" y="1833"/>
              <a:ext cx="192" cy="96"/>
            </a:xfrm>
            <a:prstGeom prst="rect">
              <a:avLst/>
            </a:prstGeom>
            <a:solidFill>
              <a:srgbClr val="CC99FF"/>
            </a:solidFill>
            <a:ln w="9525">
              <a:solidFill>
                <a:schemeClr val="tx1"/>
              </a:solidFill>
              <a:miter lim="800000"/>
              <a:headEnd/>
              <a:tailEnd/>
            </a:ln>
          </p:spPr>
          <p:txBody>
            <a:bodyPr wrap="none" anchor="ctr"/>
            <a:lstStyle/>
            <a:p>
              <a:endParaRPr lang="es-ES"/>
            </a:p>
          </p:txBody>
        </p:sp>
        <p:sp>
          <p:nvSpPr>
            <p:cNvPr id="70895" name="Text Box 115"/>
            <p:cNvSpPr txBox="1">
              <a:spLocks noChangeArrowheads="1"/>
            </p:cNvSpPr>
            <p:nvPr/>
          </p:nvSpPr>
          <p:spPr bwMode="auto">
            <a:xfrm>
              <a:off x="2158" y="1795"/>
              <a:ext cx="156" cy="173"/>
            </a:xfrm>
            <a:prstGeom prst="rect">
              <a:avLst/>
            </a:prstGeom>
            <a:noFill/>
            <a:ln w="9525">
              <a:noFill/>
              <a:miter lim="800000"/>
              <a:headEnd/>
              <a:tailEnd/>
            </a:ln>
          </p:spPr>
          <p:txBody>
            <a:bodyPr wrap="none">
              <a:spAutoFit/>
            </a:bodyPr>
            <a:lstStyle/>
            <a:p>
              <a:r>
                <a:rPr lang="es-ES" sz="1200" b="1">
                  <a:latin typeface="Arial" charset="0"/>
                </a:rPr>
                <a:t>J</a:t>
              </a:r>
            </a:p>
          </p:txBody>
        </p:sp>
        <p:sp>
          <p:nvSpPr>
            <p:cNvPr id="70896" name="Line 116"/>
            <p:cNvSpPr>
              <a:spLocks noChangeShapeType="1"/>
            </p:cNvSpPr>
            <p:nvPr/>
          </p:nvSpPr>
          <p:spPr bwMode="auto">
            <a:xfrm rot="10800000">
              <a:off x="2142" y="1879"/>
              <a:ext cx="48" cy="0"/>
            </a:xfrm>
            <a:prstGeom prst="line">
              <a:avLst/>
            </a:prstGeom>
            <a:noFill/>
            <a:ln w="9525">
              <a:solidFill>
                <a:schemeClr val="tx1"/>
              </a:solidFill>
              <a:round/>
              <a:headEnd/>
              <a:tailEnd type="triangle" w="med" len="med"/>
            </a:ln>
          </p:spPr>
          <p:txBody>
            <a:bodyPr/>
            <a:lstStyle/>
            <a:p>
              <a:endParaRPr lang="es-ES"/>
            </a:p>
          </p:txBody>
        </p:sp>
      </p:grpSp>
      <p:graphicFrame>
        <p:nvGraphicFramePr>
          <p:cNvPr id="1042739" name="Group 307"/>
          <p:cNvGraphicFramePr>
            <a:graphicFrameLocks noGrp="1"/>
          </p:cNvGraphicFramePr>
          <p:nvPr/>
        </p:nvGraphicFramePr>
        <p:xfrm>
          <a:off x="5724525" y="1370013"/>
          <a:ext cx="1476375" cy="548640"/>
        </p:xfrm>
        <a:graphic>
          <a:graphicData uri="http://schemas.openxmlformats.org/drawingml/2006/table">
            <a:tbl>
              <a:tblPr/>
              <a:tblGrid>
                <a:gridCol w="633413"/>
                <a:gridCol w="430212"/>
                <a:gridCol w="412750"/>
              </a:tblGrid>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42719" name="Group 287"/>
          <p:cNvGraphicFramePr>
            <a:graphicFrameLocks noGrp="1"/>
          </p:cNvGraphicFramePr>
          <p:nvPr/>
        </p:nvGraphicFramePr>
        <p:xfrm>
          <a:off x="4067175" y="1658938"/>
          <a:ext cx="1476375" cy="548640"/>
        </p:xfrm>
        <a:graphic>
          <a:graphicData uri="http://schemas.openxmlformats.org/drawingml/2006/table">
            <a:tbl>
              <a:tblPr/>
              <a:tblGrid>
                <a:gridCol w="633413"/>
                <a:gridCol w="430212"/>
                <a:gridCol w="412750"/>
              </a:tblGrid>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2569" name="Line 137"/>
          <p:cNvSpPr>
            <a:spLocks noChangeShapeType="1"/>
          </p:cNvSpPr>
          <p:nvPr/>
        </p:nvSpPr>
        <p:spPr bwMode="auto">
          <a:xfrm>
            <a:off x="6172200" y="1944688"/>
            <a:ext cx="0" cy="762000"/>
          </a:xfrm>
          <a:prstGeom prst="line">
            <a:avLst/>
          </a:prstGeom>
          <a:noFill/>
          <a:ln w="9525">
            <a:solidFill>
              <a:schemeClr val="tx1"/>
            </a:solidFill>
            <a:round/>
            <a:headEnd/>
            <a:tailEnd type="triangle" w="med" len="med"/>
          </a:ln>
        </p:spPr>
        <p:txBody>
          <a:bodyPr/>
          <a:lstStyle/>
          <a:p>
            <a:endParaRPr lang="es-ES"/>
          </a:p>
        </p:txBody>
      </p:sp>
      <p:sp>
        <p:nvSpPr>
          <p:cNvPr id="1042570" name="Line 138"/>
          <p:cNvSpPr>
            <a:spLocks noChangeShapeType="1"/>
          </p:cNvSpPr>
          <p:nvPr/>
        </p:nvSpPr>
        <p:spPr bwMode="auto">
          <a:xfrm>
            <a:off x="4267200" y="2249488"/>
            <a:ext cx="0" cy="457200"/>
          </a:xfrm>
          <a:prstGeom prst="line">
            <a:avLst/>
          </a:prstGeom>
          <a:noFill/>
          <a:ln w="9525">
            <a:solidFill>
              <a:schemeClr val="tx1"/>
            </a:solidFill>
            <a:round/>
            <a:headEnd/>
            <a:tailEnd type="triangle" w="med" len="med"/>
          </a:ln>
        </p:spPr>
        <p:txBody>
          <a:bodyPr/>
          <a:lstStyle/>
          <a:p>
            <a:endParaRPr lang="es-ES"/>
          </a:p>
        </p:txBody>
      </p:sp>
      <p:graphicFrame>
        <p:nvGraphicFramePr>
          <p:cNvPr id="1042721" name="Group 289"/>
          <p:cNvGraphicFramePr>
            <a:graphicFrameLocks noGrp="1"/>
          </p:cNvGraphicFramePr>
          <p:nvPr/>
        </p:nvGraphicFramePr>
        <p:xfrm>
          <a:off x="179388" y="2019300"/>
          <a:ext cx="1476375" cy="548640"/>
        </p:xfrm>
        <a:graphic>
          <a:graphicData uri="http://schemas.openxmlformats.org/drawingml/2006/table">
            <a:tbl>
              <a:tblPr/>
              <a:tblGrid>
                <a:gridCol w="633412"/>
                <a:gridCol w="430213"/>
                <a:gridCol w="412750"/>
              </a:tblGrid>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2581" name="Line 149"/>
          <p:cNvSpPr>
            <a:spLocks noChangeShapeType="1"/>
          </p:cNvSpPr>
          <p:nvPr/>
        </p:nvSpPr>
        <p:spPr bwMode="auto">
          <a:xfrm>
            <a:off x="1524000" y="2554288"/>
            <a:ext cx="304800" cy="228600"/>
          </a:xfrm>
          <a:prstGeom prst="line">
            <a:avLst/>
          </a:prstGeom>
          <a:noFill/>
          <a:ln w="9525">
            <a:solidFill>
              <a:schemeClr val="tx1"/>
            </a:solidFill>
            <a:round/>
            <a:headEnd/>
            <a:tailEnd type="triangle" w="med" len="med"/>
          </a:ln>
        </p:spPr>
        <p:txBody>
          <a:bodyPr/>
          <a:lstStyle/>
          <a:p>
            <a:endParaRPr lang="es-ES"/>
          </a:p>
        </p:txBody>
      </p:sp>
      <p:grpSp>
        <p:nvGrpSpPr>
          <p:cNvPr id="14" name="Group 150"/>
          <p:cNvGrpSpPr>
            <a:grpSpLocks/>
          </p:cNvGrpSpPr>
          <p:nvPr/>
        </p:nvGrpSpPr>
        <p:grpSpPr bwMode="auto">
          <a:xfrm>
            <a:off x="3024188" y="3087688"/>
            <a:ext cx="481012" cy="274637"/>
            <a:chOff x="1488" y="1584"/>
            <a:chExt cx="303" cy="173"/>
          </a:xfrm>
        </p:grpSpPr>
        <p:sp>
          <p:nvSpPr>
            <p:cNvPr id="70891" name="Rectangle 151"/>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0892" name="Text Box 152"/>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0893" name="Line 153"/>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15" name="Group 154"/>
          <p:cNvGrpSpPr>
            <a:grpSpLocks/>
          </p:cNvGrpSpPr>
          <p:nvPr/>
        </p:nvGrpSpPr>
        <p:grpSpPr bwMode="auto">
          <a:xfrm>
            <a:off x="4953000" y="3087688"/>
            <a:ext cx="481013" cy="274637"/>
            <a:chOff x="1488" y="1584"/>
            <a:chExt cx="303" cy="173"/>
          </a:xfrm>
        </p:grpSpPr>
        <p:sp>
          <p:nvSpPr>
            <p:cNvPr id="70888" name="Rectangle 155"/>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0889" name="Text Box 156"/>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0890" name="Line 157"/>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16" name="Group 158"/>
          <p:cNvGrpSpPr>
            <a:grpSpLocks/>
          </p:cNvGrpSpPr>
          <p:nvPr/>
        </p:nvGrpSpPr>
        <p:grpSpPr bwMode="auto">
          <a:xfrm rot="1800000">
            <a:off x="6604000" y="3346450"/>
            <a:ext cx="482600" cy="274638"/>
            <a:chOff x="1487" y="1584"/>
            <a:chExt cx="304" cy="173"/>
          </a:xfrm>
        </p:grpSpPr>
        <p:sp>
          <p:nvSpPr>
            <p:cNvPr id="70885" name="Rectangle 159"/>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0886" name="Text Box 160"/>
            <p:cNvSpPr txBox="1">
              <a:spLocks noChangeArrowheads="1"/>
            </p:cNvSpPr>
            <p:nvPr/>
          </p:nvSpPr>
          <p:spPr bwMode="auto">
            <a:xfrm>
              <a:off x="1487"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0887" name="Line 161"/>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aphicFrame>
        <p:nvGraphicFramePr>
          <p:cNvPr id="1042768" name="Group 336"/>
          <p:cNvGraphicFramePr>
            <a:graphicFrameLocks noGrp="1"/>
          </p:cNvGraphicFramePr>
          <p:nvPr/>
        </p:nvGraphicFramePr>
        <p:xfrm>
          <a:off x="1803400" y="5300663"/>
          <a:ext cx="1392238" cy="548640"/>
        </p:xfrm>
        <a:graphic>
          <a:graphicData uri="http://schemas.openxmlformats.org/drawingml/2006/table">
            <a:tbl>
              <a:tblPr/>
              <a:tblGrid>
                <a:gridCol w="549275"/>
                <a:gridCol w="430213"/>
                <a:gridCol w="412750"/>
              </a:tblGrid>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2604" name="Line 172"/>
          <p:cNvSpPr>
            <a:spLocks noChangeShapeType="1"/>
          </p:cNvSpPr>
          <p:nvPr/>
        </p:nvSpPr>
        <p:spPr bwMode="auto">
          <a:xfrm flipV="1">
            <a:off x="2895600" y="4764088"/>
            <a:ext cx="914400" cy="533400"/>
          </a:xfrm>
          <a:prstGeom prst="line">
            <a:avLst/>
          </a:prstGeom>
          <a:noFill/>
          <a:ln w="9525">
            <a:solidFill>
              <a:schemeClr val="tx1"/>
            </a:solidFill>
            <a:round/>
            <a:headEnd/>
            <a:tailEnd type="triangle" w="med" len="med"/>
          </a:ln>
        </p:spPr>
        <p:txBody>
          <a:bodyPr/>
          <a:lstStyle/>
          <a:p>
            <a:endParaRPr lang="es-ES"/>
          </a:p>
        </p:txBody>
      </p:sp>
      <p:graphicFrame>
        <p:nvGraphicFramePr>
          <p:cNvPr id="1042797" name="Group 365"/>
          <p:cNvGraphicFramePr>
            <a:graphicFrameLocks noGrp="1"/>
          </p:cNvGraphicFramePr>
          <p:nvPr/>
        </p:nvGraphicFramePr>
        <p:xfrm>
          <a:off x="7380288" y="4508500"/>
          <a:ext cx="1354137" cy="693420"/>
        </p:xfrm>
        <a:graphic>
          <a:graphicData uri="http://schemas.openxmlformats.org/drawingml/2006/table">
            <a:tbl>
              <a:tblPr/>
              <a:tblGrid>
                <a:gridCol w="506412"/>
                <a:gridCol w="430213"/>
                <a:gridCol w="417512"/>
              </a:tblGrid>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2615" name="Line 183"/>
          <p:cNvSpPr>
            <a:spLocks noChangeShapeType="1"/>
          </p:cNvSpPr>
          <p:nvPr/>
        </p:nvSpPr>
        <p:spPr bwMode="auto">
          <a:xfrm flipH="1" flipV="1">
            <a:off x="6748463" y="4606925"/>
            <a:ext cx="609600" cy="0"/>
          </a:xfrm>
          <a:prstGeom prst="line">
            <a:avLst/>
          </a:prstGeom>
          <a:noFill/>
          <a:ln w="9525">
            <a:solidFill>
              <a:schemeClr val="tx1"/>
            </a:solidFill>
            <a:round/>
            <a:headEnd/>
            <a:tailEnd type="triangle" w="med" len="med"/>
          </a:ln>
        </p:spPr>
        <p:txBody>
          <a:bodyPr/>
          <a:lstStyle/>
          <a:p>
            <a:endParaRPr lang="es-ES"/>
          </a:p>
        </p:txBody>
      </p:sp>
      <p:sp>
        <p:nvSpPr>
          <p:cNvPr id="1042616" name="Text Box 184"/>
          <p:cNvSpPr txBox="1">
            <a:spLocks noChangeArrowheads="1"/>
          </p:cNvSpPr>
          <p:nvPr/>
        </p:nvSpPr>
        <p:spPr bwMode="auto">
          <a:xfrm>
            <a:off x="8316913" y="4941888"/>
            <a:ext cx="369887" cy="274637"/>
          </a:xfrm>
          <a:prstGeom prst="rect">
            <a:avLst/>
          </a:prstGeom>
          <a:noFill/>
          <a:ln w="9525">
            <a:noFill/>
            <a:miter lim="800000"/>
            <a:headEnd/>
            <a:tailEnd/>
          </a:ln>
        </p:spPr>
        <p:txBody>
          <a:bodyPr wrap="none">
            <a:spAutoFit/>
          </a:bodyPr>
          <a:lstStyle/>
          <a:p>
            <a:r>
              <a:rPr lang="es-ES" sz="1200" b="1">
                <a:latin typeface="Arial" charset="0"/>
              </a:rPr>
              <a:t>S0</a:t>
            </a:r>
          </a:p>
        </p:txBody>
      </p:sp>
      <p:grpSp>
        <p:nvGrpSpPr>
          <p:cNvPr id="17" name="Group 185"/>
          <p:cNvGrpSpPr>
            <a:grpSpLocks/>
          </p:cNvGrpSpPr>
          <p:nvPr/>
        </p:nvGrpSpPr>
        <p:grpSpPr bwMode="auto">
          <a:xfrm>
            <a:off x="5029200" y="4535488"/>
            <a:ext cx="400050" cy="274637"/>
            <a:chOff x="3345" y="2584"/>
            <a:chExt cx="252" cy="173"/>
          </a:xfrm>
        </p:grpSpPr>
        <p:sp>
          <p:nvSpPr>
            <p:cNvPr id="70882" name="Rectangle 186"/>
            <p:cNvSpPr>
              <a:spLocks noChangeArrowheads="1"/>
            </p:cNvSpPr>
            <p:nvPr/>
          </p:nvSpPr>
          <p:spPr bwMode="auto">
            <a:xfrm>
              <a:off x="3405" y="2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0883" name="Text Box 187"/>
            <p:cNvSpPr txBox="1">
              <a:spLocks noChangeArrowheads="1"/>
            </p:cNvSpPr>
            <p:nvPr/>
          </p:nvSpPr>
          <p:spPr bwMode="auto">
            <a:xfrm>
              <a:off x="3360" y="2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0884" name="Line 188"/>
            <p:cNvSpPr>
              <a:spLocks noChangeShapeType="1"/>
            </p:cNvSpPr>
            <p:nvPr/>
          </p:nvSpPr>
          <p:spPr bwMode="auto">
            <a:xfrm rot="10800000">
              <a:off x="3345" y="2667"/>
              <a:ext cx="48" cy="0"/>
            </a:xfrm>
            <a:prstGeom prst="line">
              <a:avLst/>
            </a:prstGeom>
            <a:noFill/>
            <a:ln w="9525">
              <a:solidFill>
                <a:schemeClr val="tx1"/>
              </a:solidFill>
              <a:round/>
              <a:headEnd/>
              <a:tailEnd type="triangle" w="med" len="med"/>
            </a:ln>
          </p:spPr>
          <p:txBody>
            <a:bodyPr/>
            <a:lstStyle/>
            <a:p>
              <a:endParaRPr lang="es-ES"/>
            </a:p>
          </p:txBody>
        </p:sp>
      </p:grpSp>
      <p:grpSp>
        <p:nvGrpSpPr>
          <p:cNvPr id="18" name="Group 189"/>
          <p:cNvGrpSpPr>
            <a:grpSpLocks/>
          </p:cNvGrpSpPr>
          <p:nvPr/>
        </p:nvGrpSpPr>
        <p:grpSpPr bwMode="auto">
          <a:xfrm>
            <a:off x="6858000" y="4229100"/>
            <a:ext cx="381000" cy="274638"/>
            <a:chOff x="4309" y="2453"/>
            <a:chExt cx="240" cy="173"/>
          </a:xfrm>
        </p:grpSpPr>
        <p:sp>
          <p:nvSpPr>
            <p:cNvPr id="70879" name="Rectangle 190"/>
            <p:cNvSpPr>
              <a:spLocks noChangeArrowheads="1"/>
            </p:cNvSpPr>
            <p:nvPr/>
          </p:nvSpPr>
          <p:spPr bwMode="auto">
            <a:xfrm rot="-1800000">
              <a:off x="4357" y="2466"/>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0880" name="Text Box 191"/>
            <p:cNvSpPr txBox="1">
              <a:spLocks noChangeArrowheads="1"/>
            </p:cNvSpPr>
            <p:nvPr/>
          </p:nvSpPr>
          <p:spPr bwMode="auto">
            <a:xfrm rot="-1800000">
              <a:off x="4319" y="2453"/>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0881" name="Line 192"/>
            <p:cNvSpPr>
              <a:spLocks noChangeShapeType="1"/>
            </p:cNvSpPr>
            <p:nvPr/>
          </p:nvSpPr>
          <p:spPr bwMode="auto">
            <a:xfrm rot="9000000">
              <a:off x="4309" y="2583"/>
              <a:ext cx="48" cy="0"/>
            </a:xfrm>
            <a:prstGeom prst="line">
              <a:avLst/>
            </a:prstGeom>
            <a:noFill/>
            <a:ln w="9525">
              <a:solidFill>
                <a:schemeClr val="tx1"/>
              </a:solidFill>
              <a:round/>
              <a:headEnd/>
              <a:tailEnd type="triangle" w="med" len="med"/>
            </a:ln>
          </p:spPr>
          <p:txBody>
            <a:bodyPr/>
            <a:lstStyle/>
            <a:p>
              <a:endParaRPr lang="es-ES"/>
            </a:p>
          </p:txBody>
        </p:sp>
      </p:grpSp>
      <p:grpSp>
        <p:nvGrpSpPr>
          <p:cNvPr id="19" name="Group 193"/>
          <p:cNvGrpSpPr>
            <a:grpSpLocks/>
          </p:cNvGrpSpPr>
          <p:nvPr/>
        </p:nvGrpSpPr>
        <p:grpSpPr bwMode="auto">
          <a:xfrm>
            <a:off x="6467475" y="4751388"/>
            <a:ext cx="376238" cy="317500"/>
            <a:chOff x="3648" y="2064"/>
            <a:chExt cx="237" cy="200"/>
          </a:xfrm>
        </p:grpSpPr>
        <p:sp>
          <p:nvSpPr>
            <p:cNvPr id="70876" name="Rectangle 194"/>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0877" name="Text Box 195"/>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0878" name="Line 196"/>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20" name="Group 197"/>
          <p:cNvGrpSpPr>
            <a:grpSpLocks/>
          </p:cNvGrpSpPr>
          <p:nvPr/>
        </p:nvGrpSpPr>
        <p:grpSpPr bwMode="auto">
          <a:xfrm>
            <a:off x="4495800" y="4751388"/>
            <a:ext cx="376238" cy="317500"/>
            <a:chOff x="3648" y="2064"/>
            <a:chExt cx="237" cy="200"/>
          </a:xfrm>
        </p:grpSpPr>
        <p:sp>
          <p:nvSpPr>
            <p:cNvPr id="70873" name="Rectangle 198"/>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0874" name="Text Box 199"/>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0875" name="Line 200"/>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pic>
        <p:nvPicPr>
          <p:cNvPr id="1042633" name="Picture 201"/>
          <p:cNvPicPr>
            <a:picLocks noChangeArrowheads="1"/>
          </p:cNvPicPr>
          <p:nvPr/>
        </p:nvPicPr>
        <p:blipFill>
          <a:blip r:embed="rId5" cstate="print"/>
          <a:srcRect/>
          <a:stretch>
            <a:fillRect/>
          </a:stretch>
        </p:blipFill>
        <p:spPr bwMode="auto">
          <a:xfrm>
            <a:off x="3886200" y="5449888"/>
            <a:ext cx="104775" cy="381000"/>
          </a:xfrm>
          <a:prstGeom prst="rect">
            <a:avLst/>
          </a:prstGeom>
          <a:noFill/>
          <a:ln w="9525">
            <a:noFill/>
            <a:miter lim="800000"/>
            <a:headEnd/>
            <a:tailEnd/>
          </a:ln>
        </p:spPr>
      </p:pic>
      <p:pic>
        <p:nvPicPr>
          <p:cNvPr id="1042634" name="Picture 202"/>
          <p:cNvPicPr>
            <a:picLocks noChangeArrowheads="1"/>
          </p:cNvPicPr>
          <p:nvPr/>
        </p:nvPicPr>
        <p:blipFill>
          <a:blip r:embed="rId5" cstate="print"/>
          <a:srcRect/>
          <a:stretch>
            <a:fillRect/>
          </a:stretch>
        </p:blipFill>
        <p:spPr bwMode="auto">
          <a:xfrm>
            <a:off x="6278563" y="5449888"/>
            <a:ext cx="104775" cy="381000"/>
          </a:xfrm>
          <a:prstGeom prst="rect">
            <a:avLst/>
          </a:prstGeom>
          <a:noFill/>
          <a:ln w="9525">
            <a:noFill/>
            <a:miter lim="800000"/>
            <a:headEnd/>
            <a:tailEnd/>
          </a:ln>
        </p:spPr>
      </p:pic>
      <p:grpSp>
        <p:nvGrpSpPr>
          <p:cNvPr id="21" name="Group 203"/>
          <p:cNvGrpSpPr>
            <a:grpSpLocks/>
          </p:cNvGrpSpPr>
          <p:nvPr/>
        </p:nvGrpSpPr>
        <p:grpSpPr bwMode="auto">
          <a:xfrm>
            <a:off x="5291138" y="2554288"/>
            <a:ext cx="404812" cy="274637"/>
            <a:chOff x="3435" y="1680"/>
            <a:chExt cx="255" cy="173"/>
          </a:xfrm>
        </p:grpSpPr>
        <p:sp>
          <p:nvSpPr>
            <p:cNvPr id="70870" name="Rectangle 204"/>
            <p:cNvSpPr>
              <a:spLocks noChangeArrowheads="1"/>
            </p:cNvSpPr>
            <p:nvPr/>
          </p:nvSpPr>
          <p:spPr bwMode="auto">
            <a:xfrm>
              <a:off x="3498" y="1718"/>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70871" name="Text Box 205"/>
            <p:cNvSpPr txBox="1">
              <a:spLocks noChangeArrowheads="1"/>
            </p:cNvSpPr>
            <p:nvPr/>
          </p:nvSpPr>
          <p:spPr bwMode="auto">
            <a:xfrm>
              <a:off x="3453" y="1680"/>
              <a:ext cx="230" cy="173"/>
            </a:xfrm>
            <a:prstGeom prst="rect">
              <a:avLst/>
            </a:prstGeom>
            <a:noFill/>
            <a:ln w="9525">
              <a:noFill/>
              <a:miter lim="800000"/>
              <a:headEnd/>
              <a:tailEnd/>
            </a:ln>
          </p:spPr>
          <p:txBody>
            <a:bodyPr wrap="none">
              <a:spAutoFit/>
            </a:bodyPr>
            <a:lstStyle/>
            <a:p>
              <a:r>
                <a:rPr lang="es-ES" sz="1200" b="1">
                  <a:latin typeface="Arial" charset="0"/>
                </a:rPr>
                <a:t>RS</a:t>
              </a:r>
            </a:p>
          </p:txBody>
        </p:sp>
        <p:sp>
          <p:nvSpPr>
            <p:cNvPr id="70872" name="Line 206"/>
            <p:cNvSpPr>
              <a:spLocks noChangeShapeType="1"/>
            </p:cNvSpPr>
            <p:nvPr/>
          </p:nvSpPr>
          <p:spPr bwMode="auto">
            <a:xfrm rot="10800000">
              <a:off x="3435" y="1764"/>
              <a:ext cx="48" cy="0"/>
            </a:xfrm>
            <a:prstGeom prst="line">
              <a:avLst/>
            </a:prstGeom>
            <a:noFill/>
            <a:ln w="9525">
              <a:solidFill>
                <a:schemeClr val="tx1"/>
              </a:solidFill>
              <a:round/>
              <a:headEnd/>
              <a:tailEnd type="triangle" w="med" len="med"/>
            </a:ln>
          </p:spPr>
          <p:txBody>
            <a:bodyPr/>
            <a:lstStyle/>
            <a:p>
              <a:endParaRPr lang="es-ES"/>
            </a:p>
          </p:txBody>
        </p:sp>
      </p:grpSp>
      <p:grpSp>
        <p:nvGrpSpPr>
          <p:cNvPr id="22" name="Group 207"/>
          <p:cNvGrpSpPr>
            <a:grpSpLocks/>
          </p:cNvGrpSpPr>
          <p:nvPr/>
        </p:nvGrpSpPr>
        <p:grpSpPr bwMode="auto">
          <a:xfrm>
            <a:off x="3386138" y="2478088"/>
            <a:ext cx="404812" cy="274637"/>
            <a:chOff x="3435" y="1680"/>
            <a:chExt cx="255" cy="173"/>
          </a:xfrm>
        </p:grpSpPr>
        <p:sp>
          <p:nvSpPr>
            <p:cNvPr id="70867" name="Rectangle 208"/>
            <p:cNvSpPr>
              <a:spLocks noChangeArrowheads="1"/>
            </p:cNvSpPr>
            <p:nvPr/>
          </p:nvSpPr>
          <p:spPr bwMode="auto">
            <a:xfrm>
              <a:off x="3498" y="1718"/>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70868" name="Text Box 209"/>
            <p:cNvSpPr txBox="1">
              <a:spLocks noChangeArrowheads="1"/>
            </p:cNvSpPr>
            <p:nvPr/>
          </p:nvSpPr>
          <p:spPr bwMode="auto">
            <a:xfrm>
              <a:off x="3453" y="1680"/>
              <a:ext cx="230" cy="173"/>
            </a:xfrm>
            <a:prstGeom prst="rect">
              <a:avLst/>
            </a:prstGeom>
            <a:noFill/>
            <a:ln w="9525">
              <a:noFill/>
              <a:miter lim="800000"/>
              <a:headEnd/>
              <a:tailEnd/>
            </a:ln>
          </p:spPr>
          <p:txBody>
            <a:bodyPr wrap="none">
              <a:spAutoFit/>
            </a:bodyPr>
            <a:lstStyle/>
            <a:p>
              <a:r>
                <a:rPr lang="es-ES" sz="1200" b="1">
                  <a:latin typeface="Arial" charset="0"/>
                </a:rPr>
                <a:t>RS</a:t>
              </a:r>
            </a:p>
          </p:txBody>
        </p:sp>
        <p:sp>
          <p:nvSpPr>
            <p:cNvPr id="70869" name="Line 210"/>
            <p:cNvSpPr>
              <a:spLocks noChangeShapeType="1"/>
            </p:cNvSpPr>
            <p:nvPr/>
          </p:nvSpPr>
          <p:spPr bwMode="auto">
            <a:xfrm rot="10800000">
              <a:off x="3435" y="1764"/>
              <a:ext cx="48" cy="0"/>
            </a:xfrm>
            <a:prstGeom prst="line">
              <a:avLst/>
            </a:prstGeom>
            <a:noFill/>
            <a:ln w="9525">
              <a:solidFill>
                <a:schemeClr val="tx1"/>
              </a:solidFill>
              <a:round/>
              <a:headEnd/>
              <a:tailEnd type="triangle" w="med" len="med"/>
            </a:ln>
          </p:spPr>
          <p:txBody>
            <a:bodyPr/>
            <a:lstStyle/>
            <a:p>
              <a:endParaRPr lang="es-ES"/>
            </a:p>
          </p:txBody>
        </p:sp>
      </p:grpSp>
      <p:grpSp>
        <p:nvGrpSpPr>
          <p:cNvPr id="23" name="Group 211"/>
          <p:cNvGrpSpPr>
            <a:grpSpLocks/>
          </p:cNvGrpSpPr>
          <p:nvPr/>
        </p:nvGrpSpPr>
        <p:grpSpPr bwMode="auto">
          <a:xfrm rot="1800000">
            <a:off x="7164388" y="3036888"/>
            <a:ext cx="404812" cy="274637"/>
            <a:chOff x="3435" y="1680"/>
            <a:chExt cx="255" cy="173"/>
          </a:xfrm>
        </p:grpSpPr>
        <p:sp>
          <p:nvSpPr>
            <p:cNvPr id="70864" name="Rectangle 212"/>
            <p:cNvSpPr>
              <a:spLocks noChangeArrowheads="1"/>
            </p:cNvSpPr>
            <p:nvPr/>
          </p:nvSpPr>
          <p:spPr bwMode="auto">
            <a:xfrm>
              <a:off x="3498" y="1718"/>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70865" name="Text Box 213"/>
            <p:cNvSpPr txBox="1">
              <a:spLocks noChangeArrowheads="1"/>
            </p:cNvSpPr>
            <p:nvPr/>
          </p:nvSpPr>
          <p:spPr bwMode="auto">
            <a:xfrm>
              <a:off x="3451" y="1680"/>
              <a:ext cx="230" cy="173"/>
            </a:xfrm>
            <a:prstGeom prst="rect">
              <a:avLst/>
            </a:prstGeom>
            <a:noFill/>
            <a:ln w="9525">
              <a:noFill/>
              <a:miter lim="800000"/>
              <a:headEnd/>
              <a:tailEnd/>
            </a:ln>
          </p:spPr>
          <p:txBody>
            <a:bodyPr wrap="none">
              <a:spAutoFit/>
            </a:bodyPr>
            <a:lstStyle/>
            <a:p>
              <a:r>
                <a:rPr lang="es-ES" sz="1200" b="1">
                  <a:latin typeface="Arial" charset="0"/>
                </a:rPr>
                <a:t>RS</a:t>
              </a:r>
            </a:p>
          </p:txBody>
        </p:sp>
        <p:sp>
          <p:nvSpPr>
            <p:cNvPr id="70866" name="Line 214"/>
            <p:cNvSpPr>
              <a:spLocks noChangeShapeType="1"/>
            </p:cNvSpPr>
            <p:nvPr/>
          </p:nvSpPr>
          <p:spPr bwMode="auto">
            <a:xfrm rot="10800000">
              <a:off x="3435" y="1764"/>
              <a:ext cx="48" cy="0"/>
            </a:xfrm>
            <a:prstGeom prst="line">
              <a:avLst/>
            </a:prstGeom>
            <a:noFill/>
            <a:ln w="9525">
              <a:solidFill>
                <a:schemeClr val="tx1"/>
              </a:solidFill>
              <a:round/>
              <a:headEnd/>
              <a:tailEnd type="triangle" w="med" len="med"/>
            </a:ln>
          </p:spPr>
          <p:txBody>
            <a:bodyPr/>
            <a:lstStyle/>
            <a:p>
              <a:endParaRPr lang="es-ES"/>
            </a:p>
          </p:txBody>
        </p:sp>
      </p:grpSp>
      <p:grpSp>
        <p:nvGrpSpPr>
          <p:cNvPr id="24" name="Group 215"/>
          <p:cNvGrpSpPr>
            <a:grpSpLocks/>
          </p:cNvGrpSpPr>
          <p:nvPr/>
        </p:nvGrpSpPr>
        <p:grpSpPr bwMode="auto">
          <a:xfrm>
            <a:off x="2662238" y="2678113"/>
            <a:ext cx="4562475" cy="561975"/>
            <a:chOff x="1677" y="1734"/>
            <a:chExt cx="2874" cy="354"/>
          </a:xfrm>
        </p:grpSpPr>
        <p:grpSp>
          <p:nvGrpSpPr>
            <p:cNvPr id="70855" name="Group 216"/>
            <p:cNvGrpSpPr>
              <a:grpSpLocks/>
            </p:cNvGrpSpPr>
            <p:nvPr/>
          </p:nvGrpSpPr>
          <p:grpSpPr bwMode="auto">
            <a:xfrm>
              <a:off x="2922" y="1740"/>
              <a:ext cx="408" cy="210"/>
              <a:chOff x="2922" y="1740"/>
              <a:chExt cx="408" cy="210"/>
            </a:xfrm>
          </p:grpSpPr>
          <p:sp>
            <p:nvSpPr>
              <p:cNvPr id="70862" name="Line 217"/>
              <p:cNvSpPr>
                <a:spLocks noChangeShapeType="1"/>
              </p:cNvSpPr>
              <p:nvPr/>
            </p:nvSpPr>
            <p:spPr bwMode="auto">
              <a:xfrm>
                <a:off x="2922" y="1740"/>
                <a:ext cx="408" cy="210"/>
              </a:xfrm>
              <a:prstGeom prst="line">
                <a:avLst/>
              </a:prstGeom>
              <a:noFill/>
              <a:ln w="19050">
                <a:solidFill>
                  <a:schemeClr val="tx1"/>
                </a:solidFill>
                <a:round/>
                <a:headEnd/>
                <a:tailEnd/>
              </a:ln>
            </p:spPr>
            <p:txBody>
              <a:bodyPr/>
              <a:lstStyle/>
              <a:p>
                <a:endParaRPr lang="es-ES"/>
              </a:p>
            </p:txBody>
          </p:sp>
          <p:sp>
            <p:nvSpPr>
              <p:cNvPr id="70863" name="Line 218"/>
              <p:cNvSpPr>
                <a:spLocks noChangeShapeType="1"/>
              </p:cNvSpPr>
              <p:nvPr/>
            </p:nvSpPr>
            <p:spPr bwMode="auto">
              <a:xfrm flipV="1">
                <a:off x="2991" y="1743"/>
                <a:ext cx="300" cy="201"/>
              </a:xfrm>
              <a:prstGeom prst="line">
                <a:avLst/>
              </a:prstGeom>
              <a:noFill/>
              <a:ln w="19050">
                <a:solidFill>
                  <a:schemeClr val="tx1"/>
                </a:solidFill>
                <a:round/>
                <a:headEnd/>
                <a:tailEnd/>
              </a:ln>
            </p:spPr>
            <p:txBody>
              <a:bodyPr/>
              <a:lstStyle/>
              <a:p>
                <a:endParaRPr lang="es-ES"/>
              </a:p>
            </p:txBody>
          </p:sp>
        </p:grpSp>
        <p:grpSp>
          <p:nvGrpSpPr>
            <p:cNvPr id="70856" name="Group 219"/>
            <p:cNvGrpSpPr>
              <a:grpSpLocks/>
            </p:cNvGrpSpPr>
            <p:nvPr/>
          </p:nvGrpSpPr>
          <p:grpSpPr bwMode="auto">
            <a:xfrm>
              <a:off x="1677" y="1734"/>
              <a:ext cx="408" cy="210"/>
              <a:chOff x="2922" y="1740"/>
              <a:chExt cx="408" cy="210"/>
            </a:xfrm>
          </p:grpSpPr>
          <p:sp>
            <p:nvSpPr>
              <p:cNvPr id="70860" name="Line 220"/>
              <p:cNvSpPr>
                <a:spLocks noChangeShapeType="1"/>
              </p:cNvSpPr>
              <p:nvPr/>
            </p:nvSpPr>
            <p:spPr bwMode="auto">
              <a:xfrm>
                <a:off x="2922" y="1740"/>
                <a:ext cx="408" cy="210"/>
              </a:xfrm>
              <a:prstGeom prst="line">
                <a:avLst/>
              </a:prstGeom>
              <a:noFill/>
              <a:ln w="19050">
                <a:solidFill>
                  <a:schemeClr val="tx1"/>
                </a:solidFill>
                <a:round/>
                <a:headEnd/>
                <a:tailEnd/>
              </a:ln>
            </p:spPr>
            <p:txBody>
              <a:bodyPr/>
              <a:lstStyle/>
              <a:p>
                <a:endParaRPr lang="es-ES"/>
              </a:p>
            </p:txBody>
          </p:sp>
          <p:sp>
            <p:nvSpPr>
              <p:cNvPr id="70861" name="Line 221"/>
              <p:cNvSpPr>
                <a:spLocks noChangeShapeType="1"/>
              </p:cNvSpPr>
              <p:nvPr/>
            </p:nvSpPr>
            <p:spPr bwMode="auto">
              <a:xfrm flipV="1">
                <a:off x="2991" y="1743"/>
                <a:ext cx="300" cy="201"/>
              </a:xfrm>
              <a:prstGeom prst="line">
                <a:avLst/>
              </a:prstGeom>
              <a:noFill/>
              <a:ln w="19050">
                <a:solidFill>
                  <a:schemeClr val="tx1"/>
                </a:solidFill>
                <a:round/>
                <a:headEnd/>
                <a:tailEnd/>
              </a:ln>
            </p:spPr>
            <p:txBody>
              <a:bodyPr/>
              <a:lstStyle/>
              <a:p>
                <a:endParaRPr lang="es-ES"/>
              </a:p>
            </p:txBody>
          </p:sp>
        </p:grpSp>
        <p:grpSp>
          <p:nvGrpSpPr>
            <p:cNvPr id="70857" name="Group 222"/>
            <p:cNvGrpSpPr>
              <a:grpSpLocks/>
            </p:cNvGrpSpPr>
            <p:nvPr/>
          </p:nvGrpSpPr>
          <p:grpSpPr bwMode="auto">
            <a:xfrm rot="1800000">
              <a:off x="4143" y="1878"/>
              <a:ext cx="408" cy="210"/>
              <a:chOff x="2922" y="1740"/>
              <a:chExt cx="408" cy="210"/>
            </a:xfrm>
          </p:grpSpPr>
          <p:sp>
            <p:nvSpPr>
              <p:cNvPr id="70858" name="Line 223"/>
              <p:cNvSpPr>
                <a:spLocks noChangeShapeType="1"/>
              </p:cNvSpPr>
              <p:nvPr/>
            </p:nvSpPr>
            <p:spPr bwMode="auto">
              <a:xfrm>
                <a:off x="2922" y="1740"/>
                <a:ext cx="408" cy="210"/>
              </a:xfrm>
              <a:prstGeom prst="line">
                <a:avLst/>
              </a:prstGeom>
              <a:noFill/>
              <a:ln w="19050">
                <a:solidFill>
                  <a:schemeClr val="tx1"/>
                </a:solidFill>
                <a:round/>
                <a:headEnd/>
                <a:tailEnd/>
              </a:ln>
            </p:spPr>
            <p:txBody>
              <a:bodyPr/>
              <a:lstStyle/>
              <a:p>
                <a:endParaRPr lang="es-ES"/>
              </a:p>
            </p:txBody>
          </p:sp>
          <p:sp>
            <p:nvSpPr>
              <p:cNvPr id="70859" name="Line 224"/>
              <p:cNvSpPr>
                <a:spLocks noChangeShapeType="1"/>
              </p:cNvSpPr>
              <p:nvPr/>
            </p:nvSpPr>
            <p:spPr bwMode="auto">
              <a:xfrm flipV="1">
                <a:off x="2991" y="1743"/>
                <a:ext cx="300" cy="201"/>
              </a:xfrm>
              <a:prstGeom prst="line">
                <a:avLst/>
              </a:prstGeom>
              <a:noFill/>
              <a:ln w="19050">
                <a:solidFill>
                  <a:schemeClr val="tx1"/>
                </a:solidFill>
                <a:round/>
                <a:headEnd/>
                <a:tailEnd/>
              </a:ln>
            </p:spPr>
            <p:txBody>
              <a:bodyPr/>
              <a:lstStyle/>
              <a:p>
                <a:endParaRPr lang="es-ES"/>
              </a:p>
            </p:txBody>
          </p:sp>
        </p:grpSp>
      </p:grpSp>
      <p:graphicFrame>
        <p:nvGraphicFramePr>
          <p:cNvPr id="1042796" name="Group 364"/>
          <p:cNvGraphicFramePr>
            <a:graphicFrameLocks noGrp="1"/>
          </p:cNvGraphicFramePr>
          <p:nvPr/>
        </p:nvGraphicFramePr>
        <p:xfrm>
          <a:off x="7899400" y="1116013"/>
          <a:ext cx="1065213" cy="768096"/>
        </p:xfrm>
        <a:graphic>
          <a:graphicData uri="http://schemas.openxmlformats.org/drawingml/2006/table">
            <a:tbl>
              <a:tblPr/>
              <a:tblGrid>
                <a:gridCol w="625475"/>
                <a:gridCol w="439738"/>
              </a:tblGrid>
              <a:tr h="2667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Registro de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emisores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8" name="Group 235"/>
          <p:cNvGrpSpPr>
            <a:grpSpLocks/>
          </p:cNvGrpSpPr>
          <p:nvPr/>
        </p:nvGrpSpPr>
        <p:grpSpPr bwMode="auto">
          <a:xfrm>
            <a:off x="8229600" y="1868488"/>
            <a:ext cx="685800" cy="1905000"/>
            <a:chOff x="5184" y="1248"/>
            <a:chExt cx="432" cy="1200"/>
          </a:xfrm>
        </p:grpSpPr>
        <p:sp>
          <p:nvSpPr>
            <p:cNvPr id="70853" name="Line 236"/>
            <p:cNvSpPr>
              <a:spLocks noChangeShapeType="1"/>
            </p:cNvSpPr>
            <p:nvPr/>
          </p:nvSpPr>
          <p:spPr bwMode="auto">
            <a:xfrm>
              <a:off x="5616" y="1248"/>
              <a:ext cx="0" cy="1200"/>
            </a:xfrm>
            <a:prstGeom prst="line">
              <a:avLst/>
            </a:prstGeom>
            <a:noFill/>
            <a:ln w="9525">
              <a:solidFill>
                <a:schemeClr val="tx1"/>
              </a:solidFill>
              <a:round/>
              <a:headEnd/>
              <a:tailEnd/>
            </a:ln>
          </p:spPr>
          <p:txBody>
            <a:bodyPr/>
            <a:lstStyle/>
            <a:p>
              <a:endParaRPr lang="es-ES"/>
            </a:p>
          </p:txBody>
        </p:sp>
        <p:sp>
          <p:nvSpPr>
            <p:cNvPr id="70854" name="Line 237"/>
            <p:cNvSpPr>
              <a:spLocks noChangeShapeType="1"/>
            </p:cNvSpPr>
            <p:nvPr/>
          </p:nvSpPr>
          <p:spPr bwMode="auto">
            <a:xfrm flipH="1">
              <a:off x="5184" y="2448"/>
              <a:ext cx="432" cy="0"/>
            </a:xfrm>
            <a:prstGeom prst="line">
              <a:avLst/>
            </a:prstGeom>
            <a:noFill/>
            <a:ln w="9525">
              <a:solidFill>
                <a:schemeClr val="tx1"/>
              </a:solidFill>
              <a:round/>
              <a:headEnd/>
              <a:tailEnd type="triangle" w="med" len="med"/>
            </a:ln>
          </p:spPr>
          <p:txBody>
            <a:bodyPr/>
            <a:lstStyle/>
            <a:p>
              <a:endParaRPr lang="es-ES"/>
            </a:p>
          </p:txBody>
        </p:sp>
      </p:grpSp>
      <p:sp>
        <p:nvSpPr>
          <p:cNvPr id="1042671" name="Line 239"/>
          <p:cNvSpPr>
            <a:spLocks noChangeShapeType="1"/>
          </p:cNvSpPr>
          <p:nvPr/>
        </p:nvSpPr>
        <p:spPr bwMode="auto">
          <a:xfrm>
            <a:off x="2057400" y="1782763"/>
            <a:ext cx="914400" cy="0"/>
          </a:xfrm>
          <a:prstGeom prst="line">
            <a:avLst/>
          </a:prstGeom>
          <a:noFill/>
          <a:ln w="9525">
            <a:solidFill>
              <a:schemeClr val="tx1"/>
            </a:solidFill>
            <a:round/>
            <a:headEnd/>
            <a:tailEnd/>
          </a:ln>
        </p:spPr>
        <p:txBody>
          <a:bodyPr/>
          <a:lstStyle/>
          <a:p>
            <a:endParaRPr lang="es-ES"/>
          </a:p>
        </p:txBody>
      </p:sp>
      <p:pic>
        <p:nvPicPr>
          <p:cNvPr id="1042672" name="Picture 240"/>
          <p:cNvPicPr>
            <a:picLocks noChangeArrowheads="1"/>
          </p:cNvPicPr>
          <p:nvPr/>
        </p:nvPicPr>
        <p:blipFill>
          <a:blip r:embed="rId6" cstate="print"/>
          <a:srcRect/>
          <a:stretch>
            <a:fillRect/>
          </a:stretch>
        </p:blipFill>
        <p:spPr bwMode="auto">
          <a:xfrm>
            <a:off x="2514600" y="1563688"/>
            <a:ext cx="533400" cy="371475"/>
          </a:xfrm>
          <a:prstGeom prst="rect">
            <a:avLst/>
          </a:prstGeom>
          <a:noFill/>
          <a:ln w="9525">
            <a:noFill/>
            <a:miter lim="800000"/>
            <a:headEnd/>
            <a:tailEnd/>
          </a:ln>
        </p:spPr>
      </p:pic>
      <p:pic>
        <p:nvPicPr>
          <p:cNvPr id="1042673" name="Picture 241"/>
          <p:cNvPicPr>
            <a:picLocks noChangeArrowheads="1"/>
          </p:cNvPicPr>
          <p:nvPr/>
        </p:nvPicPr>
        <p:blipFill>
          <a:blip r:embed="rId5" cstate="print"/>
          <a:srcRect/>
          <a:stretch>
            <a:fillRect/>
          </a:stretch>
        </p:blipFill>
        <p:spPr bwMode="auto">
          <a:xfrm>
            <a:off x="3429000" y="1106488"/>
            <a:ext cx="304800" cy="1143000"/>
          </a:xfrm>
          <a:prstGeom prst="rect">
            <a:avLst/>
          </a:prstGeom>
          <a:noFill/>
          <a:ln w="9525">
            <a:noFill/>
            <a:miter lim="800000"/>
            <a:headEnd/>
            <a:tailEnd/>
          </a:ln>
        </p:spPr>
      </p:pic>
      <p:sp>
        <p:nvSpPr>
          <p:cNvPr id="1042674" name="Text Box 242"/>
          <p:cNvSpPr txBox="1">
            <a:spLocks noChangeArrowheads="1"/>
          </p:cNvSpPr>
          <p:nvPr/>
        </p:nvSpPr>
        <p:spPr bwMode="auto">
          <a:xfrm>
            <a:off x="1403350" y="836613"/>
            <a:ext cx="1366838" cy="457200"/>
          </a:xfrm>
          <a:prstGeom prst="rect">
            <a:avLst/>
          </a:prstGeom>
          <a:noFill/>
          <a:ln w="9525">
            <a:noFill/>
            <a:miter lim="800000"/>
            <a:headEnd/>
            <a:tailEnd/>
          </a:ln>
        </p:spPr>
        <p:txBody>
          <a:bodyPr>
            <a:spAutoFit/>
          </a:bodyPr>
          <a:lstStyle/>
          <a:p>
            <a:pPr algn="ctr"/>
            <a:r>
              <a:rPr lang="es-ES" sz="1200" b="1">
                <a:latin typeface="Arial" charset="0"/>
              </a:rPr>
              <a:t>1: Fuente F1 de G (224.2.2.2)</a:t>
            </a:r>
          </a:p>
        </p:txBody>
      </p:sp>
      <p:sp>
        <p:nvSpPr>
          <p:cNvPr id="1042675" name="Rectangle 243"/>
          <p:cNvSpPr>
            <a:spLocks noChangeArrowheads="1"/>
          </p:cNvSpPr>
          <p:nvPr/>
        </p:nvSpPr>
        <p:spPr bwMode="auto">
          <a:xfrm>
            <a:off x="3043238" y="1090613"/>
            <a:ext cx="304800" cy="152400"/>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1042676" name="Text Box 244"/>
          <p:cNvSpPr txBox="1">
            <a:spLocks noChangeArrowheads="1"/>
          </p:cNvSpPr>
          <p:nvPr/>
        </p:nvSpPr>
        <p:spPr bwMode="auto">
          <a:xfrm>
            <a:off x="2971800" y="1030288"/>
            <a:ext cx="311150" cy="274637"/>
          </a:xfrm>
          <a:prstGeom prst="rect">
            <a:avLst/>
          </a:prstGeom>
          <a:noFill/>
          <a:ln w="9525">
            <a:noFill/>
            <a:miter lim="800000"/>
            <a:headEnd/>
            <a:tailEnd/>
          </a:ln>
        </p:spPr>
        <p:txBody>
          <a:bodyPr wrap="none">
            <a:spAutoFit/>
          </a:bodyPr>
          <a:lstStyle/>
          <a:p>
            <a:r>
              <a:rPr lang="es-ES" sz="1200" b="1">
                <a:latin typeface="Arial" charset="0"/>
              </a:rPr>
              <a:t>M</a:t>
            </a:r>
          </a:p>
        </p:txBody>
      </p:sp>
      <p:pic>
        <p:nvPicPr>
          <p:cNvPr id="70851" name="Picture 245"/>
          <p:cNvPicPr>
            <a:picLocks noChangeArrowheads="1"/>
          </p:cNvPicPr>
          <p:nvPr/>
        </p:nvPicPr>
        <p:blipFill>
          <a:blip r:embed="rId7" cstate="print"/>
          <a:srcRect/>
          <a:stretch>
            <a:fillRect/>
          </a:stretch>
        </p:blipFill>
        <p:spPr bwMode="auto">
          <a:xfrm>
            <a:off x="1905000" y="1550988"/>
            <a:ext cx="457200" cy="688975"/>
          </a:xfrm>
          <a:prstGeom prst="rect">
            <a:avLst/>
          </a:prstGeom>
          <a:noFill/>
          <a:ln w="12700">
            <a:noFill/>
            <a:miter lim="800000"/>
            <a:headEnd/>
            <a:tailEnd/>
          </a:ln>
        </p:spPr>
      </p:pic>
      <p:sp>
        <p:nvSpPr>
          <p:cNvPr id="1042784" name="Text Box 352"/>
          <p:cNvSpPr txBox="1">
            <a:spLocks noChangeArrowheads="1"/>
          </p:cNvSpPr>
          <p:nvPr/>
        </p:nvSpPr>
        <p:spPr bwMode="auto">
          <a:xfrm>
            <a:off x="1249363" y="2290763"/>
            <a:ext cx="369887" cy="274637"/>
          </a:xfrm>
          <a:prstGeom prst="rect">
            <a:avLst/>
          </a:prstGeom>
          <a:noFill/>
          <a:ln w="9525">
            <a:noFill/>
            <a:miter lim="800000"/>
            <a:headEnd/>
            <a:tailEnd/>
          </a:ln>
        </p:spPr>
        <p:txBody>
          <a:bodyPr wrap="none">
            <a:spAutoFit/>
          </a:bodyPr>
          <a:lstStyle/>
          <a:p>
            <a:r>
              <a:rPr lang="es-ES" sz="1200" b="1">
                <a:latin typeface="Arial" charset="0"/>
              </a:rPr>
              <a:t>S0</a:t>
            </a: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267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4267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426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426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4267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42676"/>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499"/>
                                          </p:stCondLst>
                                        </p:cTn>
                                        <p:tgtEl>
                                          <p:spTgt spid="2"/>
                                        </p:tgtEl>
                                        <p:attrNameLst>
                                          <p:attrName>style.visibility</p:attrName>
                                        </p:attrNameLst>
                                      </p:cBhvr>
                                      <p:to>
                                        <p:strVal val="visible"/>
                                      </p:to>
                                    </p:se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499"/>
                                          </p:stCondLst>
                                        </p:cTn>
                                        <p:tgtEl>
                                          <p:spTgt spid="10427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04258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5"/>
                                        </p:tgtEl>
                                        <p:attrNameLst>
                                          <p:attrName>style.visibility</p:attrName>
                                        </p:attrNameLst>
                                      </p:cBhvr>
                                      <p:to>
                                        <p:strVal val="visible"/>
                                      </p:to>
                                    </p:set>
                                  </p:childTnLst>
                                </p:cTn>
                              </p:par>
                            </p:childTnLst>
                          </p:cTn>
                        </p:par>
                        <p:par>
                          <p:cTn id="29" fill="hold">
                            <p:stCondLst>
                              <p:cond delay="500"/>
                            </p:stCondLst>
                            <p:childTnLst>
                              <p:par>
                                <p:cTn id="30" presetID="1" presetClass="entr" presetSubtype="0" fill="hold" nodeType="afterEffect">
                                  <p:stCondLst>
                                    <p:cond delay="0"/>
                                  </p:stCondLst>
                                  <p:childTnLst>
                                    <p:set>
                                      <p:cBhvr>
                                        <p:cTn id="31" dur="1" fill="hold">
                                          <p:stCondLst>
                                            <p:cond delay="499"/>
                                          </p:stCondLst>
                                        </p:cTn>
                                        <p:tgtEl>
                                          <p:spTgt spid="7"/>
                                        </p:tgtEl>
                                        <p:attrNameLst>
                                          <p:attrName>style.visibility</p:attrName>
                                        </p:attrNameLst>
                                      </p:cBhvr>
                                      <p:to>
                                        <p:strVal val="visible"/>
                                      </p:to>
                                    </p:set>
                                  </p:childTnLst>
                                </p:cTn>
                              </p:par>
                            </p:childTnLst>
                          </p:cTn>
                        </p:par>
                        <p:par>
                          <p:cTn id="32" fill="hold">
                            <p:stCondLst>
                              <p:cond delay="1000"/>
                            </p:stCondLst>
                            <p:childTnLst>
                              <p:par>
                                <p:cTn id="33" presetID="1" presetClass="entr" presetSubtype="0" fill="hold" nodeType="afterEffect">
                                  <p:stCondLst>
                                    <p:cond delay="0"/>
                                  </p:stCondLst>
                                  <p:childTnLst>
                                    <p:set>
                                      <p:cBhvr>
                                        <p:cTn id="34" dur="1" fill="hold">
                                          <p:stCondLst>
                                            <p:cond delay="499"/>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104279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499"/>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499"/>
                                          </p:stCondLst>
                                        </p:cTn>
                                        <p:tgtEl>
                                          <p:spTgt spid="23"/>
                                        </p:tgtEl>
                                        <p:attrNameLst>
                                          <p:attrName>style.visibility</p:attrName>
                                        </p:attrNameLst>
                                      </p:cBhvr>
                                      <p:to>
                                        <p:strVal val="visible"/>
                                      </p:to>
                                    </p:set>
                                  </p:childTnLst>
                                </p:cTn>
                              </p:par>
                            </p:childTnLst>
                          </p:cTn>
                        </p:par>
                        <p:par>
                          <p:cTn id="45" fill="hold">
                            <p:stCondLst>
                              <p:cond delay="500"/>
                            </p:stCondLst>
                            <p:childTnLst>
                              <p:par>
                                <p:cTn id="46" presetID="1" presetClass="entr" presetSubtype="0" fill="hold" nodeType="afterEffect">
                                  <p:stCondLst>
                                    <p:cond delay="0"/>
                                  </p:stCondLst>
                                  <p:childTnLst>
                                    <p:set>
                                      <p:cBhvr>
                                        <p:cTn id="47" dur="1" fill="hold">
                                          <p:stCondLst>
                                            <p:cond delay="499"/>
                                          </p:stCondLst>
                                        </p:cTn>
                                        <p:tgtEl>
                                          <p:spTgt spid="21"/>
                                        </p:tgtEl>
                                        <p:attrNameLst>
                                          <p:attrName>style.visibility</p:attrName>
                                        </p:attrNameLst>
                                      </p:cBhvr>
                                      <p:to>
                                        <p:strVal val="visible"/>
                                      </p:to>
                                    </p:set>
                                  </p:childTnLst>
                                </p:cTn>
                              </p:par>
                            </p:childTnLst>
                          </p:cTn>
                        </p:par>
                        <p:par>
                          <p:cTn id="48" fill="hold">
                            <p:stCondLst>
                              <p:cond delay="1000"/>
                            </p:stCondLst>
                            <p:childTnLst>
                              <p:par>
                                <p:cTn id="49" presetID="1" presetClass="entr" presetSubtype="0" fill="hold" nodeType="afterEffect">
                                  <p:stCondLst>
                                    <p:cond delay="0"/>
                                  </p:stCondLst>
                                  <p:childTnLst>
                                    <p:set>
                                      <p:cBhvr>
                                        <p:cTn id="50" dur="1" fill="hold">
                                          <p:stCondLst>
                                            <p:cond delay="499"/>
                                          </p:stCondLst>
                                        </p:cTn>
                                        <p:tgtEl>
                                          <p:spTgt spid="22"/>
                                        </p:tgtEl>
                                        <p:attrNameLst>
                                          <p:attrName>style.visibility</p:attrName>
                                        </p:attrNameLst>
                                      </p:cBhvr>
                                      <p:to>
                                        <p:strVal val="visible"/>
                                      </p:to>
                                    </p:set>
                                  </p:childTnLst>
                                </p:cTn>
                              </p:par>
                            </p:childTnLst>
                          </p:cTn>
                        </p:par>
                        <p:par>
                          <p:cTn id="51" fill="hold">
                            <p:stCondLst>
                              <p:cond delay="1500"/>
                            </p:stCondLst>
                            <p:childTnLst>
                              <p:par>
                                <p:cTn id="52" presetID="1" presetClass="entr" presetSubtype="0" fill="hold" nodeType="afterEffect">
                                  <p:stCondLst>
                                    <p:cond delay="0"/>
                                  </p:stCondLst>
                                  <p:childTnLst>
                                    <p:set>
                                      <p:cBhvr>
                                        <p:cTn id="53" dur="1" fill="hold">
                                          <p:stCondLst>
                                            <p:cond delay="499"/>
                                          </p:stCondLst>
                                        </p:cTn>
                                        <p:tgtEl>
                                          <p:spTgt spid="2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499"/>
                                          </p:stCondLst>
                                        </p:cTn>
                                        <p:tgtEl>
                                          <p:spTgt spid="1042507"/>
                                        </p:tgtEl>
                                        <p:attrNameLst>
                                          <p:attrName>style.visibility</p:attrName>
                                        </p:attrNameLst>
                                      </p:cBhvr>
                                      <p:to>
                                        <p:strVal val="visible"/>
                                      </p:to>
                                    </p:set>
                                  </p:childTnLst>
                                </p:cTn>
                              </p:par>
                            </p:childTnLst>
                          </p:cTn>
                        </p:par>
                        <p:par>
                          <p:cTn id="58" fill="hold">
                            <p:stCondLst>
                              <p:cond delay="500"/>
                            </p:stCondLst>
                            <p:childTnLst>
                              <p:par>
                                <p:cTn id="59" presetID="1" presetClass="entr" presetSubtype="0" fill="hold" nodeType="afterEffect">
                                  <p:stCondLst>
                                    <p:cond delay="0"/>
                                  </p:stCondLst>
                                  <p:childTnLst>
                                    <p:set>
                                      <p:cBhvr>
                                        <p:cTn id="60" dur="1" fill="hold">
                                          <p:stCondLst>
                                            <p:cond delay="499"/>
                                          </p:stCondLst>
                                        </p:cTn>
                                        <p:tgtEl>
                                          <p:spTgt spid="104279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499"/>
                                          </p:stCondLst>
                                        </p:cTn>
                                        <p:tgtEl>
                                          <p:spTgt spid="1042615"/>
                                        </p:tgtEl>
                                        <p:attrNameLst>
                                          <p:attrName>style.visibility</p:attrName>
                                        </p:attrNameLst>
                                      </p:cBhvr>
                                      <p:to>
                                        <p:strVal val="visible"/>
                                      </p:to>
                                    </p:set>
                                  </p:childTnLst>
                                </p:cTn>
                              </p:par>
                            </p:childTnLst>
                          </p:cTn>
                        </p:par>
                        <p:par>
                          <p:cTn id="63" fill="hold">
                            <p:stCondLst>
                              <p:cond delay="1000"/>
                            </p:stCondLst>
                            <p:childTnLst>
                              <p:par>
                                <p:cTn id="64" presetID="1" presetClass="entr" presetSubtype="0" fill="hold" nodeType="afterEffect">
                                  <p:stCondLst>
                                    <p:cond delay="0"/>
                                  </p:stCondLst>
                                  <p:childTnLst>
                                    <p:set>
                                      <p:cBhvr>
                                        <p:cTn id="65" dur="1" fill="hold">
                                          <p:stCondLst>
                                            <p:cond delay="499"/>
                                          </p:stCondLst>
                                        </p:cTn>
                                        <p:tgtEl>
                                          <p:spTgt spid="4"/>
                                        </p:tgtEl>
                                        <p:attrNameLst>
                                          <p:attrName>style.visibility</p:attrName>
                                        </p:attrNameLst>
                                      </p:cBhvr>
                                      <p:to>
                                        <p:strVal val="visible"/>
                                      </p:to>
                                    </p:set>
                                  </p:childTnLst>
                                </p:cTn>
                              </p:par>
                            </p:childTnLst>
                          </p:cTn>
                        </p:par>
                        <p:par>
                          <p:cTn id="66" fill="hold">
                            <p:stCondLst>
                              <p:cond delay="1500"/>
                            </p:stCondLst>
                            <p:childTnLst>
                              <p:par>
                                <p:cTn id="67" presetID="1" presetClass="entr" presetSubtype="0" fill="hold" nodeType="afterEffect">
                                  <p:stCondLst>
                                    <p:cond delay="0"/>
                                  </p:stCondLst>
                                  <p:childTnLst>
                                    <p:set>
                                      <p:cBhvr>
                                        <p:cTn id="68" dur="1" fill="hold">
                                          <p:stCondLst>
                                            <p:cond delay="499"/>
                                          </p:stCondLst>
                                        </p:cTn>
                                        <p:tgtEl>
                                          <p:spTgt spid="104279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499"/>
                                          </p:stCondLst>
                                        </p:cTn>
                                        <p:tgtEl>
                                          <p:spTgt spid="104251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499"/>
                                          </p:stCondLst>
                                        </p:cTn>
                                        <p:tgtEl>
                                          <p:spTgt spid="13"/>
                                        </p:tgtEl>
                                        <p:attrNameLst>
                                          <p:attrName>style.visibility</p:attrName>
                                        </p:attrNameLst>
                                      </p:cBhvr>
                                      <p:to>
                                        <p:strVal val="visible"/>
                                      </p:to>
                                    </p:set>
                                  </p:childTnLst>
                                </p:cTn>
                              </p:par>
                            </p:childTnLst>
                          </p:cTn>
                        </p:par>
                        <p:par>
                          <p:cTn id="75" fill="hold">
                            <p:stCondLst>
                              <p:cond delay="500"/>
                            </p:stCondLst>
                            <p:childTnLst>
                              <p:par>
                                <p:cTn id="76" presetID="1" presetClass="entr" presetSubtype="0" fill="hold" nodeType="afterEffect">
                                  <p:stCondLst>
                                    <p:cond delay="0"/>
                                  </p:stCondLst>
                                  <p:childTnLst>
                                    <p:set>
                                      <p:cBhvr>
                                        <p:cTn id="77" dur="1" fill="hold">
                                          <p:stCondLst>
                                            <p:cond delay="499"/>
                                          </p:stCondLst>
                                        </p:cTn>
                                        <p:tgtEl>
                                          <p:spTgt spid="1042739"/>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499"/>
                                          </p:stCondLst>
                                        </p:cTn>
                                        <p:tgtEl>
                                          <p:spTgt spid="1042569"/>
                                        </p:tgtEl>
                                        <p:attrNameLst>
                                          <p:attrName>style.visibility</p:attrName>
                                        </p:attrNameLst>
                                      </p:cBhvr>
                                      <p:to>
                                        <p:strVal val="visible"/>
                                      </p:to>
                                    </p:set>
                                  </p:childTnLst>
                                </p:cTn>
                              </p:par>
                            </p:childTnLst>
                          </p:cTn>
                        </p:par>
                        <p:par>
                          <p:cTn id="80" fill="hold">
                            <p:stCondLst>
                              <p:cond delay="1000"/>
                            </p:stCondLst>
                            <p:childTnLst>
                              <p:par>
                                <p:cTn id="81" presetID="1" presetClass="entr" presetSubtype="0" fill="hold" nodeType="afterEffect">
                                  <p:stCondLst>
                                    <p:cond delay="0"/>
                                  </p:stCondLst>
                                  <p:childTnLst>
                                    <p:set>
                                      <p:cBhvr>
                                        <p:cTn id="82" dur="1" fill="hold">
                                          <p:stCondLst>
                                            <p:cond delay="499"/>
                                          </p:stCondLst>
                                        </p:cTn>
                                        <p:tgtEl>
                                          <p:spTgt spid="12"/>
                                        </p:tgtEl>
                                        <p:attrNameLst>
                                          <p:attrName>style.visibility</p:attrName>
                                        </p:attrNameLst>
                                      </p:cBhvr>
                                      <p:to>
                                        <p:strVal val="visible"/>
                                      </p:to>
                                    </p:set>
                                  </p:childTnLst>
                                </p:cTn>
                              </p:par>
                            </p:childTnLst>
                          </p:cTn>
                        </p:par>
                        <p:par>
                          <p:cTn id="83" fill="hold">
                            <p:stCondLst>
                              <p:cond delay="1500"/>
                            </p:stCondLst>
                            <p:childTnLst>
                              <p:par>
                                <p:cTn id="84" presetID="1" presetClass="entr" presetSubtype="0" fill="hold" nodeType="afterEffect">
                                  <p:stCondLst>
                                    <p:cond delay="0"/>
                                  </p:stCondLst>
                                  <p:childTnLst>
                                    <p:set>
                                      <p:cBhvr>
                                        <p:cTn id="85" dur="1" fill="hold">
                                          <p:stCondLst>
                                            <p:cond delay="499"/>
                                          </p:stCondLst>
                                        </p:cTn>
                                        <p:tgtEl>
                                          <p:spTgt spid="1042719"/>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499"/>
                                          </p:stCondLst>
                                        </p:cTn>
                                        <p:tgtEl>
                                          <p:spTgt spid="1042570"/>
                                        </p:tgtEl>
                                        <p:attrNameLst>
                                          <p:attrName>style.visibility</p:attrName>
                                        </p:attrNameLst>
                                      </p:cBhvr>
                                      <p:to>
                                        <p:strVal val="visible"/>
                                      </p:to>
                                    </p:set>
                                  </p:childTnLst>
                                </p:cTn>
                              </p:par>
                            </p:childTnLst>
                          </p:cTn>
                        </p:par>
                        <p:par>
                          <p:cTn id="88" fill="hold">
                            <p:stCondLst>
                              <p:cond delay="2000"/>
                            </p:stCondLst>
                            <p:childTnLst>
                              <p:par>
                                <p:cTn id="89" presetID="1" presetClass="entr" presetSubtype="0" fill="hold" nodeType="afterEffect">
                                  <p:stCondLst>
                                    <p:cond delay="0"/>
                                  </p:stCondLst>
                                  <p:childTnLst>
                                    <p:set>
                                      <p:cBhvr>
                                        <p:cTn id="90" dur="1" fill="hold">
                                          <p:stCondLst>
                                            <p:cond delay="499"/>
                                          </p:stCondLst>
                                        </p:cTn>
                                        <p:tgtEl>
                                          <p:spTgt spid="11"/>
                                        </p:tgtEl>
                                        <p:attrNameLst>
                                          <p:attrName>style.visibility</p:attrName>
                                        </p:attrNameLst>
                                      </p:cBhvr>
                                      <p:to>
                                        <p:strVal val="visible"/>
                                      </p:to>
                                    </p:set>
                                  </p:childTnLst>
                                </p:cTn>
                              </p:par>
                            </p:childTnLst>
                          </p:cTn>
                        </p:par>
                        <p:par>
                          <p:cTn id="91" fill="hold">
                            <p:stCondLst>
                              <p:cond delay="2500"/>
                            </p:stCondLst>
                            <p:childTnLst>
                              <p:par>
                                <p:cTn id="92" presetID="2" presetClass="entr" presetSubtype="1" fill="hold" grpId="0" nodeType="afterEffect">
                                  <p:stCondLst>
                                    <p:cond delay="0"/>
                                  </p:stCondLst>
                                  <p:childTnLst>
                                    <p:set>
                                      <p:cBhvr>
                                        <p:cTn id="93" dur="1" fill="hold">
                                          <p:stCondLst>
                                            <p:cond delay="0"/>
                                          </p:stCondLst>
                                        </p:cTn>
                                        <p:tgtEl>
                                          <p:spTgt spid="1042784"/>
                                        </p:tgtEl>
                                        <p:attrNameLst>
                                          <p:attrName>style.visibility</p:attrName>
                                        </p:attrNameLst>
                                      </p:cBhvr>
                                      <p:to>
                                        <p:strVal val="visible"/>
                                      </p:to>
                                    </p:set>
                                    <p:anim calcmode="lin" valueType="num">
                                      <p:cBhvr additive="base">
                                        <p:cTn id="94" dur="500" fill="hold"/>
                                        <p:tgtEl>
                                          <p:spTgt spid="1042784"/>
                                        </p:tgtEl>
                                        <p:attrNameLst>
                                          <p:attrName>ppt_x</p:attrName>
                                        </p:attrNameLst>
                                      </p:cBhvr>
                                      <p:tavLst>
                                        <p:tav tm="0">
                                          <p:val>
                                            <p:strVal val="#ppt_x"/>
                                          </p:val>
                                        </p:tav>
                                        <p:tav tm="100000">
                                          <p:val>
                                            <p:strVal val="#ppt_x"/>
                                          </p:val>
                                        </p:tav>
                                      </p:tavLst>
                                    </p:anim>
                                    <p:anim calcmode="lin" valueType="num">
                                      <p:cBhvr additive="base">
                                        <p:cTn id="95" dur="500" fill="hold"/>
                                        <p:tgtEl>
                                          <p:spTgt spid="1042784"/>
                                        </p:tgtEl>
                                        <p:attrNameLst>
                                          <p:attrName>ppt_y</p:attrName>
                                        </p:attrNameLst>
                                      </p:cBhvr>
                                      <p:tavLst>
                                        <p:tav tm="0">
                                          <p:val>
                                            <p:strVal val="0-#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nodeType="clickEffect">
                                  <p:stCondLst>
                                    <p:cond delay="0"/>
                                  </p:stCondLst>
                                  <p:childTnLst>
                                    <p:set>
                                      <p:cBhvr>
                                        <p:cTn id="99" dur="1" fill="hold">
                                          <p:stCondLst>
                                            <p:cond delay="499"/>
                                          </p:stCondLst>
                                        </p:cTn>
                                        <p:tgtEl>
                                          <p:spTgt spid="14"/>
                                        </p:tgtEl>
                                        <p:attrNameLst>
                                          <p:attrName>style.visibility</p:attrName>
                                        </p:attrNameLst>
                                      </p:cBhvr>
                                      <p:to>
                                        <p:strVal val="visible"/>
                                      </p:to>
                                    </p:set>
                                  </p:childTnLst>
                                </p:cTn>
                              </p:par>
                            </p:childTnLst>
                          </p:cTn>
                        </p:par>
                        <p:par>
                          <p:cTn id="100" fill="hold">
                            <p:stCondLst>
                              <p:cond delay="500"/>
                            </p:stCondLst>
                            <p:childTnLst>
                              <p:par>
                                <p:cTn id="101" presetID="1" presetClass="entr" presetSubtype="0" fill="hold" nodeType="afterEffect">
                                  <p:stCondLst>
                                    <p:cond delay="0"/>
                                  </p:stCondLst>
                                  <p:childTnLst>
                                    <p:set>
                                      <p:cBhvr>
                                        <p:cTn id="102" dur="1" fill="hold">
                                          <p:stCondLst>
                                            <p:cond delay="499"/>
                                          </p:stCondLst>
                                        </p:cTn>
                                        <p:tgtEl>
                                          <p:spTgt spid="15"/>
                                        </p:tgtEl>
                                        <p:attrNameLst>
                                          <p:attrName>style.visibility</p:attrName>
                                        </p:attrNameLst>
                                      </p:cBhvr>
                                      <p:to>
                                        <p:strVal val="visible"/>
                                      </p:to>
                                    </p:set>
                                  </p:childTnLst>
                                </p:cTn>
                              </p:par>
                            </p:childTnLst>
                          </p:cTn>
                        </p:par>
                        <p:par>
                          <p:cTn id="103" fill="hold">
                            <p:stCondLst>
                              <p:cond delay="1000"/>
                            </p:stCondLst>
                            <p:childTnLst>
                              <p:par>
                                <p:cTn id="104" presetID="1" presetClass="entr" presetSubtype="0" fill="hold" nodeType="afterEffect">
                                  <p:stCondLst>
                                    <p:cond delay="0"/>
                                  </p:stCondLst>
                                  <p:childTnLst>
                                    <p:set>
                                      <p:cBhvr>
                                        <p:cTn id="105" dur="1" fill="hold">
                                          <p:stCondLst>
                                            <p:cond delay="499"/>
                                          </p:stCondLst>
                                        </p:cTn>
                                        <p:tgtEl>
                                          <p:spTgt spid="16"/>
                                        </p:tgtEl>
                                        <p:attrNameLst>
                                          <p:attrName>style.visibility</p:attrName>
                                        </p:attrNameLst>
                                      </p:cBhvr>
                                      <p:to>
                                        <p:strVal val="visible"/>
                                      </p:to>
                                    </p:set>
                                  </p:childTnLst>
                                </p:cTn>
                              </p:par>
                            </p:childTnLst>
                          </p:cTn>
                        </p:par>
                        <p:par>
                          <p:cTn id="106" fill="hold">
                            <p:stCondLst>
                              <p:cond delay="1500"/>
                            </p:stCondLst>
                            <p:childTnLst>
                              <p:par>
                                <p:cTn id="107" presetID="1" presetClass="entr" presetSubtype="0" fill="hold" nodeType="afterEffect">
                                  <p:stCondLst>
                                    <p:cond delay="0"/>
                                  </p:stCondLst>
                                  <p:childTnLst>
                                    <p:set>
                                      <p:cBhvr>
                                        <p:cTn id="108" dur="1" fill="hold">
                                          <p:stCondLst>
                                            <p:cond delay="499"/>
                                          </p:stCondLst>
                                        </p:cTn>
                                        <p:tgtEl>
                                          <p:spTgt spid="18"/>
                                        </p:tgtEl>
                                        <p:attrNameLst>
                                          <p:attrName>style.visibility</p:attrName>
                                        </p:attrNameLst>
                                      </p:cBhvr>
                                      <p:to>
                                        <p:strVal val="visible"/>
                                      </p:to>
                                    </p:set>
                                  </p:childTnLst>
                                </p:cTn>
                              </p:par>
                            </p:childTnLst>
                          </p:cTn>
                        </p:par>
                        <p:par>
                          <p:cTn id="109" fill="hold">
                            <p:stCondLst>
                              <p:cond delay="2000"/>
                            </p:stCondLst>
                            <p:childTnLst>
                              <p:par>
                                <p:cTn id="110" presetID="1" presetClass="entr" presetSubtype="0" fill="hold" nodeType="afterEffect">
                                  <p:stCondLst>
                                    <p:cond delay="0"/>
                                  </p:stCondLst>
                                  <p:childTnLst>
                                    <p:set>
                                      <p:cBhvr>
                                        <p:cTn id="111" dur="1" fill="hold">
                                          <p:stCondLst>
                                            <p:cond delay="499"/>
                                          </p:stCondLst>
                                        </p:cTn>
                                        <p:tgtEl>
                                          <p:spTgt spid="19"/>
                                        </p:tgtEl>
                                        <p:attrNameLst>
                                          <p:attrName>style.visibility</p:attrName>
                                        </p:attrNameLst>
                                      </p:cBhvr>
                                      <p:to>
                                        <p:strVal val="visible"/>
                                      </p:to>
                                    </p:set>
                                  </p:childTnLst>
                                </p:cTn>
                              </p:par>
                            </p:childTnLst>
                          </p:cTn>
                        </p:par>
                        <p:par>
                          <p:cTn id="112" fill="hold">
                            <p:stCondLst>
                              <p:cond delay="2500"/>
                            </p:stCondLst>
                            <p:childTnLst>
                              <p:par>
                                <p:cTn id="113" presetID="1" presetClass="entr" presetSubtype="0" fill="hold" nodeType="afterEffect">
                                  <p:stCondLst>
                                    <p:cond delay="0"/>
                                  </p:stCondLst>
                                  <p:childTnLst>
                                    <p:set>
                                      <p:cBhvr>
                                        <p:cTn id="114" dur="1" fill="hold">
                                          <p:stCondLst>
                                            <p:cond delay="499"/>
                                          </p:stCondLst>
                                        </p:cTn>
                                        <p:tgtEl>
                                          <p:spTgt spid="1042634"/>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499"/>
                                          </p:stCondLst>
                                        </p:cTn>
                                        <p:tgtEl>
                                          <p:spTgt spid="1042469"/>
                                        </p:tgtEl>
                                        <p:attrNameLst>
                                          <p:attrName>style.visibility</p:attrName>
                                        </p:attrNameLst>
                                      </p:cBhvr>
                                      <p:to>
                                        <p:strVal val="visible"/>
                                      </p:to>
                                    </p:set>
                                  </p:childTnLst>
                                </p:cTn>
                              </p:par>
                            </p:childTnLst>
                          </p:cTn>
                        </p:par>
                        <p:par>
                          <p:cTn id="119" fill="hold">
                            <p:stCondLst>
                              <p:cond delay="500"/>
                            </p:stCondLst>
                            <p:childTnLst>
                              <p:par>
                                <p:cTn id="120" presetID="1" presetClass="entr" presetSubtype="0" fill="hold" nodeType="afterEffect">
                                  <p:stCondLst>
                                    <p:cond delay="0"/>
                                  </p:stCondLst>
                                  <p:childTnLst>
                                    <p:set>
                                      <p:cBhvr>
                                        <p:cTn id="121" dur="1" fill="hold">
                                          <p:stCondLst>
                                            <p:cond delay="499"/>
                                          </p:stCondLst>
                                        </p:cTn>
                                        <p:tgtEl>
                                          <p:spTgt spid="1042768"/>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499"/>
                                          </p:stCondLst>
                                        </p:cTn>
                                        <p:tgtEl>
                                          <p:spTgt spid="1042604"/>
                                        </p:tgtEl>
                                        <p:attrNameLst>
                                          <p:attrName>style.visibility</p:attrName>
                                        </p:attrNameLst>
                                      </p:cBhvr>
                                      <p:to>
                                        <p:strVal val="visible"/>
                                      </p:to>
                                    </p:set>
                                  </p:childTnLst>
                                </p:cTn>
                              </p:par>
                            </p:childTnLst>
                          </p:cTn>
                        </p:par>
                        <p:par>
                          <p:cTn id="124" fill="hold">
                            <p:stCondLst>
                              <p:cond delay="1000"/>
                            </p:stCondLst>
                            <p:childTnLst>
                              <p:par>
                                <p:cTn id="125" presetID="1" presetClass="entr" presetSubtype="0" fill="hold" nodeType="afterEffect">
                                  <p:stCondLst>
                                    <p:cond delay="0"/>
                                  </p:stCondLst>
                                  <p:childTnLst>
                                    <p:set>
                                      <p:cBhvr>
                                        <p:cTn id="126" dur="1" fill="hold">
                                          <p:stCondLst>
                                            <p:cond delay="499"/>
                                          </p:stCondLst>
                                        </p:cTn>
                                        <p:tgtEl>
                                          <p:spTgt spid="3"/>
                                        </p:tgtEl>
                                        <p:attrNameLst>
                                          <p:attrName>style.visibility</p:attrName>
                                        </p:attrNameLst>
                                      </p:cBhvr>
                                      <p:to>
                                        <p:strVal val="visible"/>
                                      </p:to>
                                    </p:set>
                                  </p:childTnLst>
                                </p:cTn>
                              </p:par>
                            </p:childTnLst>
                          </p:cTn>
                        </p:par>
                        <p:par>
                          <p:cTn id="127" fill="hold">
                            <p:stCondLst>
                              <p:cond delay="1500"/>
                            </p:stCondLst>
                            <p:childTnLst>
                              <p:par>
                                <p:cTn id="128" presetID="2" presetClass="entr" presetSubtype="4" fill="hold" grpId="0" nodeType="afterEffect">
                                  <p:stCondLst>
                                    <p:cond delay="0"/>
                                  </p:stCondLst>
                                  <p:childTnLst>
                                    <p:set>
                                      <p:cBhvr>
                                        <p:cTn id="129" dur="1" fill="hold">
                                          <p:stCondLst>
                                            <p:cond delay="0"/>
                                          </p:stCondLst>
                                        </p:cTn>
                                        <p:tgtEl>
                                          <p:spTgt spid="1042616"/>
                                        </p:tgtEl>
                                        <p:attrNameLst>
                                          <p:attrName>style.visibility</p:attrName>
                                        </p:attrNameLst>
                                      </p:cBhvr>
                                      <p:to>
                                        <p:strVal val="visible"/>
                                      </p:to>
                                    </p:set>
                                    <p:anim calcmode="lin" valueType="num">
                                      <p:cBhvr additive="base">
                                        <p:cTn id="130" dur="500" fill="hold"/>
                                        <p:tgtEl>
                                          <p:spTgt spid="1042616"/>
                                        </p:tgtEl>
                                        <p:attrNameLst>
                                          <p:attrName>ppt_x</p:attrName>
                                        </p:attrNameLst>
                                      </p:cBhvr>
                                      <p:tavLst>
                                        <p:tav tm="0">
                                          <p:val>
                                            <p:strVal val="#ppt_x"/>
                                          </p:val>
                                        </p:tav>
                                        <p:tav tm="100000">
                                          <p:val>
                                            <p:strVal val="#ppt_x"/>
                                          </p:val>
                                        </p:tav>
                                      </p:tavLst>
                                    </p:anim>
                                    <p:anim calcmode="lin" valueType="num">
                                      <p:cBhvr additive="base">
                                        <p:cTn id="131" dur="500" fill="hold"/>
                                        <p:tgtEl>
                                          <p:spTgt spid="1042616"/>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nodeType="clickEffect">
                                  <p:stCondLst>
                                    <p:cond delay="0"/>
                                  </p:stCondLst>
                                  <p:childTnLst>
                                    <p:set>
                                      <p:cBhvr>
                                        <p:cTn id="135" dur="1" fill="hold">
                                          <p:stCondLst>
                                            <p:cond delay="499"/>
                                          </p:stCondLst>
                                        </p:cTn>
                                        <p:tgtEl>
                                          <p:spTgt spid="17"/>
                                        </p:tgtEl>
                                        <p:attrNameLst>
                                          <p:attrName>style.visibility</p:attrName>
                                        </p:attrNameLst>
                                      </p:cBhvr>
                                      <p:to>
                                        <p:strVal val="visible"/>
                                      </p:to>
                                    </p:set>
                                  </p:childTnLst>
                                </p:cTn>
                              </p:par>
                            </p:childTnLst>
                          </p:cTn>
                        </p:par>
                        <p:par>
                          <p:cTn id="136" fill="hold">
                            <p:stCondLst>
                              <p:cond delay="500"/>
                            </p:stCondLst>
                            <p:childTnLst>
                              <p:par>
                                <p:cTn id="137" presetID="1" presetClass="entr" presetSubtype="0" fill="hold" nodeType="afterEffect">
                                  <p:stCondLst>
                                    <p:cond delay="0"/>
                                  </p:stCondLst>
                                  <p:childTnLst>
                                    <p:set>
                                      <p:cBhvr>
                                        <p:cTn id="138" dur="1" fill="hold">
                                          <p:stCondLst>
                                            <p:cond delay="499"/>
                                          </p:stCondLst>
                                        </p:cTn>
                                        <p:tgtEl>
                                          <p:spTgt spid="20"/>
                                        </p:tgtEl>
                                        <p:attrNameLst>
                                          <p:attrName>style.visibility</p:attrName>
                                        </p:attrNameLst>
                                      </p:cBhvr>
                                      <p:to>
                                        <p:strVal val="visible"/>
                                      </p:to>
                                    </p:set>
                                  </p:childTnLst>
                                </p:cTn>
                              </p:par>
                            </p:childTnLst>
                          </p:cTn>
                        </p:par>
                        <p:par>
                          <p:cTn id="139" fill="hold">
                            <p:stCondLst>
                              <p:cond delay="1000"/>
                            </p:stCondLst>
                            <p:childTnLst>
                              <p:par>
                                <p:cTn id="140" presetID="1" presetClass="entr" presetSubtype="0" fill="hold" nodeType="afterEffect">
                                  <p:stCondLst>
                                    <p:cond delay="0"/>
                                  </p:stCondLst>
                                  <p:childTnLst>
                                    <p:set>
                                      <p:cBhvr>
                                        <p:cTn id="141" dur="1" fill="hold">
                                          <p:stCondLst>
                                            <p:cond delay="499"/>
                                          </p:stCondLst>
                                        </p:cTn>
                                        <p:tgtEl>
                                          <p:spTgt spid="1042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2469" grpId="0" autoUpdateAnimBg="0"/>
      <p:bldP spid="1042507" grpId="0" autoUpdateAnimBg="0"/>
      <p:bldP spid="1042518" grpId="0" animBg="1"/>
      <p:bldP spid="1042569" grpId="0" animBg="1"/>
      <p:bldP spid="1042570" grpId="0" animBg="1"/>
      <p:bldP spid="1042581" grpId="0" animBg="1"/>
      <p:bldP spid="1042604" grpId="0" animBg="1"/>
      <p:bldP spid="1042615" grpId="0" animBg="1"/>
      <p:bldP spid="1042616" grpId="0" autoUpdateAnimBg="0"/>
      <p:bldP spid="1042671" grpId="0" animBg="1"/>
      <p:bldP spid="1042674" grpId="0"/>
      <p:bldP spid="1042675" grpId="0" animBg="1"/>
      <p:bldP spid="1042676" grpId="0"/>
      <p:bldP spid="104278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Marcador de número de diapositiva"/>
          <p:cNvSpPr>
            <a:spLocks noGrp="1"/>
          </p:cNvSpPr>
          <p:nvPr>
            <p:ph type="sldNum" sz="quarter" idx="10"/>
          </p:nvPr>
        </p:nvSpPr>
        <p:spPr>
          <a:noFill/>
        </p:spPr>
        <p:txBody>
          <a:bodyPr/>
          <a:lstStyle/>
          <a:p>
            <a:r>
              <a:rPr lang="es-ES" smtClean="0"/>
              <a:t>Ampliación Redes 1-</a:t>
            </a:r>
            <a:fld id="{76E0937F-AAAF-4E82-A4C9-64691BCFE6A5}" type="slidenum">
              <a:rPr lang="es-ES" smtClean="0"/>
              <a:pPr/>
              <a:t>71</a:t>
            </a:fld>
            <a:endParaRPr lang="es-ES" smtClean="0"/>
          </a:p>
        </p:txBody>
      </p:sp>
      <p:sp>
        <p:nvSpPr>
          <p:cNvPr id="71683" name="Line 2"/>
          <p:cNvSpPr>
            <a:spLocks noChangeShapeType="1"/>
          </p:cNvSpPr>
          <p:nvPr/>
        </p:nvSpPr>
        <p:spPr bwMode="auto">
          <a:xfrm>
            <a:off x="4279900" y="4678363"/>
            <a:ext cx="0" cy="581025"/>
          </a:xfrm>
          <a:prstGeom prst="line">
            <a:avLst/>
          </a:prstGeom>
          <a:noFill/>
          <a:ln w="25400">
            <a:solidFill>
              <a:srgbClr val="0000FF"/>
            </a:solidFill>
            <a:round/>
            <a:headEnd/>
            <a:tailEnd/>
          </a:ln>
        </p:spPr>
        <p:txBody>
          <a:bodyPr/>
          <a:lstStyle/>
          <a:p>
            <a:endParaRPr lang="es-ES"/>
          </a:p>
        </p:txBody>
      </p:sp>
      <p:sp>
        <p:nvSpPr>
          <p:cNvPr id="71684" name="Line 3"/>
          <p:cNvSpPr>
            <a:spLocks noChangeShapeType="1"/>
          </p:cNvSpPr>
          <p:nvPr/>
        </p:nvSpPr>
        <p:spPr bwMode="auto">
          <a:xfrm>
            <a:off x="2209800" y="1935163"/>
            <a:ext cx="0" cy="581025"/>
          </a:xfrm>
          <a:prstGeom prst="line">
            <a:avLst/>
          </a:prstGeom>
          <a:noFill/>
          <a:ln w="25400">
            <a:solidFill>
              <a:srgbClr val="0000FF"/>
            </a:solidFill>
            <a:round/>
            <a:headEnd/>
            <a:tailEnd/>
          </a:ln>
        </p:spPr>
        <p:txBody>
          <a:bodyPr/>
          <a:lstStyle/>
          <a:p>
            <a:endParaRPr lang="es-ES"/>
          </a:p>
        </p:txBody>
      </p:sp>
      <p:sp>
        <p:nvSpPr>
          <p:cNvPr id="71685" name="Line 4"/>
          <p:cNvSpPr>
            <a:spLocks noChangeShapeType="1"/>
          </p:cNvSpPr>
          <p:nvPr/>
        </p:nvSpPr>
        <p:spPr bwMode="auto">
          <a:xfrm>
            <a:off x="6858000" y="5226050"/>
            <a:ext cx="0" cy="581025"/>
          </a:xfrm>
          <a:prstGeom prst="line">
            <a:avLst/>
          </a:prstGeom>
          <a:noFill/>
          <a:ln w="25400">
            <a:solidFill>
              <a:srgbClr val="0000FF"/>
            </a:solidFill>
            <a:round/>
            <a:headEnd/>
            <a:tailEnd/>
          </a:ln>
        </p:spPr>
        <p:txBody>
          <a:bodyPr/>
          <a:lstStyle/>
          <a:p>
            <a:endParaRPr lang="es-ES"/>
          </a:p>
        </p:txBody>
      </p:sp>
      <p:sp>
        <p:nvSpPr>
          <p:cNvPr id="71686" name="Line 5"/>
          <p:cNvSpPr>
            <a:spLocks noChangeShapeType="1"/>
          </p:cNvSpPr>
          <p:nvPr/>
        </p:nvSpPr>
        <p:spPr bwMode="auto">
          <a:xfrm>
            <a:off x="6248400" y="4648200"/>
            <a:ext cx="0" cy="581025"/>
          </a:xfrm>
          <a:prstGeom prst="line">
            <a:avLst/>
          </a:prstGeom>
          <a:noFill/>
          <a:ln w="25400">
            <a:solidFill>
              <a:srgbClr val="0000FF"/>
            </a:solidFill>
            <a:round/>
            <a:headEnd/>
            <a:tailEnd/>
          </a:ln>
        </p:spPr>
        <p:txBody>
          <a:bodyPr/>
          <a:lstStyle/>
          <a:p>
            <a:endParaRPr lang="es-ES"/>
          </a:p>
        </p:txBody>
      </p:sp>
      <p:sp>
        <p:nvSpPr>
          <p:cNvPr id="71687" name="Line 6"/>
          <p:cNvSpPr>
            <a:spLocks noChangeShapeType="1"/>
          </p:cNvSpPr>
          <p:nvPr/>
        </p:nvSpPr>
        <p:spPr bwMode="auto">
          <a:xfrm flipV="1">
            <a:off x="5638800" y="5222875"/>
            <a:ext cx="1473200" cy="0"/>
          </a:xfrm>
          <a:prstGeom prst="line">
            <a:avLst/>
          </a:prstGeom>
          <a:noFill/>
          <a:ln w="25400">
            <a:solidFill>
              <a:srgbClr val="0000FF"/>
            </a:solidFill>
            <a:round/>
            <a:headEnd/>
            <a:tailEnd/>
          </a:ln>
        </p:spPr>
        <p:txBody>
          <a:bodyPr/>
          <a:lstStyle/>
          <a:p>
            <a:endParaRPr lang="es-ES"/>
          </a:p>
        </p:txBody>
      </p:sp>
      <p:sp>
        <p:nvSpPr>
          <p:cNvPr id="71688" name="Line 7"/>
          <p:cNvSpPr>
            <a:spLocks noChangeShapeType="1"/>
          </p:cNvSpPr>
          <p:nvPr/>
        </p:nvSpPr>
        <p:spPr bwMode="auto">
          <a:xfrm>
            <a:off x="2362200" y="2506663"/>
            <a:ext cx="0" cy="581025"/>
          </a:xfrm>
          <a:prstGeom prst="line">
            <a:avLst/>
          </a:prstGeom>
          <a:noFill/>
          <a:ln w="25400">
            <a:solidFill>
              <a:srgbClr val="0000FF"/>
            </a:solidFill>
            <a:round/>
            <a:headEnd/>
            <a:tailEnd/>
          </a:ln>
        </p:spPr>
        <p:txBody>
          <a:bodyPr/>
          <a:lstStyle/>
          <a:p>
            <a:endParaRPr lang="es-ES"/>
          </a:p>
        </p:txBody>
      </p:sp>
      <p:sp>
        <p:nvSpPr>
          <p:cNvPr id="71689" name="Line 8"/>
          <p:cNvSpPr>
            <a:spLocks noChangeShapeType="1"/>
          </p:cNvSpPr>
          <p:nvPr/>
        </p:nvSpPr>
        <p:spPr bwMode="auto">
          <a:xfrm flipV="1">
            <a:off x="1816100" y="2500313"/>
            <a:ext cx="1460500" cy="0"/>
          </a:xfrm>
          <a:prstGeom prst="line">
            <a:avLst/>
          </a:prstGeom>
          <a:noFill/>
          <a:ln w="25400">
            <a:solidFill>
              <a:srgbClr val="0000FF"/>
            </a:solidFill>
            <a:round/>
            <a:headEnd/>
            <a:tailEnd/>
          </a:ln>
        </p:spPr>
        <p:txBody>
          <a:bodyPr/>
          <a:lstStyle/>
          <a:p>
            <a:endParaRPr lang="es-ES"/>
          </a:p>
        </p:txBody>
      </p:sp>
      <p:sp>
        <p:nvSpPr>
          <p:cNvPr id="71690" name="Freeform 9"/>
          <p:cNvSpPr>
            <a:spLocks/>
          </p:cNvSpPr>
          <p:nvPr/>
        </p:nvSpPr>
        <p:spPr bwMode="auto">
          <a:xfrm>
            <a:off x="2590800" y="30114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1691" name="Freeform 10"/>
          <p:cNvSpPr>
            <a:spLocks/>
          </p:cNvSpPr>
          <p:nvPr/>
        </p:nvSpPr>
        <p:spPr bwMode="auto">
          <a:xfrm>
            <a:off x="2590800" y="44513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1692" name="Freeform 11"/>
          <p:cNvSpPr>
            <a:spLocks/>
          </p:cNvSpPr>
          <p:nvPr/>
        </p:nvSpPr>
        <p:spPr bwMode="auto">
          <a:xfrm>
            <a:off x="4572000" y="30114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1693" name="Freeform 12"/>
          <p:cNvSpPr>
            <a:spLocks/>
          </p:cNvSpPr>
          <p:nvPr/>
        </p:nvSpPr>
        <p:spPr bwMode="auto">
          <a:xfrm>
            <a:off x="4572000" y="44513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1694" name="Freeform 13"/>
          <p:cNvSpPr>
            <a:spLocks/>
          </p:cNvSpPr>
          <p:nvPr/>
        </p:nvSpPr>
        <p:spPr bwMode="auto">
          <a:xfrm rot="1800000">
            <a:off x="6332538" y="3316288"/>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1695" name="Freeform 14"/>
          <p:cNvSpPr>
            <a:spLocks/>
          </p:cNvSpPr>
          <p:nvPr/>
        </p:nvSpPr>
        <p:spPr bwMode="auto">
          <a:xfrm rot="5400000">
            <a:off x="1638301" y="36512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1696" name="Freeform 15"/>
          <p:cNvSpPr>
            <a:spLocks/>
          </p:cNvSpPr>
          <p:nvPr/>
        </p:nvSpPr>
        <p:spPr bwMode="auto">
          <a:xfrm rot="5400000">
            <a:off x="5524500" y="37353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1697" name="Freeform 16"/>
          <p:cNvSpPr>
            <a:spLocks/>
          </p:cNvSpPr>
          <p:nvPr/>
        </p:nvSpPr>
        <p:spPr bwMode="auto">
          <a:xfrm rot="5400000">
            <a:off x="3619501" y="37274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1698" name="Freeform 17"/>
          <p:cNvSpPr>
            <a:spLocks/>
          </p:cNvSpPr>
          <p:nvPr/>
        </p:nvSpPr>
        <p:spPr bwMode="auto">
          <a:xfrm rot="-1800000">
            <a:off x="6408738" y="4078288"/>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pic>
        <p:nvPicPr>
          <p:cNvPr id="71699" name="Picture 18"/>
          <p:cNvPicPr>
            <a:picLocks noChangeArrowheads="1"/>
          </p:cNvPicPr>
          <p:nvPr/>
        </p:nvPicPr>
        <p:blipFill>
          <a:blip r:embed="rId3" cstate="print"/>
          <a:srcRect/>
          <a:stretch>
            <a:fillRect/>
          </a:stretch>
        </p:blipFill>
        <p:spPr bwMode="auto">
          <a:xfrm>
            <a:off x="1828800" y="2782888"/>
            <a:ext cx="990600" cy="593725"/>
          </a:xfrm>
          <a:prstGeom prst="rect">
            <a:avLst/>
          </a:prstGeom>
          <a:noFill/>
          <a:ln w="12700">
            <a:noFill/>
            <a:miter lim="800000"/>
            <a:headEnd/>
            <a:tailEnd/>
          </a:ln>
        </p:spPr>
      </p:pic>
      <p:sp>
        <p:nvSpPr>
          <p:cNvPr id="71700" name="Text Box 19"/>
          <p:cNvSpPr txBox="1">
            <a:spLocks noChangeArrowheads="1"/>
          </p:cNvSpPr>
          <p:nvPr/>
        </p:nvSpPr>
        <p:spPr bwMode="auto">
          <a:xfrm>
            <a:off x="2184400" y="2930525"/>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A</a:t>
            </a:r>
          </a:p>
        </p:txBody>
      </p:sp>
      <p:pic>
        <p:nvPicPr>
          <p:cNvPr id="71701" name="Picture 20"/>
          <p:cNvPicPr>
            <a:picLocks noChangeArrowheads="1"/>
          </p:cNvPicPr>
          <p:nvPr/>
        </p:nvPicPr>
        <p:blipFill>
          <a:blip r:embed="rId3" cstate="print"/>
          <a:srcRect/>
          <a:stretch>
            <a:fillRect/>
          </a:stretch>
        </p:blipFill>
        <p:spPr bwMode="auto">
          <a:xfrm>
            <a:off x="3810000" y="4230688"/>
            <a:ext cx="990600" cy="593725"/>
          </a:xfrm>
          <a:prstGeom prst="rect">
            <a:avLst/>
          </a:prstGeom>
          <a:noFill/>
          <a:ln w="12700">
            <a:noFill/>
            <a:miter lim="800000"/>
            <a:headEnd/>
            <a:tailEnd/>
          </a:ln>
        </p:spPr>
      </p:pic>
      <p:sp>
        <p:nvSpPr>
          <p:cNvPr id="71702" name="Text Box 21"/>
          <p:cNvSpPr txBox="1">
            <a:spLocks noChangeArrowheads="1"/>
          </p:cNvSpPr>
          <p:nvPr/>
        </p:nvSpPr>
        <p:spPr bwMode="auto">
          <a:xfrm>
            <a:off x="4176713" y="4349750"/>
            <a:ext cx="227012"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E</a:t>
            </a:r>
          </a:p>
        </p:txBody>
      </p:sp>
      <p:pic>
        <p:nvPicPr>
          <p:cNvPr id="71703" name="Picture 22"/>
          <p:cNvPicPr>
            <a:picLocks noChangeArrowheads="1"/>
          </p:cNvPicPr>
          <p:nvPr/>
        </p:nvPicPr>
        <p:blipFill>
          <a:blip r:embed="rId3" cstate="print"/>
          <a:srcRect/>
          <a:stretch>
            <a:fillRect/>
          </a:stretch>
        </p:blipFill>
        <p:spPr bwMode="auto">
          <a:xfrm>
            <a:off x="3810000" y="2782888"/>
            <a:ext cx="990600" cy="593725"/>
          </a:xfrm>
          <a:prstGeom prst="rect">
            <a:avLst/>
          </a:prstGeom>
          <a:noFill/>
          <a:ln w="12700">
            <a:noFill/>
            <a:miter lim="800000"/>
            <a:headEnd/>
            <a:tailEnd/>
          </a:ln>
        </p:spPr>
      </p:pic>
      <p:sp>
        <p:nvSpPr>
          <p:cNvPr id="71704" name="Text Box 23"/>
          <p:cNvSpPr txBox="1">
            <a:spLocks noChangeArrowheads="1"/>
          </p:cNvSpPr>
          <p:nvPr/>
        </p:nvSpPr>
        <p:spPr bwMode="auto">
          <a:xfrm>
            <a:off x="4165600" y="2928938"/>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B</a:t>
            </a:r>
          </a:p>
        </p:txBody>
      </p:sp>
      <p:pic>
        <p:nvPicPr>
          <p:cNvPr id="71705" name="Picture 24"/>
          <p:cNvPicPr>
            <a:picLocks noChangeArrowheads="1"/>
          </p:cNvPicPr>
          <p:nvPr/>
        </p:nvPicPr>
        <p:blipFill>
          <a:blip r:embed="rId3" cstate="print"/>
          <a:srcRect/>
          <a:stretch>
            <a:fillRect/>
          </a:stretch>
        </p:blipFill>
        <p:spPr bwMode="auto">
          <a:xfrm>
            <a:off x="5715000" y="4230688"/>
            <a:ext cx="990600" cy="593725"/>
          </a:xfrm>
          <a:prstGeom prst="rect">
            <a:avLst/>
          </a:prstGeom>
          <a:noFill/>
          <a:ln w="12700">
            <a:noFill/>
            <a:miter lim="800000"/>
            <a:headEnd/>
            <a:tailEnd/>
          </a:ln>
        </p:spPr>
      </p:pic>
      <p:sp>
        <p:nvSpPr>
          <p:cNvPr id="71706" name="Text Box 25"/>
          <p:cNvSpPr txBox="1">
            <a:spLocks noChangeArrowheads="1"/>
          </p:cNvSpPr>
          <p:nvPr/>
        </p:nvSpPr>
        <p:spPr bwMode="auto">
          <a:xfrm>
            <a:off x="6070600" y="4333875"/>
            <a:ext cx="215900"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F</a:t>
            </a:r>
          </a:p>
        </p:txBody>
      </p:sp>
      <p:pic>
        <p:nvPicPr>
          <p:cNvPr id="71707" name="Picture 26"/>
          <p:cNvPicPr>
            <a:picLocks noChangeArrowheads="1"/>
          </p:cNvPicPr>
          <p:nvPr/>
        </p:nvPicPr>
        <p:blipFill>
          <a:blip r:embed="rId3" cstate="print"/>
          <a:srcRect/>
          <a:stretch>
            <a:fillRect/>
          </a:stretch>
        </p:blipFill>
        <p:spPr bwMode="auto">
          <a:xfrm>
            <a:off x="7229475" y="3544888"/>
            <a:ext cx="990600" cy="593725"/>
          </a:xfrm>
          <a:prstGeom prst="rect">
            <a:avLst/>
          </a:prstGeom>
          <a:noFill/>
          <a:ln w="12700">
            <a:noFill/>
            <a:miter lim="800000"/>
            <a:headEnd/>
            <a:tailEnd/>
          </a:ln>
        </p:spPr>
      </p:pic>
      <p:sp>
        <p:nvSpPr>
          <p:cNvPr id="71708" name="Text Box 27"/>
          <p:cNvSpPr txBox="1">
            <a:spLocks noChangeArrowheads="1"/>
          </p:cNvSpPr>
          <p:nvPr/>
        </p:nvSpPr>
        <p:spPr bwMode="auto">
          <a:xfrm>
            <a:off x="7518400" y="3692525"/>
            <a:ext cx="355600"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RP</a:t>
            </a:r>
          </a:p>
        </p:txBody>
      </p:sp>
      <p:pic>
        <p:nvPicPr>
          <p:cNvPr id="71709" name="Picture 28"/>
          <p:cNvPicPr>
            <a:picLocks noChangeArrowheads="1"/>
          </p:cNvPicPr>
          <p:nvPr/>
        </p:nvPicPr>
        <p:blipFill>
          <a:blip r:embed="rId3" cstate="print"/>
          <a:srcRect/>
          <a:stretch>
            <a:fillRect/>
          </a:stretch>
        </p:blipFill>
        <p:spPr bwMode="auto">
          <a:xfrm>
            <a:off x="5715000" y="2798763"/>
            <a:ext cx="990600" cy="593725"/>
          </a:xfrm>
          <a:prstGeom prst="rect">
            <a:avLst/>
          </a:prstGeom>
          <a:noFill/>
          <a:ln w="12700">
            <a:noFill/>
            <a:miter lim="800000"/>
            <a:headEnd/>
            <a:tailEnd/>
          </a:ln>
        </p:spPr>
      </p:pic>
      <p:sp>
        <p:nvSpPr>
          <p:cNvPr id="71710" name="Text Box 29"/>
          <p:cNvSpPr txBox="1">
            <a:spLocks noChangeArrowheads="1"/>
          </p:cNvSpPr>
          <p:nvPr/>
        </p:nvSpPr>
        <p:spPr bwMode="auto">
          <a:xfrm>
            <a:off x="6070600" y="2946400"/>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C</a:t>
            </a:r>
          </a:p>
        </p:txBody>
      </p:sp>
      <p:sp>
        <p:nvSpPr>
          <p:cNvPr id="71711" name="Line 30"/>
          <p:cNvSpPr>
            <a:spLocks noChangeShapeType="1"/>
          </p:cNvSpPr>
          <p:nvPr/>
        </p:nvSpPr>
        <p:spPr bwMode="auto">
          <a:xfrm>
            <a:off x="3441700" y="5249863"/>
            <a:ext cx="0" cy="581025"/>
          </a:xfrm>
          <a:prstGeom prst="line">
            <a:avLst/>
          </a:prstGeom>
          <a:noFill/>
          <a:ln w="25400">
            <a:solidFill>
              <a:srgbClr val="0000FF"/>
            </a:solidFill>
            <a:round/>
            <a:headEnd/>
            <a:tailEnd/>
          </a:ln>
        </p:spPr>
        <p:txBody>
          <a:bodyPr/>
          <a:lstStyle/>
          <a:p>
            <a:endParaRPr lang="es-ES"/>
          </a:p>
        </p:txBody>
      </p:sp>
      <p:sp>
        <p:nvSpPr>
          <p:cNvPr id="71712" name="Line 31"/>
          <p:cNvSpPr>
            <a:spLocks noChangeShapeType="1"/>
          </p:cNvSpPr>
          <p:nvPr/>
        </p:nvSpPr>
        <p:spPr bwMode="auto">
          <a:xfrm>
            <a:off x="3124200" y="5253038"/>
            <a:ext cx="1479550" cy="0"/>
          </a:xfrm>
          <a:prstGeom prst="line">
            <a:avLst/>
          </a:prstGeom>
          <a:noFill/>
          <a:ln w="25400">
            <a:solidFill>
              <a:srgbClr val="0000FF"/>
            </a:solidFill>
            <a:round/>
            <a:headEnd/>
            <a:tailEnd/>
          </a:ln>
        </p:spPr>
        <p:txBody>
          <a:bodyPr/>
          <a:lstStyle/>
          <a:p>
            <a:endParaRPr lang="es-ES"/>
          </a:p>
        </p:txBody>
      </p:sp>
      <p:pic>
        <p:nvPicPr>
          <p:cNvPr id="71713" name="Picture 32"/>
          <p:cNvPicPr>
            <a:picLocks noChangeArrowheads="1"/>
          </p:cNvPicPr>
          <p:nvPr/>
        </p:nvPicPr>
        <p:blipFill>
          <a:blip r:embed="rId4" cstate="print"/>
          <a:srcRect/>
          <a:stretch>
            <a:fillRect/>
          </a:stretch>
        </p:blipFill>
        <p:spPr bwMode="auto">
          <a:xfrm>
            <a:off x="3200400" y="5526088"/>
            <a:ext cx="533400" cy="609600"/>
          </a:xfrm>
          <a:prstGeom prst="rect">
            <a:avLst/>
          </a:prstGeom>
          <a:noFill/>
          <a:ln w="12700">
            <a:noFill/>
            <a:miter lim="800000"/>
            <a:headEnd/>
            <a:tailEnd/>
          </a:ln>
        </p:spPr>
      </p:pic>
      <p:sp>
        <p:nvSpPr>
          <p:cNvPr id="71714" name="Text Box 33"/>
          <p:cNvSpPr txBox="1">
            <a:spLocks noChangeArrowheads="1"/>
          </p:cNvSpPr>
          <p:nvPr/>
        </p:nvSpPr>
        <p:spPr bwMode="auto">
          <a:xfrm>
            <a:off x="1476375" y="1282700"/>
            <a:ext cx="1296988" cy="274638"/>
          </a:xfrm>
          <a:prstGeom prst="rect">
            <a:avLst/>
          </a:prstGeom>
          <a:noFill/>
          <a:ln w="9525">
            <a:noFill/>
            <a:miter lim="800000"/>
            <a:headEnd/>
            <a:tailEnd/>
          </a:ln>
        </p:spPr>
        <p:txBody>
          <a:bodyPr>
            <a:spAutoFit/>
          </a:bodyPr>
          <a:lstStyle/>
          <a:p>
            <a:pPr algn="ctr"/>
            <a:r>
              <a:rPr lang="es-ES" sz="1200" b="1" dirty="0" smtClean="0">
                <a:latin typeface="Arial" charset="0"/>
              </a:rPr>
              <a:t>1.1.1.2</a:t>
            </a:r>
            <a:endParaRPr lang="es-ES" sz="1200" b="1" dirty="0">
              <a:latin typeface="Arial" charset="0"/>
            </a:endParaRPr>
          </a:p>
        </p:txBody>
      </p:sp>
      <p:sp>
        <p:nvSpPr>
          <p:cNvPr id="71715" name="Text Box 34"/>
          <p:cNvSpPr txBox="1">
            <a:spLocks noChangeArrowheads="1"/>
          </p:cNvSpPr>
          <p:nvPr/>
        </p:nvSpPr>
        <p:spPr bwMode="auto">
          <a:xfrm>
            <a:off x="3492500" y="5876925"/>
            <a:ext cx="1066800" cy="274638"/>
          </a:xfrm>
          <a:prstGeom prst="rect">
            <a:avLst/>
          </a:prstGeom>
          <a:noFill/>
          <a:ln w="9525">
            <a:noFill/>
            <a:miter lim="800000"/>
            <a:headEnd/>
            <a:tailEnd/>
          </a:ln>
        </p:spPr>
        <p:txBody>
          <a:bodyPr>
            <a:spAutoFit/>
          </a:bodyPr>
          <a:lstStyle/>
          <a:p>
            <a:pPr algn="ctr"/>
            <a:r>
              <a:rPr lang="es-ES" sz="1200" b="1">
                <a:latin typeface="Arial" charset="0"/>
              </a:rPr>
              <a:t>3.3.3.3</a:t>
            </a:r>
          </a:p>
        </p:txBody>
      </p:sp>
      <p:pic>
        <p:nvPicPr>
          <p:cNvPr id="71716" name="Picture 35"/>
          <p:cNvPicPr>
            <a:picLocks noChangeArrowheads="1"/>
          </p:cNvPicPr>
          <p:nvPr/>
        </p:nvPicPr>
        <p:blipFill>
          <a:blip r:embed="rId3" cstate="print"/>
          <a:srcRect/>
          <a:stretch>
            <a:fillRect/>
          </a:stretch>
        </p:blipFill>
        <p:spPr bwMode="auto">
          <a:xfrm>
            <a:off x="1828800" y="4154488"/>
            <a:ext cx="990600" cy="593725"/>
          </a:xfrm>
          <a:prstGeom prst="rect">
            <a:avLst/>
          </a:prstGeom>
          <a:noFill/>
          <a:ln w="12700">
            <a:noFill/>
            <a:miter lim="800000"/>
            <a:headEnd/>
            <a:tailEnd/>
          </a:ln>
        </p:spPr>
      </p:pic>
      <p:sp>
        <p:nvSpPr>
          <p:cNvPr id="71717" name="Text Box 36"/>
          <p:cNvSpPr txBox="1">
            <a:spLocks noChangeArrowheads="1"/>
          </p:cNvSpPr>
          <p:nvPr/>
        </p:nvSpPr>
        <p:spPr bwMode="auto">
          <a:xfrm>
            <a:off x="2184400" y="4302125"/>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D</a:t>
            </a:r>
          </a:p>
        </p:txBody>
      </p:sp>
      <p:sp>
        <p:nvSpPr>
          <p:cNvPr id="71718" name="Text Box 37"/>
          <p:cNvSpPr txBox="1">
            <a:spLocks noChangeArrowheads="1"/>
          </p:cNvSpPr>
          <p:nvPr/>
        </p:nvSpPr>
        <p:spPr bwMode="auto">
          <a:xfrm>
            <a:off x="2357438" y="6107113"/>
            <a:ext cx="2286000" cy="274637"/>
          </a:xfrm>
          <a:prstGeom prst="rect">
            <a:avLst/>
          </a:prstGeom>
          <a:noFill/>
          <a:ln w="9525">
            <a:noFill/>
            <a:miter lim="800000"/>
            <a:headEnd/>
            <a:tailEnd/>
          </a:ln>
        </p:spPr>
        <p:txBody>
          <a:bodyPr>
            <a:spAutoFit/>
          </a:bodyPr>
          <a:lstStyle/>
          <a:p>
            <a:pPr algn="ctr"/>
            <a:r>
              <a:rPr lang="es-ES" sz="1200" b="1">
                <a:latin typeface="Arial" charset="0"/>
              </a:rPr>
              <a:t>Miembro de (*,G)</a:t>
            </a:r>
          </a:p>
        </p:txBody>
      </p:sp>
      <p:grpSp>
        <p:nvGrpSpPr>
          <p:cNvPr id="71719" name="Group 38"/>
          <p:cNvGrpSpPr>
            <a:grpSpLocks/>
          </p:cNvGrpSpPr>
          <p:nvPr/>
        </p:nvGrpSpPr>
        <p:grpSpPr bwMode="auto">
          <a:xfrm>
            <a:off x="1905000" y="2465388"/>
            <a:ext cx="376238" cy="317500"/>
            <a:chOff x="3648" y="2064"/>
            <a:chExt cx="237" cy="200"/>
          </a:xfrm>
        </p:grpSpPr>
        <p:sp>
          <p:nvSpPr>
            <p:cNvPr id="71942" name="Rectangle 39"/>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1943" name="Text Box 40"/>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1944" name="Line 41"/>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71720" name="Group 44"/>
          <p:cNvGrpSpPr>
            <a:grpSpLocks/>
          </p:cNvGrpSpPr>
          <p:nvPr/>
        </p:nvGrpSpPr>
        <p:grpSpPr bwMode="auto">
          <a:xfrm>
            <a:off x="2209800" y="1106488"/>
            <a:ext cx="1752600" cy="1143000"/>
            <a:chOff x="816" y="720"/>
            <a:chExt cx="1104" cy="720"/>
          </a:xfrm>
        </p:grpSpPr>
        <p:sp>
          <p:nvSpPr>
            <p:cNvPr id="71939" name="Line 45"/>
            <p:cNvSpPr>
              <a:spLocks noChangeShapeType="1"/>
            </p:cNvSpPr>
            <p:nvPr/>
          </p:nvSpPr>
          <p:spPr bwMode="auto">
            <a:xfrm>
              <a:off x="816" y="1146"/>
              <a:ext cx="576" cy="0"/>
            </a:xfrm>
            <a:prstGeom prst="line">
              <a:avLst/>
            </a:prstGeom>
            <a:noFill/>
            <a:ln w="9525">
              <a:solidFill>
                <a:schemeClr val="tx1"/>
              </a:solidFill>
              <a:round/>
              <a:headEnd/>
              <a:tailEnd/>
            </a:ln>
          </p:spPr>
          <p:txBody>
            <a:bodyPr/>
            <a:lstStyle/>
            <a:p>
              <a:endParaRPr lang="es-ES"/>
            </a:p>
          </p:txBody>
        </p:sp>
        <p:pic>
          <p:nvPicPr>
            <p:cNvPr id="71940" name="Picture 46"/>
            <p:cNvPicPr>
              <a:picLocks noChangeArrowheads="1"/>
            </p:cNvPicPr>
            <p:nvPr/>
          </p:nvPicPr>
          <p:blipFill>
            <a:blip r:embed="rId5" cstate="print"/>
            <a:srcRect/>
            <a:stretch>
              <a:fillRect/>
            </a:stretch>
          </p:blipFill>
          <p:spPr bwMode="auto">
            <a:xfrm>
              <a:off x="1104" y="1008"/>
              <a:ext cx="336" cy="234"/>
            </a:xfrm>
            <a:prstGeom prst="rect">
              <a:avLst/>
            </a:prstGeom>
            <a:noFill/>
            <a:ln w="9525">
              <a:noFill/>
              <a:miter lim="800000"/>
              <a:headEnd/>
              <a:tailEnd/>
            </a:ln>
          </p:spPr>
        </p:pic>
        <p:pic>
          <p:nvPicPr>
            <p:cNvPr id="71941" name="Picture 47"/>
            <p:cNvPicPr>
              <a:picLocks noChangeArrowheads="1"/>
            </p:cNvPicPr>
            <p:nvPr/>
          </p:nvPicPr>
          <p:blipFill>
            <a:blip r:embed="rId6" cstate="print"/>
            <a:srcRect/>
            <a:stretch>
              <a:fillRect/>
            </a:stretch>
          </p:blipFill>
          <p:spPr bwMode="auto">
            <a:xfrm>
              <a:off x="1728" y="720"/>
              <a:ext cx="192" cy="720"/>
            </a:xfrm>
            <a:prstGeom prst="rect">
              <a:avLst/>
            </a:prstGeom>
            <a:noFill/>
            <a:ln w="9525">
              <a:noFill/>
              <a:miter lim="800000"/>
              <a:headEnd/>
              <a:tailEnd/>
            </a:ln>
          </p:spPr>
        </p:pic>
      </p:grpSp>
      <p:sp>
        <p:nvSpPr>
          <p:cNvPr id="71721" name="Text Box 48"/>
          <p:cNvSpPr txBox="1">
            <a:spLocks noChangeArrowheads="1"/>
          </p:cNvSpPr>
          <p:nvPr/>
        </p:nvSpPr>
        <p:spPr bwMode="auto">
          <a:xfrm>
            <a:off x="1547813" y="908050"/>
            <a:ext cx="1152525" cy="457200"/>
          </a:xfrm>
          <a:prstGeom prst="rect">
            <a:avLst/>
          </a:prstGeom>
          <a:noFill/>
          <a:ln w="9525">
            <a:noFill/>
            <a:miter lim="800000"/>
            <a:headEnd/>
            <a:tailEnd/>
          </a:ln>
        </p:spPr>
        <p:txBody>
          <a:bodyPr>
            <a:spAutoFit/>
          </a:bodyPr>
          <a:lstStyle/>
          <a:p>
            <a:pPr algn="ctr"/>
            <a:r>
              <a:rPr lang="es-ES" sz="1200" b="1">
                <a:latin typeface="Arial" charset="0"/>
              </a:rPr>
              <a:t>Fuente F1 de G (224.2.2.2)</a:t>
            </a:r>
          </a:p>
        </p:txBody>
      </p:sp>
      <p:sp>
        <p:nvSpPr>
          <p:cNvPr id="71722" name="Rectangle 49"/>
          <p:cNvSpPr>
            <a:spLocks noChangeArrowheads="1"/>
          </p:cNvSpPr>
          <p:nvPr/>
        </p:nvSpPr>
        <p:spPr bwMode="auto">
          <a:xfrm>
            <a:off x="3195638" y="1090613"/>
            <a:ext cx="304800" cy="152400"/>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1723" name="Text Box 50"/>
          <p:cNvSpPr txBox="1">
            <a:spLocks noChangeArrowheads="1"/>
          </p:cNvSpPr>
          <p:nvPr/>
        </p:nvSpPr>
        <p:spPr bwMode="auto">
          <a:xfrm>
            <a:off x="3124200" y="1030288"/>
            <a:ext cx="311150" cy="274637"/>
          </a:xfrm>
          <a:prstGeom prst="rect">
            <a:avLst/>
          </a:prstGeom>
          <a:noFill/>
          <a:ln w="9525">
            <a:noFill/>
            <a:miter lim="800000"/>
            <a:headEnd/>
            <a:tailEnd/>
          </a:ln>
        </p:spPr>
        <p:txBody>
          <a:bodyPr wrap="none">
            <a:spAutoFit/>
          </a:bodyPr>
          <a:lstStyle/>
          <a:p>
            <a:r>
              <a:rPr lang="es-ES" sz="1200" b="1">
                <a:latin typeface="Arial" charset="0"/>
              </a:rPr>
              <a:t>M</a:t>
            </a:r>
          </a:p>
        </p:txBody>
      </p:sp>
      <p:pic>
        <p:nvPicPr>
          <p:cNvPr id="71724" name="Picture 51"/>
          <p:cNvPicPr>
            <a:picLocks noChangeArrowheads="1"/>
          </p:cNvPicPr>
          <p:nvPr/>
        </p:nvPicPr>
        <p:blipFill>
          <a:blip r:embed="rId7" cstate="print"/>
          <a:srcRect/>
          <a:stretch>
            <a:fillRect/>
          </a:stretch>
        </p:blipFill>
        <p:spPr bwMode="auto">
          <a:xfrm>
            <a:off x="2057400" y="1550988"/>
            <a:ext cx="457200" cy="688975"/>
          </a:xfrm>
          <a:prstGeom prst="rect">
            <a:avLst/>
          </a:prstGeom>
          <a:noFill/>
          <a:ln w="12700">
            <a:noFill/>
            <a:miter lim="800000"/>
            <a:headEnd/>
            <a:tailEnd/>
          </a:ln>
        </p:spPr>
      </p:pic>
      <p:sp>
        <p:nvSpPr>
          <p:cNvPr id="71725" name="Text Box 52"/>
          <p:cNvSpPr txBox="1">
            <a:spLocks noChangeArrowheads="1"/>
          </p:cNvSpPr>
          <p:nvPr/>
        </p:nvSpPr>
        <p:spPr bwMode="auto">
          <a:xfrm>
            <a:off x="5940425" y="4724400"/>
            <a:ext cx="369888" cy="274638"/>
          </a:xfrm>
          <a:prstGeom prst="rect">
            <a:avLst/>
          </a:prstGeom>
          <a:noFill/>
          <a:ln w="9525">
            <a:noFill/>
            <a:miter lim="800000"/>
            <a:headEnd/>
            <a:tailEnd/>
          </a:ln>
        </p:spPr>
        <p:txBody>
          <a:bodyPr wrap="none">
            <a:spAutoFit/>
          </a:bodyPr>
          <a:lstStyle/>
          <a:p>
            <a:r>
              <a:rPr lang="es-ES" sz="1200" b="1">
                <a:latin typeface="Arial" charset="0"/>
              </a:rPr>
              <a:t>E0</a:t>
            </a:r>
          </a:p>
        </p:txBody>
      </p:sp>
      <p:sp>
        <p:nvSpPr>
          <p:cNvPr id="71726" name="Text Box 53"/>
          <p:cNvSpPr txBox="1">
            <a:spLocks noChangeArrowheads="1"/>
          </p:cNvSpPr>
          <p:nvPr/>
        </p:nvSpPr>
        <p:spPr bwMode="auto">
          <a:xfrm>
            <a:off x="3924300" y="4724400"/>
            <a:ext cx="369888" cy="274638"/>
          </a:xfrm>
          <a:prstGeom prst="rect">
            <a:avLst/>
          </a:prstGeom>
          <a:noFill/>
          <a:ln w="9525">
            <a:noFill/>
            <a:miter lim="800000"/>
            <a:headEnd/>
            <a:tailEnd/>
          </a:ln>
        </p:spPr>
        <p:txBody>
          <a:bodyPr wrap="none">
            <a:spAutoFit/>
          </a:bodyPr>
          <a:lstStyle/>
          <a:p>
            <a:r>
              <a:rPr lang="es-ES" sz="1200" b="1">
                <a:latin typeface="Arial" charset="0"/>
              </a:rPr>
              <a:t>E0</a:t>
            </a:r>
          </a:p>
        </p:txBody>
      </p:sp>
      <p:sp>
        <p:nvSpPr>
          <p:cNvPr id="71727" name="Text Box 54"/>
          <p:cNvSpPr txBox="1">
            <a:spLocks noChangeArrowheads="1"/>
          </p:cNvSpPr>
          <p:nvPr/>
        </p:nvSpPr>
        <p:spPr bwMode="auto">
          <a:xfrm>
            <a:off x="7162800" y="3338513"/>
            <a:ext cx="369888" cy="274637"/>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1728" name="Text Box 55"/>
          <p:cNvSpPr txBox="1">
            <a:spLocks noChangeArrowheads="1"/>
          </p:cNvSpPr>
          <p:nvPr/>
        </p:nvSpPr>
        <p:spPr bwMode="auto">
          <a:xfrm>
            <a:off x="2306638" y="2520950"/>
            <a:ext cx="369887" cy="274638"/>
          </a:xfrm>
          <a:prstGeom prst="rect">
            <a:avLst/>
          </a:prstGeom>
          <a:noFill/>
          <a:ln w="9525">
            <a:noFill/>
            <a:miter lim="800000"/>
            <a:headEnd/>
            <a:tailEnd/>
          </a:ln>
        </p:spPr>
        <p:txBody>
          <a:bodyPr wrap="none">
            <a:spAutoFit/>
          </a:bodyPr>
          <a:lstStyle/>
          <a:p>
            <a:r>
              <a:rPr lang="es-ES" sz="1200" b="1">
                <a:latin typeface="Arial" charset="0"/>
              </a:rPr>
              <a:t>E0</a:t>
            </a:r>
          </a:p>
        </p:txBody>
      </p:sp>
      <p:sp>
        <p:nvSpPr>
          <p:cNvPr id="71729" name="Text Box 56"/>
          <p:cNvSpPr txBox="1">
            <a:spLocks noChangeArrowheads="1"/>
          </p:cNvSpPr>
          <p:nvPr/>
        </p:nvSpPr>
        <p:spPr bwMode="auto">
          <a:xfrm>
            <a:off x="5441950" y="4267200"/>
            <a:ext cx="369888"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1730" name="Text Box 57"/>
          <p:cNvSpPr txBox="1">
            <a:spLocks noChangeArrowheads="1"/>
          </p:cNvSpPr>
          <p:nvPr/>
        </p:nvSpPr>
        <p:spPr bwMode="auto">
          <a:xfrm>
            <a:off x="5419725" y="3109913"/>
            <a:ext cx="369888" cy="274637"/>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1731" name="Text Box 58"/>
          <p:cNvSpPr txBox="1">
            <a:spLocks noChangeArrowheads="1"/>
          </p:cNvSpPr>
          <p:nvPr/>
        </p:nvSpPr>
        <p:spPr bwMode="auto">
          <a:xfrm>
            <a:off x="3554413" y="4292600"/>
            <a:ext cx="369887"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1732" name="Text Box 59"/>
          <p:cNvSpPr txBox="1">
            <a:spLocks noChangeArrowheads="1"/>
          </p:cNvSpPr>
          <p:nvPr/>
        </p:nvSpPr>
        <p:spPr bwMode="auto">
          <a:xfrm>
            <a:off x="3486150" y="3111500"/>
            <a:ext cx="369888"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1733" name="Text Box 60"/>
          <p:cNvSpPr txBox="1">
            <a:spLocks noChangeArrowheads="1"/>
          </p:cNvSpPr>
          <p:nvPr/>
        </p:nvSpPr>
        <p:spPr bwMode="auto">
          <a:xfrm>
            <a:off x="2206625" y="3908425"/>
            <a:ext cx="369888" cy="274638"/>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1734" name="Text Box 61"/>
          <p:cNvSpPr txBox="1">
            <a:spLocks noChangeArrowheads="1"/>
          </p:cNvSpPr>
          <p:nvPr/>
        </p:nvSpPr>
        <p:spPr bwMode="auto">
          <a:xfrm>
            <a:off x="2308225" y="3311525"/>
            <a:ext cx="369888" cy="274638"/>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1735" name="Text Box 62"/>
          <p:cNvSpPr txBox="1">
            <a:spLocks noChangeArrowheads="1"/>
          </p:cNvSpPr>
          <p:nvPr/>
        </p:nvSpPr>
        <p:spPr bwMode="auto">
          <a:xfrm>
            <a:off x="7023100" y="3852863"/>
            <a:ext cx="369888"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1736" name="Text Box 63"/>
          <p:cNvSpPr txBox="1">
            <a:spLocks noChangeArrowheads="1"/>
          </p:cNvSpPr>
          <p:nvPr/>
        </p:nvSpPr>
        <p:spPr bwMode="auto">
          <a:xfrm>
            <a:off x="5846763" y="4024313"/>
            <a:ext cx="369887"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1737" name="Text Box 64"/>
          <p:cNvSpPr txBox="1">
            <a:spLocks noChangeArrowheads="1"/>
          </p:cNvSpPr>
          <p:nvPr/>
        </p:nvSpPr>
        <p:spPr bwMode="auto">
          <a:xfrm>
            <a:off x="4200525" y="4024313"/>
            <a:ext cx="369888"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1738" name="Text Box 65"/>
          <p:cNvSpPr txBox="1">
            <a:spLocks noChangeArrowheads="1"/>
          </p:cNvSpPr>
          <p:nvPr/>
        </p:nvSpPr>
        <p:spPr bwMode="auto">
          <a:xfrm>
            <a:off x="4276725" y="3300413"/>
            <a:ext cx="369888" cy="274637"/>
          </a:xfrm>
          <a:prstGeom prst="rect">
            <a:avLst/>
          </a:prstGeom>
          <a:noFill/>
          <a:ln w="9525">
            <a:noFill/>
            <a:miter lim="800000"/>
            <a:headEnd/>
            <a:tailEnd/>
          </a:ln>
        </p:spPr>
        <p:txBody>
          <a:bodyPr wrap="none">
            <a:spAutoFit/>
          </a:bodyPr>
          <a:lstStyle/>
          <a:p>
            <a:r>
              <a:rPr lang="es-ES" sz="1200" b="1">
                <a:latin typeface="Arial" charset="0"/>
              </a:rPr>
              <a:t>S2</a:t>
            </a:r>
          </a:p>
        </p:txBody>
      </p:sp>
      <p:sp>
        <p:nvSpPr>
          <p:cNvPr id="71739" name="Text Box 66"/>
          <p:cNvSpPr txBox="1">
            <a:spLocks noChangeArrowheads="1"/>
          </p:cNvSpPr>
          <p:nvPr/>
        </p:nvSpPr>
        <p:spPr bwMode="auto">
          <a:xfrm>
            <a:off x="2689225" y="4221163"/>
            <a:ext cx="369888"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1740" name="Text Box 67"/>
          <p:cNvSpPr txBox="1">
            <a:spLocks noChangeArrowheads="1"/>
          </p:cNvSpPr>
          <p:nvPr/>
        </p:nvSpPr>
        <p:spPr bwMode="auto">
          <a:xfrm>
            <a:off x="2689225" y="2995613"/>
            <a:ext cx="369888" cy="274637"/>
          </a:xfrm>
          <a:prstGeom prst="rect">
            <a:avLst/>
          </a:prstGeom>
          <a:noFill/>
          <a:ln w="9525">
            <a:noFill/>
            <a:miter lim="800000"/>
            <a:headEnd/>
            <a:tailEnd/>
          </a:ln>
        </p:spPr>
        <p:txBody>
          <a:bodyPr wrap="none">
            <a:spAutoFit/>
          </a:bodyPr>
          <a:lstStyle/>
          <a:p>
            <a:r>
              <a:rPr lang="es-ES" sz="1200" b="1">
                <a:latin typeface="Arial" charset="0"/>
              </a:rPr>
              <a:t>S0</a:t>
            </a:r>
          </a:p>
        </p:txBody>
      </p:sp>
      <p:sp>
        <p:nvSpPr>
          <p:cNvPr id="71741" name="Text Box 68"/>
          <p:cNvSpPr txBox="1">
            <a:spLocks noChangeArrowheads="1"/>
          </p:cNvSpPr>
          <p:nvPr/>
        </p:nvSpPr>
        <p:spPr bwMode="auto">
          <a:xfrm>
            <a:off x="6569075" y="4268788"/>
            <a:ext cx="369888" cy="274637"/>
          </a:xfrm>
          <a:prstGeom prst="rect">
            <a:avLst/>
          </a:prstGeom>
          <a:noFill/>
          <a:ln w="9525">
            <a:noFill/>
            <a:miter lim="800000"/>
            <a:headEnd/>
            <a:tailEnd/>
          </a:ln>
        </p:spPr>
        <p:txBody>
          <a:bodyPr wrap="none">
            <a:spAutoFit/>
          </a:bodyPr>
          <a:lstStyle/>
          <a:p>
            <a:r>
              <a:rPr lang="es-ES" sz="1200" b="1">
                <a:latin typeface="Arial" charset="0"/>
              </a:rPr>
              <a:t>S2</a:t>
            </a:r>
          </a:p>
        </p:txBody>
      </p:sp>
      <p:sp>
        <p:nvSpPr>
          <p:cNvPr id="71742" name="Text Box 69"/>
          <p:cNvSpPr txBox="1">
            <a:spLocks noChangeArrowheads="1"/>
          </p:cNvSpPr>
          <p:nvPr/>
        </p:nvSpPr>
        <p:spPr bwMode="auto">
          <a:xfrm>
            <a:off x="4643438" y="4221163"/>
            <a:ext cx="369887" cy="274637"/>
          </a:xfrm>
          <a:prstGeom prst="rect">
            <a:avLst/>
          </a:prstGeom>
          <a:noFill/>
          <a:ln w="9525">
            <a:noFill/>
            <a:miter lim="800000"/>
            <a:headEnd/>
            <a:tailEnd/>
          </a:ln>
        </p:spPr>
        <p:txBody>
          <a:bodyPr wrap="none">
            <a:spAutoFit/>
          </a:bodyPr>
          <a:lstStyle/>
          <a:p>
            <a:r>
              <a:rPr lang="es-ES" sz="1200" b="1">
                <a:latin typeface="Arial" charset="0"/>
              </a:rPr>
              <a:t>S2</a:t>
            </a:r>
          </a:p>
        </p:txBody>
      </p:sp>
      <p:sp>
        <p:nvSpPr>
          <p:cNvPr id="71743" name="Text Box 70"/>
          <p:cNvSpPr txBox="1">
            <a:spLocks noChangeArrowheads="1"/>
          </p:cNvSpPr>
          <p:nvPr/>
        </p:nvSpPr>
        <p:spPr bwMode="auto">
          <a:xfrm>
            <a:off x="4683125" y="3008313"/>
            <a:ext cx="369888" cy="274637"/>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1744" name="Text Box 71"/>
          <p:cNvSpPr txBox="1">
            <a:spLocks noChangeArrowheads="1"/>
          </p:cNvSpPr>
          <p:nvPr/>
        </p:nvSpPr>
        <p:spPr bwMode="auto">
          <a:xfrm>
            <a:off x="6505575" y="3124200"/>
            <a:ext cx="369888" cy="274638"/>
          </a:xfrm>
          <a:prstGeom prst="rect">
            <a:avLst/>
          </a:prstGeom>
          <a:noFill/>
          <a:ln w="9525">
            <a:noFill/>
            <a:miter lim="800000"/>
            <a:headEnd/>
            <a:tailEnd/>
          </a:ln>
        </p:spPr>
        <p:txBody>
          <a:bodyPr wrap="none">
            <a:spAutoFit/>
          </a:bodyPr>
          <a:lstStyle/>
          <a:p>
            <a:r>
              <a:rPr lang="es-ES" sz="1200" b="1">
                <a:latin typeface="Arial" charset="0"/>
              </a:rPr>
              <a:t>S1</a:t>
            </a:r>
          </a:p>
        </p:txBody>
      </p:sp>
      <p:sp>
        <p:nvSpPr>
          <p:cNvPr id="71745" name="Text Box 72"/>
          <p:cNvSpPr txBox="1">
            <a:spLocks noChangeArrowheads="1"/>
          </p:cNvSpPr>
          <p:nvPr/>
        </p:nvSpPr>
        <p:spPr bwMode="auto">
          <a:xfrm>
            <a:off x="5922963" y="3262313"/>
            <a:ext cx="369887" cy="274637"/>
          </a:xfrm>
          <a:prstGeom prst="rect">
            <a:avLst/>
          </a:prstGeom>
          <a:noFill/>
          <a:ln w="9525">
            <a:noFill/>
            <a:miter lim="800000"/>
            <a:headEnd/>
            <a:tailEnd/>
          </a:ln>
        </p:spPr>
        <p:txBody>
          <a:bodyPr wrap="none">
            <a:spAutoFit/>
          </a:bodyPr>
          <a:lstStyle/>
          <a:p>
            <a:r>
              <a:rPr lang="es-ES" sz="1200" b="1">
                <a:latin typeface="Arial" charset="0"/>
              </a:rPr>
              <a:t>S2</a:t>
            </a:r>
          </a:p>
        </p:txBody>
      </p:sp>
      <p:sp>
        <p:nvSpPr>
          <p:cNvPr id="71746" name="Rectangle 73"/>
          <p:cNvSpPr>
            <a:spLocks noChangeArrowheads="1"/>
          </p:cNvSpPr>
          <p:nvPr/>
        </p:nvSpPr>
        <p:spPr bwMode="auto">
          <a:xfrm>
            <a:off x="971550" y="150813"/>
            <a:ext cx="6705600" cy="685800"/>
          </a:xfrm>
          <a:prstGeom prst="rect">
            <a:avLst/>
          </a:prstGeom>
          <a:noFill/>
          <a:ln w="9525">
            <a:noFill/>
            <a:miter lim="800000"/>
            <a:headEnd/>
            <a:tailEnd/>
          </a:ln>
        </p:spPr>
        <p:txBody>
          <a:bodyPr anchor="ctr"/>
          <a:lstStyle/>
          <a:p>
            <a:pPr algn="ctr">
              <a:lnSpc>
                <a:spcPct val="80000"/>
              </a:lnSpc>
            </a:pPr>
            <a:r>
              <a:rPr lang="es-ES_tradnl" sz="3200">
                <a:solidFill>
                  <a:schemeClr val="tx2"/>
                </a:solidFill>
                <a:latin typeface="Arial" charset="0"/>
              </a:rPr>
              <a:t>Funcionamiento de PIM-SM (III)</a:t>
            </a:r>
          </a:p>
          <a:p>
            <a:pPr algn="ctr">
              <a:lnSpc>
                <a:spcPct val="80000"/>
              </a:lnSpc>
            </a:pPr>
            <a:r>
              <a:rPr lang="es-ES_tradnl">
                <a:solidFill>
                  <a:schemeClr val="tx2"/>
                </a:solidFill>
                <a:latin typeface="Arial" charset="0"/>
              </a:rPr>
              <a:t>Dos fuentes, árbol compartido</a:t>
            </a:r>
            <a:r>
              <a:rPr lang="es-ES_tradnl" sz="3200">
                <a:solidFill>
                  <a:schemeClr val="tx2"/>
                </a:solidFill>
                <a:latin typeface="Arial" charset="0"/>
              </a:rPr>
              <a:t> </a:t>
            </a:r>
            <a:endParaRPr lang="es-ES" sz="3200">
              <a:solidFill>
                <a:schemeClr val="tx2"/>
              </a:solidFill>
              <a:latin typeface="Arial" charset="0"/>
            </a:endParaRPr>
          </a:p>
        </p:txBody>
      </p:sp>
      <p:pic>
        <p:nvPicPr>
          <p:cNvPr id="71747" name="Picture 74"/>
          <p:cNvPicPr>
            <a:picLocks noChangeArrowheads="1"/>
          </p:cNvPicPr>
          <p:nvPr/>
        </p:nvPicPr>
        <p:blipFill>
          <a:blip r:embed="rId4" cstate="print"/>
          <a:srcRect/>
          <a:stretch>
            <a:fillRect/>
          </a:stretch>
        </p:blipFill>
        <p:spPr bwMode="auto">
          <a:xfrm>
            <a:off x="6629400" y="5492750"/>
            <a:ext cx="533400" cy="609600"/>
          </a:xfrm>
          <a:prstGeom prst="rect">
            <a:avLst/>
          </a:prstGeom>
          <a:noFill/>
          <a:ln w="12700">
            <a:noFill/>
            <a:miter lim="800000"/>
            <a:headEnd/>
            <a:tailEnd/>
          </a:ln>
        </p:spPr>
      </p:pic>
      <p:sp>
        <p:nvSpPr>
          <p:cNvPr id="71748" name="Text Box 75"/>
          <p:cNvSpPr txBox="1">
            <a:spLocks noChangeArrowheads="1"/>
          </p:cNvSpPr>
          <p:nvPr/>
        </p:nvSpPr>
        <p:spPr bwMode="auto">
          <a:xfrm>
            <a:off x="6948488" y="5818188"/>
            <a:ext cx="990600" cy="274637"/>
          </a:xfrm>
          <a:prstGeom prst="rect">
            <a:avLst/>
          </a:prstGeom>
          <a:noFill/>
          <a:ln w="9525">
            <a:noFill/>
            <a:miter lim="800000"/>
            <a:headEnd/>
            <a:tailEnd/>
          </a:ln>
        </p:spPr>
        <p:txBody>
          <a:bodyPr>
            <a:spAutoFit/>
          </a:bodyPr>
          <a:lstStyle/>
          <a:p>
            <a:pPr algn="ctr"/>
            <a:r>
              <a:rPr lang="es-ES" sz="1200" b="1" dirty="0" smtClean="0">
                <a:latin typeface="Arial" charset="0"/>
              </a:rPr>
              <a:t>2.2.2.3</a:t>
            </a:r>
            <a:endParaRPr lang="es-ES" sz="1200" b="1" dirty="0">
              <a:latin typeface="Arial" charset="0"/>
            </a:endParaRPr>
          </a:p>
        </p:txBody>
      </p:sp>
      <p:sp>
        <p:nvSpPr>
          <p:cNvPr id="71749" name="Text Box 76"/>
          <p:cNvSpPr txBox="1">
            <a:spLocks noChangeArrowheads="1"/>
          </p:cNvSpPr>
          <p:nvPr/>
        </p:nvSpPr>
        <p:spPr bwMode="auto">
          <a:xfrm>
            <a:off x="7696200" y="3163888"/>
            <a:ext cx="1123950" cy="457200"/>
          </a:xfrm>
          <a:prstGeom prst="rect">
            <a:avLst/>
          </a:prstGeom>
          <a:noFill/>
          <a:ln w="9525">
            <a:noFill/>
            <a:miter lim="800000"/>
            <a:headEnd/>
            <a:tailEnd/>
          </a:ln>
        </p:spPr>
        <p:txBody>
          <a:bodyPr>
            <a:spAutoFit/>
          </a:bodyPr>
          <a:lstStyle/>
          <a:p>
            <a:pPr algn="ctr"/>
            <a:r>
              <a:rPr lang="es-ES" sz="1200" b="1">
                <a:latin typeface="Arial" charset="0"/>
              </a:rPr>
              <a:t>Rendezvous Point (®)</a:t>
            </a:r>
          </a:p>
        </p:txBody>
      </p:sp>
      <p:sp>
        <p:nvSpPr>
          <p:cNvPr id="71750" name="Text Box 77"/>
          <p:cNvSpPr txBox="1">
            <a:spLocks noChangeArrowheads="1"/>
          </p:cNvSpPr>
          <p:nvPr/>
        </p:nvSpPr>
        <p:spPr bwMode="auto">
          <a:xfrm>
            <a:off x="5940425" y="6107113"/>
            <a:ext cx="2209800" cy="274637"/>
          </a:xfrm>
          <a:prstGeom prst="rect">
            <a:avLst/>
          </a:prstGeom>
          <a:noFill/>
          <a:ln w="9525">
            <a:noFill/>
            <a:miter lim="800000"/>
            <a:headEnd/>
            <a:tailEnd/>
          </a:ln>
        </p:spPr>
        <p:txBody>
          <a:bodyPr>
            <a:spAutoFit/>
          </a:bodyPr>
          <a:lstStyle/>
          <a:p>
            <a:pPr algn="ctr"/>
            <a:r>
              <a:rPr lang="es-ES" sz="1200" b="1">
                <a:latin typeface="Arial" charset="0"/>
              </a:rPr>
              <a:t>Miembro de (*,G)</a:t>
            </a:r>
          </a:p>
        </p:txBody>
      </p:sp>
      <p:graphicFrame>
        <p:nvGraphicFramePr>
          <p:cNvPr id="1034678" name="Group 438"/>
          <p:cNvGraphicFramePr>
            <a:graphicFrameLocks noGrp="1"/>
          </p:cNvGraphicFramePr>
          <p:nvPr/>
        </p:nvGraphicFramePr>
        <p:xfrm>
          <a:off x="6858000" y="2378075"/>
          <a:ext cx="1511300" cy="548640"/>
        </p:xfrm>
        <a:graphic>
          <a:graphicData uri="http://schemas.openxmlformats.org/drawingml/2006/table">
            <a:tbl>
              <a:tblPr/>
              <a:tblGrid>
                <a:gridCol w="668338"/>
                <a:gridCol w="430212"/>
                <a:gridCol w="412750"/>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RP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765" name="Line 88"/>
          <p:cNvSpPr>
            <a:spLocks noChangeShapeType="1"/>
          </p:cNvSpPr>
          <p:nvPr/>
        </p:nvSpPr>
        <p:spPr bwMode="auto">
          <a:xfrm>
            <a:off x="7620000" y="2935288"/>
            <a:ext cx="0" cy="533400"/>
          </a:xfrm>
          <a:prstGeom prst="line">
            <a:avLst/>
          </a:prstGeom>
          <a:noFill/>
          <a:ln w="9525">
            <a:solidFill>
              <a:schemeClr val="tx1"/>
            </a:solidFill>
            <a:round/>
            <a:headEnd/>
            <a:tailEnd type="triangle" w="med" len="med"/>
          </a:ln>
        </p:spPr>
        <p:txBody>
          <a:bodyPr/>
          <a:lstStyle/>
          <a:p>
            <a:endParaRPr lang="es-ES"/>
          </a:p>
        </p:txBody>
      </p:sp>
      <p:grpSp>
        <p:nvGrpSpPr>
          <p:cNvPr id="71766" name="Group 89"/>
          <p:cNvGrpSpPr>
            <a:grpSpLocks/>
          </p:cNvGrpSpPr>
          <p:nvPr/>
        </p:nvGrpSpPr>
        <p:grpSpPr bwMode="auto">
          <a:xfrm>
            <a:off x="6878638" y="3748088"/>
            <a:ext cx="381000" cy="274637"/>
            <a:chOff x="4309" y="2453"/>
            <a:chExt cx="240" cy="173"/>
          </a:xfrm>
        </p:grpSpPr>
        <p:sp>
          <p:nvSpPr>
            <p:cNvPr id="71936" name="Rectangle 90"/>
            <p:cNvSpPr>
              <a:spLocks noChangeArrowheads="1"/>
            </p:cNvSpPr>
            <p:nvPr/>
          </p:nvSpPr>
          <p:spPr bwMode="auto">
            <a:xfrm rot="-1800000">
              <a:off x="4357" y="2466"/>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1937" name="Text Box 91"/>
            <p:cNvSpPr txBox="1">
              <a:spLocks noChangeArrowheads="1"/>
            </p:cNvSpPr>
            <p:nvPr/>
          </p:nvSpPr>
          <p:spPr bwMode="auto">
            <a:xfrm rot="-1800000">
              <a:off x="4319" y="2453"/>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1938" name="Line 92"/>
            <p:cNvSpPr>
              <a:spLocks noChangeShapeType="1"/>
            </p:cNvSpPr>
            <p:nvPr/>
          </p:nvSpPr>
          <p:spPr bwMode="auto">
            <a:xfrm rot="9000000">
              <a:off x="4309" y="2583"/>
              <a:ext cx="48" cy="0"/>
            </a:xfrm>
            <a:prstGeom prst="line">
              <a:avLst/>
            </a:prstGeom>
            <a:noFill/>
            <a:ln w="9525">
              <a:solidFill>
                <a:schemeClr val="tx1"/>
              </a:solidFill>
              <a:round/>
              <a:headEnd/>
              <a:tailEnd type="triangle" w="med" len="med"/>
            </a:ln>
          </p:spPr>
          <p:txBody>
            <a:bodyPr/>
            <a:lstStyle/>
            <a:p>
              <a:endParaRPr lang="es-ES"/>
            </a:p>
          </p:txBody>
        </p:sp>
      </p:grpSp>
      <p:grpSp>
        <p:nvGrpSpPr>
          <p:cNvPr id="71767" name="Group 93"/>
          <p:cNvGrpSpPr>
            <a:grpSpLocks/>
          </p:cNvGrpSpPr>
          <p:nvPr/>
        </p:nvGrpSpPr>
        <p:grpSpPr bwMode="auto">
          <a:xfrm>
            <a:off x="6248400" y="4894263"/>
            <a:ext cx="376238" cy="317500"/>
            <a:chOff x="3648" y="2064"/>
            <a:chExt cx="237" cy="200"/>
          </a:xfrm>
        </p:grpSpPr>
        <p:sp>
          <p:nvSpPr>
            <p:cNvPr id="71933" name="Rectangle 94"/>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1934" name="Text Box 95"/>
            <p:cNvSpPr txBox="1">
              <a:spLocks noChangeArrowheads="1"/>
            </p:cNvSpPr>
            <p:nvPr/>
          </p:nvSpPr>
          <p:spPr bwMode="auto">
            <a:xfrm>
              <a:off x="3648"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1935" name="Line 96"/>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71768" name="Group 97"/>
          <p:cNvGrpSpPr>
            <a:grpSpLocks/>
          </p:cNvGrpSpPr>
          <p:nvPr/>
        </p:nvGrpSpPr>
        <p:grpSpPr bwMode="auto">
          <a:xfrm>
            <a:off x="5013325" y="4202113"/>
            <a:ext cx="400050" cy="274637"/>
            <a:chOff x="3345" y="2584"/>
            <a:chExt cx="252" cy="173"/>
          </a:xfrm>
        </p:grpSpPr>
        <p:sp>
          <p:nvSpPr>
            <p:cNvPr id="71930" name="Rectangle 98"/>
            <p:cNvSpPr>
              <a:spLocks noChangeArrowheads="1"/>
            </p:cNvSpPr>
            <p:nvPr/>
          </p:nvSpPr>
          <p:spPr bwMode="auto">
            <a:xfrm>
              <a:off x="3405" y="2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1931" name="Text Box 99"/>
            <p:cNvSpPr txBox="1">
              <a:spLocks noChangeArrowheads="1"/>
            </p:cNvSpPr>
            <p:nvPr/>
          </p:nvSpPr>
          <p:spPr bwMode="auto">
            <a:xfrm>
              <a:off x="3360" y="258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1932" name="Line 100"/>
            <p:cNvSpPr>
              <a:spLocks noChangeShapeType="1"/>
            </p:cNvSpPr>
            <p:nvPr/>
          </p:nvSpPr>
          <p:spPr bwMode="auto">
            <a:xfrm rot="10800000">
              <a:off x="3345" y="2667"/>
              <a:ext cx="48" cy="0"/>
            </a:xfrm>
            <a:prstGeom prst="line">
              <a:avLst/>
            </a:prstGeom>
            <a:noFill/>
            <a:ln w="9525">
              <a:solidFill>
                <a:schemeClr val="tx1"/>
              </a:solidFill>
              <a:round/>
              <a:headEnd/>
              <a:tailEnd type="triangle" w="med" len="med"/>
            </a:ln>
          </p:spPr>
          <p:txBody>
            <a:bodyPr/>
            <a:lstStyle/>
            <a:p>
              <a:endParaRPr lang="es-ES"/>
            </a:p>
          </p:txBody>
        </p:sp>
      </p:grpSp>
      <p:grpSp>
        <p:nvGrpSpPr>
          <p:cNvPr id="71769" name="Group 101"/>
          <p:cNvGrpSpPr>
            <a:grpSpLocks/>
          </p:cNvGrpSpPr>
          <p:nvPr/>
        </p:nvGrpSpPr>
        <p:grpSpPr bwMode="auto">
          <a:xfrm>
            <a:off x="3810000" y="4911725"/>
            <a:ext cx="376238" cy="317500"/>
            <a:chOff x="3648" y="2064"/>
            <a:chExt cx="237" cy="200"/>
          </a:xfrm>
        </p:grpSpPr>
        <p:sp>
          <p:nvSpPr>
            <p:cNvPr id="71927" name="Rectangle 102"/>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1928" name="Text Box 103"/>
            <p:cNvSpPr txBox="1">
              <a:spLocks noChangeArrowheads="1"/>
            </p:cNvSpPr>
            <p:nvPr/>
          </p:nvSpPr>
          <p:spPr bwMode="auto">
            <a:xfrm>
              <a:off x="3648" y="2064"/>
              <a:ext cx="196"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1929" name="Line 104"/>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aphicFrame>
        <p:nvGraphicFramePr>
          <p:cNvPr id="1034666" name="Group 426"/>
          <p:cNvGraphicFramePr>
            <a:graphicFrameLocks noGrp="1"/>
          </p:cNvGraphicFramePr>
          <p:nvPr/>
        </p:nvGraphicFramePr>
        <p:xfrm>
          <a:off x="5715000" y="1341438"/>
          <a:ext cx="1473200" cy="548640"/>
        </p:xfrm>
        <a:graphic>
          <a:graphicData uri="http://schemas.openxmlformats.org/drawingml/2006/table">
            <a:tbl>
              <a:tblPr/>
              <a:tblGrid>
                <a:gridCol w="625475"/>
                <a:gridCol w="430213"/>
                <a:gridCol w="417512"/>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34664" name="Group 424"/>
          <p:cNvGraphicFramePr>
            <a:graphicFrameLocks noGrp="1"/>
          </p:cNvGraphicFramePr>
          <p:nvPr/>
        </p:nvGraphicFramePr>
        <p:xfrm>
          <a:off x="4114800" y="1658938"/>
          <a:ext cx="1468438" cy="548640"/>
        </p:xfrm>
        <a:graphic>
          <a:graphicData uri="http://schemas.openxmlformats.org/drawingml/2006/table">
            <a:tbl>
              <a:tblPr/>
              <a:tblGrid>
                <a:gridCol w="625475"/>
                <a:gridCol w="430213"/>
                <a:gridCol w="412750"/>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798" name="Line 125"/>
          <p:cNvSpPr>
            <a:spLocks noChangeShapeType="1"/>
          </p:cNvSpPr>
          <p:nvPr/>
        </p:nvSpPr>
        <p:spPr bwMode="auto">
          <a:xfrm>
            <a:off x="6172200" y="1893888"/>
            <a:ext cx="0" cy="736600"/>
          </a:xfrm>
          <a:prstGeom prst="line">
            <a:avLst/>
          </a:prstGeom>
          <a:noFill/>
          <a:ln w="9525">
            <a:solidFill>
              <a:schemeClr val="tx1"/>
            </a:solidFill>
            <a:round/>
            <a:headEnd/>
            <a:tailEnd type="triangle" w="med" len="med"/>
          </a:ln>
        </p:spPr>
        <p:txBody>
          <a:bodyPr/>
          <a:lstStyle/>
          <a:p>
            <a:endParaRPr lang="es-ES"/>
          </a:p>
        </p:txBody>
      </p:sp>
      <p:sp>
        <p:nvSpPr>
          <p:cNvPr id="71799" name="Line 126"/>
          <p:cNvSpPr>
            <a:spLocks noChangeShapeType="1"/>
          </p:cNvSpPr>
          <p:nvPr/>
        </p:nvSpPr>
        <p:spPr bwMode="auto">
          <a:xfrm>
            <a:off x="4267200" y="2249488"/>
            <a:ext cx="0" cy="457200"/>
          </a:xfrm>
          <a:prstGeom prst="line">
            <a:avLst/>
          </a:prstGeom>
          <a:noFill/>
          <a:ln w="9525">
            <a:solidFill>
              <a:schemeClr val="tx1"/>
            </a:solidFill>
            <a:round/>
            <a:headEnd/>
            <a:tailEnd type="triangle" w="med" len="med"/>
          </a:ln>
        </p:spPr>
        <p:txBody>
          <a:bodyPr/>
          <a:lstStyle/>
          <a:p>
            <a:endParaRPr lang="es-ES"/>
          </a:p>
        </p:txBody>
      </p:sp>
      <p:graphicFrame>
        <p:nvGraphicFramePr>
          <p:cNvPr id="1034662" name="Group 422"/>
          <p:cNvGraphicFramePr>
            <a:graphicFrameLocks noGrp="1"/>
          </p:cNvGraphicFramePr>
          <p:nvPr/>
        </p:nvGraphicFramePr>
        <p:xfrm>
          <a:off x="98425" y="2005013"/>
          <a:ext cx="1468438" cy="560388"/>
        </p:xfrm>
        <a:graphic>
          <a:graphicData uri="http://schemas.openxmlformats.org/drawingml/2006/table">
            <a:tbl>
              <a:tblPr/>
              <a:tblGrid>
                <a:gridCol w="625475"/>
                <a:gridCol w="430213"/>
                <a:gridCol w="412750"/>
              </a:tblGrid>
              <a:tr h="280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814" name="Line 137"/>
          <p:cNvSpPr>
            <a:spLocks noChangeShapeType="1"/>
          </p:cNvSpPr>
          <p:nvPr/>
        </p:nvSpPr>
        <p:spPr bwMode="auto">
          <a:xfrm>
            <a:off x="1524000" y="2554288"/>
            <a:ext cx="304800" cy="228600"/>
          </a:xfrm>
          <a:prstGeom prst="line">
            <a:avLst/>
          </a:prstGeom>
          <a:noFill/>
          <a:ln w="9525">
            <a:solidFill>
              <a:schemeClr val="tx1"/>
            </a:solidFill>
            <a:round/>
            <a:headEnd/>
            <a:tailEnd type="triangle" w="med" len="med"/>
          </a:ln>
        </p:spPr>
        <p:txBody>
          <a:bodyPr/>
          <a:lstStyle/>
          <a:p>
            <a:endParaRPr lang="es-ES"/>
          </a:p>
        </p:txBody>
      </p:sp>
      <p:grpSp>
        <p:nvGrpSpPr>
          <p:cNvPr id="71815" name="Group 138"/>
          <p:cNvGrpSpPr>
            <a:grpSpLocks/>
          </p:cNvGrpSpPr>
          <p:nvPr/>
        </p:nvGrpSpPr>
        <p:grpSpPr bwMode="auto">
          <a:xfrm>
            <a:off x="3024188" y="3087688"/>
            <a:ext cx="481012" cy="274637"/>
            <a:chOff x="1488" y="1584"/>
            <a:chExt cx="303" cy="173"/>
          </a:xfrm>
        </p:grpSpPr>
        <p:sp>
          <p:nvSpPr>
            <p:cNvPr id="71924" name="Rectangle 139"/>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1925" name="Text Box 140"/>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1926" name="Line 141"/>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71816" name="Group 142"/>
          <p:cNvGrpSpPr>
            <a:grpSpLocks/>
          </p:cNvGrpSpPr>
          <p:nvPr/>
        </p:nvGrpSpPr>
        <p:grpSpPr bwMode="auto">
          <a:xfrm>
            <a:off x="4953000" y="3087688"/>
            <a:ext cx="481013" cy="274637"/>
            <a:chOff x="1488" y="1584"/>
            <a:chExt cx="303" cy="173"/>
          </a:xfrm>
        </p:grpSpPr>
        <p:sp>
          <p:nvSpPr>
            <p:cNvPr id="71921" name="Rectangle 143"/>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1922" name="Text Box 144"/>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1923" name="Line 145"/>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71817" name="Group 146"/>
          <p:cNvGrpSpPr>
            <a:grpSpLocks/>
          </p:cNvGrpSpPr>
          <p:nvPr/>
        </p:nvGrpSpPr>
        <p:grpSpPr bwMode="auto">
          <a:xfrm rot="1800000">
            <a:off x="6604000" y="3346450"/>
            <a:ext cx="482600" cy="274638"/>
            <a:chOff x="1487" y="1584"/>
            <a:chExt cx="304" cy="173"/>
          </a:xfrm>
        </p:grpSpPr>
        <p:sp>
          <p:nvSpPr>
            <p:cNvPr id="71918" name="Rectangle 147"/>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1919" name="Text Box 148"/>
            <p:cNvSpPr txBox="1">
              <a:spLocks noChangeArrowheads="1"/>
            </p:cNvSpPr>
            <p:nvPr/>
          </p:nvSpPr>
          <p:spPr bwMode="auto">
            <a:xfrm>
              <a:off x="1487"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1920" name="Line 149"/>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11" name="Group 150"/>
          <p:cNvGrpSpPr>
            <a:grpSpLocks/>
          </p:cNvGrpSpPr>
          <p:nvPr/>
        </p:nvGrpSpPr>
        <p:grpSpPr bwMode="auto">
          <a:xfrm>
            <a:off x="3352800" y="4933950"/>
            <a:ext cx="395288" cy="295275"/>
            <a:chOff x="2871" y="3043"/>
            <a:chExt cx="249" cy="186"/>
          </a:xfrm>
        </p:grpSpPr>
        <p:grpSp>
          <p:nvGrpSpPr>
            <p:cNvPr id="71914" name="Group 151"/>
            <p:cNvGrpSpPr>
              <a:grpSpLocks/>
            </p:cNvGrpSpPr>
            <p:nvPr/>
          </p:nvGrpSpPr>
          <p:grpSpPr bwMode="auto">
            <a:xfrm>
              <a:off x="2871" y="3043"/>
              <a:ext cx="249" cy="173"/>
              <a:chOff x="3072" y="3024"/>
              <a:chExt cx="249" cy="173"/>
            </a:xfrm>
          </p:grpSpPr>
          <p:sp>
            <p:nvSpPr>
              <p:cNvPr id="71916" name="Rectangle 152"/>
              <p:cNvSpPr>
                <a:spLocks noChangeArrowheads="1"/>
              </p:cNvSpPr>
              <p:nvPr/>
            </p:nvSpPr>
            <p:spPr bwMode="auto">
              <a:xfrm>
                <a:off x="3120" y="3054"/>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71917" name="Text Box 153"/>
              <p:cNvSpPr txBox="1">
                <a:spLocks noChangeArrowheads="1"/>
              </p:cNvSpPr>
              <p:nvPr/>
            </p:nvSpPr>
            <p:spPr bwMode="auto">
              <a:xfrm>
                <a:off x="3072" y="3024"/>
                <a:ext cx="249"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71915" name="Line 154"/>
            <p:cNvSpPr>
              <a:spLocks noChangeShapeType="1"/>
            </p:cNvSpPr>
            <p:nvPr/>
          </p:nvSpPr>
          <p:spPr bwMode="auto">
            <a:xfrm rot="5400000">
              <a:off x="2991" y="3205"/>
              <a:ext cx="48" cy="0"/>
            </a:xfrm>
            <a:prstGeom prst="line">
              <a:avLst/>
            </a:prstGeom>
            <a:noFill/>
            <a:ln w="9525">
              <a:solidFill>
                <a:schemeClr val="tx1"/>
              </a:solidFill>
              <a:round/>
              <a:headEnd/>
              <a:tailEnd type="triangle" w="med" len="med"/>
            </a:ln>
          </p:spPr>
          <p:txBody>
            <a:bodyPr/>
            <a:lstStyle/>
            <a:p>
              <a:endParaRPr lang="es-ES"/>
            </a:p>
          </p:txBody>
        </p:sp>
      </p:grpSp>
      <p:grpSp>
        <p:nvGrpSpPr>
          <p:cNvPr id="13" name="Group 155"/>
          <p:cNvGrpSpPr>
            <a:grpSpLocks/>
          </p:cNvGrpSpPr>
          <p:nvPr/>
        </p:nvGrpSpPr>
        <p:grpSpPr bwMode="auto">
          <a:xfrm>
            <a:off x="5715000" y="4906963"/>
            <a:ext cx="395288" cy="322262"/>
            <a:chOff x="3600" y="3042"/>
            <a:chExt cx="249" cy="203"/>
          </a:xfrm>
        </p:grpSpPr>
        <p:grpSp>
          <p:nvGrpSpPr>
            <p:cNvPr id="71910" name="Group 156"/>
            <p:cNvGrpSpPr>
              <a:grpSpLocks/>
            </p:cNvGrpSpPr>
            <p:nvPr/>
          </p:nvGrpSpPr>
          <p:grpSpPr bwMode="auto">
            <a:xfrm>
              <a:off x="3600" y="3072"/>
              <a:ext cx="249" cy="173"/>
              <a:chOff x="3072" y="3024"/>
              <a:chExt cx="249" cy="173"/>
            </a:xfrm>
          </p:grpSpPr>
          <p:sp>
            <p:nvSpPr>
              <p:cNvPr id="71912" name="Rectangle 157"/>
              <p:cNvSpPr>
                <a:spLocks noChangeArrowheads="1"/>
              </p:cNvSpPr>
              <p:nvPr/>
            </p:nvSpPr>
            <p:spPr bwMode="auto">
              <a:xfrm>
                <a:off x="3120" y="3054"/>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71913" name="Text Box 158"/>
              <p:cNvSpPr txBox="1">
                <a:spLocks noChangeArrowheads="1"/>
              </p:cNvSpPr>
              <p:nvPr/>
            </p:nvSpPr>
            <p:spPr bwMode="auto">
              <a:xfrm>
                <a:off x="3072" y="3024"/>
                <a:ext cx="249"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71911" name="Line 159"/>
            <p:cNvSpPr>
              <a:spLocks noChangeShapeType="1"/>
            </p:cNvSpPr>
            <p:nvPr/>
          </p:nvSpPr>
          <p:spPr bwMode="auto">
            <a:xfrm rot="-5400000">
              <a:off x="3711" y="3066"/>
              <a:ext cx="48" cy="0"/>
            </a:xfrm>
            <a:prstGeom prst="line">
              <a:avLst/>
            </a:prstGeom>
            <a:noFill/>
            <a:ln w="9525">
              <a:solidFill>
                <a:schemeClr val="tx1"/>
              </a:solidFill>
              <a:round/>
              <a:headEnd/>
              <a:tailEnd type="triangle" w="med" len="med"/>
            </a:ln>
          </p:spPr>
          <p:txBody>
            <a:bodyPr/>
            <a:lstStyle/>
            <a:p>
              <a:endParaRPr lang="es-ES"/>
            </a:p>
          </p:txBody>
        </p:sp>
      </p:grpSp>
      <p:pic>
        <p:nvPicPr>
          <p:cNvPr id="71820" name="Picture 160"/>
          <p:cNvPicPr>
            <a:picLocks noChangeArrowheads="1"/>
          </p:cNvPicPr>
          <p:nvPr/>
        </p:nvPicPr>
        <p:blipFill>
          <a:blip r:embed="rId6" cstate="print"/>
          <a:srcRect/>
          <a:stretch>
            <a:fillRect/>
          </a:stretch>
        </p:blipFill>
        <p:spPr bwMode="auto">
          <a:xfrm>
            <a:off x="3352800" y="5602288"/>
            <a:ext cx="104775" cy="381000"/>
          </a:xfrm>
          <a:prstGeom prst="rect">
            <a:avLst/>
          </a:prstGeom>
          <a:noFill/>
          <a:ln w="9525">
            <a:noFill/>
            <a:miter lim="800000"/>
            <a:headEnd/>
            <a:tailEnd/>
          </a:ln>
        </p:spPr>
      </p:pic>
      <p:pic>
        <p:nvPicPr>
          <p:cNvPr id="1034401" name="Picture 161" descr="Woman"/>
          <p:cNvPicPr>
            <a:picLocks noChangeAspect="1" noChangeArrowheads="1"/>
          </p:cNvPicPr>
          <p:nvPr/>
        </p:nvPicPr>
        <p:blipFill>
          <a:blip r:embed="rId8" cstate="print"/>
          <a:srcRect/>
          <a:stretch>
            <a:fillRect/>
          </a:stretch>
        </p:blipFill>
        <p:spPr bwMode="auto">
          <a:xfrm>
            <a:off x="3463925" y="5602288"/>
            <a:ext cx="117475" cy="381000"/>
          </a:xfrm>
          <a:prstGeom prst="rect">
            <a:avLst/>
          </a:prstGeom>
          <a:noFill/>
          <a:ln w="9525">
            <a:noFill/>
            <a:miter lim="800000"/>
            <a:headEnd/>
            <a:tailEnd/>
          </a:ln>
        </p:spPr>
      </p:pic>
      <p:pic>
        <p:nvPicPr>
          <p:cNvPr id="71822" name="Picture 162"/>
          <p:cNvPicPr>
            <a:picLocks noChangeArrowheads="1"/>
          </p:cNvPicPr>
          <p:nvPr/>
        </p:nvPicPr>
        <p:blipFill>
          <a:blip r:embed="rId6" cstate="print"/>
          <a:srcRect/>
          <a:stretch>
            <a:fillRect/>
          </a:stretch>
        </p:blipFill>
        <p:spPr bwMode="auto">
          <a:xfrm>
            <a:off x="6781800" y="5568950"/>
            <a:ext cx="104775" cy="381000"/>
          </a:xfrm>
          <a:prstGeom prst="rect">
            <a:avLst/>
          </a:prstGeom>
          <a:noFill/>
          <a:ln w="9525">
            <a:noFill/>
            <a:miter lim="800000"/>
            <a:headEnd/>
            <a:tailEnd/>
          </a:ln>
        </p:spPr>
      </p:pic>
      <p:pic>
        <p:nvPicPr>
          <p:cNvPr id="1034403" name="Picture 163" descr="Woman"/>
          <p:cNvPicPr>
            <a:picLocks noChangeAspect="1" noChangeArrowheads="1"/>
          </p:cNvPicPr>
          <p:nvPr/>
        </p:nvPicPr>
        <p:blipFill>
          <a:blip r:embed="rId8" cstate="print"/>
          <a:srcRect/>
          <a:stretch>
            <a:fillRect/>
          </a:stretch>
        </p:blipFill>
        <p:spPr bwMode="auto">
          <a:xfrm>
            <a:off x="6892925" y="5568950"/>
            <a:ext cx="117475" cy="381000"/>
          </a:xfrm>
          <a:prstGeom prst="rect">
            <a:avLst/>
          </a:prstGeom>
          <a:noFill/>
          <a:ln w="9525">
            <a:noFill/>
            <a:miter lim="800000"/>
            <a:headEnd/>
            <a:tailEnd/>
          </a:ln>
        </p:spPr>
      </p:pic>
      <p:grpSp>
        <p:nvGrpSpPr>
          <p:cNvPr id="15" name="Group 164"/>
          <p:cNvGrpSpPr>
            <a:grpSpLocks/>
          </p:cNvGrpSpPr>
          <p:nvPr/>
        </p:nvGrpSpPr>
        <p:grpSpPr bwMode="auto">
          <a:xfrm rot="-1800000">
            <a:off x="6372225" y="4032250"/>
            <a:ext cx="638175" cy="274638"/>
            <a:chOff x="2964" y="1795"/>
            <a:chExt cx="402" cy="173"/>
          </a:xfrm>
        </p:grpSpPr>
        <p:sp>
          <p:nvSpPr>
            <p:cNvPr id="71906" name="Rectangle 165"/>
            <p:cNvSpPr>
              <a:spLocks noChangeArrowheads="1"/>
            </p:cNvSpPr>
            <p:nvPr/>
          </p:nvSpPr>
          <p:spPr bwMode="auto">
            <a:xfrm>
              <a:off x="3015" y="1836"/>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71907" name="Rectangle 166"/>
            <p:cNvSpPr>
              <a:spLocks noChangeArrowheads="1"/>
            </p:cNvSpPr>
            <p:nvPr/>
          </p:nvSpPr>
          <p:spPr bwMode="auto">
            <a:xfrm>
              <a:off x="3117" y="1836"/>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71908" name="Line 167"/>
            <p:cNvSpPr>
              <a:spLocks noChangeShapeType="1"/>
            </p:cNvSpPr>
            <p:nvPr/>
          </p:nvSpPr>
          <p:spPr bwMode="auto">
            <a:xfrm>
              <a:off x="3318" y="1878"/>
              <a:ext cx="48" cy="0"/>
            </a:xfrm>
            <a:prstGeom prst="line">
              <a:avLst/>
            </a:prstGeom>
            <a:noFill/>
            <a:ln w="9525">
              <a:solidFill>
                <a:schemeClr val="tx1"/>
              </a:solidFill>
              <a:round/>
              <a:headEnd/>
              <a:tailEnd type="triangle" w="med" len="med"/>
            </a:ln>
          </p:spPr>
          <p:txBody>
            <a:bodyPr/>
            <a:lstStyle/>
            <a:p>
              <a:endParaRPr lang="es-ES"/>
            </a:p>
          </p:txBody>
        </p:sp>
        <p:sp>
          <p:nvSpPr>
            <p:cNvPr id="71909" name="Text Box 168"/>
            <p:cNvSpPr txBox="1">
              <a:spLocks noChangeArrowheads="1"/>
            </p:cNvSpPr>
            <p:nvPr/>
          </p:nvSpPr>
          <p:spPr bwMode="auto">
            <a:xfrm>
              <a:off x="2964" y="1795"/>
              <a:ext cx="319" cy="173"/>
            </a:xfrm>
            <a:prstGeom prst="rect">
              <a:avLst/>
            </a:prstGeom>
            <a:noFill/>
            <a:ln w="9525">
              <a:noFill/>
              <a:miter lim="800000"/>
              <a:headEnd/>
              <a:tailEnd/>
            </a:ln>
          </p:spPr>
          <p:txBody>
            <a:bodyPr wrap="none">
              <a:spAutoFit/>
            </a:bodyPr>
            <a:lstStyle/>
            <a:p>
              <a:r>
                <a:rPr lang="es-ES" sz="1200" b="1">
                  <a:latin typeface="Arial" charset="0"/>
                </a:rPr>
                <a:t>R M2</a:t>
              </a:r>
            </a:p>
          </p:txBody>
        </p:sp>
      </p:grpSp>
      <p:graphicFrame>
        <p:nvGraphicFramePr>
          <p:cNvPr id="1034649" name="Group 409"/>
          <p:cNvGraphicFramePr>
            <a:graphicFrameLocks noGrp="1"/>
          </p:cNvGraphicFramePr>
          <p:nvPr/>
        </p:nvGraphicFramePr>
        <p:xfrm>
          <a:off x="1258888" y="4970463"/>
          <a:ext cx="1397000" cy="548640"/>
        </p:xfrm>
        <a:graphic>
          <a:graphicData uri="http://schemas.openxmlformats.org/drawingml/2006/table">
            <a:tbl>
              <a:tblPr/>
              <a:tblGrid>
                <a:gridCol w="549275"/>
                <a:gridCol w="430212"/>
                <a:gridCol w="417513"/>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839" name="Line 183"/>
          <p:cNvSpPr>
            <a:spLocks noChangeShapeType="1"/>
          </p:cNvSpPr>
          <p:nvPr/>
        </p:nvSpPr>
        <p:spPr bwMode="auto">
          <a:xfrm flipV="1">
            <a:off x="2679700" y="4687888"/>
            <a:ext cx="1117600" cy="330200"/>
          </a:xfrm>
          <a:prstGeom prst="line">
            <a:avLst/>
          </a:prstGeom>
          <a:noFill/>
          <a:ln w="9525">
            <a:solidFill>
              <a:schemeClr val="tx1"/>
            </a:solidFill>
            <a:round/>
            <a:headEnd/>
            <a:tailEnd type="triangle" w="med" len="med"/>
          </a:ln>
        </p:spPr>
        <p:txBody>
          <a:bodyPr/>
          <a:lstStyle/>
          <a:p>
            <a:endParaRPr lang="es-ES"/>
          </a:p>
        </p:txBody>
      </p:sp>
      <p:graphicFrame>
        <p:nvGraphicFramePr>
          <p:cNvPr id="1034647" name="Group 407"/>
          <p:cNvGraphicFramePr>
            <a:graphicFrameLocks noGrp="1"/>
          </p:cNvGraphicFramePr>
          <p:nvPr/>
        </p:nvGraphicFramePr>
        <p:xfrm>
          <a:off x="7366000" y="4900613"/>
          <a:ext cx="1663700" cy="548640"/>
        </p:xfrm>
        <a:graphic>
          <a:graphicData uri="http://schemas.openxmlformats.org/drawingml/2006/table">
            <a:tbl>
              <a:tblPr/>
              <a:tblGrid>
                <a:gridCol w="635000"/>
                <a:gridCol w="430213"/>
                <a:gridCol w="598487"/>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E0,S0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854" name="Line 194"/>
          <p:cNvSpPr>
            <a:spLocks noChangeShapeType="1"/>
          </p:cNvSpPr>
          <p:nvPr/>
        </p:nvSpPr>
        <p:spPr bwMode="auto">
          <a:xfrm flipH="1" flipV="1">
            <a:off x="6657975" y="4668838"/>
            <a:ext cx="700088" cy="223837"/>
          </a:xfrm>
          <a:prstGeom prst="line">
            <a:avLst/>
          </a:prstGeom>
          <a:noFill/>
          <a:ln w="9525">
            <a:solidFill>
              <a:schemeClr val="tx1"/>
            </a:solidFill>
            <a:round/>
            <a:headEnd/>
            <a:tailEnd type="triangle" w="med" len="med"/>
          </a:ln>
        </p:spPr>
        <p:txBody>
          <a:bodyPr/>
          <a:lstStyle/>
          <a:p>
            <a:endParaRPr lang="es-ES"/>
          </a:p>
        </p:txBody>
      </p:sp>
      <p:graphicFrame>
        <p:nvGraphicFramePr>
          <p:cNvPr id="1034668" name="Group 428"/>
          <p:cNvGraphicFramePr>
            <a:graphicFrameLocks noGrp="1"/>
          </p:cNvGraphicFramePr>
          <p:nvPr/>
        </p:nvGraphicFramePr>
        <p:xfrm>
          <a:off x="7364413" y="5461000"/>
          <a:ext cx="1665287" cy="274320"/>
        </p:xfrm>
        <a:graphic>
          <a:graphicData uri="http://schemas.openxmlformats.org/drawingml/2006/table">
            <a:tbl>
              <a:tblPr/>
              <a:tblGrid>
                <a:gridCol w="635000"/>
                <a:gridCol w="428625"/>
                <a:gridCol w="601662"/>
              </a:tblGrid>
              <a:tr h="203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(F2,G)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865" name="Line 224"/>
          <p:cNvSpPr>
            <a:spLocks noChangeShapeType="1"/>
          </p:cNvSpPr>
          <p:nvPr/>
        </p:nvSpPr>
        <p:spPr bwMode="auto">
          <a:xfrm flipH="1">
            <a:off x="6019800" y="5207000"/>
            <a:ext cx="0" cy="514350"/>
          </a:xfrm>
          <a:prstGeom prst="line">
            <a:avLst/>
          </a:prstGeom>
          <a:noFill/>
          <a:ln w="25400">
            <a:solidFill>
              <a:srgbClr val="0000FF"/>
            </a:solidFill>
            <a:round/>
            <a:headEnd/>
            <a:tailEnd/>
          </a:ln>
        </p:spPr>
        <p:txBody>
          <a:bodyPr/>
          <a:lstStyle/>
          <a:p>
            <a:endParaRPr lang="es-ES"/>
          </a:p>
        </p:txBody>
      </p:sp>
      <p:sp>
        <p:nvSpPr>
          <p:cNvPr id="71866" name="Text Box 225"/>
          <p:cNvSpPr txBox="1">
            <a:spLocks noChangeArrowheads="1"/>
          </p:cNvSpPr>
          <p:nvPr/>
        </p:nvSpPr>
        <p:spPr bwMode="auto">
          <a:xfrm>
            <a:off x="4787900" y="5924550"/>
            <a:ext cx="1439863" cy="274638"/>
          </a:xfrm>
          <a:prstGeom prst="rect">
            <a:avLst/>
          </a:prstGeom>
          <a:noFill/>
          <a:ln w="9525">
            <a:noFill/>
            <a:miter lim="800000"/>
            <a:headEnd/>
            <a:tailEnd/>
          </a:ln>
        </p:spPr>
        <p:txBody>
          <a:bodyPr>
            <a:spAutoFit/>
          </a:bodyPr>
          <a:lstStyle/>
          <a:p>
            <a:pPr algn="ctr"/>
            <a:r>
              <a:rPr lang="es-ES" sz="1200" b="1" dirty="0" smtClean="0">
                <a:latin typeface="Arial" charset="0"/>
              </a:rPr>
              <a:t>2.2.2.2</a:t>
            </a:r>
            <a:endParaRPr lang="es-ES" sz="1200" b="1" dirty="0">
              <a:latin typeface="Arial" charset="0"/>
            </a:endParaRPr>
          </a:p>
        </p:txBody>
      </p:sp>
      <p:pic>
        <p:nvPicPr>
          <p:cNvPr id="1034466" name="Picture 226" descr="Woman"/>
          <p:cNvPicPr>
            <a:picLocks noChangeAspect="1" noChangeArrowheads="1"/>
          </p:cNvPicPr>
          <p:nvPr/>
        </p:nvPicPr>
        <p:blipFill>
          <a:blip r:embed="rId8" cstate="print"/>
          <a:srcRect/>
          <a:stretch>
            <a:fillRect/>
          </a:stretch>
        </p:blipFill>
        <p:spPr bwMode="auto">
          <a:xfrm>
            <a:off x="4724400" y="5111750"/>
            <a:ext cx="323850" cy="1055688"/>
          </a:xfrm>
          <a:prstGeom prst="rect">
            <a:avLst/>
          </a:prstGeom>
          <a:noFill/>
          <a:ln w="9525">
            <a:noFill/>
            <a:miter lim="800000"/>
            <a:headEnd/>
            <a:tailEnd/>
          </a:ln>
        </p:spPr>
      </p:pic>
      <p:sp>
        <p:nvSpPr>
          <p:cNvPr id="1034467" name="Text Box 227"/>
          <p:cNvSpPr txBox="1">
            <a:spLocks noChangeArrowheads="1"/>
          </p:cNvSpPr>
          <p:nvPr/>
        </p:nvSpPr>
        <p:spPr bwMode="auto">
          <a:xfrm>
            <a:off x="4932363" y="6140450"/>
            <a:ext cx="1295400" cy="274638"/>
          </a:xfrm>
          <a:prstGeom prst="rect">
            <a:avLst/>
          </a:prstGeom>
          <a:noFill/>
          <a:ln w="9525">
            <a:noFill/>
            <a:miter lim="800000"/>
            <a:headEnd/>
            <a:tailEnd/>
          </a:ln>
        </p:spPr>
        <p:txBody>
          <a:bodyPr>
            <a:spAutoFit/>
          </a:bodyPr>
          <a:lstStyle/>
          <a:p>
            <a:pPr algn="ctr"/>
            <a:r>
              <a:rPr lang="es-ES" sz="1200" b="1">
                <a:latin typeface="Arial" charset="0"/>
              </a:rPr>
              <a:t>Fuente F2 de G</a:t>
            </a:r>
          </a:p>
        </p:txBody>
      </p:sp>
      <p:grpSp>
        <p:nvGrpSpPr>
          <p:cNvPr id="16" name="Group 228"/>
          <p:cNvGrpSpPr>
            <a:grpSpLocks/>
          </p:cNvGrpSpPr>
          <p:nvPr/>
        </p:nvGrpSpPr>
        <p:grpSpPr bwMode="auto">
          <a:xfrm>
            <a:off x="5105400" y="5597525"/>
            <a:ext cx="990600" cy="352425"/>
            <a:chOff x="1728" y="1584"/>
            <a:chExt cx="816" cy="366"/>
          </a:xfrm>
        </p:grpSpPr>
        <p:sp>
          <p:nvSpPr>
            <p:cNvPr id="71904" name="Line 229"/>
            <p:cNvSpPr>
              <a:spLocks noChangeShapeType="1"/>
            </p:cNvSpPr>
            <p:nvPr/>
          </p:nvSpPr>
          <p:spPr bwMode="auto">
            <a:xfrm>
              <a:off x="2064" y="1776"/>
              <a:ext cx="480" cy="0"/>
            </a:xfrm>
            <a:prstGeom prst="line">
              <a:avLst/>
            </a:prstGeom>
            <a:noFill/>
            <a:ln w="9525">
              <a:solidFill>
                <a:schemeClr val="tx1"/>
              </a:solidFill>
              <a:round/>
              <a:headEnd/>
              <a:tailEnd/>
            </a:ln>
          </p:spPr>
          <p:txBody>
            <a:bodyPr/>
            <a:lstStyle/>
            <a:p>
              <a:endParaRPr lang="es-ES"/>
            </a:p>
          </p:txBody>
        </p:sp>
        <p:pic>
          <p:nvPicPr>
            <p:cNvPr id="71905" name="Picture 230"/>
            <p:cNvPicPr>
              <a:picLocks noChangeArrowheads="1"/>
            </p:cNvPicPr>
            <p:nvPr/>
          </p:nvPicPr>
          <p:blipFill>
            <a:blip r:embed="rId9" cstate="print"/>
            <a:srcRect/>
            <a:stretch>
              <a:fillRect/>
            </a:stretch>
          </p:blipFill>
          <p:spPr bwMode="auto">
            <a:xfrm>
              <a:off x="1728" y="1584"/>
              <a:ext cx="506" cy="366"/>
            </a:xfrm>
            <a:prstGeom prst="rect">
              <a:avLst/>
            </a:prstGeom>
            <a:noFill/>
            <a:ln w="12700">
              <a:noFill/>
              <a:miter lim="800000"/>
              <a:headEnd/>
              <a:tailEnd/>
            </a:ln>
          </p:spPr>
        </p:pic>
      </p:grpSp>
      <p:pic>
        <p:nvPicPr>
          <p:cNvPr id="71870" name="Picture 231"/>
          <p:cNvPicPr>
            <a:picLocks noChangeArrowheads="1"/>
          </p:cNvPicPr>
          <p:nvPr/>
        </p:nvPicPr>
        <p:blipFill>
          <a:blip r:embed="rId7" cstate="print"/>
          <a:srcRect/>
          <a:stretch>
            <a:fillRect/>
          </a:stretch>
        </p:blipFill>
        <p:spPr bwMode="auto">
          <a:xfrm>
            <a:off x="5786438" y="5492750"/>
            <a:ext cx="461962" cy="600075"/>
          </a:xfrm>
          <a:prstGeom prst="rect">
            <a:avLst/>
          </a:prstGeom>
          <a:noFill/>
          <a:ln w="12700">
            <a:noFill/>
            <a:miter lim="800000"/>
            <a:headEnd/>
            <a:tailEnd/>
          </a:ln>
        </p:spPr>
      </p:pic>
      <p:graphicFrame>
        <p:nvGraphicFramePr>
          <p:cNvPr id="1034674" name="Group 434"/>
          <p:cNvGraphicFramePr>
            <a:graphicFrameLocks noGrp="1"/>
          </p:cNvGraphicFramePr>
          <p:nvPr/>
        </p:nvGraphicFramePr>
        <p:xfrm>
          <a:off x="7747000" y="539750"/>
          <a:ext cx="1073150" cy="731520"/>
        </p:xfrm>
        <a:graphic>
          <a:graphicData uri="http://schemas.openxmlformats.org/drawingml/2006/table">
            <a:tbl>
              <a:tblPr/>
              <a:tblGrid>
                <a:gridCol w="641350"/>
                <a:gridCol w="431800"/>
              </a:tblGrid>
              <a:tr h="2667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Registro de emisores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881" name="Line 242"/>
          <p:cNvSpPr>
            <a:spLocks noChangeShapeType="1"/>
          </p:cNvSpPr>
          <p:nvPr/>
        </p:nvSpPr>
        <p:spPr bwMode="auto">
          <a:xfrm>
            <a:off x="8991600" y="801688"/>
            <a:ext cx="0" cy="2971800"/>
          </a:xfrm>
          <a:prstGeom prst="line">
            <a:avLst/>
          </a:prstGeom>
          <a:noFill/>
          <a:ln w="9525">
            <a:solidFill>
              <a:schemeClr val="tx1"/>
            </a:solidFill>
            <a:round/>
            <a:headEnd/>
            <a:tailEnd/>
          </a:ln>
        </p:spPr>
        <p:txBody>
          <a:bodyPr/>
          <a:lstStyle/>
          <a:p>
            <a:endParaRPr lang="es-ES"/>
          </a:p>
        </p:txBody>
      </p:sp>
      <p:sp>
        <p:nvSpPr>
          <p:cNvPr id="71882" name="Line 243"/>
          <p:cNvSpPr>
            <a:spLocks noChangeShapeType="1"/>
          </p:cNvSpPr>
          <p:nvPr/>
        </p:nvSpPr>
        <p:spPr bwMode="auto">
          <a:xfrm flipH="1">
            <a:off x="8305800" y="3773488"/>
            <a:ext cx="685800" cy="0"/>
          </a:xfrm>
          <a:prstGeom prst="line">
            <a:avLst/>
          </a:prstGeom>
          <a:noFill/>
          <a:ln w="9525">
            <a:solidFill>
              <a:schemeClr val="tx1"/>
            </a:solidFill>
            <a:round/>
            <a:headEnd/>
            <a:tailEnd type="triangle" w="med" len="med"/>
          </a:ln>
        </p:spPr>
        <p:txBody>
          <a:bodyPr/>
          <a:lstStyle/>
          <a:p>
            <a:endParaRPr lang="es-ES"/>
          </a:p>
        </p:txBody>
      </p:sp>
      <p:graphicFrame>
        <p:nvGraphicFramePr>
          <p:cNvPr id="1034676" name="Group 436"/>
          <p:cNvGraphicFramePr>
            <a:graphicFrameLocks noGrp="1"/>
          </p:cNvGraphicFramePr>
          <p:nvPr/>
        </p:nvGraphicFramePr>
        <p:xfrm>
          <a:off x="7748588" y="1284288"/>
          <a:ext cx="1071562" cy="274320"/>
        </p:xfrm>
        <a:graphic>
          <a:graphicData uri="http://schemas.openxmlformats.org/drawingml/2006/table">
            <a:tbl>
              <a:tblPr/>
              <a:tblGrid>
                <a:gridCol w="639762"/>
                <a:gridCol w="431800"/>
              </a:tblGrid>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(F2,G)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891" name="Line 252"/>
          <p:cNvSpPr>
            <a:spLocks noChangeShapeType="1"/>
          </p:cNvSpPr>
          <p:nvPr/>
        </p:nvSpPr>
        <p:spPr bwMode="auto">
          <a:xfrm flipH="1">
            <a:off x="8834438" y="806450"/>
            <a:ext cx="157162" cy="0"/>
          </a:xfrm>
          <a:prstGeom prst="line">
            <a:avLst/>
          </a:prstGeom>
          <a:noFill/>
          <a:ln w="9525">
            <a:solidFill>
              <a:schemeClr val="tx1"/>
            </a:solidFill>
            <a:round/>
            <a:headEnd/>
            <a:tailEnd/>
          </a:ln>
        </p:spPr>
        <p:txBody>
          <a:bodyPr/>
          <a:lstStyle/>
          <a:p>
            <a:endParaRPr lang="es-ES"/>
          </a:p>
        </p:txBody>
      </p:sp>
      <p:grpSp>
        <p:nvGrpSpPr>
          <p:cNvPr id="17" name="Group 253"/>
          <p:cNvGrpSpPr>
            <a:grpSpLocks/>
          </p:cNvGrpSpPr>
          <p:nvPr/>
        </p:nvGrpSpPr>
        <p:grpSpPr bwMode="auto">
          <a:xfrm rot="-1800000">
            <a:off x="6948488" y="4149725"/>
            <a:ext cx="420687" cy="274638"/>
            <a:chOff x="3435" y="1682"/>
            <a:chExt cx="265" cy="173"/>
          </a:xfrm>
        </p:grpSpPr>
        <p:sp>
          <p:nvSpPr>
            <p:cNvPr id="71901" name="Rectangle 254"/>
            <p:cNvSpPr>
              <a:spLocks noChangeArrowheads="1"/>
            </p:cNvSpPr>
            <p:nvPr/>
          </p:nvSpPr>
          <p:spPr bwMode="auto">
            <a:xfrm>
              <a:off x="3498" y="1718"/>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71902" name="Text Box 255"/>
            <p:cNvSpPr txBox="1">
              <a:spLocks noChangeArrowheads="1"/>
            </p:cNvSpPr>
            <p:nvPr/>
          </p:nvSpPr>
          <p:spPr bwMode="auto">
            <a:xfrm>
              <a:off x="3451" y="1682"/>
              <a:ext cx="249" cy="173"/>
            </a:xfrm>
            <a:prstGeom prst="rect">
              <a:avLst/>
            </a:prstGeom>
            <a:noFill/>
            <a:ln w="9525">
              <a:noFill/>
              <a:miter lim="800000"/>
              <a:headEnd/>
              <a:tailEnd/>
            </a:ln>
          </p:spPr>
          <p:txBody>
            <a:bodyPr wrap="none">
              <a:spAutoFit/>
            </a:bodyPr>
            <a:lstStyle/>
            <a:p>
              <a:r>
                <a:rPr lang="es-ES" sz="1200" b="1">
                  <a:latin typeface="Arial" charset="0"/>
                </a:rPr>
                <a:t>RS</a:t>
              </a:r>
            </a:p>
          </p:txBody>
        </p:sp>
        <p:sp>
          <p:nvSpPr>
            <p:cNvPr id="71903" name="Line 256"/>
            <p:cNvSpPr>
              <a:spLocks noChangeShapeType="1"/>
            </p:cNvSpPr>
            <p:nvPr/>
          </p:nvSpPr>
          <p:spPr bwMode="auto">
            <a:xfrm rot="10800000">
              <a:off x="3435" y="1764"/>
              <a:ext cx="48" cy="0"/>
            </a:xfrm>
            <a:prstGeom prst="line">
              <a:avLst/>
            </a:prstGeom>
            <a:noFill/>
            <a:ln w="9525">
              <a:solidFill>
                <a:schemeClr val="tx1"/>
              </a:solidFill>
              <a:round/>
              <a:headEnd/>
              <a:tailEnd type="triangle" w="med" len="med"/>
            </a:ln>
          </p:spPr>
          <p:txBody>
            <a:bodyPr/>
            <a:lstStyle/>
            <a:p>
              <a:endParaRPr lang="es-ES"/>
            </a:p>
          </p:txBody>
        </p:sp>
      </p:grpSp>
      <p:grpSp>
        <p:nvGrpSpPr>
          <p:cNvPr id="18" name="Group 262"/>
          <p:cNvGrpSpPr>
            <a:grpSpLocks/>
          </p:cNvGrpSpPr>
          <p:nvPr/>
        </p:nvGrpSpPr>
        <p:grpSpPr bwMode="auto">
          <a:xfrm rot="-1800000">
            <a:off x="6300788" y="4032250"/>
            <a:ext cx="647700" cy="333375"/>
            <a:chOff x="2922" y="1740"/>
            <a:chExt cx="408" cy="210"/>
          </a:xfrm>
        </p:grpSpPr>
        <p:sp>
          <p:nvSpPr>
            <p:cNvPr id="71899" name="Line 263"/>
            <p:cNvSpPr>
              <a:spLocks noChangeShapeType="1"/>
            </p:cNvSpPr>
            <p:nvPr/>
          </p:nvSpPr>
          <p:spPr bwMode="auto">
            <a:xfrm>
              <a:off x="2922" y="1740"/>
              <a:ext cx="408" cy="210"/>
            </a:xfrm>
            <a:prstGeom prst="line">
              <a:avLst/>
            </a:prstGeom>
            <a:noFill/>
            <a:ln w="19050">
              <a:solidFill>
                <a:schemeClr val="tx1"/>
              </a:solidFill>
              <a:round/>
              <a:headEnd/>
              <a:tailEnd/>
            </a:ln>
          </p:spPr>
          <p:txBody>
            <a:bodyPr/>
            <a:lstStyle/>
            <a:p>
              <a:endParaRPr lang="es-ES"/>
            </a:p>
          </p:txBody>
        </p:sp>
        <p:sp>
          <p:nvSpPr>
            <p:cNvPr id="71900" name="Line 264"/>
            <p:cNvSpPr>
              <a:spLocks noChangeShapeType="1"/>
            </p:cNvSpPr>
            <p:nvPr/>
          </p:nvSpPr>
          <p:spPr bwMode="auto">
            <a:xfrm flipV="1">
              <a:off x="2991" y="1743"/>
              <a:ext cx="300" cy="201"/>
            </a:xfrm>
            <a:prstGeom prst="line">
              <a:avLst/>
            </a:prstGeom>
            <a:noFill/>
            <a:ln w="19050">
              <a:solidFill>
                <a:schemeClr val="tx1"/>
              </a:solidFill>
              <a:round/>
              <a:headEnd/>
              <a:tailEnd/>
            </a:ln>
          </p:spPr>
          <p:txBody>
            <a:bodyPr/>
            <a:lstStyle/>
            <a:p>
              <a:endParaRPr lang="es-ES"/>
            </a:p>
          </p:txBody>
        </p:sp>
      </p:grpSp>
      <p:grpSp>
        <p:nvGrpSpPr>
          <p:cNvPr id="19" name="Group 273"/>
          <p:cNvGrpSpPr>
            <a:grpSpLocks/>
          </p:cNvGrpSpPr>
          <p:nvPr/>
        </p:nvGrpSpPr>
        <p:grpSpPr bwMode="auto">
          <a:xfrm>
            <a:off x="4767263" y="4497388"/>
            <a:ext cx="430212" cy="274637"/>
            <a:chOff x="3414" y="3456"/>
            <a:chExt cx="271" cy="173"/>
          </a:xfrm>
        </p:grpSpPr>
        <p:grpSp>
          <p:nvGrpSpPr>
            <p:cNvPr id="71895" name="Group 274"/>
            <p:cNvGrpSpPr>
              <a:grpSpLocks/>
            </p:cNvGrpSpPr>
            <p:nvPr/>
          </p:nvGrpSpPr>
          <p:grpSpPr bwMode="auto">
            <a:xfrm>
              <a:off x="3424" y="3456"/>
              <a:ext cx="261" cy="173"/>
              <a:chOff x="3051" y="3511"/>
              <a:chExt cx="261" cy="173"/>
            </a:xfrm>
          </p:grpSpPr>
          <p:sp>
            <p:nvSpPr>
              <p:cNvPr id="71897" name="Rectangle 275"/>
              <p:cNvSpPr>
                <a:spLocks noChangeArrowheads="1"/>
              </p:cNvSpPr>
              <p:nvPr/>
            </p:nvSpPr>
            <p:spPr bwMode="auto">
              <a:xfrm>
                <a:off x="3105" y="3553"/>
                <a:ext cx="207"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71898" name="Text Box 276"/>
              <p:cNvSpPr txBox="1">
                <a:spLocks noChangeArrowheads="1"/>
              </p:cNvSpPr>
              <p:nvPr/>
            </p:nvSpPr>
            <p:spPr bwMode="auto">
              <a:xfrm>
                <a:off x="3051" y="3511"/>
                <a:ext cx="230"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71896" name="Line 277"/>
            <p:cNvSpPr>
              <a:spLocks noChangeShapeType="1"/>
            </p:cNvSpPr>
            <p:nvPr/>
          </p:nvSpPr>
          <p:spPr bwMode="auto">
            <a:xfrm rot="10800000">
              <a:off x="3414" y="3541"/>
              <a:ext cx="48" cy="0"/>
            </a:xfrm>
            <a:prstGeom prst="line">
              <a:avLst/>
            </a:prstGeom>
            <a:noFill/>
            <a:ln w="9525">
              <a:solidFill>
                <a:schemeClr val="tx1"/>
              </a:solidFill>
              <a:round/>
              <a:headEnd/>
              <a:tailEnd type="triangle" w="med" len="med"/>
            </a:ln>
          </p:spPr>
          <p:txBody>
            <a:bodyPr/>
            <a:lstStyle/>
            <a:p>
              <a:endParaRPr lang="es-ES"/>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3446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344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3"/>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499"/>
                                          </p:stCondLst>
                                        </p:cTn>
                                        <p:tgtEl>
                                          <p:spTgt spid="1034403"/>
                                        </p:tgtEl>
                                        <p:attrNameLst>
                                          <p:attrName>style.visibility</p:attrName>
                                        </p:attrNameLst>
                                      </p:cBhvr>
                                      <p:to>
                                        <p:strVal val="visible"/>
                                      </p:to>
                                    </p:set>
                                  </p:childTnLst>
                                </p:cTn>
                              </p:par>
                            </p:childTnLst>
                          </p:cTn>
                        </p:par>
                        <p:par>
                          <p:cTn id="18" fill="hold">
                            <p:stCondLst>
                              <p:cond delay="1000"/>
                            </p:stCondLst>
                            <p:childTnLst>
                              <p:par>
                                <p:cTn id="19" presetID="1" presetClass="entr" presetSubtype="0" fill="hold" nodeType="afterEffect">
                                  <p:stCondLst>
                                    <p:cond delay="0"/>
                                  </p:stCondLst>
                                  <p:childTnLst>
                                    <p:set>
                                      <p:cBhvr>
                                        <p:cTn id="20" dur="1" fill="hold">
                                          <p:stCondLst>
                                            <p:cond delay="499"/>
                                          </p:stCondLst>
                                        </p:cTn>
                                        <p:tgtEl>
                                          <p:spTgt spid="1034668"/>
                                        </p:tgtEl>
                                        <p:attrNameLst>
                                          <p:attrName>style.visibility</p:attrName>
                                        </p:attrNameLst>
                                      </p:cBhvr>
                                      <p:to>
                                        <p:strVal val="visible"/>
                                      </p:to>
                                    </p:set>
                                  </p:childTnLst>
                                </p:cTn>
                              </p:par>
                            </p:childTnLst>
                          </p:cTn>
                        </p:par>
                        <p:par>
                          <p:cTn id="21" fill="hold">
                            <p:stCondLst>
                              <p:cond delay="1500"/>
                            </p:stCondLst>
                            <p:childTnLst>
                              <p:par>
                                <p:cTn id="22" presetID="1" presetClass="entr" presetSubtype="0" fill="hold" nodeType="afterEffect">
                                  <p:stCondLst>
                                    <p:cond delay="0"/>
                                  </p:stCondLst>
                                  <p:childTnLst>
                                    <p:set>
                                      <p:cBhvr>
                                        <p:cTn id="23" dur="1" fill="hold">
                                          <p:stCondLst>
                                            <p:cond delay="499"/>
                                          </p:stCondLst>
                                        </p:cTn>
                                        <p:tgtEl>
                                          <p:spTgt spid="19"/>
                                        </p:tgtEl>
                                        <p:attrNameLst>
                                          <p:attrName>style.visibility</p:attrName>
                                        </p:attrNameLst>
                                      </p:cBhvr>
                                      <p:to>
                                        <p:strVal val="visible"/>
                                      </p:to>
                                    </p:set>
                                  </p:childTnLst>
                                </p:cTn>
                              </p:par>
                            </p:childTnLst>
                          </p:cTn>
                        </p:par>
                        <p:par>
                          <p:cTn id="24" fill="hold">
                            <p:stCondLst>
                              <p:cond delay="2000"/>
                            </p:stCondLst>
                            <p:childTnLst>
                              <p:par>
                                <p:cTn id="25" presetID="1" presetClass="entr" presetSubtype="0" fill="hold" nodeType="afterEffect">
                                  <p:stCondLst>
                                    <p:cond delay="0"/>
                                  </p:stCondLst>
                                  <p:childTnLst>
                                    <p:set>
                                      <p:cBhvr>
                                        <p:cTn id="26" dur="1" fill="hold">
                                          <p:stCondLst>
                                            <p:cond delay="499"/>
                                          </p:stCondLst>
                                        </p:cTn>
                                        <p:tgtEl>
                                          <p:spTgt spid="11"/>
                                        </p:tgtEl>
                                        <p:attrNameLst>
                                          <p:attrName>style.visibility</p:attrName>
                                        </p:attrNameLst>
                                      </p:cBhvr>
                                      <p:to>
                                        <p:strVal val="visible"/>
                                      </p:to>
                                    </p:set>
                                  </p:childTnLst>
                                </p:cTn>
                              </p:par>
                            </p:childTnLst>
                          </p:cTn>
                        </p:par>
                        <p:par>
                          <p:cTn id="27" fill="hold">
                            <p:stCondLst>
                              <p:cond delay="2500"/>
                            </p:stCondLst>
                            <p:childTnLst>
                              <p:par>
                                <p:cTn id="28" presetID="1" presetClass="entr" presetSubtype="0" fill="hold" nodeType="afterEffect">
                                  <p:stCondLst>
                                    <p:cond delay="0"/>
                                  </p:stCondLst>
                                  <p:childTnLst>
                                    <p:set>
                                      <p:cBhvr>
                                        <p:cTn id="29" dur="1" fill="hold">
                                          <p:stCondLst>
                                            <p:cond delay="499"/>
                                          </p:stCondLst>
                                        </p:cTn>
                                        <p:tgtEl>
                                          <p:spTgt spid="1034401"/>
                                        </p:tgtEl>
                                        <p:attrNameLst>
                                          <p:attrName>style.visibility</p:attrName>
                                        </p:attrNameLst>
                                      </p:cBhvr>
                                      <p:to>
                                        <p:strVal val="visible"/>
                                      </p:to>
                                    </p:set>
                                  </p:childTnLst>
                                </p:cTn>
                              </p:par>
                            </p:childTnLst>
                          </p:cTn>
                        </p:par>
                        <p:par>
                          <p:cTn id="30" fill="hold">
                            <p:stCondLst>
                              <p:cond delay="3000"/>
                            </p:stCondLst>
                            <p:childTnLst>
                              <p:par>
                                <p:cTn id="31" presetID="1" presetClass="entr" presetSubtype="0" fill="hold" nodeType="afterEffect">
                                  <p:stCondLst>
                                    <p:cond delay="0"/>
                                  </p:stCondLst>
                                  <p:childTnLst>
                                    <p:set>
                                      <p:cBhvr>
                                        <p:cTn id="32" dur="1" fill="hold">
                                          <p:stCondLst>
                                            <p:cond delay="499"/>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499"/>
                                          </p:stCondLst>
                                        </p:cTn>
                                        <p:tgtEl>
                                          <p:spTgt spid="103467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499"/>
                                          </p:stCondLst>
                                        </p:cTn>
                                        <p:tgtEl>
                                          <p:spTgt spid="17"/>
                                        </p:tgtEl>
                                        <p:attrNameLst>
                                          <p:attrName>style.visibility</p:attrName>
                                        </p:attrNameLst>
                                      </p:cBhvr>
                                      <p:to>
                                        <p:strVal val="visible"/>
                                      </p:to>
                                    </p:set>
                                  </p:childTnLst>
                                </p:cTn>
                              </p:par>
                            </p:childTnLst>
                          </p:cTn>
                        </p:par>
                        <p:par>
                          <p:cTn id="41" fill="hold">
                            <p:stCondLst>
                              <p:cond delay="500"/>
                            </p:stCondLst>
                            <p:childTnLst>
                              <p:par>
                                <p:cTn id="42" presetID="1" presetClass="entr" presetSubtype="0" fill="hold" nodeType="afterEffect">
                                  <p:stCondLst>
                                    <p:cond delay="0"/>
                                  </p:stCondLst>
                                  <p:childTnLst>
                                    <p:set>
                                      <p:cBhvr>
                                        <p:cTn id="43" dur="1" fill="hold">
                                          <p:stCondLst>
                                            <p:cond delay="499"/>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467"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número de diapositiva"/>
          <p:cNvSpPr>
            <a:spLocks noGrp="1"/>
          </p:cNvSpPr>
          <p:nvPr>
            <p:ph type="sldNum" sz="quarter" idx="10"/>
          </p:nvPr>
        </p:nvSpPr>
        <p:spPr>
          <a:noFill/>
        </p:spPr>
        <p:txBody>
          <a:bodyPr/>
          <a:lstStyle/>
          <a:p>
            <a:r>
              <a:rPr lang="es-ES" smtClean="0"/>
              <a:t>Ampliación Redes 1-</a:t>
            </a:r>
            <a:fld id="{AB028D2A-9F89-46B8-805C-EA8348CA7AB4}" type="slidenum">
              <a:rPr lang="es-ES" smtClean="0"/>
              <a:pPr/>
              <a:t>72</a:t>
            </a:fld>
            <a:endParaRPr lang="es-ES" smtClean="0"/>
          </a:p>
        </p:txBody>
      </p:sp>
      <p:sp>
        <p:nvSpPr>
          <p:cNvPr id="72707" name="Line 2"/>
          <p:cNvSpPr>
            <a:spLocks noChangeShapeType="1"/>
          </p:cNvSpPr>
          <p:nvPr/>
        </p:nvSpPr>
        <p:spPr bwMode="auto">
          <a:xfrm>
            <a:off x="4279900" y="4535488"/>
            <a:ext cx="0" cy="581025"/>
          </a:xfrm>
          <a:prstGeom prst="line">
            <a:avLst/>
          </a:prstGeom>
          <a:noFill/>
          <a:ln w="25400">
            <a:solidFill>
              <a:srgbClr val="0000FF"/>
            </a:solidFill>
            <a:round/>
            <a:headEnd/>
            <a:tailEnd/>
          </a:ln>
        </p:spPr>
        <p:txBody>
          <a:bodyPr/>
          <a:lstStyle/>
          <a:p>
            <a:endParaRPr lang="es-ES"/>
          </a:p>
        </p:txBody>
      </p:sp>
      <p:sp>
        <p:nvSpPr>
          <p:cNvPr id="72708" name="Line 3"/>
          <p:cNvSpPr>
            <a:spLocks noChangeShapeType="1"/>
          </p:cNvSpPr>
          <p:nvPr/>
        </p:nvSpPr>
        <p:spPr bwMode="auto">
          <a:xfrm>
            <a:off x="2057400" y="1935163"/>
            <a:ext cx="0" cy="581025"/>
          </a:xfrm>
          <a:prstGeom prst="line">
            <a:avLst/>
          </a:prstGeom>
          <a:noFill/>
          <a:ln w="25400">
            <a:solidFill>
              <a:srgbClr val="0000FF"/>
            </a:solidFill>
            <a:round/>
            <a:headEnd/>
            <a:tailEnd/>
          </a:ln>
        </p:spPr>
        <p:txBody>
          <a:bodyPr/>
          <a:lstStyle/>
          <a:p>
            <a:endParaRPr lang="es-ES"/>
          </a:p>
        </p:txBody>
      </p:sp>
      <p:sp>
        <p:nvSpPr>
          <p:cNvPr id="72709" name="Line 4"/>
          <p:cNvSpPr>
            <a:spLocks noChangeShapeType="1"/>
          </p:cNvSpPr>
          <p:nvPr/>
        </p:nvSpPr>
        <p:spPr bwMode="auto">
          <a:xfrm>
            <a:off x="6629400" y="5106988"/>
            <a:ext cx="0" cy="581025"/>
          </a:xfrm>
          <a:prstGeom prst="line">
            <a:avLst/>
          </a:prstGeom>
          <a:noFill/>
          <a:ln w="25400">
            <a:solidFill>
              <a:srgbClr val="0000FF"/>
            </a:solidFill>
            <a:round/>
            <a:headEnd/>
            <a:tailEnd/>
          </a:ln>
        </p:spPr>
        <p:txBody>
          <a:bodyPr/>
          <a:lstStyle/>
          <a:p>
            <a:endParaRPr lang="es-ES"/>
          </a:p>
        </p:txBody>
      </p:sp>
      <p:sp>
        <p:nvSpPr>
          <p:cNvPr id="72710" name="Line 5"/>
          <p:cNvSpPr>
            <a:spLocks noChangeShapeType="1"/>
          </p:cNvSpPr>
          <p:nvPr/>
        </p:nvSpPr>
        <p:spPr bwMode="auto">
          <a:xfrm>
            <a:off x="6248400" y="4535488"/>
            <a:ext cx="0" cy="581025"/>
          </a:xfrm>
          <a:prstGeom prst="line">
            <a:avLst/>
          </a:prstGeom>
          <a:noFill/>
          <a:ln w="25400">
            <a:solidFill>
              <a:srgbClr val="0000FF"/>
            </a:solidFill>
            <a:round/>
            <a:headEnd/>
            <a:tailEnd/>
          </a:ln>
        </p:spPr>
        <p:txBody>
          <a:bodyPr/>
          <a:lstStyle/>
          <a:p>
            <a:endParaRPr lang="es-ES"/>
          </a:p>
        </p:txBody>
      </p:sp>
      <p:sp>
        <p:nvSpPr>
          <p:cNvPr id="72711" name="Line 6"/>
          <p:cNvSpPr>
            <a:spLocks noChangeShapeType="1"/>
          </p:cNvSpPr>
          <p:nvPr/>
        </p:nvSpPr>
        <p:spPr bwMode="auto">
          <a:xfrm flipV="1">
            <a:off x="5638800" y="5103813"/>
            <a:ext cx="1473200" cy="0"/>
          </a:xfrm>
          <a:prstGeom prst="line">
            <a:avLst/>
          </a:prstGeom>
          <a:noFill/>
          <a:ln w="25400">
            <a:solidFill>
              <a:srgbClr val="0000FF"/>
            </a:solidFill>
            <a:round/>
            <a:headEnd/>
            <a:tailEnd/>
          </a:ln>
        </p:spPr>
        <p:txBody>
          <a:bodyPr/>
          <a:lstStyle/>
          <a:p>
            <a:endParaRPr lang="es-ES"/>
          </a:p>
        </p:txBody>
      </p:sp>
      <p:sp>
        <p:nvSpPr>
          <p:cNvPr id="72712" name="Line 7"/>
          <p:cNvSpPr>
            <a:spLocks noChangeShapeType="1"/>
          </p:cNvSpPr>
          <p:nvPr/>
        </p:nvSpPr>
        <p:spPr bwMode="auto">
          <a:xfrm>
            <a:off x="2362200" y="2506663"/>
            <a:ext cx="0" cy="581025"/>
          </a:xfrm>
          <a:prstGeom prst="line">
            <a:avLst/>
          </a:prstGeom>
          <a:noFill/>
          <a:ln w="25400">
            <a:solidFill>
              <a:srgbClr val="0000FF"/>
            </a:solidFill>
            <a:round/>
            <a:headEnd/>
            <a:tailEnd/>
          </a:ln>
        </p:spPr>
        <p:txBody>
          <a:bodyPr/>
          <a:lstStyle/>
          <a:p>
            <a:endParaRPr lang="es-ES"/>
          </a:p>
        </p:txBody>
      </p:sp>
      <p:sp>
        <p:nvSpPr>
          <p:cNvPr id="72713" name="Line 8"/>
          <p:cNvSpPr>
            <a:spLocks noChangeShapeType="1"/>
          </p:cNvSpPr>
          <p:nvPr/>
        </p:nvSpPr>
        <p:spPr bwMode="auto">
          <a:xfrm flipV="1">
            <a:off x="1816100" y="2500313"/>
            <a:ext cx="1460500" cy="0"/>
          </a:xfrm>
          <a:prstGeom prst="line">
            <a:avLst/>
          </a:prstGeom>
          <a:noFill/>
          <a:ln w="25400">
            <a:solidFill>
              <a:srgbClr val="0000FF"/>
            </a:solidFill>
            <a:round/>
            <a:headEnd/>
            <a:tailEnd/>
          </a:ln>
        </p:spPr>
        <p:txBody>
          <a:bodyPr/>
          <a:lstStyle/>
          <a:p>
            <a:endParaRPr lang="es-ES"/>
          </a:p>
        </p:txBody>
      </p:sp>
      <p:sp>
        <p:nvSpPr>
          <p:cNvPr id="72714" name="Freeform 9"/>
          <p:cNvSpPr>
            <a:spLocks/>
          </p:cNvSpPr>
          <p:nvPr/>
        </p:nvSpPr>
        <p:spPr bwMode="auto">
          <a:xfrm>
            <a:off x="2590800" y="30114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2715" name="Freeform 10"/>
          <p:cNvSpPr>
            <a:spLocks/>
          </p:cNvSpPr>
          <p:nvPr/>
        </p:nvSpPr>
        <p:spPr bwMode="auto">
          <a:xfrm>
            <a:off x="2590800" y="44513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2716" name="Freeform 11"/>
          <p:cNvSpPr>
            <a:spLocks/>
          </p:cNvSpPr>
          <p:nvPr/>
        </p:nvSpPr>
        <p:spPr bwMode="auto">
          <a:xfrm>
            <a:off x="4572000" y="30114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2717" name="Freeform 12"/>
          <p:cNvSpPr>
            <a:spLocks/>
          </p:cNvSpPr>
          <p:nvPr/>
        </p:nvSpPr>
        <p:spPr bwMode="auto">
          <a:xfrm>
            <a:off x="4572000" y="4451350"/>
            <a:ext cx="1363663" cy="84138"/>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2718" name="Freeform 13"/>
          <p:cNvSpPr>
            <a:spLocks/>
          </p:cNvSpPr>
          <p:nvPr/>
        </p:nvSpPr>
        <p:spPr bwMode="auto">
          <a:xfrm rot="1800000">
            <a:off x="6332538" y="3316288"/>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2719" name="Freeform 14"/>
          <p:cNvSpPr>
            <a:spLocks/>
          </p:cNvSpPr>
          <p:nvPr/>
        </p:nvSpPr>
        <p:spPr bwMode="auto">
          <a:xfrm rot="5400000">
            <a:off x="1638301" y="36512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2720" name="Freeform 15"/>
          <p:cNvSpPr>
            <a:spLocks/>
          </p:cNvSpPr>
          <p:nvPr/>
        </p:nvSpPr>
        <p:spPr bwMode="auto">
          <a:xfrm rot="5400000">
            <a:off x="5524500" y="37353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2721" name="Freeform 16"/>
          <p:cNvSpPr>
            <a:spLocks/>
          </p:cNvSpPr>
          <p:nvPr/>
        </p:nvSpPr>
        <p:spPr bwMode="auto">
          <a:xfrm rot="5400000">
            <a:off x="3619501" y="3727450"/>
            <a:ext cx="1363662"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sp>
        <p:nvSpPr>
          <p:cNvPr id="72722" name="Freeform 17"/>
          <p:cNvSpPr>
            <a:spLocks/>
          </p:cNvSpPr>
          <p:nvPr/>
        </p:nvSpPr>
        <p:spPr bwMode="auto">
          <a:xfrm rot="-1800000">
            <a:off x="6324600" y="4154488"/>
            <a:ext cx="1363663" cy="84137"/>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cmpd="sng">
            <a:solidFill>
              <a:srgbClr val="0000FF"/>
            </a:solidFill>
            <a:prstDash val="solid"/>
            <a:round/>
            <a:headEnd type="none" w="med" len="med"/>
            <a:tailEnd type="none" w="med" len="med"/>
          </a:ln>
        </p:spPr>
        <p:txBody>
          <a:bodyPr/>
          <a:lstStyle/>
          <a:p>
            <a:endParaRPr lang="es-ES"/>
          </a:p>
        </p:txBody>
      </p:sp>
      <p:pic>
        <p:nvPicPr>
          <p:cNvPr id="72723" name="Picture 18"/>
          <p:cNvPicPr>
            <a:picLocks noChangeArrowheads="1"/>
          </p:cNvPicPr>
          <p:nvPr/>
        </p:nvPicPr>
        <p:blipFill>
          <a:blip r:embed="rId3" cstate="print"/>
          <a:srcRect/>
          <a:stretch>
            <a:fillRect/>
          </a:stretch>
        </p:blipFill>
        <p:spPr bwMode="auto">
          <a:xfrm>
            <a:off x="1828800" y="2782888"/>
            <a:ext cx="990600" cy="593725"/>
          </a:xfrm>
          <a:prstGeom prst="rect">
            <a:avLst/>
          </a:prstGeom>
          <a:noFill/>
          <a:ln w="12700">
            <a:noFill/>
            <a:miter lim="800000"/>
            <a:headEnd/>
            <a:tailEnd/>
          </a:ln>
        </p:spPr>
      </p:pic>
      <p:sp>
        <p:nvSpPr>
          <p:cNvPr id="72724" name="Text Box 19"/>
          <p:cNvSpPr txBox="1">
            <a:spLocks noChangeArrowheads="1"/>
          </p:cNvSpPr>
          <p:nvPr/>
        </p:nvSpPr>
        <p:spPr bwMode="auto">
          <a:xfrm>
            <a:off x="2184400" y="2930525"/>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A</a:t>
            </a:r>
          </a:p>
        </p:txBody>
      </p:sp>
      <p:pic>
        <p:nvPicPr>
          <p:cNvPr id="72725" name="Picture 20"/>
          <p:cNvPicPr>
            <a:picLocks noChangeArrowheads="1"/>
          </p:cNvPicPr>
          <p:nvPr/>
        </p:nvPicPr>
        <p:blipFill>
          <a:blip r:embed="rId3" cstate="print"/>
          <a:srcRect/>
          <a:stretch>
            <a:fillRect/>
          </a:stretch>
        </p:blipFill>
        <p:spPr bwMode="auto">
          <a:xfrm>
            <a:off x="3810000" y="4230688"/>
            <a:ext cx="990600" cy="593725"/>
          </a:xfrm>
          <a:prstGeom prst="rect">
            <a:avLst/>
          </a:prstGeom>
          <a:noFill/>
          <a:ln w="12700">
            <a:noFill/>
            <a:miter lim="800000"/>
            <a:headEnd/>
            <a:tailEnd/>
          </a:ln>
        </p:spPr>
      </p:pic>
      <p:sp>
        <p:nvSpPr>
          <p:cNvPr id="72726" name="Text Box 21"/>
          <p:cNvSpPr txBox="1">
            <a:spLocks noChangeArrowheads="1"/>
          </p:cNvSpPr>
          <p:nvPr/>
        </p:nvSpPr>
        <p:spPr bwMode="auto">
          <a:xfrm>
            <a:off x="4176713" y="4378325"/>
            <a:ext cx="227012"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E</a:t>
            </a:r>
          </a:p>
        </p:txBody>
      </p:sp>
      <p:pic>
        <p:nvPicPr>
          <p:cNvPr id="72727" name="Picture 22"/>
          <p:cNvPicPr>
            <a:picLocks noChangeArrowheads="1"/>
          </p:cNvPicPr>
          <p:nvPr/>
        </p:nvPicPr>
        <p:blipFill>
          <a:blip r:embed="rId3" cstate="print"/>
          <a:srcRect/>
          <a:stretch>
            <a:fillRect/>
          </a:stretch>
        </p:blipFill>
        <p:spPr bwMode="auto">
          <a:xfrm>
            <a:off x="3810000" y="2782888"/>
            <a:ext cx="990600" cy="593725"/>
          </a:xfrm>
          <a:prstGeom prst="rect">
            <a:avLst/>
          </a:prstGeom>
          <a:noFill/>
          <a:ln w="12700">
            <a:noFill/>
            <a:miter lim="800000"/>
            <a:headEnd/>
            <a:tailEnd/>
          </a:ln>
        </p:spPr>
      </p:pic>
      <p:sp>
        <p:nvSpPr>
          <p:cNvPr id="72728" name="Text Box 23"/>
          <p:cNvSpPr txBox="1">
            <a:spLocks noChangeArrowheads="1"/>
          </p:cNvSpPr>
          <p:nvPr/>
        </p:nvSpPr>
        <p:spPr bwMode="auto">
          <a:xfrm>
            <a:off x="4165600" y="2928938"/>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B</a:t>
            </a:r>
          </a:p>
        </p:txBody>
      </p:sp>
      <p:pic>
        <p:nvPicPr>
          <p:cNvPr id="72729" name="Picture 24"/>
          <p:cNvPicPr>
            <a:picLocks noChangeArrowheads="1"/>
          </p:cNvPicPr>
          <p:nvPr/>
        </p:nvPicPr>
        <p:blipFill>
          <a:blip r:embed="rId3" cstate="print"/>
          <a:srcRect/>
          <a:stretch>
            <a:fillRect/>
          </a:stretch>
        </p:blipFill>
        <p:spPr bwMode="auto">
          <a:xfrm>
            <a:off x="5715000" y="4230688"/>
            <a:ext cx="990600" cy="593725"/>
          </a:xfrm>
          <a:prstGeom prst="rect">
            <a:avLst/>
          </a:prstGeom>
          <a:noFill/>
          <a:ln w="12700">
            <a:noFill/>
            <a:miter lim="800000"/>
            <a:headEnd/>
            <a:tailEnd/>
          </a:ln>
        </p:spPr>
      </p:pic>
      <p:sp>
        <p:nvSpPr>
          <p:cNvPr id="72730" name="Text Box 25"/>
          <p:cNvSpPr txBox="1">
            <a:spLocks noChangeArrowheads="1"/>
          </p:cNvSpPr>
          <p:nvPr/>
        </p:nvSpPr>
        <p:spPr bwMode="auto">
          <a:xfrm>
            <a:off x="6070600" y="4378325"/>
            <a:ext cx="215900"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F</a:t>
            </a:r>
          </a:p>
        </p:txBody>
      </p:sp>
      <p:pic>
        <p:nvPicPr>
          <p:cNvPr id="72731" name="Picture 26"/>
          <p:cNvPicPr>
            <a:picLocks noChangeArrowheads="1"/>
          </p:cNvPicPr>
          <p:nvPr/>
        </p:nvPicPr>
        <p:blipFill>
          <a:blip r:embed="rId3" cstate="print"/>
          <a:srcRect/>
          <a:stretch>
            <a:fillRect/>
          </a:stretch>
        </p:blipFill>
        <p:spPr bwMode="auto">
          <a:xfrm>
            <a:off x="7239000" y="3544888"/>
            <a:ext cx="990600" cy="593725"/>
          </a:xfrm>
          <a:prstGeom prst="rect">
            <a:avLst/>
          </a:prstGeom>
          <a:noFill/>
          <a:ln w="12700">
            <a:noFill/>
            <a:miter lim="800000"/>
            <a:headEnd/>
            <a:tailEnd/>
          </a:ln>
        </p:spPr>
      </p:pic>
      <p:sp>
        <p:nvSpPr>
          <p:cNvPr id="72732" name="Text Box 27"/>
          <p:cNvSpPr txBox="1">
            <a:spLocks noChangeArrowheads="1"/>
          </p:cNvSpPr>
          <p:nvPr/>
        </p:nvSpPr>
        <p:spPr bwMode="auto">
          <a:xfrm>
            <a:off x="7529513" y="3676650"/>
            <a:ext cx="355600"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RP</a:t>
            </a:r>
          </a:p>
        </p:txBody>
      </p:sp>
      <p:pic>
        <p:nvPicPr>
          <p:cNvPr id="72733" name="Picture 28"/>
          <p:cNvPicPr>
            <a:picLocks noChangeArrowheads="1"/>
          </p:cNvPicPr>
          <p:nvPr/>
        </p:nvPicPr>
        <p:blipFill>
          <a:blip r:embed="rId3" cstate="print"/>
          <a:srcRect/>
          <a:stretch>
            <a:fillRect/>
          </a:stretch>
        </p:blipFill>
        <p:spPr bwMode="auto">
          <a:xfrm>
            <a:off x="5710238" y="2789238"/>
            <a:ext cx="990600" cy="593725"/>
          </a:xfrm>
          <a:prstGeom prst="rect">
            <a:avLst/>
          </a:prstGeom>
          <a:noFill/>
          <a:ln w="12700">
            <a:noFill/>
            <a:miter lim="800000"/>
            <a:headEnd/>
            <a:tailEnd/>
          </a:ln>
        </p:spPr>
      </p:pic>
      <p:sp>
        <p:nvSpPr>
          <p:cNvPr id="72734" name="Text Box 29"/>
          <p:cNvSpPr txBox="1">
            <a:spLocks noChangeArrowheads="1"/>
          </p:cNvSpPr>
          <p:nvPr/>
        </p:nvSpPr>
        <p:spPr bwMode="auto">
          <a:xfrm>
            <a:off x="6070600" y="2946400"/>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C</a:t>
            </a:r>
          </a:p>
        </p:txBody>
      </p:sp>
      <p:sp>
        <p:nvSpPr>
          <p:cNvPr id="72735" name="Line 30"/>
          <p:cNvSpPr>
            <a:spLocks noChangeShapeType="1"/>
          </p:cNvSpPr>
          <p:nvPr/>
        </p:nvSpPr>
        <p:spPr bwMode="auto">
          <a:xfrm>
            <a:off x="3975100" y="5106988"/>
            <a:ext cx="0" cy="581025"/>
          </a:xfrm>
          <a:prstGeom prst="line">
            <a:avLst/>
          </a:prstGeom>
          <a:noFill/>
          <a:ln w="25400">
            <a:solidFill>
              <a:srgbClr val="0000FF"/>
            </a:solidFill>
            <a:round/>
            <a:headEnd/>
            <a:tailEnd/>
          </a:ln>
        </p:spPr>
        <p:txBody>
          <a:bodyPr/>
          <a:lstStyle/>
          <a:p>
            <a:endParaRPr lang="es-ES"/>
          </a:p>
        </p:txBody>
      </p:sp>
      <p:sp>
        <p:nvSpPr>
          <p:cNvPr id="72736" name="Line 31"/>
          <p:cNvSpPr>
            <a:spLocks noChangeShapeType="1"/>
          </p:cNvSpPr>
          <p:nvPr/>
        </p:nvSpPr>
        <p:spPr bwMode="auto">
          <a:xfrm>
            <a:off x="3657600" y="5110163"/>
            <a:ext cx="1479550" cy="0"/>
          </a:xfrm>
          <a:prstGeom prst="line">
            <a:avLst/>
          </a:prstGeom>
          <a:noFill/>
          <a:ln w="25400">
            <a:solidFill>
              <a:srgbClr val="0000FF"/>
            </a:solidFill>
            <a:round/>
            <a:headEnd/>
            <a:tailEnd/>
          </a:ln>
        </p:spPr>
        <p:txBody>
          <a:bodyPr/>
          <a:lstStyle/>
          <a:p>
            <a:endParaRPr lang="es-ES"/>
          </a:p>
        </p:txBody>
      </p:sp>
      <p:pic>
        <p:nvPicPr>
          <p:cNvPr id="72737" name="Picture 32"/>
          <p:cNvPicPr>
            <a:picLocks noChangeArrowheads="1"/>
          </p:cNvPicPr>
          <p:nvPr/>
        </p:nvPicPr>
        <p:blipFill>
          <a:blip r:embed="rId4" cstate="print"/>
          <a:srcRect/>
          <a:stretch>
            <a:fillRect/>
          </a:stretch>
        </p:blipFill>
        <p:spPr bwMode="auto">
          <a:xfrm>
            <a:off x="3733800" y="5373688"/>
            <a:ext cx="533400" cy="609600"/>
          </a:xfrm>
          <a:prstGeom prst="rect">
            <a:avLst/>
          </a:prstGeom>
          <a:noFill/>
          <a:ln w="12700">
            <a:noFill/>
            <a:miter lim="800000"/>
            <a:headEnd/>
            <a:tailEnd/>
          </a:ln>
        </p:spPr>
      </p:pic>
      <p:sp>
        <p:nvSpPr>
          <p:cNvPr id="72738" name="Text Box 33"/>
          <p:cNvSpPr txBox="1">
            <a:spLocks noChangeArrowheads="1"/>
          </p:cNvSpPr>
          <p:nvPr/>
        </p:nvSpPr>
        <p:spPr bwMode="auto">
          <a:xfrm>
            <a:off x="1187450" y="1425575"/>
            <a:ext cx="990600" cy="274638"/>
          </a:xfrm>
          <a:prstGeom prst="rect">
            <a:avLst/>
          </a:prstGeom>
          <a:noFill/>
          <a:ln w="9525">
            <a:noFill/>
            <a:miter lim="800000"/>
            <a:headEnd/>
            <a:tailEnd/>
          </a:ln>
        </p:spPr>
        <p:txBody>
          <a:bodyPr>
            <a:spAutoFit/>
          </a:bodyPr>
          <a:lstStyle/>
          <a:p>
            <a:pPr algn="ctr"/>
            <a:r>
              <a:rPr lang="es-ES" sz="1200" b="1" dirty="0" smtClean="0">
                <a:latin typeface="Arial" charset="0"/>
              </a:rPr>
              <a:t>1.1.1.2</a:t>
            </a:r>
            <a:endParaRPr lang="es-ES" sz="1200" b="1" dirty="0">
              <a:latin typeface="Arial" charset="0"/>
            </a:endParaRPr>
          </a:p>
        </p:txBody>
      </p:sp>
      <p:sp>
        <p:nvSpPr>
          <p:cNvPr id="72739" name="Text Box 34"/>
          <p:cNvSpPr txBox="1">
            <a:spLocks noChangeArrowheads="1"/>
          </p:cNvSpPr>
          <p:nvPr/>
        </p:nvSpPr>
        <p:spPr bwMode="auto">
          <a:xfrm>
            <a:off x="4081463" y="5645150"/>
            <a:ext cx="1066800" cy="274638"/>
          </a:xfrm>
          <a:prstGeom prst="rect">
            <a:avLst/>
          </a:prstGeom>
          <a:noFill/>
          <a:ln w="9525">
            <a:noFill/>
            <a:miter lim="800000"/>
            <a:headEnd/>
            <a:tailEnd/>
          </a:ln>
        </p:spPr>
        <p:txBody>
          <a:bodyPr>
            <a:spAutoFit/>
          </a:bodyPr>
          <a:lstStyle/>
          <a:p>
            <a:pPr algn="ctr"/>
            <a:r>
              <a:rPr lang="es-ES" sz="1200" b="1">
                <a:latin typeface="Arial" charset="0"/>
              </a:rPr>
              <a:t>3.3.3.3</a:t>
            </a:r>
          </a:p>
        </p:txBody>
      </p:sp>
      <p:pic>
        <p:nvPicPr>
          <p:cNvPr id="72740" name="Picture 35"/>
          <p:cNvPicPr>
            <a:picLocks noChangeArrowheads="1"/>
          </p:cNvPicPr>
          <p:nvPr/>
        </p:nvPicPr>
        <p:blipFill>
          <a:blip r:embed="rId3" cstate="print"/>
          <a:srcRect/>
          <a:stretch>
            <a:fillRect/>
          </a:stretch>
        </p:blipFill>
        <p:spPr bwMode="auto">
          <a:xfrm>
            <a:off x="1828800" y="4154488"/>
            <a:ext cx="990600" cy="593725"/>
          </a:xfrm>
          <a:prstGeom prst="rect">
            <a:avLst/>
          </a:prstGeom>
          <a:noFill/>
          <a:ln w="12700">
            <a:noFill/>
            <a:miter lim="800000"/>
            <a:headEnd/>
            <a:tailEnd/>
          </a:ln>
        </p:spPr>
      </p:pic>
      <p:sp>
        <p:nvSpPr>
          <p:cNvPr id="72741" name="Text Box 36"/>
          <p:cNvSpPr txBox="1">
            <a:spLocks noChangeArrowheads="1"/>
          </p:cNvSpPr>
          <p:nvPr/>
        </p:nvSpPr>
        <p:spPr bwMode="auto">
          <a:xfrm>
            <a:off x="2184400" y="4302125"/>
            <a:ext cx="236538" cy="257175"/>
          </a:xfrm>
          <a:prstGeom prst="rect">
            <a:avLst/>
          </a:prstGeom>
          <a:solidFill>
            <a:schemeClr val="bg1"/>
          </a:solidFill>
          <a:ln w="9525">
            <a:noFill/>
            <a:miter lim="800000"/>
            <a:headEnd/>
            <a:tailEnd/>
          </a:ln>
        </p:spPr>
        <p:txBody>
          <a:bodyPr wrap="none" lIns="54000" tIns="21600" rIns="54000" bIns="21600">
            <a:spAutoFit/>
          </a:bodyPr>
          <a:lstStyle/>
          <a:p>
            <a:r>
              <a:rPr lang="es-ES" sz="1400" b="1">
                <a:latin typeface="Arial" charset="0"/>
              </a:rPr>
              <a:t>D</a:t>
            </a:r>
          </a:p>
        </p:txBody>
      </p:sp>
      <p:sp>
        <p:nvSpPr>
          <p:cNvPr id="72742" name="Text Box 37"/>
          <p:cNvSpPr txBox="1">
            <a:spLocks noChangeArrowheads="1"/>
          </p:cNvSpPr>
          <p:nvPr/>
        </p:nvSpPr>
        <p:spPr bwMode="auto">
          <a:xfrm>
            <a:off x="2819400" y="6021388"/>
            <a:ext cx="2286000" cy="274637"/>
          </a:xfrm>
          <a:prstGeom prst="rect">
            <a:avLst/>
          </a:prstGeom>
          <a:noFill/>
          <a:ln w="9525">
            <a:noFill/>
            <a:miter lim="800000"/>
            <a:headEnd/>
            <a:tailEnd/>
          </a:ln>
        </p:spPr>
        <p:txBody>
          <a:bodyPr>
            <a:spAutoFit/>
          </a:bodyPr>
          <a:lstStyle/>
          <a:p>
            <a:pPr algn="ctr"/>
            <a:r>
              <a:rPr lang="es-ES" sz="1200" b="1">
                <a:latin typeface="Arial" charset="0"/>
              </a:rPr>
              <a:t>Miembro de (*,G)</a:t>
            </a:r>
          </a:p>
        </p:txBody>
      </p:sp>
      <p:grpSp>
        <p:nvGrpSpPr>
          <p:cNvPr id="72743" name="Group 38"/>
          <p:cNvGrpSpPr>
            <a:grpSpLocks/>
          </p:cNvGrpSpPr>
          <p:nvPr/>
        </p:nvGrpSpPr>
        <p:grpSpPr bwMode="auto">
          <a:xfrm>
            <a:off x="1905000" y="2465388"/>
            <a:ext cx="376238" cy="317500"/>
            <a:chOff x="3648" y="2064"/>
            <a:chExt cx="237" cy="200"/>
          </a:xfrm>
        </p:grpSpPr>
        <p:sp>
          <p:nvSpPr>
            <p:cNvPr id="72987" name="Rectangle 39"/>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2988" name="Text Box 40"/>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989" name="Line 41"/>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sp>
        <p:nvSpPr>
          <p:cNvPr id="72744" name="Text Box 42"/>
          <p:cNvSpPr txBox="1">
            <a:spLocks noChangeArrowheads="1"/>
          </p:cNvSpPr>
          <p:nvPr/>
        </p:nvSpPr>
        <p:spPr bwMode="auto">
          <a:xfrm>
            <a:off x="6194425" y="4711700"/>
            <a:ext cx="369888"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72745" name="Text Box 43"/>
          <p:cNvSpPr txBox="1">
            <a:spLocks noChangeArrowheads="1"/>
          </p:cNvSpPr>
          <p:nvPr/>
        </p:nvSpPr>
        <p:spPr bwMode="auto">
          <a:xfrm>
            <a:off x="4213225" y="4725988"/>
            <a:ext cx="369888"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72746" name="Text Box 44"/>
          <p:cNvSpPr txBox="1">
            <a:spLocks noChangeArrowheads="1"/>
          </p:cNvSpPr>
          <p:nvPr/>
        </p:nvSpPr>
        <p:spPr bwMode="auto">
          <a:xfrm>
            <a:off x="6973888" y="3492500"/>
            <a:ext cx="369887"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72747" name="Text Box 45"/>
          <p:cNvSpPr txBox="1">
            <a:spLocks noChangeArrowheads="1"/>
          </p:cNvSpPr>
          <p:nvPr/>
        </p:nvSpPr>
        <p:spPr bwMode="auto">
          <a:xfrm>
            <a:off x="2306638" y="2498725"/>
            <a:ext cx="369887" cy="304800"/>
          </a:xfrm>
          <a:prstGeom prst="rect">
            <a:avLst/>
          </a:prstGeom>
          <a:noFill/>
          <a:ln w="9525">
            <a:noFill/>
            <a:miter lim="800000"/>
            <a:headEnd/>
            <a:tailEnd/>
          </a:ln>
        </p:spPr>
        <p:txBody>
          <a:bodyPr wrap="none">
            <a:spAutoFit/>
          </a:bodyPr>
          <a:lstStyle/>
          <a:p>
            <a:r>
              <a:rPr lang="es-ES" sz="1400" b="1">
                <a:latin typeface="Arial" charset="0"/>
              </a:rPr>
              <a:t>E0</a:t>
            </a:r>
          </a:p>
        </p:txBody>
      </p:sp>
      <p:sp>
        <p:nvSpPr>
          <p:cNvPr id="72748" name="Text Box 46"/>
          <p:cNvSpPr txBox="1">
            <a:spLocks noChangeArrowheads="1"/>
          </p:cNvSpPr>
          <p:nvPr/>
        </p:nvSpPr>
        <p:spPr bwMode="auto">
          <a:xfrm>
            <a:off x="5403850" y="4508500"/>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72749" name="Text Box 47"/>
          <p:cNvSpPr txBox="1">
            <a:spLocks noChangeArrowheads="1"/>
          </p:cNvSpPr>
          <p:nvPr/>
        </p:nvSpPr>
        <p:spPr bwMode="auto">
          <a:xfrm>
            <a:off x="5419725" y="3087688"/>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72750" name="Text Box 48"/>
          <p:cNvSpPr txBox="1">
            <a:spLocks noChangeArrowheads="1"/>
          </p:cNvSpPr>
          <p:nvPr/>
        </p:nvSpPr>
        <p:spPr bwMode="auto">
          <a:xfrm>
            <a:off x="3484563" y="4514850"/>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72751" name="Text Box 49"/>
          <p:cNvSpPr txBox="1">
            <a:spLocks noChangeArrowheads="1"/>
          </p:cNvSpPr>
          <p:nvPr/>
        </p:nvSpPr>
        <p:spPr bwMode="auto">
          <a:xfrm>
            <a:off x="3486150" y="3089275"/>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72752" name="Text Box 50"/>
          <p:cNvSpPr txBox="1">
            <a:spLocks noChangeArrowheads="1"/>
          </p:cNvSpPr>
          <p:nvPr/>
        </p:nvSpPr>
        <p:spPr bwMode="auto">
          <a:xfrm>
            <a:off x="2206625" y="3886200"/>
            <a:ext cx="371475"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72753" name="Text Box 51"/>
          <p:cNvSpPr txBox="1">
            <a:spLocks noChangeArrowheads="1"/>
          </p:cNvSpPr>
          <p:nvPr/>
        </p:nvSpPr>
        <p:spPr bwMode="auto">
          <a:xfrm>
            <a:off x="2308225" y="3289300"/>
            <a:ext cx="36988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72754" name="Text Box 52"/>
          <p:cNvSpPr txBox="1">
            <a:spLocks noChangeArrowheads="1"/>
          </p:cNvSpPr>
          <p:nvPr/>
        </p:nvSpPr>
        <p:spPr bwMode="auto">
          <a:xfrm>
            <a:off x="7218363" y="4002088"/>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72755" name="Text Box 53"/>
          <p:cNvSpPr txBox="1">
            <a:spLocks noChangeArrowheads="1"/>
          </p:cNvSpPr>
          <p:nvPr/>
        </p:nvSpPr>
        <p:spPr bwMode="auto">
          <a:xfrm>
            <a:off x="6118225" y="3976688"/>
            <a:ext cx="369888"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72756" name="Text Box 54"/>
          <p:cNvSpPr txBox="1">
            <a:spLocks noChangeArrowheads="1"/>
          </p:cNvSpPr>
          <p:nvPr/>
        </p:nvSpPr>
        <p:spPr bwMode="auto">
          <a:xfrm>
            <a:off x="4200525" y="4002088"/>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72757" name="Text Box 55"/>
          <p:cNvSpPr txBox="1">
            <a:spLocks noChangeArrowheads="1"/>
          </p:cNvSpPr>
          <p:nvPr/>
        </p:nvSpPr>
        <p:spPr bwMode="auto">
          <a:xfrm>
            <a:off x="4276725" y="3278188"/>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72758" name="Text Box 56"/>
          <p:cNvSpPr txBox="1">
            <a:spLocks noChangeArrowheads="1"/>
          </p:cNvSpPr>
          <p:nvPr/>
        </p:nvSpPr>
        <p:spPr bwMode="auto">
          <a:xfrm>
            <a:off x="2705100" y="4421188"/>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72759" name="Text Box 57"/>
          <p:cNvSpPr txBox="1">
            <a:spLocks noChangeArrowheads="1"/>
          </p:cNvSpPr>
          <p:nvPr/>
        </p:nvSpPr>
        <p:spPr bwMode="auto">
          <a:xfrm>
            <a:off x="2689225" y="2973388"/>
            <a:ext cx="369888" cy="304800"/>
          </a:xfrm>
          <a:prstGeom prst="rect">
            <a:avLst/>
          </a:prstGeom>
          <a:noFill/>
          <a:ln w="9525">
            <a:noFill/>
            <a:miter lim="800000"/>
            <a:headEnd/>
            <a:tailEnd/>
          </a:ln>
        </p:spPr>
        <p:txBody>
          <a:bodyPr wrap="none">
            <a:spAutoFit/>
          </a:bodyPr>
          <a:lstStyle/>
          <a:p>
            <a:r>
              <a:rPr lang="es-ES" sz="1400" b="1">
                <a:latin typeface="Arial" charset="0"/>
              </a:rPr>
              <a:t>S0</a:t>
            </a:r>
          </a:p>
        </p:txBody>
      </p:sp>
      <p:sp>
        <p:nvSpPr>
          <p:cNvPr id="72760" name="Text Box 58"/>
          <p:cNvSpPr txBox="1">
            <a:spLocks noChangeArrowheads="1"/>
          </p:cNvSpPr>
          <p:nvPr/>
        </p:nvSpPr>
        <p:spPr bwMode="auto">
          <a:xfrm>
            <a:off x="6553200" y="4306888"/>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72761" name="Text Box 59"/>
          <p:cNvSpPr txBox="1">
            <a:spLocks noChangeArrowheads="1"/>
          </p:cNvSpPr>
          <p:nvPr/>
        </p:nvSpPr>
        <p:spPr bwMode="auto">
          <a:xfrm>
            <a:off x="4703763" y="4408488"/>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72762" name="Text Box 60"/>
          <p:cNvSpPr txBox="1">
            <a:spLocks noChangeArrowheads="1"/>
          </p:cNvSpPr>
          <p:nvPr/>
        </p:nvSpPr>
        <p:spPr bwMode="auto">
          <a:xfrm>
            <a:off x="4683125" y="2986088"/>
            <a:ext cx="371475"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72763" name="Text Box 61"/>
          <p:cNvSpPr txBox="1">
            <a:spLocks noChangeArrowheads="1"/>
          </p:cNvSpPr>
          <p:nvPr/>
        </p:nvSpPr>
        <p:spPr bwMode="auto">
          <a:xfrm>
            <a:off x="6500813" y="3121025"/>
            <a:ext cx="369887" cy="304800"/>
          </a:xfrm>
          <a:prstGeom prst="rect">
            <a:avLst/>
          </a:prstGeom>
          <a:noFill/>
          <a:ln w="9525">
            <a:noFill/>
            <a:miter lim="800000"/>
            <a:headEnd/>
            <a:tailEnd/>
          </a:ln>
        </p:spPr>
        <p:txBody>
          <a:bodyPr wrap="none">
            <a:spAutoFit/>
          </a:bodyPr>
          <a:lstStyle/>
          <a:p>
            <a:r>
              <a:rPr lang="es-ES" sz="1400" b="1">
                <a:latin typeface="Arial" charset="0"/>
              </a:rPr>
              <a:t>S1</a:t>
            </a:r>
          </a:p>
        </p:txBody>
      </p:sp>
      <p:sp>
        <p:nvSpPr>
          <p:cNvPr id="72764" name="Text Box 62"/>
          <p:cNvSpPr txBox="1">
            <a:spLocks noChangeArrowheads="1"/>
          </p:cNvSpPr>
          <p:nvPr/>
        </p:nvSpPr>
        <p:spPr bwMode="auto">
          <a:xfrm>
            <a:off x="5922963" y="3240088"/>
            <a:ext cx="371475" cy="304800"/>
          </a:xfrm>
          <a:prstGeom prst="rect">
            <a:avLst/>
          </a:prstGeom>
          <a:noFill/>
          <a:ln w="9525">
            <a:noFill/>
            <a:miter lim="800000"/>
            <a:headEnd/>
            <a:tailEnd/>
          </a:ln>
        </p:spPr>
        <p:txBody>
          <a:bodyPr wrap="none">
            <a:spAutoFit/>
          </a:bodyPr>
          <a:lstStyle/>
          <a:p>
            <a:r>
              <a:rPr lang="es-ES" sz="1400" b="1">
                <a:latin typeface="Arial" charset="0"/>
              </a:rPr>
              <a:t>S2</a:t>
            </a:r>
          </a:p>
        </p:txBody>
      </p:sp>
      <p:sp>
        <p:nvSpPr>
          <p:cNvPr id="72765" name="Rectangle 63"/>
          <p:cNvSpPr>
            <a:spLocks noChangeArrowheads="1"/>
          </p:cNvSpPr>
          <p:nvPr/>
        </p:nvSpPr>
        <p:spPr bwMode="auto">
          <a:xfrm>
            <a:off x="457200" y="150813"/>
            <a:ext cx="6705600" cy="685800"/>
          </a:xfrm>
          <a:prstGeom prst="rect">
            <a:avLst/>
          </a:prstGeom>
          <a:noFill/>
          <a:ln w="9525">
            <a:noFill/>
            <a:miter lim="800000"/>
            <a:headEnd/>
            <a:tailEnd/>
          </a:ln>
        </p:spPr>
        <p:txBody>
          <a:bodyPr anchor="ctr"/>
          <a:lstStyle/>
          <a:p>
            <a:pPr algn="ctr">
              <a:lnSpc>
                <a:spcPct val="80000"/>
              </a:lnSpc>
            </a:pPr>
            <a:r>
              <a:rPr lang="es-ES_tradnl" sz="3200">
                <a:solidFill>
                  <a:schemeClr val="tx2"/>
                </a:solidFill>
                <a:latin typeface="Arial" charset="0"/>
              </a:rPr>
              <a:t>Funcionamiento de PIM-SM (IV)</a:t>
            </a:r>
          </a:p>
          <a:p>
            <a:pPr algn="ctr">
              <a:lnSpc>
                <a:spcPct val="80000"/>
              </a:lnSpc>
            </a:pPr>
            <a:r>
              <a:rPr lang="es-ES_tradnl">
                <a:solidFill>
                  <a:schemeClr val="tx2"/>
                </a:solidFill>
                <a:latin typeface="Arial" charset="0"/>
              </a:rPr>
              <a:t>Árbol SPT (Shortest Path Tree)</a:t>
            </a:r>
            <a:r>
              <a:rPr lang="es-ES_tradnl" sz="3200">
                <a:solidFill>
                  <a:schemeClr val="tx2"/>
                </a:solidFill>
                <a:latin typeface="Arial" charset="0"/>
              </a:rPr>
              <a:t> </a:t>
            </a:r>
            <a:endParaRPr lang="es-ES" sz="3200">
              <a:solidFill>
                <a:schemeClr val="tx2"/>
              </a:solidFill>
              <a:latin typeface="Arial" charset="0"/>
            </a:endParaRPr>
          </a:p>
        </p:txBody>
      </p:sp>
      <p:pic>
        <p:nvPicPr>
          <p:cNvPr id="72766" name="Picture 64"/>
          <p:cNvPicPr>
            <a:picLocks noChangeArrowheads="1"/>
          </p:cNvPicPr>
          <p:nvPr/>
        </p:nvPicPr>
        <p:blipFill>
          <a:blip r:embed="rId4" cstate="print"/>
          <a:srcRect/>
          <a:stretch>
            <a:fillRect/>
          </a:stretch>
        </p:blipFill>
        <p:spPr bwMode="auto">
          <a:xfrm>
            <a:off x="6400800" y="5373688"/>
            <a:ext cx="533400" cy="609600"/>
          </a:xfrm>
          <a:prstGeom prst="rect">
            <a:avLst/>
          </a:prstGeom>
          <a:noFill/>
          <a:ln w="12700">
            <a:noFill/>
            <a:miter lim="800000"/>
            <a:headEnd/>
            <a:tailEnd/>
          </a:ln>
        </p:spPr>
      </p:pic>
      <p:sp>
        <p:nvSpPr>
          <p:cNvPr id="72767" name="Text Box 65"/>
          <p:cNvSpPr txBox="1">
            <a:spLocks noChangeArrowheads="1"/>
          </p:cNvSpPr>
          <p:nvPr/>
        </p:nvSpPr>
        <p:spPr bwMode="auto">
          <a:xfrm>
            <a:off x="5651500" y="5661025"/>
            <a:ext cx="990600" cy="274638"/>
          </a:xfrm>
          <a:prstGeom prst="rect">
            <a:avLst/>
          </a:prstGeom>
          <a:noFill/>
          <a:ln w="9525">
            <a:noFill/>
            <a:miter lim="800000"/>
            <a:headEnd/>
            <a:tailEnd/>
          </a:ln>
        </p:spPr>
        <p:txBody>
          <a:bodyPr>
            <a:spAutoFit/>
          </a:bodyPr>
          <a:lstStyle/>
          <a:p>
            <a:pPr algn="ctr"/>
            <a:r>
              <a:rPr lang="es-ES" sz="1200" b="1" dirty="0" smtClean="0">
                <a:latin typeface="Arial" charset="0"/>
              </a:rPr>
              <a:t>2.2.2.3</a:t>
            </a:r>
            <a:endParaRPr lang="es-ES" sz="1200" b="1" dirty="0">
              <a:latin typeface="Arial" charset="0"/>
            </a:endParaRPr>
          </a:p>
        </p:txBody>
      </p:sp>
      <p:sp>
        <p:nvSpPr>
          <p:cNvPr id="72768" name="Text Box 66"/>
          <p:cNvSpPr txBox="1">
            <a:spLocks noChangeArrowheads="1"/>
          </p:cNvSpPr>
          <p:nvPr/>
        </p:nvSpPr>
        <p:spPr bwMode="auto">
          <a:xfrm>
            <a:off x="7693025" y="3163888"/>
            <a:ext cx="1200150" cy="457200"/>
          </a:xfrm>
          <a:prstGeom prst="rect">
            <a:avLst/>
          </a:prstGeom>
          <a:noFill/>
          <a:ln w="9525">
            <a:noFill/>
            <a:miter lim="800000"/>
            <a:headEnd/>
            <a:tailEnd/>
          </a:ln>
        </p:spPr>
        <p:txBody>
          <a:bodyPr>
            <a:spAutoFit/>
          </a:bodyPr>
          <a:lstStyle/>
          <a:p>
            <a:pPr algn="ctr"/>
            <a:r>
              <a:rPr lang="es-ES" sz="1200" b="1">
                <a:latin typeface="Arial" charset="0"/>
              </a:rPr>
              <a:t>Rendezvous Point (®)</a:t>
            </a:r>
          </a:p>
        </p:txBody>
      </p:sp>
      <p:sp>
        <p:nvSpPr>
          <p:cNvPr id="72769" name="Text Box 67"/>
          <p:cNvSpPr txBox="1">
            <a:spLocks noChangeArrowheads="1"/>
          </p:cNvSpPr>
          <p:nvPr/>
        </p:nvSpPr>
        <p:spPr bwMode="auto">
          <a:xfrm>
            <a:off x="5508625" y="5949950"/>
            <a:ext cx="2209800" cy="274638"/>
          </a:xfrm>
          <a:prstGeom prst="rect">
            <a:avLst/>
          </a:prstGeom>
          <a:noFill/>
          <a:ln w="9525">
            <a:noFill/>
            <a:miter lim="800000"/>
            <a:headEnd/>
            <a:tailEnd/>
          </a:ln>
        </p:spPr>
        <p:txBody>
          <a:bodyPr>
            <a:spAutoFit/>
          </a:bodyPr>
          <a:lstStyle/>
          <a:p>
            <a:pPr algn="ctr"/>
            <a:r>
              <a:rPr lang="es-ES" sz="1200" b="1">
                <a:latin typeface="Arial" charset="0"/>
              </a:rPr>
              <a:t>Miembro de (*,G)</a:t>
            </a:r>
          </a:p>
        </p:txBody>
      </p:sp>
      <p:graphicFrame>
        <p:nvGraphicFramePr>
          <p:cNvPr id="1046928" name="Group 400"/>
          <p:cNvGraphicFramePr>
            <a:graphicFrameLocks noGrp="1"/>
          </p:cNvGraphicFramePr>
          <p:nvPr/>
        </p:nvGraphicFramePr>
        <p:xfrm>
          <a:off x="6858000" y="2325688"/>
          <a:ext cx="1468438" cy="548640"/>
        </p:xfrm>
        <a:graphic>
          <a:graphicData uri="http://schemas.openxmlformats.org/drawingml/2006/table">
            <a:tbl>
              <a:tblPr/>
              <a:tblGrid>
                <a:gridCol w="625475"/>
                <a:gridCol w="430213"/>
                <a:gridCol w="412750"/>
              </a:tblGrid>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RP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784" name="Line 78"/>
          <p:cNvSpPr>
            <a:spLocks noChangeShapeType="1"/>
          </p:cNvSpPr>
          <p:nvPr/>
        </p:nvSpPr>
        <p:spPr bwMode="auto">
          <a:xfrm>
            <a:off x="7620000" y="2876550"/>
            <a:ext cx="0" cy="439738"/>
          </a:xfrm>
          <a:prstGeom prst="line">
            <a:avLst/>
          </a:prstGeom>
          <a:noFill/>
          <a:ln w="9525">
            <a:solidFill>
              <a:schemeClr val="tx1"/>
            </a:solidFill>
            <a:round/>
            <a:headEnd/>
            <a:tailEnd type="triangle" w="med" len="med"/>
          </a:ln>
        </p:spPr>
        <p:txBody>
          <a:bodyPr/>
          <a:lstStyle/>
          <a:p>
            <a:endParaRPr lang="es-ES"/>
          </a:p>
        </p:txBody>
      </p:sp>
      <p:graphicFrame>
        <p:nvGraphicFramePr>
          <p:cNvPr id="1046933" name="Group 405"/>
          <p:cNvGraphicFramePr>
            <a:graphicFrameLocks noGrp="1"/>
          </p:cNvGraphicFramePr>
          <p:nvPr/>
        </p:nvGraphicFramePr>
        <p:xfrm>
          <a:off x="6019800" y="877888"/>
          <a:ext cx="1468438" cy="768096"/>
        </p:xfrm>
        <a:graphic>
          <a:graphicData uri="http://schemas.openxmlformats.org/drawingml/2006/table">
            <a:tbl>
              <a:tblPr/>
              <a:tblGrid>
                <a:gridCol w="625475"/>
                <a:gridCol w="430213"/>
                <a:gridCol w="412750"/>
              </a:tblGrid>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46931" name="Group 403"/>
          <p:cNvGraphicFramePr>
            <a:graphicFrameLocks noGrp="1"/>
          </p:cNvGraphicFramePr>
          <p:nvPr/>
        </p:nvGraphicFramePr>
        <p:xfrm>
          <a:off x="4119563" y="1411288"/>
          <a:ext cx="1468437" cy="768096"/>
        </p:xfrm>
        <a:graphic>
          <a:graphicData uri="http://schemas.openxmlformats.org/drawingml/2006/table">
            <a:tbl>
              <a:tblPr/>
              <a:tblGrid>
                <a:gridCol w="625475"/>
                <a:gridCol w="430212"/>
                <a:gridCol w="412750"/>
              </a:tblGrid>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813" name="Line 99"/>
          <p:cNvSpPr>
            <a:spLocks noChangeShapeType="1"/>
          </p:cNvSpPr>
          <p:nvPr/>
        </p:nvSpPr>
        <p:spPr bwMode="auto">
          <a:xfrm>
            <a:off x="5867400" y="1258888"/>
            <a:ext cx="0" cy="1371600"/>
          </a:xfrm>
          <a:prstGeom prst="line">
            <a:avLst/>
          </a:prstGeom>
          <a:noFill/>
          <a:ln w="9525">
            <a:solidFill>
              <a:schemeClr val="tx1"/>
            </a:solidFill>
            <a:round/>
            <a:headEnd/>
            <a:tailEnd type="triangle" w="med" len="med"/>
          </a:ln>
        </p:spPr>
        <p:txBody>
          <a:bodyPr/>
          <a:lstStyle/>
          <a:p>
            <a:endParaRPr lang="es-ES"/>
          </a:p>
        </p:txBody>
      </p:sp>
      <p:sp>
        <p:nvSpPr>
          <p:cNvPr id="72814" name="Line 100"/>
          <p:cNvSpPr>
            <a:spLocks noChangeShapeType="1"/>
          </p:cNvSpPr>
          <p:nvPr/>
        </p:nvSpPr>
        <p:spPr bwMode="auto">
          <a:xfrm>
            <a:off x="4038600" y="1758950"/>
            <a:ext cx="0" cy="946150"/>
          </a:xfrm>
          <a:prstGeom prst="line">
            <a:avLst/>
          </a:prstGeom>
          <a:noFill/>
          <a:ln w="9525">
            <a:solidFill>
              <a:schemeClr val="tx1"/>
            </a:solidFill>
            <a:round/>
            <a:headEnd/>
            <a:tailEnd type="triangle" w="med" len="med"/>
          </a:ln>
        </p:spPr>
        <p:txBody>
          <a:bodyPr/>
          <a:lstStyle/>
          <a:p>
            <a:endParaRPr lang="es-ES"/>
          </a:p>
        </p:txBody>
      </p:sp>
      <p:graphicFrame>
        <p:nvGraphicFramePr>
          <p:cNvPr id="1046833" name="Group 305"/>
          <p:cNvGraphicFramePr>
            <a:graphicFrameLocks noGrp="1"/>
          </p:cNvGraphicFramePr>
          <p:nvPr/>
        </p:nvGraphicFramePr>
        <p:xfrm>
          <a:off x="150813" y="2019300"/>
          <a:ext cx="1468437" cy="548640"/>
        </p:xfrm>
        <a:graphic>
          <a:graphicData uri="http://schemas.openxmlformats.org/drawingml/2006/table">
            <a:tbl>
              <a:tblPr/>
              <a:tblGrid>
                <a:gridCol w="625475"/>
                <a:gridCol w="430212"/>
                <a:gridCol w="412750"/>
              </a:tblGrid>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829" name="Line 111"/>
          <p:cNvSpPr>
            <a:spLocks noChangeShapeType="1"/>
          </p:cNvSpPr>
          <p:nvPr/>
        </p:nvSpPr>
        <p:spPr bwMode="auto">
          <a:xfrm>
            <a:off x="1524000" y="2554288"/>
            <a:ext cx="304800" cy="228600"/>
          </a:xfrm>
          <a:prstGeom prst="line">
            <a:avLst/>
          </a:prstGeom>
          <a:noFill/>
          <a:ln w="9525">
            <a:solidFill>
              <a:schemeClr val="tx1"/>
            </a:solidFill>
            <a:round/>
            <a:headEnd/>
            <a:tailEnd type="triangle" w="med" len="med"/>
          </a:ln>
        </p:spPr>
        <p:txBody>
          <a:bodyPr/>
          <a:lstStyle/>
          <a:p>
            <a:endParaRPr lang="es-ES"/>
          </a:p>
        </p:txBody>
      </p:sp>
      <p:grpSp>
        <p:nvGrpSpPr>
          <p:cNvPr id="72830" name="Group 112"/>
          <p:cNvGrpSpPr>
            <a:grpSpLocks/>
          </p:cNvGrpSpPr>
          <p:nvPr/>
        </p:nvGrpSpPr>
        <p:grpSpPr bwMode="auto">
          <a:xfrm>
            <a:off x="3024188" y="3087688"/>
            <a:ext cx="481012" cy="274637"/>
            <a:chOff x="1488" y="1584"/>
            <a:chExt cx="303" cy="173"/>
          </a:xfrm>
        </p:grpSpPr>
        <p:sp>
          <p:nvSpPr>
            <p:cNvPr id="72984" name="Rectangle 113"/>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2985" name="Text Box 114"/>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986" name="Line 115"/>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72831" name="Group 116"/>
          <p:cNvGrpSpPr>
            <a:grpSpLocks/>
          </p:cNvGrpSpPr>
          <p:nvPr/>
        </p:nvGrpSpPr>
        <p:grpSpPr bwMode="auto">
          <a:xfrm>
            <a:off x="4953000" y="3087688"/>
            <a:ext cx="481013" cy="274637"/>
            <a:chOff x="1488" y="1584"/>
            <a:chExt cx="303" cy="173"/>
          </a:xfrm>
        </p:grpSpPr>
        <p:sp>
          <p:nvSpPr>
            <p:cNvPr id="72981" name="Rectangle 117"/>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2982" name="Text Box 118"/>
            <p:cNvSpPr txBox="1">
              <a:spLocks noChangeArrowheads="1"/>
            </p:cNvSpPr>
            <p:nvPr/>
          </p:nvSpPr>
          <p:spPr bwMode="auto">
            <a:xfrm>
              <a:off x="1488"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983" name="Line 119"/>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pSp>
        <p:nvGrpSpPr>
          <p:cNvPr id="72832" name="Group 120"/>
          <p:cNvGrpSpPr>
            <a:grpSpLocks/>
          </p:cNvGrpSpPr>
          <p:nvPr/>
        </p:nvGrpSpPr>
        <p:grpSpPr bwMode="auto">
          <a:xfrm rot="1800000">
            <a:off x="6604000" y="3346450"/>
            <a:ext cx="482600" cy="274638"/>
            <a:chOff x="1487" y="1584"/>
            <a:chExt cx="304" cy="173"/>
          </a:xfrm>
        </p:grpSpPr>
        <p:sp>
          <p:nvSpPr>
            <p:cNvPr id="72978" name="Rectangle 121"/>
            <p:cNvSpPr>
              <a:spLocks noChangeArrowheads="1"/>
            </p:cNvSpPr>
            <p:nvPr/>
          </p:nvSpPr>
          <p:spPr bwMode="auto">
            <a:xfrm>
              <a:off x="1533" y="1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2979" name="Text Box 122"/>
            <p:cNvSpPr txBox="1">
              <a:spLocks noChangeArrowheads="1"/>
            </p:cNvSpPr>
            <p:nvPr/>
          </p:nvSpPr>
          <p:spPr bwMode="auto">
            <a:xfrm>
              <a:off x="1487" y="1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980" name="Line 123"/>
            <p:cNvSpPr>
              <a:spLocks noChangeShapeType="1"/>
            </p:cNvSpPr>
            <p:nvPr/>
          </p:nvSpPr>
          <p:spPr bwMode="auto">
            <a:xfrm>
              <a:off x="1743" y="1671"/>
              <a:ext cx="48" cy="0"/>
            </a:xfrm>
            <a:prstGeom prst="line">
              <a:avLst/>
            </a:prstGeom>
            <a:noFill/>
            <a:ln w="9525">
              <a:solidFill>
                <a:schemeClr val="tx1"/>
              </a:solidFill>
              <a:round/>
              <a:headEnd/>
              <a:tailEnd type="triangle" w="med" len="med"/>
            </a:ln>
          </p:spPr>
          <p:txBody>
            <a:bodyPr/>
            <a:lstStyle/>
            <a:p>
              <a:endParaRPr lang="es-ES"/>
            </a:p>
          </p:txBody>
        </p:sp>
      </p:grpSp>
      <p:graphicFrame>
        <p:nvGraphicFramePr>
          <p:cNvPr id="1046942" name="Group 414"/>
          <p:cNvGraphicFramePr>
            <a:graphicFrameLocks noGrp="1"/>
          </p:cNvGraphicFramePr>
          <p:nvPr/>
        </p:nvGraphicFramePr>
        <p:xfrm>
          <a:off x="1879600" y="5068888"/>
          <a:ext cx="1392238" cy="768096"/>
        </p:xfrm>
        <a:graphic>
          <a:graphicData uri="http://schemas.openxmlformats.org/drawingml/2006/table">
            <a:tbl>
              <a:tblPr/>
              <a:tblGrid>
                <a:gridCol w="549275"/>
                <a:gridCol w="430213"/>
                <a:gridCol w="412750"/>
              </a:tblGrid>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847" name="Line 134"/>
          <p:cNvSpPr>
            <a:spLocks noChangeShapeType="1"/>
          </p:cNvSpPr>
          <p:nvPr/>
        </p:nvSpPr>
        <p:spPr bwMode="auto">
          <a:xfrm flipV="1">
            <a:off x="3276600" y="4764088"/>
            <a:ext cx="533400" cy="320675"/>
          </a:xfrm>
          <a:prstGeom prst="line">
            <a:avLst/>
          </a:prstGeom>
          <a:noFill/>
          <a:ln w="9525">
            <a:solidFill>
              <a:schemeClr val="tx1"/>
            </a:solidFill>
            <a:round/>
            <a:headEnd/>
            <a:tailEnd type="triangle" w="med" len="med"/>
          </a:ln>
        </p:spPr>
        <p:txBody>
          <a:bodyPr/>
          <a:lstStyle/>
          <a:p>
            <a:endParaRPr lang="es-ES"/>
          </a:p>
        </p:txBody>
      </p:sp>
      <p:graphicFrame>
        <p:nvGraphicFramePr>
          <p:cNvPr id="1046929" name="Group 401"/>
          <p:cNvGraphicFramePr>
            <a:graphicFrameLocks noGrp="1"/>
          </p:cNvGraphicFramePr>
          <p:nvPr/>
        </p:nvGraphicFramePr>
        <p:xfrm>
          <a:off x="7366000" y="4459288"/>
          <a:ext cx="1354138" cy="771589"/>
        </p:xfrm>
        <a:graphic>
          <a:graphicData uri="http://schemas.openxmlformats.org/drawingml/2006/table">
            <a:tbl>
              <a:tblPr/>
              <a:tblGrid>
                <a:gridCol w="506413"/>
                <a:gridCol w="430212"/>
                <a:gridCol w="417513"/>
              </a:tblGrid>
              <a:tr h="277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862" name="Line 145"/>
          <p:cNvSpPr>
            <a:spLocks noChangeShapeType="1"/>
          </p:cNvSpPr>
          <p:nvPr/>
        </p:nvSpPr>
        <p:spPr bwMode="auto">
          <a:xfrm flipH="1" flipV="1">
            <a:off x="6748463" y="4606925"/>
            <a:ext cx="609600" cy="0"/>
          </a:xfrm>
          <a:prstGeom prst="line">
            <a:avLst/>
          </a:prstGeom>
          <a:noFill/>
          <a:ln w="9525">
            <a:solidFill>
              <a:schemeClr val="tx1"/>
            </a:solidFill>
            <a:round/>
            <a:headEnd/>
            <a:tailEnd type="triangle" w="med" len="med"/>
          </a:ln>
        </p:spPr>
        <p:txBody>
          <a:bodyPr/>
          <a:lstStyle/>
          <a:p>
            <a:endParaRPr lang="es-ES"/>
          </a:p>
        </p:txBody>
      </p:sp>
      <p:grpSp>
        <p:nvGrpSpPr>
          <p:cNvPr id="72863" name="Group 147"/>
          <p:cNvGrpSpPr>
            <a:grpSpLocks/>
          </p:cNvGrpSpPr>
          <p:nvPr/>
        </p:nvGrpSpPr>
        <p:grpSpPr bwMode="auto">
          <a:xfrm>
            <a:off x="5029200" y="4535488"/>
            <a:ext cx="400050" cy="274637"/>
            <a:chOff x="3345" y="2584"/>
            <a:chExt cx="252" cy="173"/>
          </a:xfrm>
        </p:grpSpPr>
        <p:sp>
          <p:nvSpPr>
            <p:cNvPr id="72975" name="Rectangle 148"/>
            <p:cNvSpPr>
              <a:spLocks noChangeArrowheads="1"/>
            </p:cNvSpPr>
            <p:nvPr/>
          </p:nvSpPr>
          <p:spPr bwMode="auto">
            <a:xfrm>
              <a:off x="3405" y="262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2976" name="Text Box 149"/>
            <p:cNvSpPr txBox="1">
              <a:spLocks noChangeArrowheads="1"/>
            </p:cNvSpPr>
            <p:nvPr/>
          </p:nvSpPr>
          <p:spPr bwMode="auto">
            <a:xfrm>
              <a:off x="3360" y="258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977" name="Line 150"/>
            <p:cNvSpPr>
              <a:spLocks noChangeShapeType="1"/>
            </p:cNvSpPr>
            <p:nvPr/>
          </p:nvSpPr>
          <p:spPr bwMode="auto">
            <a:xfrm rot="10800000">
              <a:off x="3345" y="2667"/>
              <a:ext cx="48" cy="0"/>
            </a:xfrm>
            <a:prstGeom prst="line">
              <a:avLst/>
            </a:prstGeom>
            <a:noFill/>
            <a:ln w="9525">
              <a:solidFill>
                <a:schemeClr val="tx1"/>
              </a:solidFill>
              <a:round/>
              <a:headEnd/>
              <a:tailEnd type="triangle" w="med" len="med"/>
            </a:ln>
          </p:spPr>
          <p:txBody>
            <a:bodyPr/>
            <a:lstStyle/>
            <a:p>
              <a:endParaRPr lang="es-ES"/>
            </a:p>
          </p:txBody>
        </p:sp>
      </p:grpSp>
      <p:grpSp>
        <p:nvGrpSpPr>
          <p:cNvPr id="72864" name="Group 151"/>
          <p:cNvGrpSpPr>
            <a:grpSpLocks/>
          </p:cNvGrpSpPr>
          <p:nvPr/>
        </p:nvGrpSpPr>
        <p:grpSpPr bwMode="auto">
          <a:xfrm>
            <a:off x="6858000" y="4229100"/>
            <a:ext cx="381000" cy="274638"/>
            <a:chOff x="4309" y="2453"/>
            <a:chExt cx="240" cy="173"/>
          </a:xfrm>
        </p:grpSpPr>
        <p:sp>
          <p:nvSpPr>
            <p:cNvPr id="72972" name="Rectangle 152"/>
            <p:cNvSpPr>
              <a:spLocks noChangeArrowheads="1"/>
            </p:cNvSpPr>
            <p:nvPr/>
          </p:nvSpPr>
          <p:spPr bwMode="auto">
            <a:xfrm rot="-1800000">
              <a:off x="4357" y="2466"/>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2973" name="Text Box 153"/>
            <p:cNvSpPr txBox="1">
              <a:spLocks noChangeArrowheads="1"/>
            </p:cNvSpPr>
            <p:nvPr/>
          </p:nvSpPr>
          <p:spPr bwMode="auto">
            <a:xfrm rot="-1800000">
              <a:off x="4319" y="2453"/>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974" name="Line 154"/>
            <p:cNvSpPr>
              <a:spLocks noChangeShapeType="1"/>
            </p:cNvSpPr>
            <p:nvPr/>
          </p:nvSpPr>
          <p:spPr bwMode="auto">
            <a:xfrm rot="9000000">
              <a:off x="4309" y="2583"/>
              <a:ext cx="48" cy="0"/>
            </a:xfrm>
            <a:prstGeom prst="line">
              <a:avLst/>
            </a:prstGeom>
            <a:noFill/>
            <a:ln w="9525">
              <a:solidFill>
                <a:schemeClr val="tx1"/>
              </a:solidFill>
              <a:round/>
              <a:headEnd/>
              <a:tailEnd type="triangle" w="med" len="med"/>
            </a:ln>
          </p:spPr>
          <p:txBody>
            <a:bodyPr/>
            <a:lstStyle/>
            <a:p>
              <a:endParaRPr lang="es-ES"/>
            </a:p>
          </p:txBody>
        </p:sp>
      </p:grpSp>
      <p:grpSp>
        <p:nvGrpSpPr>
          <p:cNvPr id="72865" name="Group 155"/>
          <p:cNvGrpSpPr>
            <a:grpSpLocks/>
          </p:cNvGrpSpPr>
          <p:nvPr/>
        </p:nvGrpSpPr>
        <p:grpSpPr bwMode="auto">
          <a:xfrm>
            <a:off x="6467475" y="4751388"/>
            <a:ext cx="376238" cy="317500"/>
            <a:chOff x="3648" y="2064"/>
            <a:chExt cx="237" cy="200"/>
          </a:xfrm>
        </p:grpSpPr>
        <p:sp>
          <p:nvSpPr>
            <p:cNvPr id="72969" name="Rectangle 156"/>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2970" name="Text Box 157"/>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971" name="Line 158"/>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72866" name="Group 159"/>
          <p:cNvGrpSpPr>
            <a:grpSpLocks/>
          </p:cNvGrpSpPr>
          <p:nvPr/>
        </p:nvGrpSpPr>
        <p:grpSpPr bwMode="auto">
          <a:xfrm>
            <a:off x="4495800" y="4751388"/>
            <a:ext cx="376238" cy="317500"/>
            <a:chOff x="3648" y="2064"/>
            <a:chExt cx="237" cy="200"/>
          </a:xfrm>
        </p:grpSpPr>
        <p:sp>
          <p:nvSpPr>
            <p:cNvPr id="72966" name="Rectangle 160"/>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2967" name="Text Box 161"/>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968" name="Line 162"/>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pic>
        <p:nvPicPr>
          <p:cNvPr id="72867" name="Picture 163"/>
          <p:cNvPicPr>
            <a:picLocks noChangeArrowheads="1"/>
          </p:cNvPicPr>
          <p:nvPr/>
        </p:nvPicPr>
        <p:blipFill>
          <a:blip r:embed="rId5" cstate="print"/>
          <a:srcRect/>
          <a:stretch>
            <a:fillRect/>
          </a:stretch>
        </p:blipFill>
        <p:spPr bwMode="auto">
          <a:xfrm>
            <a:off x="3886200" y="5449888"/>
            <a:ext cx="104775" cy="381000"/>
          </a:xfrm>
          <a:prstGeom prst="rect">
            <a:avLst/>
          </a:prstGeom>
          <a:noFill/>
          <a:ln w="9525">
            <a:noFill/>
            <a:miter lim="800000"/>
            <a:headEnd/>
            <a:tailEnd/>
          </a:ln>
        </p:spPr>
      </p:pic>
      <p:pic>
        <p:nvPicPr>
          <p:cNvPr id="72868" name="Picture 164"/>
          <p:cNvPicPr>
            <a:picLocks noChangeArrowheads="1"/>
          </p:cNvPicPr>
          <p:nvPr/>
        </p:nvPicPr>
        <p:blipFill>
          <a:blip r:embed="rId5" cstate="print"/>
          <a:srcRect/>
          <a:stretch>
            <a:fillRect/>
          </a:stretch>
        </p:blipFill>
        <p:spPr bwMode="auto">
          <a:xfrm>
            <a:off x="6553200" y="5449888"/>
            <a:ext cx="104775" cy="381000"/>
          </a:xfrm>
          <a:prstGeom prst="rect">
            <a:avLst/>
          </a:prstGeom>
          <a:noFill/>
          <a:ln w="9525">
            <a:noFill/>
            <a:miter lim="800000"/>
            <a:headEnd/>
            <a:tailEnd/>
          </a:ln>
        </p:spPr>
      </p:pic>
      <p:sp>
        <p:nvSpPr>
          <p:cNvPr id="1046693" name="Text Box 165"/>
          <p:cNvSpPr txBox="1">
            <a:spLocks noChangeArrowheads="1"/>
          </p:cNvSpPr>
          <p:nvPr/>
        </p:nvSpPr>
        <p:spPr bwMode="auto">
          <a:xfrm>
            <a:off x="609600" y="5770563"/>
            <a:ext cx="1298575" cy="457200"/>
          </a:xfrm>
          <a:prstGeom prst="rect">
            <a:avLst/>
          </a:prstGeom>
          <a:noFill/>
          <a:ln w="9525">
            <a:noFill/>
            <a:miter lim="800000"/>
            <a:headEnd/>
            <a:tailEnd/>
          </a:ln>
        </p:spPr>
        <p:txBody>
          <a:bodyPr>
            <a:spAutoFit/>
          </a:bodyPr>
          <a:lstStyle/>
          <a:p>
            <a:pPr algn="ctr"/>
            <a:r>
              <a:rPr lang="es-ES" sz="1200" b="1">
                <a:latin typeface="Arial" charset="0"/>
              </a:rPr>
              <a:t>1: E crea SPT para (F1,G)</a:t>
            </a:r>
          </a:p>
        </p:txBody>
      </p:sp>
      <p:grpSp>
        <p:nvGrpSpPr>
          <p:cNvPr id="10" name="Group 166"/>
          <p:cNvGrpSpPr>
            <a:grpSpLocks/>
          </p:cNvGrpSpPr>
          <p:nvPr/>
        </p:nvGrpSpPr>
        <p:grpSpPr bwMode="auto">
          <a:xfrm>
            <a:off x="3810000" y="3846513"/>
            <a:ext cx="376238" cy="307975"/>
            <a:chOff x="3309" y="2331"/>
            <a:chExt cx="237" cy="194"/>
          </a:xfrm>
        </p:grpSpPr>
        <p:sp>
          <p:nvSpPr>
            <p:cNvPr id="72963" name="Rectangle 167"/>
            <p:cNvSpPr>
              <a:spLocks noChangeArrowheads="1"/>
            </p:cNvSpPr>
            <p:nvPr/>
          </p:nvSpPr>
          <p:spPr bwMode="auto">
            <a:xfrm>
              <a:off x="3354" y="2390"/>
              <a:ext cx="192" cy="96"/>
            </a:xfrm>
            <a:prstGeom prst="rect">
              <a:avLst/>
            </a:prstGeom>
            <a:solidFill>
              <a:srgbClr val="CC99FF"/>
            </a:solidFill>
            <a:ln w="9525">
              <a:solidFill>
                <a:schemeClr val="tx1"/>
              </a:solidFill>
              <a:miter lim="800000"/>
              <a:headEnd/>
              <a:tailEnd/>
            </a:ln>
          </p:spPr>
          <p:txBody>
            <a:bodyPr wrap="none" anchor="ctr"/>
            <a:lstStyle/>
            <a:p>
              <a:endParaRPr lang="es-ES"/>
            </a:p>
          </p:txBody>
        </p:sp>
        <p:sp>
          <p:nvSpPr>
            <p:cNvPr id="72964" name="Text Box 168"/>
            <p:cNvSpPr txBox="1">
              <a:spLocks noChangeArrowheads="1"/>
            </p:cNvSpPr>
            <p:nvPr/>
          </p:nvSpPr>
          <p:spPr bwMode="auto">
            <a:xfrm>
              <a:off x="3309" y="2352"/>
              <a:ext cx="156" cy="173"/>
            </a:xfrm>
            <a:prstGeom prst="rect">
              <a:avLst/>
            </a:prstGeom>
            <a:noFill/>
            <a:ln w="9525">
              <a:noFill/>
              <a:miter lim="800000"/>
              <a:headEnd/>
              <a:tailEnd/>
            </a:ln>
          </p:spPr>
          <p:txBody>
            <a:bodyPr wrap="none">
              <a:spAutoFit/>
            </a:bodyPr>
            <a:lstStyle/>
            <a:p>
              <a:r>
                <a:rPr lang="es-ES" sz="1200" b="1">
                  <a:latin typeface="Arial" charset="0"/>
                </a:rPr>
                <a:t>J</a:t>
              </a:r>
            </a:p>
          </p:txBody>
        </p:sp>
        <p:sp>
          <p:nvSpPr>
            <p:cNvPr id="72965" name="Line 169"/>
            <p:cNvSpPr>
              <a:spLocks noChangeShapeType="1"/>
            </p:cNvSpPr>
            <p:nvPr/>
          </p:nvSpPr>
          <p:spPr bwMode="auto">
            <a:xfrm rot="-5400000">
              <a:off x="3423" y="2355"/>
              <a:ext cx="48" cy="0"/>
            </a:xfrm>
            <a:prstGeom prst="line">
              <a:avLst/>
            </a:prstGeom>
            <a:noFill/>
            <a:ln w="9525">
              <a:solidFill>
                <a:schemeClr val="tx1"/>
              </a:solidFill>
              <a:round/>
              <a:headEnd/>
              <a:tailEnd type="triangle" w="med" len="med"/>
            </a:ln>
          </p:spPr>
          <p:txBody>
            <a:bodyPr/>
            <a:lstStyle/>
            <a:p>
              <a:endParaRPr lang="es-ES"/>
            </a:p>
          </p:txBody>
        </p:sp>
      </p:grpSp>
      <p:sp>
        <p:nvSpPr>
          <p:cNvPr id="72871" name="Line 170"/>
          <p:cNvSpPr>
            <a:spLocks noChangeShapeType="1"/>
          </p:cNvSpPr>
          <p:nvPr/>
        </p:nvSpPr>
        <p:spPr bwMode="auto">
          <a:xfrm>
            <a:off x="4041775" y="1758950"/>
            <a:ext cx="82550" cy="0"/>
          </a:xfrm>
          <a:prstGeom prst="line">
            <a:avLst/>
          </a:prstGeom>
          <a:noFill/>
          <a:ln w="9525">
            <a:solidFill>
              <a:schemeClr val="tx1"/>
            </a:solidFill>
            <a:round/>
            <a:headEnd/>
            <a:tailEnd/>
          </a:ln>
        </p:spPr>
        <p:txBody>
          <a:bodyPr/>
          <a:lstStyle/>
          <a:p>
            <a:endParaRPr lang="es-ES"/>
          </a:p>
        </p:txBody>
      </p:sp>
      <p:grpSp>
        <p:nvGrpSpPr>
          <p:cNvPr id="11" name="Group 179"/>
          <p:cNvGrpSpPr>
            <a:grpSpLocks/>
          </p:cNvGrpSpPr>
          <p:nvPr/>
        </p:nvGrpSpPr>
        <p:grpSpPr bwMode="auto">
          <a:xfrm>
            <a:off x="3886200" y="3303588"/>
            <a:ext cx="376238" cy="317500"/>
            <a:chOff x="3648" y="2064"/>
            <a:chExt cx="237" cy="200"/>
          </a:xfrm>
        </p:grpSpPr>
        <p:sp>
          <p:nvSpPr>
            <p:cNvPr id="72960" name="Rectangle 180"/>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2961" name="Text Box 181"/>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962" name="Line 182"/>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12" name="Group 183"/>
          <p:cNvGrpSpPr>
            <a:grpSpLocks/>
          </p:cNvGrpSpPr>
          <p:nvPr/>
        </p:nvGrpSpPr>
        <p:grpSpPr bwMode="auto">
          <a:xfrm>
            <a:off x="4724400" y="4154488"/>
            <a:ext cx="471488" cy="274637"/>
            <a:chOff x="2976" y="2688"/>
            <a:chExt cx="297" cy="173"/>
          </a:xfrm>
        </p:grpSpPr>
        <p:sp>
          <p:nvSpPr>
            <p:cNvPr id="72957" name="Rectangle 184"/>
            <p:cNvSpPr>
              <a:spLocks noChangeArrowheads="1"/>
            </p:cNvSpPr>
            <p:nvPr/>
          </p:nvSpPr>
          <p:spPr bwMode="auto">
            <a:xfrm>
              <a:off x="3021" y="2726"/>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72958" name="Text Box 185"/>
            <p:cNvSpPr txBox="1">
              <a:spLocks noChangeArrowheads="1"/>
            </p:cNvSpPr>
            <p:nvPr/>
          </p:nvSpPr>
          <p:spPr bwMode="auto">
            <a:xfrm>
              <a:off x="2976" y="2688"/>
              <a:ext cx="166"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72959" name="Line 186"/>
            <p:cNvSpPr>
              <a:spLocks noChangeShapeType="1"/>
            </p:cNvSpPr>
            <p:nvPr/>
          </p:nvSpPr>
          <p:spPr bwMode="auto">
            <a:xfrm flipV="1">
              <a:off x="3216" y="2765"/>
              <a:ext cx="57" cy="3"/>
            </a:xfrm>
            <a:prstGeom prst="line">
              <a:avLst/>
            </a:prstGeom>
            <a:noFill/>
            <a:ln w="9525">
              <a:solidFill>
                <a:schemeClr val="tx1"/>
              </a:solidFill>
              <a:round/>
              <a:headEnd/>
              <a:tailEnd type="triangle" w="med" len="med"/>
            </a:ln>
          </p:spPr>
          <p:txBody>
            <a:bodyPr/>
            <a:lstStyle/>
            <a:p>
              <a:endParaRPr lang="es-ES"/>
            </a:p>
          </p:txBody>
        </p:sp>
      </p:grpSp>
      <p:grpSp>
        <p:nvGrpSpPr>
          <p:cNvPr id="13" name="Group 187"/>
          <p:cNvGrpSpPr>
            <a:grpSpLocks/>
          </p:cNvGrpSpPr>
          <p:nvPr/>
        </p:nvGrpSpPr>
        <p:grpSpPr bwMode="auto">
          <a:xfrm>
            <a:off x="8316913" y="5013325"/>
            <a:ext cx="358775" cy="195263"/>
            <a:chOff x="5229" y="1248"/>
            <a:chExt cx="288" cy="168"/>
          </a:xfrm>
        </p:grpSpPr>
        <p:sp>
          <p:nvSpPr>
            <p:cNvPr id="72955" name="Line 188"/>
            <p:cNvSpPr>
              <a:spLocks noChangeShapeType="1"/>
            </p:cNvSpPr>
            <p:nvPr/>
          </p:nvSpPr>
          <p:spPr bwMode="auto">
            <a:xfrm>
              <a:off x="5229" y="1248"/>
              <a:ext cx="288" cy="168"/>
            </a:xfrm>
            <a:prstGeom prst="line">
              <a:avLst/>
            </a:prstGeom>
            <a:noFill/>
            <a:ln w="19050">
              <a:solidFill>
                <a:srgbClr val="FF0000"/>
              </a:solidFill>
              <a:round/>
              <a:headEnd/>
              <a:tailEnd/>
            </a:ln>
          </p:spPr>
          <p:txBody>
            <a:bodyPr/>
            <a:lstStyle/>
            <a:p>
              <a:endParaRPr lang="es-ES"/>
            </a:p>
          </p:txBody>
        </p:sp>
        <p:sp>
          <p:nvSpPr>
            <p:cNvPr id="72956" name="Line 189"/>
            <p:cNvSpPr>
              <a:spLocks noChangeShapeType="1"/>
            </p:cNvSpPr>
            <p:nvPr/>
          </p:nvSpPr>
          <p:spPr bwMode="auto">
            <a:xfrm flipH="1">
              <a:off x="5232" y="1248"/>
              <a:ext cx="282" cy="156"/>
            </a:xfrm>
            <a:prstGeom prst="line">
              <a:avLst/>
            </a:prstGeom>
            <a:noFill/>
            <a:ln w="19050">
              <a:solidFill>
                <a:srgbClr val="FF0000"/>
              </a:solidFill>
              <a:round/>
              <a:headEnd/>
              <a:tailEnd/>
            </a:ln>
          </p:spPr>
          <p:txBody>
            <a:bodyPr/>
            <a:lstStyle/>
            <a:p>
              <a:endParaRPr lang="es-ES"/>
            </a:p>
          </p:txBody>
        </p:sp>
      </p:grpSp>
      <p:grpSp>
        <p:nvGrpSpPr>
          <p:cNvPr id="14" name="Group 190"/>
          <p:cNvGrpSpPr>
            <a:grpSpLocks/>
          </p:cNvGrpSpPr>
          <p:nvPr/>
        </p:nvGrpSpPr>
        <p:grpSpPr bwMode="auto">
          <a:xfrm>
            <a:off x="3810000" y="4751388"/>
            <a:ext cx="376238" cy="317500"/>
            <a:chOff x="3648" y="2064"/>
            <a:chExt cx="237" cy="200"/>
          </a:xfrm>
        </p:grpSpPr>
        <p:sp>
          <p:nvSpPr>
            <p:cNvPr id="72952" name="Rectangle 191"/>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2953" name="Text Box 192"/>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954" name="Line 193"/>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15" name="Group 194"/>
          <p:cNvGrpSpPr>
            <a:grpSpLocks/>
          </p:cNvGrpSpPr>
          <p:nvPr/>
        </p:nvGrpSpPr>
        <p:grpSpPr bwMode="auto">
          <a:xfrm>
            <a:off x="5029200" y="4535488"/>
            <a:ext cx="457200" cy="266700"/>
            <a:chOff x="5229" y="1248"/>
            <a:chExt cx="288" cy="168"/>
          </a:xfrm>
        </p:grpSpPr>
        <p:sp>
          <p:nvSpPr>
            <p:cNvPr id="72950" name="Line 195"/>
            <p:cNvSpPr>
              <a:spLocks noChangeShapeType="1"/>
            </p:cNvSpPr>
            <p:nvPr/>
          </p:nvSpPr>
          <p:spPr bwMode="auto">
            <a:xfrm>
              <a:off x="5229" y="1248"/>
              <a:ext cx="288" cy="168"/>
            </a:xfrm>
            <a:prstGeom prst="line">
              <a:avLst/>
            </a:prstGeom>
            <a:noFill/>
            <a:ln w="19050">
              <a:solidFill>
                <a:schemeClr val="tx1"/>
              </a:solidFill>
              <a:round/>
              <a:headEnd/>
              <a:tailEnd/>
            </a:ln>
          </p:spPr>
          <p:txBody>
            <a:bodyPr/>
            <a:lstStyle/>
            <a:p>
              <a:endParaRPr lang="es-ES"/>
            </a:p>
          </p:txBody>
        </p:sp>
        <p:sp>
          <p:nvSpPr>
            <p:cNvPr id="72951" name="Line 196"/>
            <p:cNvSpPr>
              <a:spLocks noChangeShapeType="1"/>
            </p:cNvSpPr>
            <p:nvPr/>
          </p:nvSpPr>
          <p:spPr bwMode="auto">
            <a:xfrm flipH="1">
              <a:off x="5232" y="1248"/>
              <a:ext cx="282" cy="156"/>
            </a:xfrm>
            <a:prstGeom prst="line">
              <a:avLst/>
            </a:prstGeom>
            <a:noFill/>
            <a:ln w="19050">
              <a:solidFill>
                <a:schemeClr val="tx1"/>
              </a:solidFill>
              <a:round/>
              <a:headEnd/>
              <a:tailEnd/>
            </a:ln>
          </p:spPr>
          <p:txBody>
            <a:bodyPr/>
            <a:lstStyle/>
            <a:p>
              <a:endParaRPr lang="es-ES"/>
            </a:p>
          </p:txBody>
        </p:sp>
      </p:grpSp>
      <p:grpSp>
        <p:nvGrpSpPr>
          <p:cNvPr id="16" name="Group 197"/>
          <p:cNvGrpSpPr>
            <a:grpSpLocks/>
          </p:cNvGrpSpPr>
          <p:nvPr/>
        </p:nvGrpSpPr>
        <p:grpSpPr bwMode="auto">
          <a:xfrm>
            <a:off x="4495800" y="4764088"/>
            <a:ext cx="457200" cy="266700"/>
            <a:chOff x="5229" y="1248"/>
            <a:chExt cx="288" cy="168"/>
          </a:xfrm>
        </p:grpSpPr>
        <p:sp>
          <p:nvSpPr>
            <p:cNvPr id="72948" name="Line 198"/>
            <p:cNvSpPr>
              <a:spLocks noChangeShapeType="1"/>
            </p:cNvSpPr>
            <p:nvPr/>
          </p:nvSpPr>
          <p:spPr bwMode="auto">
            <a:xfrm>
              <a:off x="5229" y="1248"/>
              <a:ext cx="288" cy="168"/>
            </a:xfrm>
            <a:prstGeom prst="line">
              <a:avLst/>
            </a:prstGeom>
            <a:noFill/>
            <a:ln w="19050">
              <a:solidFill>
                <a:schemeClr val="tx1"/>
              </a:solidFill>
              <a:round/>
              <a:headEnd/>
              <a:tailEnd/>
            </a:ln>
          </p:spPr>
          <p:txBody>
            <a:bodyPr/>
            <a:lstStyle/>
            <a:p>
              <a:endParaRPr lang="es-ES"/>
            </a:p>
          </p:txBody>
        </p:sp>
        <p:sp>
          <p:nvSpPr>
            <p:cNvPr id="72949" name="Line 199"/>
            <p:cNvSpPr>
              <a:spLocks noChangeShapeType="1"/>
            </p:cNvSpPr>
            <p:nvPr/>
          </p:nvSpPr>
          <p:spPr bwMode="auto">
            <a:xfrm flipH="1">
              <a:off x="5232" y="1248"/>
              <a:ext cx="282" cy="156"/>
            </a:xfrm>
            <a:prstGeom prst="line">
              <a:avLst/>
            </a:prstGeom>
            <a:noFill/>
            <a:ln w="19050">
              <a:solidFill>
                <a:schemeClr val="tx1"/>
              </a:solidFill>
              <a:round/>
              <a:headEnd/>
              <a:tailEnd/>
            </a:ln>
          </p:spPr>
          <p:txBody>
            <a:bodyPr/>
            <a:lstStyle/>
            <a:p>
              <a:endParaRPr lang="es-ES"/>
            </a:p>
          </p:txBody>
        </p:sp>
      </p:grpSp>
      <p:sp>
        <p:nvSpPr>
          <p:cNvPr id="1046728" name="Text Box 200"/>
          <p:cNvSpPr txBox="1">
            <a:spLocks noChangeArrowheads="1"/>
          </p:cNvSpPr>
          <p:nvPr/>
        </p:nvSpPr>
        <p:spPr bwMode="auto">
          <a:xfrm>
            <a:off x="7302500" y="5419725"/>
            <a:ext cx="1373188" cy="457200"/>
          </a:xfrm>
          <a:prstGeom prst="rect">
            <a:avLst/>
          </a:prstGeom>
          <a:noFill/>
          <a:ln w="9525">
            <a:noFill/>
            <a:miter lim="800000"/>
            <a:headEnd/>
            <a:tailEnd/>
          </a:ln>
        </p:spPr>
        <p:txBody>
          <a:bodyPr>
            <a:spAutoFit/>
          </a:bodyPr>
          <a:lstStyle/>
          <a:p>
            <a:pPr algn="ctr"/>
            <a:r>
              <a:rPr lang="es-ES" sz="1200" b="1">
                <a:latin typeface="Arial" charset="0"/>
              </a:rPr>
              <a:t>2: F crea SPT para (F1,G)</a:t>
            </a:r>
          </a:p>
        </p:txBody>
      </p:sp>
      <p:grpSp>
        <p:nvGrpSpPr>
          <p:cNvPr id="17" name="Group 201"/>
          <p:cNvGrpSpPr>
            <a:grpSpLocks/>
          </p:cNvGrpSpPr>
          <p:nvPr/>
        </p:nvGrpSpPr>
        <p:grpSpPr bwMode="auto">
          <a:xfrm>
            <a:off x="5719763" y="3849688"/>
            <a:ext cx="376237" cy="307975"/>
            <a:chOff x="3309" y="2331"/>
            <a:chExt cx="237" cy="194"/>
          </a:xfrm>
        </p:grpSpPr>
        <p:sp>
          <p:nvSpPr>
            <p:cNvPr id="72945" name="Rectangle 202"/>
            <p:cNvSpPr>
              <a:spLocks noChangeArrowheads="1"/>
            </p:cNvSpPr>
            <p:nvPr/>
          </p:nvSpPr>
          <p:spPr bwMode="auto">
            <a:xfrm>
              <a:off x="3354" y="2390"/>
              <a:ext cx="192" cy="96"/>
            </a:xfrm>
            <a:prstGeom prst="rect">
              <a:avLst/>
            </a:prstGeom>
            <a:solidFill>
              <a:srgbClr val="CC99FF"/>
            </a:solidFill>
            <a:ln w="9525">
              <a:solidFill>
                <a:schemeClr val="tx1"/>
              </a:solidFill>
              <a:miter lim="800000"/>
              <a:headEnd/>
              <a:tailEnd/>
            </a:ln>
          </p:spPr>
          <p:txBody>
            <a:bodyPr wrap="none" anchor="ctr"/>
            <a:lstStyle/>
            <a:p>
              <a:endParaRPr lang="es-ES"/>
            </a:p>
          </p:txBody>
        </p:sp>
        <p:sp>
          <p:nvSpPr>
            <p:cNvPr id="72946" name="Text Box 203"/>
            <p:cNvSpPr txBox="1">
              <a:spLocks noChangeArrowheads="1"/>
            </p:cNvSpPr>
            <p:nvPr/>
          </p:nvSpPr>
          <p:spPr bwMode="auto">
            <a:xfrm>
              <a:off x="3309" y="2352"/>
              <a:ext cx="156" cy="173"/>
            </a:xfrm>
            <a:prstGeom prst="rect">
              <a:avLst/>
            </a:prstGeom>
            <a:noFill/>
            <a:ln w="9525">
              <a:noFill/>
              <a:miter lim="800000"/>
              <a:headEnd/>
              <a:tailEnd/>
            </a:ln>
          </p:spPr>
          <p:txBody>
            <a:bodyPr wrap="none">
              <a:spAutoFit/>
            </a:bodyPr>
            <a:lstStyle/>
            <a:p>
              <a:r>
                <a:rPr lang="es-ES" sz="1200" b="1">
                  <a:latin typeface="Arial" charset="0"/>
                </a:rPr>
                <a:t>J</a:t>
              </a:r>
            </a:p>
          </p:txBody>
        </p:sp>
        <p:sp>
          <p:nvSpPr>
            <p:cNvPr id="72947" name="Line 204"/>
            <p:cNvSpPr>
              <a:spLocks noChangeShapeType="1"/>
            </p:cNvSpPr>
            <p:nvPr/>
          </p:nvSpPr>
          <p:spPr bwMode="auto">
            <a:xfrm rot="-5400000">
              <a:off x="3423" y="2355"/>
              <a:ext cx="48" cy="0"/>
            </a:xfrm>
            <a:prstGeom prst="line">
              <a:avLst/>
            </a:prstGeom>
            <a:noFill/>
            <a:ln w="9525">
              <a:solidFill>
                <a:schemeClr val="tx1"/>
              </a:solidFill>
              <a:round/>
              <a:headEnd/>
              <a:tailEnd type="triangle" w="med" len="med"/>
            </a:ln>
          </p:spPr>
          <p:txBody>
            <a:bodyPr/>
            <a:lstStyle/>
            <a:p>
              <a:endParaRPr lang="es-ES"/>
            </a:p>
          </p:txBody>
        </p:sp>
      </p:grpSp>
      <p:sp>
        <p:nvSpPr>
          <p:cNvPr id="72880" name="Line 213"/>
          <p:cNvSpPr>
            <a:spLocks noChangeShapeType="1"/>
          </p:cNvSpPr>
          <p:nvPr/>
        </p:nvSpPr>
        <p:spPr bwMode="auto">
          <a:xfrm>
            <a:off x="5867400" y="1258888"/>
            <a:ext cx="152400" cy="0"/>
          </a:xfrm>
          <a:prstGeom prst="line">
            <a:avLst/>
          </a:prstGeom>
          <a:noFill/>
          <a:ln w="9525">
            <a:solidFill>
              <a:schemeClr val="tx1"/>
            </a:solidFill>
            <a:round/>
            <a:headEnd/>
            <a:tailEnd/>
          </a:ln>
        </p:spPr>
        <p:txBody>
          <a:bodyPr/>
          <a:lstStyle/>
          <a:p>
            <a:endParaRPr lang="es-ES"/>
          </a:p>
        </p:txBody>
      </p:sp>
      <p:grpSp>
        <p:nvGrpSpPr>
          <p:cNvPr id="18" name="Group 214"/>
          <p:cNvGrpSpPr>
            <a:grpSpLocks/>
          </p:cNvGrpSpPr>
          <p:nvPr/>
        </p:nvGrpSpPr>
        <p:grpSpPr bwMode="auto">
          <a:xfrm>
            <a:off x="5715000" y="3455988"/>
            <a:ext cx="376238" cy="317500"/>
            <a:chOff x="3648" y="2064"/>
            <a:chExt cx="237" cy="200"/>
          </a:xfrm>
        </p:grpSpPr>
        <p:sp>
          <p:nvSpPr>
            <p:cNvPr id="72942" name="Rectangle 215"/>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2943" name="Text Box 216"/>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944" name="Line 217"/>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19" name="Group 218"/>
          <p:cNvGrpSpPr>
            <a:grpSpLocks/>
          </p:cNvGrpSpPr>
          <p:nvPr/>
        </p:nvGrpSpPr>
        <p:grpSpPr bwMode="auto">
          <a:xfrm>
            <a:off x="5715000" y="4751388"/>
            <a:ext cx="376238" cy="317500"/>
            <a:chOff x="3648" y="2064"/>
            <a:chExt cx="237" cy="200"/>
          </a:xfrm>
        </p:grpSpPr>
        <p:sp>
          <p:nvSpPr>
            <p:cNvPr id="72939" name="Rectangle 219"/>
            <p:cNvSpPr>
              <a:spLocks noChangeArrowheads="1"/>
            </p:cNvSpPr>
            <p:nvPr/>
          </p:nvSpPr>
          <p:spPr bwMode="auto">
            <a:xfrm>
              <a:off x="3693" y="210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2940" name="Text Box 220"/>
            <p:cNvSpPr txBox="1">
              <a:spLocks noChangeArrowheads="1"/>
            </p:cNvSpPr>
            <p:nvPr/>
          </p:nvSpPr>
          <p:spPr bwMode="auto">
            <a:xfrm>
              <a:off x="3648" y="2064"/>
              <a:ext cx="181" cy="173"/>
            </a:xfrm>
            <a:prstGeom prst="rect">
              <a:avLst/>
            </a:prstGeom>
            <a:noFill/>
            <a:ln w="9525">
              <a:noFill/>
              <a:miter lim="800000"/>
              <a:headEnd/>
              <a:tailEnd/>
            </a:ln>
          </p:spPr>
          <p:txBody>
            <a:bodyPr wrap="none">
              <a:spAutoFit/>
            </a:bodyPr>
            <a:lstStyle/>
            <a:p>
              <a:r>
                <a:rPr lang="es-ES" sz="1200" b="1">
                  <a:latin typeface="Arial" charset="0"/>
                </a:rPr>
                <a:t>M</a:t>
              </a:r>
            </a:p>
          </p:txBody>
        </p:sp>
        <p:sp>
          <p:nvSpPr>
            <p:cNvPr id="72941" name="Line 221"/>
            <p:cNvSpPr>
              <a:spLocks noChangeShapeType="1"/>
            </p:cNvSpPr>
            <p:nvPr/>
          </p:nvSpPr>
          <p:spPr bwMode="auto">
            <a:xfrm rot="5400000">
              <a:off x="3766" y="2240"/>
              <a:ext cx="48" cy="0"/>
            </a:xfrm>
            <a:prstGeom prst="line">
              <a:avLst/>
            </a:prstGeom>
            <a:noFill/>
            <a:ln w="9525">
              <a:solidFill>
                <a:schemeClr val="tx1"/>
              </a:solidFill>
              <a:round/>
              <a:headEnd/>
              <a:tailEnd type="triangle" w="med" len="med"/>
            </a:ln>
          </p:spPr>
          <p:txBody>
            <a:bodyPr/>
            <a:lstStyle/>
            <a:p>
              <a:endParaRPr lang="es-ES"/>
            </a:p>
          </p:txBody>
        </p:sp>
      </p:grpSp>
      <p:grpSp>
        <p:nvGrpSpPr>
          <p:cNvPr id="20" name="Group 222"/>
          <p:cNvGrpSpPr>
            <a:grpSpLocks/>
          </p:cNvGrpSpPr>
          <p:nvPr/>
        </p:nvGrpSpPr>
        <p:grpSpPr bwMode="auto">
          <a:xfrm>
            <a:off x="6489700" y="4060825"/>
            <a:ext cx="425450" cy="296863"/>
            <a:chOff x="4088" y="2629"/>
            <a:chExt cx="268" cy="187"/>
          </a:xfrm>
        </p:grpSpPr>
        <p:sp>
          <p:nvSpPr>
            <p:cNvPr id="72936" name="Rectangle 223"/>
            <p:cNvSpPr>
              <a:spLocks noChangeArrowheads="1"/>
            </p:cNvSpPr>
            <p:nvPr/>
          </p:nvSpPr>
          <p:spPr bwMode="auto">
            <a:xfrm rot="-1800000">
              <a:off x="4125" y="2653"/>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72937" name="Text Box 224"/>
            <p:cNvSpPr txBox="1">
              <a:spLocks noChangeArrowheads="1"/>
            </p:cNvSpPr>
            <p:nvPr/>
          </p:nvSpPr>
          <p:spPr bwMode="auto">
            <a:xfrm rot="-1800000">
              <a:off x="4088" y="2643"/>
              <a:ext cx="166"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72938" name="Line 225"/>
            <p:cNvSpPr>
              <a:spLocks noChangeShapeType="1"/>
            </p:cNvSpPr>
            <p:nvPr/>
          </p:nvSpPr>
          <p:spPr bwMode="auto">
            <a:xfrm rot="19800000" flipV="1">
              <a:off x="4299" y="2629"/>
              <a:ext cx="57" cy="3"/>
            </a:xfrm>
            <a:prstGeom prst="line">
              <a:avLst/>
            </a:prstGeom>
            <a:noFill/>
            <a:ln w="9525">
              <a:solidFill>
                <a:schemeClr val="tx1"/>
              </a:solidFill>
              <a:round/>
              <a:headEnd/>
              <a:tailEnd type="triangle" w="med" len="med"/>
            </a:ln>
          </p:spPr>
          <p:txBody>
            <a:bodyPr/>
            <a:lstStyle/>
            <a:p>
              <a:endParaRPr lang="es-ES"/>
            </a:p>
          </p:txBody>
        </p:sp>
      </p:grpSp>
      <p:grpSp>
        <p:nvGrpSpPr>
          <p:cNvPr id="21" name="Group 226"/>
          <p:cNvGrpSpPr>
            <a:grpSpLocks/>
          </p:cNvGrpSpPr>
          <p:nvPr/>
        </p:nvGrpSpPr>
        <p:grpSpPr bwMode="auto">
          <a:xfrm>
            <a:off x="7956550" y="2673350"/>
            <a:ext cx="306388" cy="150813"/>
            <a:chOff x="5229" y="1248"/>
            <a:chExt cx="288" cy="168"/>
          </a:xfrm>
        </p:grpSpPr>
        <p:sp>
          <p:nvSpPr>
            <p:cNvPr id="72934" name="Line 227"/>
            <p:cNvSpPr>
              <a:spLocks noChangeShapeType="1"/>
            </p:cNvSpPr>
            <p:nvPr/>
          </p:nvSpPr>
          <p:spPr bwMode="auto">
            <a:xfrm>
              <a:off x="5229" y="1248"/>
              <a:ext cx="288" cy="168"/>
            </a:xfrm>
            <a:prstGeom prst="line">
              <a:avLst/>
            </a:prstGeom>
            <a:noFill/>
            <a:ln w="19050">
              <a:solidFill>
                <a:srgbClr val="FF0000"/>
              </a:solidFill>
              <a:round/>
              <a:headEnd/>
              <a:tailEnd/>
            </a:ln>
          </p:spPr>
          <p:txBody>
            <a:bodyPr/>
            <a:lstStyle/>
            <a:p>
              <a:endParaRPr lang="es-ES"/>
            </a:p>
          </p:txBody>
        </p:sp>
        <p:sp>
          <p:nvSpPr>
            <p:cNvPr id="72935" name="Line 228"/>
            <p:cNvSpPr>
              <a:spLocks noChangeShapeType="1"/>
            </p:cNvSpPr>
            <p:nvPr/>
          </p:nvSpPr>
          <p:spPr bwMode="auto">
            <a:xfrm flipH="1">
              <a:off x="5232" y="1248"/>
              <a:ext cx="282" cy="156"/>
            </a:xfrm>
            <a:prstGeom prst="line">
              <a:avLst/>
            </a:prstGeom>
            <a:noFill/>
            <a:ln w="19050">
              <a:solidFill>
                <a:srgbClr val="FF0000"/>
              </a:solidFill>
              <a:round/>
              <a:headEnd/>
              <a:tailEnd/>
            </a:ln>
          </p:spPr>
          <p:txBody>
            <a:bodyPr/>
            <a:lstStyle/>
            <a:p>
              <a:endParaRPr lang="es-ES"/>
            </a:p>
          </p:txBody>
        </p:sp>
      </p:grpSp>
      <p:grpSp>
        <p:nvGrpSpPr>
          <p:cNvPr id="22" name="Group 229"/>
          <p:cNvGrpSpPr>
            <a:grpSpLocks/>
          </p:cNvGrpSpPr>
          <p:nvPr/>
        </p:nvGrpSpPr>
        <p:grpSpPr bwMode="auto">
          <a:xfrm>
            <a:off x="6477000" y="4764088"/>
            <a:ext cx="457200" cy="266700"/>
            <a:chOff x="5229" y="1248"/>
            <a:chExt cx="288" cy="168"/>
          </a:xfrm>
        </p:grpSpPr>
        <p:sp>
          <p:nvSpPr>
            <p:cNvPr id="72932" name="Line 230"/>
            <p:cNvSpPr>
              <a:spLocks noChangeShapeType="1"/>
            </p:cNvSpPr>
            <p:nvPr/>
          </p:nvSpPr>
          <p:spPr bwMode="auto">
            <a:xfrm>
              <a:off x="5229" y="1248"/>
              <a:ext cx="288" cy="168"/>
            </a:xfrm>
            <a:prstGeom prst="line">
              <a:avLst/>
            </a:prstGeom>
            <a:noFill/>
            <a:ln w="19050">
              <a:solidFill>
                <a:schemeClr val="tx1"/>
              </a:solidFill>
              <a:round/>
              <a:headEnd/>
              <a:tailEnd/>
            </a:ln>
          </p:spPr>
          <p:txBody>
            <a:bodyPr/>
            <a:lstStyle/>
            <a:p>
              <a:endParaRPr lang="es-ES"/>
            </a:p>
          </p:txBody>
        </p:sp>
        <p:sp>
          <p:nvSpPr>
            <p:cNvPr id="72933" name="Line 231"/>
            <p:cNvSpPr>
              <a:spLocks noChangeShapeType="1"/>
            </p:cNvSpPr>
            <p:nvPr/>
          </p:nvSpPr>
          <p:spPr bwMode="auto">
            <a:xfrm flipH="1">
              <a:off x="5232" y="1248"/>
              <a:ext cx="282" cy="156"/>
            </a:xfrm>
            <a:prstGeom prst="line">
              <a:avLst/>
            </a:prstGeom>
            <a:noFill/>
            <a:ln w="19050">
              <a:solidFill>
                <a:schemeClr val="tx1"/>
              </a:solidFill>
              <a:round/>
              <a:headEnd/>
              <a:tailEnd/>
            </a:ln>
          </p:spPr>
          <p:txBody>
            <a:bodyPr/>
            <a:lstStyle/>
            <a:p>
              <a:endParaRPr lang="es-ES"/>
            </a:p>
          </p:txBody>
        </p:sp>
      </p:grpSp>
      <p:grpSp>
        <p:nvGrpSpPr>
          <p:cNvPr id="23" name="Group 232"/>
          <p:cNvGrpSpPr>
            <a:grpSpLocks/>
          </p:cNvGrpSpPr>
          <p:nvPr/>
        </p:nvGrpSpPr>
        <p:grpSpPr bwMode="auto">
          <a:xfrm rot="-1800000">
            <a:off x="6858000" y="4192588"/>
            <a:ext cx="457200" cy="266700"/>
            <a:chOff x="5229" y="1248"/>
            <a:chExt cx="288" cy="168"/>
          </a:xfrm>
        </p:grpSpPr>
        <p:sp>
          <p:nvSpPr>
            <p:cNvPr id="72930" name="Line 233"/>
            <p:cNvSpPr>
              <a:spLocks noChangeShapeType="1"/>
            </p:cNvSpPr>
            <p:nvPr/>
          </p:nvSpPr>
          <p:spPr bwMode="auto">
            <a:xfrm>
              <a:off x="5229" y="1248"/>
              <a:ext cx="288" cy="168"/>
            </a:xfrm>
            <a:prstGeom prst="line">
              <a:avLst/>
            </a:prstGeom>
            <a:noFill/>
            <a:ln w="19050">
              <a:solidFill>
                <a:schemeClr val="tx1"/>
              </a:solidFill>
              <a:round/>
              <a:headEnd/>
              <a:tailEnd/>
            </a:ln>
          </p:spPr>
          <p:txBody>
            <a:bodyPr/>
            <a:lstStyle/>
            <a:p>
              <a:endParaRPr lang="es-ES"/>
            </a:p>
          </p:txBody>
        </p:sp>
        <p:sp>
          <p:nvSpPr>
            <p:cNvPr id="72931" name="Line 234"/>
            <p:cNvSpPr>
              <a:spLocks noChangeShapeType="1"/>
            </p:cNvSpPr>
            <p:nvPr/>
          </p:nvSpPr>
          <p:spPr bwMode="auto">
            <a:xfrm flipH="1">
              <a:off x="5232" y="1248"/>
              <a:ext cx="282" cy="156"/>
            </a:xfrm>
            <a:prstGeom prst="line">
              <a:avLst/>
            </a:prstGeom>
            <a:noFill/>
            <a:ln w="19050">
              <a:solidFill>
                <a:schemeClr val="tx1"/>
              </a:solidFill>
              <a:round/>
              <a:headEnd/>
              <a:tailEnd/>
            </a:ln>
          </p:spPr>
          <p:txBody>
            <a:bodyPr/>
            <a:lstStyle/>
            <a:p>
              <a:endParaRPr lang="es-ES"/>
            </a:p>
          </p:txBody>
        </p:sp>
      </p:grpSp>
      <p:grpSp>
        <p:nvGrpSpPr>
          <p:cNvPr id="24" name="Group 235"/>
          <p:cNvGrpSpPr>
            <a:grpSpLocks/>
          </p:cNvGrpSpPr>
          <p:nvPr/>
        </p:nvGrpSpPr>
        <p:grpSpPr bwMode="auto">
          <a:xfrm>
            <a:off x="7088188" y="3200400"/>
            <a:ext cx="382587" cy="274638"/>
            <a:chOff x="4465" y="2087"/>
            <a:chExt cx="241" cy="173"/>
          </a:xfrm>
        </p:grpSpPr>
        <p:sp>
          <p:nvSpPr>
            <p:cNvPr id="72927" name="Rectangle 236"/>
            <p:cNvSpPr>
              <a:spLocks noChangeArrowheads="1"/>
            </p:cNvSpPr>
            <p:nvPr/>
          </p:nvSpPr>
          <p:spPr bwMode="auto">
            <a:xfrm rot="1800000">
              <a:off x="4514" y="2154"/>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72928" name="Text Box 237"/>
            <p:cNvSpPr txBox="1">
              <a:spLocks noChangeArrowheads="1"/>
            </p:cNvSpPr>
            <p:nvPr/>
          </p:nvSpPr>
          <p:spPr bwMode="auto">
            <a:xfrm rot="1800000">
              <a:off x="4476" y="2087"/>
              <a:ext cx="166" cy="173"/>
            </a:xfrm>
            <a:prstGeom prst="rect">
              <a:avLst/>
            </a:prstGeom>
            <a:noFill/>
            <a:ln w="9525">
              <a:noFill/>
              <a:miter lim="800000"/>
              <a:headEnd/>
              <a:tailEnd/>
            </a:ln>
          </p:spPr>
          <p:txBody>
            <a:bodyPr wrap="none">
              <a:spAutoFit/>
            </a:bodyPr>
            <a:lstStyle/>
            <a:p>
              <a:r>
                <a:rPr lang="es-ES" sz="1200" b="1">
                  <a:latin typeface="Arial" charset="0"/>
                </a:rPr>
                <a:t>P</a:t>
              </a:r>
            </a:p>
          </p:txBody>
        </p:sp>
        <p:sp>
          <p:nvSpPr>
            <p:cNvPr id="72929" name="Line 238"/>
            <p:cNvSpPr>
              <a:spLocks noChangeShapeType="1"/>
            </p:cNvSpPr>
            <p:nvPr/>
          </p:nvSpPr>
          <p:spPr bwMode="auto">
            <a:xfrm rot="12600000" flipV="1">
              <a:off x="4465" y="2134"/>
              <a:ext cx="57" cy="3"/>
            </a:xfrm>
            <a:prstGeom prst="line">
              <a:avLst/>
            </a:prstGeom>
            <a:noFill/>
            <a:ln w="9525">
              <a:solidFill>
                <a:schemeClr val="tx1"/>
              </a:solidFill>
              <a:round/>
              <a:headEnd/>
              <a:tailEnd type="triangle" w="med" len="med"/>
            </a:ln>
          </p:spPr>
          <p:txBody>
            <a:bodyPr/>
            <a:lstStyle/>
            <a:p>
              <a:endParaRPr lang="es-ES"/>
            </a:p>
          </p:txBody>
        </p:sp>
      </p:grpSp>
      <p:grpSp>
        <p:nvGrpSpPr>
          <p:cNvPr id="25" name="Group 239"/>
          <p:cNvGrpSpPr>
            <a:grpSpLocks/>
          </p:cNvGrpSpPr>
          <p:nvPr/>
        </p:nvGrpSpPr>
        <p:grpSpPr bwMode="auto">
          <a:xfrm>
            <a:off x="7077075" y="1192213"/>
            <a:ext cx="361950" cy="209550"/>
            <a:chOff x="3981" y="816"/>
            <a:chExt cx="909" cy="312"/>
          </a:xfrm>
        </p:grpSpPr>
        <p:sp>
          <p:nvSpPr>
            <p:cNvPr id="72925" name="Line 240"/>
            <p:cNvSpPr>
              <a:spLocks noChangeShapeType="1"/>
            </p:cNvSpPr>
            <p:nvPr/>
          </p:nvSpPr>
          <p:spPr bwMode="auto">
            <a:xfrm>
              <a:off x="3987" y="816"/>
              <a:ext cx="903" cy="312"/>
            </a:xfrm>
            <a:prstGeom prst="line">
              <a:avLst/>
            </a:prstGeom>
            <a:noFill/>
            <a:ln w="19050">
              <a:solidFill>
                <a:srgbClr val="FF0000"/>
              </a:solidFill>
              <a:round/>
              <a:headEnd/>
              <a:tailEnd/>
            </a:ln>
          </p:spPr>
          <p:txBody>
            <a:bodyPr/>
            <a:lstStyle/>
            <a:p>
              <a:endParaRPr lang="es-ES"/>
            </a:p>
          </p:txBody>
        </p:sp>
        <p:sp>
          <p:nvSpPr>
            <p:cNvPr id="72926" name="Line 241"/>
            <p:cNvSpPr>
              <a:spLocks noChangeShapeType="1"/>
            </p:cNvSpPr>
            <p:nvPr/>
          </p:nvSpPr>
          <p:spPr bwMode="auto">
            <a:xfrm flipH="1">
              <a:off x="3981" y="816"/>
              <a:ext cx="909" cy="312"/>
            </a:xfrm>
            <a:prstGeom prst="line">
              <a:avLst/>
            </a:prstGeom>
            <a:noFill/>
            <a:ln w="19050">
              <a:solidFill>
                <a:srgbClr val="FF0000"/>
              </a:solidFill>
              <a:round/>
              <a:headEnd/>
              <a:tailEnd/>
            </a:ln>
          </p:spPr>
          <p:txBody>
            <a:bodyPr/>
            <a:lstStyle/>
            <a:p>
              <a:endParaRPr lang="es-ES"/>
            </a:p>
          </p:txBody>
        </p:sp>
      </p:grpSp>
      <p:grpSp>
        <p:nvGrpSpPr>
          <p:cNvPr id="26" name="Group 242"/>
          <p:cNvGrpSpPr>
            <a:grpSpLocks/>
          </p:cNvGrpSpPr>
          <p:nvPr/>
        </p:nvGrpSpPr>
        <p:grpSpPr bwMode="auto">
          <a:xfrm rot="1800000">
            <a:off x="6605588" y="3349625"/>
            <a:ext cx="457200" cy="266700"/>
            <a:chOff x="5229" y="1248"/>
            <a:chExt cx="288" cy="168"/>
          </a:xfrm>
        </p:grpSpPr>
        <p:sp>
          <p:nvSpPr>
            <p:cNvPr id="72923" name="Line 243"/>
            <p:cNvSpPr>
              <a:spLocks noChangeShapeType="1"/>
            </p:cNvSpPr>
            <p:nvPr/>
          </p:nvSpPr>
          <p:spPr bwMode="auto">
            <a:xfrm>
              <a:off x="5229" y="1248"/>
              <a:ext cx="288" cy="168"/>
            </a:xfrm>
            <a:prstGeom prst="line">
              <a:avLst/>
            </a:prstGeom>
            <a:noFill/>
            <a:ln w="19050">
              <a:solidFill>
                <a:schemeClr val="tx1"/>
              </a:solidFill>
              <a:round/>
              <a:headEnd/>
              <a:tailEnd/>
            </a:ln>
          </p:spPr>
          <p:txBody>
            <a:bodyPr/>
            <a:lstStyle/>
            <a:p>
              <a:endParaRPr lang="es-ES"/>
            </a:p>
          </p:txBody>
        </p:sp>
        <p:sp>
          <p:nvSpPr>
            <p:cNvPr id="72924" name="Line 244"/>
            <p:cNvSpPr>
              <a:spLocks noChangeShapeType="1"/>
            </p:cNvSpPr>
            <p:nvPr/>
          </p:nvSpPr>
          <p:spPr bwMode="auto">
            <a:xfrm flipH="1">
              <a:off x="5232" y="1248"/>
              <a:ext cx="282" cy="156"/>
            </a:xfrm>
            <a:prstGeom prst="line">
              <a:avLst/>
            </a:prstGeom>
            <a:noFill/>
            <a:ln w="19050">
              <a:solidFill>
                <a:schemeClr val="tx1"/>
              </a:solidFill>
              <a:round/>
              <a:headEnd/>
              <a:tailEnd/>
            </a:ln>
          </p:spPr>
          <p:txBody>
            <a:bodyPr/>
            <a:lstStyle/>
            <a:p>
              <a:endParaRPr lang="es-ES"/>
            </a:p>
          </p:txBody>
        </p:sp>
      </p:grpSp>
      <p:graphicFrame>
        <p:nvGraphicFramePr>
          <p:cNvPr id="1046874" name="Group 346"/>
          <p:cNvGraphicFramePr>
            <a:graphicFrameLocks noGrp="1"/>
          </p:cNvGraphicFramePr>
          <p:nvPr/>
        </p:nvGraphicFramePr>
        <p:xfrm>
          <a:off x="7885113" y="1116013"/>
          <a:ext cx="1079500" cy="731520"/>
        </p:xfrm>
        <a:graphic>
          <a:graphicData uri="http://schemas.openxmlformats.org/drawingml/2006/table">
            <a:tbl>
              <a:tblPr/>
              <a:tblGrid>
                <a:gridCol w="625475"/>
                <a:gridCol w="454025"/>
              </a:tblGrid>
              <a:tr h="2667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Registro de emisores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(F1,G)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S0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72900" name="Group 255"/>
          <p:cNvGrpSpPr>
            <a:grpSpLocks/>
          </p:cNvGrpSpPr>
          <p:nvPr/>
        </p:nvGrpSpPr>
        <p:grpSpPr bwMode="auto">
          <a:xfrm>
            <a:off x="8229600" y="1868488"/>
            <a:ext cx="685800" cy="1905000"/>
            <a:chOff x="5184" y="1248"/>
            <a:chExt cx="432" cy="1200"/>
          </a:xfrm>
        </p:grpSpPr>
        <p:sp>
          <p:nvSpPr>
            <p:cNvPr id="72921" name="Line 256"/>
            <p:cNvSpPr>
              <a:spLocks noChangeShapeType="1"/>
            </p:cNvSpPr>
            <p:nvPr/>
          </p:nvSpPr>
          <p:spPr bwMode="auto">
            <a:xfrm>
              <a:off x="5616" y="1248"/>
              <a:ext cx="0" cy="1200"/>
            </a:xfrm>
            <a:prstGeom prst="line">
              <a:avLst/>
            </a:prstGeom>
            <a:noFill/>
            <a:ln w="9525">
              <a:solidFill>
                <a:schemeClr val="tx1"/>
              </a:solidFill>
              <a:round/>
              <a:headEnd/>
              <a:tailEnd/>
            </a:ln>
          </p:spPr>
          <p:txBody>
            <a:bodyPr/>
            <a:lstStyle/>
            <a:p>
              <a:endParaRPr lang="es-ES"/>
            </a:p>
          </p:txBody>
        </p:sp>
        <p:sp>
          <p:nvSpPr>
            <p:cNvPr id="72922" name="Line 257"/>
            <p:cNvSpPr>
              <a:spLocks noChangeShapeType="1"/>
            </p:cNvSpPr>
            <p:nvPr/>
          </p:nvSpPr>
          <p:spPr bwMode="auto">
            <a:xfrm flipH="1">
              <a:off x="5184" y="2448"/>
              <a:ext cx="432" cy="0"/>
            </a:xfrm>
            <a:prstGeom prst="line">
              <a:avLst/>
            </a:prstGeom>
            <a:noFill/>
            <a:ln w="9525">
              <a:solidFill>
                <a:schemeClr val="tx1"/>
              </a:solidFill>
              <a:round/>
              <a:headEnd/>
              <a:tailEnd type="triangle" w="med" len="med"/>
            </a:ln>
          </p:spPr>
          <p:txBody>
            <a:bodyPr/>
            <a:lstStyle/>
            <a:p>
              <a:endParaRPr lang="es-ES"/>
            </a:p>
          </p:txBody>
        </p:sp>
      </p:grpSp>
      <p:sp>
        <p:nvSpPr>
          <p:cNvPr id="72901" name="Line 259"/>
          <p:cNvSpPr>
            <a:spLocks noChangeShapeType="1"/>
          </p:cNvSpPr>
          <p:nvPr/>
        </p:nvSpPr>
        <p:spPr bwMode="auto">
          <a:xfrm>
            <a:off x="2057400" y="1782763"/>
            <a:ext cx="914400" cy="0"/>
          </a:xfrm>
          <a:prstGeom prst="line">
            <a:avLst/>
          </a:prstGeom>
          <a:noFill/>
          <a:ln w="9525">
            <a:solidFill>
              <a:schemeClr val="tx1"/>
            </a:solidFill>
            <a:round/>
            <a:headEnd/>
            <a:tailEnd/>
          </a:ln>
        </p:spPr>
        <p:txBody>
          <a:bodyPr/>
          <a:lstStyle/>
          <a:p>
            <a:endParaRPr lang="es-ES"/>
          </a:p>
        </p:txBody>
      </p:sp>
      <p:pic>
        <p:nvPicPr>
          <p:cNvPr id="72902" name="Picture 260"/>
          <p:cNvPicPr>
            <a:picLocks noChangeArrowheads="1"/>
          </p:cNvPicPr>
          <p:nvPr/>
        </p:nvPicPr>
        <p:blipFill>
          <a:blip r:embed="rId6" cstate="print"/>
          <a:srcRect/>
          <a:stretch>
            <a:fillRect/>
          </a:stretch>
        </p:blipFill>
        <p:spPr bwMode="auto">
          <a:xfrm>
            <a:off x="2514600" y="1563688"/>
            <a:ext cx="533400" cy="371475"/>
          </a:xfrm>
          <a:prstGeom prst="rect">
            <a:avLst/>
          </a:prstGeom>
          <a:noFill/>
          <a:ln w="9525">
            <a:noFill/>
            <a:miter lim="800000"/>
            <a:headEnd/>
            <a:tailEnd/>
          </a:ln>
        </p:spPr>
      </p:pic>
      <p:pic>
        <p:nvPicPr>
          <p:cNvPr id="72903" name="Picture 261"/>
          <p:cNvPicPr>
            <a:picLocks noChangeArrowheads="1"/>
          </p:cNvPicPr>
          <p:nvPr/>
        </p:nvPicPr>
        <p:blipFill>
          <a:blip r:embed="rId5" cstate="print"/>
          <a:srcRect/>
          <a:stretch>
            <a:fillRect/>
          </a:stretch>
        </p:blipFill>
        <p:spPr bwMode="auto">
          <a:xfrm>
            <a:off x="3429000" y="1106488"/>
            <a:ext cx="304800" cy="1143000"/>
          </a:xfrm>
          <a:prstGeom prst="rect">
            <a:avLst/>
          </a:prstGeom>
          <a:noFill/>
          <a:ln w="9525">
            <a:noFill/>
            <a:miter lim="800000"/>
            <a:headEnd/>
            <a:tailEnd/>
          </a:ln>
        </p:spPr>
      </p:pic>
      <p:sp>
        <p:nvSpPr>
          <p:cNvPr id="72904" name="Text Box 262"/>
          <p:cNvSpPr txBox="1">
            <a:spLocks noChangeArrowheads="1"/>
          </p:cNvSpPr>
          <p:nvPr/>
        </p:nvSpPr>
        <p:spPr bwMode="auto">
          <a:xfrm>
            <a:off x="990600" y="1030288"/>
            <a:ext cx="2133600" cy="274637"/>
          </a:xfrm>
          <a:prstGeom prst="rect">
            <a:avLst/>
          </a:prstGeom>
          <a:noFill/>
          <a:ln w="9525">
            <a:noFill/>
            <a:miter lim="800000"/>
            <a:headEnd/>
            <a:tailEnd/>
          </a:ln>
        </p:spPr>
        <p:txBody>
          <a:bodyPr>
            <a:spAutoFit/>
          </a:bodyPr>
          <a:lstStyle/>
          <a:p>
            <a:pPr algn="ctr"/>
            <a:r>
              <a:rPr lang="es-ES" sz="1200" b="1">
                <a:latin typeface="Arial" charset="0"/>
              </a:rPr>
              <a:t>Fuente F1 de G (224.2.2.2)</a:t>
            </a:r>
          </a:p>
        </p:txBody>
      </p:sp>
      <p:sp>
        <p:nvSpPr>
          <p:cNvPr id="72905" name="Rectangle 263"/>
          <p:cNvSpPr>
            <a:spLocks noChangeArrowheads="1"/>
          </p:cNvSpPr>
          <p:nvPr/>
        </p:nvSpPr>
        <p:spPr bwMode="auto">
          <a:xfrm>
            <a:off x="3043238" y="1090613"/>
            <a:ext cx="304800" cy="152400"/>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2906" name="Text Box 264"/>
          <p:cNvSpPr txBox="1">
            <a:spLocks noChangeArrowheads="1"/>
          </p:cNvSpPr>
          <p:nvPr/>
        </p:nvSpPr>
        <p:spPr bwMode="auto">
          <a:xfrm>
            <a:off x="2971800" y="1030288"/>
            <a:ext cx="311150" cy="274637"/>
          </a:xfrm>
          <a:prstGeom prst="rect">
            <a:avLst/>
          </a:prstGeom>
          <a:noFill/>
          <a:ln w="9525">
            <a:noFill/>
            <a:miter lim="800000"/>
            <a:headEnd/>
            <a:tailEnd/>
          </a:ln>
        </p:spPr>
        <p:txBody>
          <a:bodyPr wrap="none">
            <a:spAutoFit/>
          </a:bodyPr>
          <a:lstStyle/>
          <a:p>
            <a:r>
              <a:rPr lang="es-ES" sz="1200" b="1">
                <a:latin typeface="Arial" charset="0"/>
              </a:rPr>
              <a:t>M</a:t>
            </a:r>
          </a:p>
        </p:txBody>
      </p:sp>
      <p:pic>
        <p:nvPicPr>
          <p:cNvPr id="72907" name="Picture 265"/>
          <p:cNvPicPr>
            <a:picLocks noChangeArrowheads="1"/>
          </p:cNvPicPr>
          <p:nvPr/>
        </p:nvPicPr>
        <p:blipFill>
          <a:blip r:embed="rId7" cstate="print"/>
          <a:srcRect/>
          <a:stretch>
            <a:fillRect/>
          </a:stretch>
        </p:blipFill>
        <p:spPr bwMode="auto">
          <a:xfrm>
            <a:off x="1905000" y="1550988"/>
            <a:ext cx="457200" cy="688975"/>
          </a:xfrm>
          <a:prstGeom prst="rect">
            <a:avLst/>
          </a:prstGeom>
          <a:noFill/>
          <a:ln w="12700">
            <a:noFill/>
            <a:miter lim="800000"/>
            <a:headEnd/>
            <a:tailEnd/>
          </a:ln>
        </p:spPr>
      </p:pic>
      <p:sp>
        <p:nvSpPr>
          <p:cNvPr id="1046932" name="Text Box 404"/>
          <p:cNvSpPr txBox="1">
            <a:spLocks noChangeArrowheads="1"/>
          </p:cNvSpPr>
          <p:nvPr/>
        </p:nvSpPr>
        <p:spPr bwMode="auto">
          <a:xfrm>
            <a:off x="5176838" y="1909763"/>
            <a:ext cx="369887" cy="274637"/>
          </a:xfrm>
          <a:prstGeom prst="rect">
            <a:avLst/>
          </a:prstGeom>
          <a:noFill/>
          <a:ln w="9525">
            <a:noFill/>
            <a:miter lim="800000"/>
            <a:headEnd/>
            <a:tailEnd/>
          </a:ln>
        </p:spPr>
        <p:txBody>
          <a:bodyPr wrap="none">
            <a:spAutoFit/>
          </a:bodyPr>
          <a:lstStyle/>
          <a:p>
            <a:r>
              <a:rPr lang="es-ES" sz="1200" b="1">
                <a:latin typeface="Arial" charset="0"/>
              </a:rPr>
              <a:t>S2</a:t>
            </a:r>
          </a:p>
        </p:txBody>
      </p:sp>
      <p:sp>
        <p:nvSpPr>
          <p:cNvPr id="1046934" name="Text Box 406"/>
          <p:cNvSpPr txBox="1">
            <a:spLocks noChangeArrowheads="1"/>
          </p:cNvSpPr>
          <p:nvPr/>
        </p:nvSpPr>
        <p:spPr bwMode="auto">
          <a:xfrm>
            <a:off x="7081838" y="1354138"/>
            <a:ext cx="369887" cy="274637"/>
          </a:xfrm>
          <a:prstGeom prst="rect">
            <a:avLst/>
          </a:prstGeom>
          <a:noFill/>
          <a:ln w="9525">
            <a:noFill/>
            <a:miter lim="800000"/>
            <a:headEnd/>
            <a:tailEnd/>
          </a:ln>
        </p:spPr>
        <p:txBody>
          <a:bodyPr wrap="none">
            <a:spAutoFit/>
          </a:bodyPr>
          <a:lstStyle/>
          <a:p>
            <a:r>
              <a:rPr lang="es-ES" sz="1200" b="1">
                <a:latin typeface="Arial" charset="0"/>
              </a:rPr>
              <a:t>S2</a:t>
            </a:r>
          </a:p>
        </p:txBody>
      </p:sp>
      <p:grpSp>
        <p:nvGrpSpPr>
          <p:cNvPr id="28" name="Group 407"/>
          <p:cNvGrpSpPr>
            <a:grpSpLocks/>
          </p:cNvGrpSpPr>
          <p:nvPr/>
        </p:nvGrpSpPr>
        <p:grpSpPr bwMode="auto">
          <a:xfrm>
            <a:off x="7534275" y="2655888"/>
            <a:ext cx="306388" cy="150812"/>
            <a:chOff x="5229" y="1248"/>
            <a:chExt cx="288" cy="168"/>
          </a:xfrm>
        </p:grpSpPr>
        <p:sp>
          <p:nvSpPr>
            <p:cNvPr id="72919" name="Line 408"/>
            <p:cNvSpPr>
              <a:spLocks noChangeShapeType="1"/>
            </p:cNvSpPr>
            <p:nvPr/>
          </p:nvSpPr>
          <p:spPr bwMode="auto">
            <a:xfrm>
              <a:off x="5229" y="1248"/>
              <a:ext cx="288" cy="168"/>
            </a:xfrm>
            <a:prstGeom prst="line">
              <a:avLst/>
            </a:prstGeom>
            <a:noFill/>
            <a:ln w="19050">
              <a:solidFill>
                <a:srgbClr val="FF0000"/>
              </a:solidFill>
              <a:round/>
              <a:headEnd/>
              <a:tailEnd/>
            </a:ln>
          </p:spPr>
          <p:txBody>
            <a:bodyPr/>
            <a:lstStyle/>
            <a:p>
              <a:endParaRPr lang="es-ES"/>
            </a:p>
          </p:txBody>
        </p:sp>
        <p:sp>
          <p:nvSpPr>
            <p:cNvPr id="72920" name="Line 409"/>
            <p:cNvSpPr>
              <a:spLocks noChangeShapeType="1"/>
            </p:cNvSpPr>
            <p:nvPr/>
          </p:nvSpPr>
          <p:spPr bwMode="auto">
            <a:xfrm flipH="1">
              <a:off x="5232" y="1248"/>
              <a:ext cx="282" cy="156"/>
            </a:xfrm>
            <a:prstGeom prst="line">
              <a:avLst/>
            </a:prstGeom>
            <a:noFill/>
            <a:ln w="19050">
              <a:solidFill>
                <a:srgbClr val="FF0000"/>
              </a:solidFill>
              <a:round/>
              <a:headEnd/>
              <a:tailEnd/>
            </a:ln>
          </p:spPr>
          <p:txBody>
            <a:bodyPr/>
            <a:lstStyle/>
            <a:p>
              <a:endParaRPr lang="es-ES"/>
            </a:p>
          </p:txBody>
        </p:sp>
      </p:grpSp>
      <p:sp>
        <p:nvSpPr>
          <p:cNvPr id="1046938" name="Text Box 410"/>
          <p:cNvSpPr txBox="1">
            <a:spLocks noChangeArrowheads="1"/>
          </p:cNvSpPr>
          <p:nvPr/>
        </p:nvSpPr>
        <p:spPr bwMode="auto">
          <a:xfrm>
            <a:off x="7885113" y="4941888"/>
            <a:ext cx="369887" cy="274637"/>
          </a:xfrm>
          <a:prstGeom prst="rect">
            <a:avLst/>
          </a:prstGeom>
          <a:noFill/>
          <a:ln w="9525">
            <a:noFill/>
            <a:miter lim="800000"/>
            <a:headEnd/>
            <a:tailEnd/>
          </a:ln>
        </p:spPr>
        <p:txBody>
          <a:bodyPr wrap="none">
            <a:spAutoFit/>
          </a:bodyPr>
          <a:lstStyle/>
          <a:p>
            <a:r>
              <a:rPr lang="es-ES" sz="1200" b="1">
                <a:latin typeface="Arial" charset="0"/>
              </a:rPr>
              <a:t>S1</a:t>
            </a:r>
          </a:p>
        </p:txBody>
      </p:sp>
      <p:grpSp>
        <p:nvGrpSpPr>
          <p:cNvPr id="29" name="Group 411"/>
          <p:cNvGrpSpPr>
            <a:grpSpLocks/>
          </p:cNvGrpSpPr>
          <p:nvPr/>
        </p:nvGrpSpPr>
        <p:grpSpPr bwMode="auto">
          <a:xfrm>
            <a:off x="7897813" y="4772025"/>
            <a:ext cx="358775" cy="195263"/>
            <a:chOff x="5229" y="1248"/>
            <a:chExt cx="288" cy="168"/>
          </a:xfrm>
        </p:grpSpPr>
        <p:sp>
          <p:nvSpPr>
            <p:cNvPr id="72917" name="Line 412"/>
            <p:cNvSpPr>
              <a:spLocks noChangeShapeType="1"/>
            </p:cNvSpPr>
            <p:nvPr/>
          </p:nvSpPr>
          <p:spPr bwMode="auto">
            <a:xfrm>
              <a:off x="5229" y="1248"/>
              <a:ext cx="288" cy="168"/>
            </a:xfrm>
            <a:prstGeom prst="line">
              <a:avLst/>
            </a:prstGeom>
            <a:noFill/>
            <a:ln w="19050">
              <a:solidFill>
                <a:srgbClr val="FF0000"/>
              </a:solidFill>
              <a:round/>
              <a:headEnd/>
              <a:tailEnd/>
            </a:ln>
          </p:spPr>
          <p:txBody>
            <a:bodyPr/>
            <a:lstStyle/>
            <a:p>
              <a:endParaRPr lang="es-ES"/>
            </a:p>
          </p:txBody>
        </p:sp>
        <p:sp>
          <p:nvSpPr>
            <p:cNvPr id="72918" name="Line 413"/>
            <p:cNvSpPr>
              <a:spLocks noChangeShapeType="1"/>
            </p:cNvSpPr>
            <p:nvPr/>
          </p:nvSpPr>
          <p:spPr bwMode="auto">
            <a:xfrm flipH="1">
              <a:off x="5232" y="1248"/>
              <a:ext cx="282" cy="156"/>
            </a:xfrm>
            <a:prstGeom prst="line">
              <a:avLst/>
            </a:prstGeom>
            <a:noFill/>
            <a:ln w="19050">
              <a:solidFill>
                <a:srgbClr val="FF0000"/>
              </a:solidFill>
              <a:round/>
              <a:headEnd/>
              <a:tailEnd/>
            </a:ln>
          </p:spPr>
          <p:txBody>
            <a:bodyPr/>
            <a:lstStyle/>
            <a:p>
              <a:endParaRPr lang="es-ES"/>
            </a:p>
          </p:txBody>
        </p:sp>
      </p:grpSp>
      <p:sp>
        <p:nvSpPr>
          <p:cNvPr id="1046943" name="Text Box 415"/>
          <p:cNvSpPr txBox="1">
            <a:spLocks noChangeArrowheads="1"/>
          </p:cNvSpPr>
          <p:nvPr/>
        </p:nvSpPr>
        <p:spPr bwMode="auto">
          <a:xfrm>
            <a:off x="2425700" y="5570538"/>
            <a:ext cx="369888" cy="274637"/>
          </a:xfrm>
          <a:prstGeom prst="rect">
            <a:avLst/>
          </a:prstGeom>
          <a:noFill/>
          <a:ln w="9525">
            <a:noFill/>
            <a:miter lim="800000"/>
            <a:headEnd/>
            <a:tailEnd/>
          </a:ln>
        </p:spPr>
        <p:txBody>
          <a:bodyPr wrap="none">
            <a:spAutoFit/>
          </a:bodyPr>
          <a:lstStyle/>
          <a:p>
            <a:r>
              <a:rPr lang="es-ES" sz="1200" b="1">
                <a:latin typeface="Arial" charset="0"/>
              </a:rPr>
              <a:t>S1</a:t>
            </a:r>
          </a:p>
        </p:txBody>
      </p:sp>
      <p:grpSp>
        <p:nvGrpSpPr>
          <p:cNvPr id="30" name="Group 416"/>
          <p:cNvGrpSpPr>
            <a:grpSpLocks/>
          </p:cNvGrpSpPr>
          <p:nvPr/>
        </p:nvGrpSpPr>
        <p:grpSpPr bwMode="auto">
          <a:xfrm>
            <a:off x="2444750" y="5384800"/>
            <a:ext cx="358775" cy="195263"/>
            <a:chOff x="5229" y="1248"/>
            <a:chExt cx="288" cy="168"/>
          </a:xfrm>
        </p:grpSpPr>
        <p:sp>
          <p:nvSpPr>
            <p:cNvPr id="72915" name="Line 417"/>
            <p:cNvSpPr>
              <a:spLocks noChangeShapeType="1"/>
            </p:cNvSpPr>
            <p:nvPr/>
          </p:nvSpPr>
          <p:spPr bwMode="auto">
            <a:xfrm>
              <a:off x="5229" y="1248"/>
              <a:ext cx="288" cy="168"/>
            </a:xfrm>
            <a:prstGeom prst="line">
              <a:avLst/>
            </a:prstGeom>
            <a:noFill/>
            <a:ln w="19050">
              <a:solidFill>
                <a:srgbClr val="FF0000"/>
              </a:solidFill>
              <a:round/>
              <a:headEnd/>
              <a:tailEnd/>
            </a:ln>
          </p:spPr>
          <p:txBody>
            <a:bodyPr/>
            <a:lstStyle/>
            <a:p>
              <a:endParaRPr lang="es-ES"/>
            </a:p>
          </p:txBody>
        </p:sp>
        <p:sp>
          <p:nvSpPr>
            <p:cNvPr id="72916" name="Line 418"/>
            <p:cNvSpPr>
              <a:spLocks noChangeShapeType="1"/>
            </p:cNvSpPr>
            <p:nvPr/>
          </p:nvSpPr>
          <p:spPr bwMode="auto">
            <a:xfrm flipH="1">
              <a:off x="5232" y="1248"/>
              <a:ext cx="282" cy="156"/>
            </a:xfrm>
            <a:prstGeom prst="line">
              <a:avLst/>
            </a:prstGeom>
            <a:noFill/>
            <a:ln w="19050">
              <a:solidFill>
                <a:srgbClr val="FF0000"/>
              </a:solidFill>
              <a:round/>
              <a:headEnd/>
              <a:tailEnd/>
            </a:ln>
          </p:spPr>
          <p:txBody>
            <a:bodyPr/>
            <a:lstStyle/>
            <a:p>
              <a:endParaRPr lang="es-ES"/>
            </a:p>
          </p:txBody>
        </p:sp>
      </p:gr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466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69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69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childTnLst>
                          </p:cTn>
                        </p:par>
                        <p:par>
                          <p:cTn id="37" fill="hold">
                            <p:stCondLst>
                              <p:cond delay="500"/>
                            </p:stCondLst>
                            <p:childTnLst>
                              <p:par>
                                <p:cTn id="38" presetID="2" presetClass="entr" presetSubtype="4" fill="hold" nodeType="after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fill="hold"/>
                                        <p:tgtEl>
                                          <p:spTgt spid="13"/>
                                        </p:tgtEl>
                                        <p:attrNameLst>
                                          <p:attrName>ppt_x</p:attrName>
                                        </p:attrNameLst>
                                      </p:cBhvr>
                                      <p:tavLst>
                                        <p:tav tm="0">
                                          <p:val>
                                            <p:strVal val="#ppt_x"/>
                                          </p:val>
                                        </p:tav>
                                        <p:tav tm="100000">
                                          <p:val>
                                            <p:strVal val="#ppt_x"/>
                                          </p:val>
                                        </p:tav>
                                      </p:tavLst>
                                    </p:anim>
                                    <p:anim calcmode="lin" valueType="num">
                                      <p:cBhvr additive="base">
                                        <p:cTn id="4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499"/>
                                          </p:stCondLst>
                                        </p:cTn>
                                        <p:tgtEl>
                                          <p:spTgt spid="15"/>
                                        </p:tgtEl>
                                        <p:attrNameLst>
                                          <p:attrName>style.visibility</p:attrName>
                                        </p:attrNameLst>
                                      </p:cBhvr>
                                      <p:to>
                                        <p:strVal val="visible"/>
                                      </p:to>
                                    </p:set>
                                  </p:childTnLst>
                                </p:cTn>
                              </p:par>
                            </p:childTnLst>
                          </p:cTn>
                        </p:par>
                        <p:par>
                          <p:cTn id="46" fill="hold">
                            <p:stCondLst>
                              <p:cond delay="500"/>
                            </p:stCondLst>
                            <p:childTnLst>
                              <p:par>
                                <p:cTn id="47" presetID="1" presetClass="entr" presetSubtype="0" fill="hold" nodeType="afterEffect">
                                  <p:stCondLst>
                                    <p:cond delay="0"/>
                                  </p:stCondLst>
                                  <p:childTnLst>
                                    <p:set>
                                      <p:cBhvr>
                                        <p:cTn id="48" dur="1" fill="hold">
                                          <p:stCondLst>
                                            <p:cond delay="499"/>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1046728"/>
                                        </p:tgtEl>
                                        <p:attrNameLst>
                                          <p:attrName>style.visibility</p:attrName>
                                        </p:attrNameLst>
                                      </p:cBhvr>
                                      <p:to>
                                        <p:strVal val="visible"/>
                                      </p:to>
                                    </p:set>
                                  </p:childTnLst>
                                </p:cTn>
                              </p:par>
                            </p:childTnLst>
                          </p:cTn>
                        </p:par>
                        <p:par>
                          <p:cTn id="53" fill="hold">
                            <p:stCondLst>
                              <p:cond delay="500"/>
                            </p:stCondLst>
                            <p:childTnLst>
                              <p:par>
                                <p:cTn id="54" presetID="1" presetClass="entr" presetSubtype="0" fill="hold" nodeType="afterEffect">
                                  <p:stCondLst>
                                    <p:cond delay="0"/>
                                  </p:stCondLst>
                                  <p:childTnLst>
                                    <p:set>
                                      <p:cBhvr>
                                        <p:cTn id="55" dur="1" fill="hold">
                                          <p:stCondLst>
                                            <p:cond delay="499"/>
                                          </p:stCondLst>
                                        </p:cTn>
                                        <p:tgtEl>
                                          <p:spTgt spid="17"/>
                                        </p:tgtEl>
                                        <p:attrNameLst>
                                          <p:attrName>style.visibility</p:attrName>
                                        </p:attrNameLst>
                                      </p:cBhvr>
                                      <p:to>
                                        <p:strVal val="visible"/>
                                      </p:to>
                                    </p:set>
                                  </p:childTnLst>
                                </p:cTn>
                              </p:par>
                            </p:childTnLst>
                          </p:cTn>
                        </p:par>
                        <p:par>
                          <p:cTn id="56" fill="hold">
                            <p:stCondLst>
                              <p:cond delay="1000"/>
                            </p:stCondLst>
                            <p:childTnLst>
                              <p:par>
                                <p:cTn id="57" presetID="1" presetClass="entr" presetSubtype="0" fill="hold" grpId="0" nodeType="afterEffect">
                                  <p:stCondLst>
                                    <p:cond delay="0"/>
                                  </p:stCondLst>
                                  <p:childTnLst>
                                    <p:set>
                                      <p:cBhvr>
                                        <p:cTn id="58" dur="1" fill="hold">
                                          <p:stCondLst>
                                            <p:cond delay="0"/>
                                          </p:stCondLst>
                                        </p:cTn>
                                        <p:tgtEl>
                                          <p:spTgt spid="104693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46934"/>
                                        </p:tgtEl>
                                        <p:attrNameLst>
                                          <p:attrName>style.visibility</p:attrName>
                                        </p:attrNameLst>
                                      </p:cBhvr>
                                      <p:to>
                                        <p:strVal val="visible"/>
                                      </p:to>
                                    </p:set>
                                  </p:childTnLst>
                                </p:cTn>
                              </p:par>
                            </p:childTnLst>
                          </p:cTn>
                        </p:par>
                        <p:par>
                          <p:cTn id="63" fill="hold">
                            <p:stCondLst>
                              <p:cond delay="0"/>
                            </p:stCondLst>
                            <p:childTnLst>
                              <p:par>
                                <p:cTn id="64" presetID="1" presetClass="entr" presetSubtype="0" fill="hold" nodeType="afterEffect">
                                  <p:stCondLst>
                                    <p:cond delay="0"/>
                                  </p:stCondLst>
                                  <p:childTnLst>
                                    <p:set>
                                      <p:cBhvr>
                                        <p:cTn id="65" dur="1" fill="hold">
                                          <p:stCondLst>
                                            <p:cond delay="499"/>
                                          </p:stCondLst>
                                        </p:cTn>
                                        <p:tgtEl>
                                          <p:spTgt spid="18"/>
                                        </p:tgtEl>
                                        <p:attrNameLst>
                                          <p:attrName>style.visibility</p:attrName>
                                        </p:attrNameLst>
                                      </p:cBhvr>
                                      <p:to>
                                        <p:strVal val="visible"/>
                                      </p:to>
                                    </p:set>
                                  </p:childTnLst>
                                </p:cTn>
                              </p:par>
                            </p:childTnLst>
                          </p:cTn>
                        </p:par>
                        <p:par>
                          <p:cTn id="66" fill="hold">
                            <p:stCondLst>
                              <p:cond delay="500"/>
                            </p:stCondLst>
                            <p:childTnLst>
                              <p:par>
                                <p:cTn id="67" presetID="1" presetClass="entr" presetSubtype="0" fill="hold" nodeType="afterEffect">
                                  <p:stCondLst>
                                    <p:cond delay="0"/>
                                  </p:stCondLst>
                                  <p:childTnLst>
                                    <p:set>
                                      <p:cBhvr>
                                        <p:cTn id="68" dur="1" fill="hold">
                                          <p:stCondLst>
                                            <p:cond delay="499"/>
                                          </p:stCondLst>
                                        </p:cTn>
                                        <p:tgtEl>
                                          <p:spTgt spid="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1+#ppt_h/2"/>
                                          </p:val>
                                        </p:tav>
                                        <p:tav tm="100000">
                                          <p:val>
                                            <p:strVal val="#ppt_y"/>
                                          </p:val>
                                        </p:tav>
                                      </p:tavLst>
                                    </p:anim>
                                  </p:childTnLst>
                                </p:cTn>
                              </p:par>
                            </p:childTnLst>
                          </p:cTn>
                        </p:par>
                        <p:par>
                          <p:cTn id="75" fill="hold">
                            <p:stCondLst>
                              <p:cond delay="500"/>
                            </p:stCondLst>
                            <p:childTnLst>
                              <p:par>
                                <p:cTn id="76" presetID="1" presetClass="entr" presetSubtype="0" fill="hold" nodeType="afterEffect">
                                  <p:stCondLst>
                                    <p:cond delay="0"/>
                                  </p:stCondLst>
                                  <p:childTnLst>
                                    <p:set>
                                      <p:cBhvr>
                                        <p:cTn id="77" dur="1" fill="hold">
                                          <p:stCondLst>
                                            <p:cond delay="499"/>
                                          </p:stCondLst>
                                        </p:cTn>
                                        <p:tgtEl>
                                          <p:spTgt spid="20"/>
                                        </p:tgtEl>
                                        <p:attrNameLst>
                                          <p:attrName>style.visibility</p:attrName>
                                        </p:attrNameLst>
                                      </p:cBhvr>
                                      <p:to>
                                        <p:strVal val="visible"/>
                                      </p:to>
                                    </p:set>
                                  </p:childTnLst>
                                </p:cTn>
                              </p:par>
                            </p:childTnLst>
                          </p:cTn>
                        </p:par>
                        <p:par>
                          <p:cTn id="78" fill="hold">
                            <p:stCondLst>
                              <p:cond delay="1000"/>
                            </p:stCondLst>
                            <p:childTnLst>
                              <p:par>
                                <p:cTn id="79" presetID="2" presetClass="entr" presetSubtype="4" fill="hold" nodeType="after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ppt_x"/>
                                          </p:val>
                                        </p:tav>
                                        <p:tav tm="100000">
                                          <p:val>
                                            <p:strVal val="#ppt_x"/>
                                          </p:val>
                                        </p:tav>
                                      </p:tavLst>
                                    </p:anim>
                                    <p:anim calcmode="lin" valueType="num">
                                      <p:cBhvr additive="base">
                                        <p:cTn id="82" dur="500" fill="hold"/>
                                        <p:tgtEl>
                                          <p:spTgt spid="21"/>
                                        </p:tgtEl>
                                        <p:attrNameLst>
                                          <p:attrName>ppt_y</p:attrName>
                                        </p:attrNameLst>
                                      </p:cBhvr>
                                      <p:tavLst>
                                        <p:tav tm="0">
                                          <p:val>
                                            <p:strVal val="1+#ppt_h/2"/>
                                          </p:val>
                                        </p:tav>
                                        <p:tav tm="100000">
                                          <p:val>
                                            <p:strVal val="#ppt_y"/>
                                          </p:val>
                                        </p:tav>
                                      </p:tavLst>
                                    </p:anim>
                                  </p:childTnLst>
                                </p:cTn>
                              </p:par>
                            </p:childTnLst>
                          </p:cTn>
                        </p:par>
                        <p:par>
                          <p:cTn id="83" fill="hold">
                            <p:stCondLst>
                              <p:cond delay="1500"/>
                            </p:stCondLst>
                            <p:childTnLst>
                              <p:par>
                                <p:cTn id="84" presetID="1" presetClass="entr" presetSubtype="0" fill="hold" nodeType="afterEffect">
                                  <p:stCondLst>
                                    <p:cond delay="0"/>
                                  </p:stCondLst>
                                  <p:childTnLst>
                                    <p:set>
                                      <p:cBhvr>
                                        <p:cTn id="85" dur="1" fill="hold">
                                          <p:stCondLst>
                                            <p:cond delay="499"/>
                                          </p:stCondLst>
                                        </p:cTn>
                                        <p:tgtEl>
                                          <p:spTgt spid="23"/>
                                        </p:tgtEl>
                                        <p:attrNameLst>
                                          <p:attrName>style.visibility</p:attrName>
                                        </p:attrNameLst>
                                      </p:cBhvr>
                                      <p:to>
                                        <p:strVal val="visible"/>
                                      </p:to>
                                    </p:set>
                                  </p:childTnLst>
                                </p:cTn>
                              </p:par>
                            </p:childTnLst>
                          </p:cTn>
                        </p:par>
                        <p:par>
                          <p:cTn id="86" fill="hold">
                            <p:stCondLst>
                              <p:cond delay="2000"/>
                            </p:stCondLst>
                            <p:childTnLst>
                              <p:par>
                                <p:cTn id="87" presetID="1" presetClass="entr" presetSubtype="0" fill="hold" nodeType="afterEffect">
                                  <p:stCondLst>
                                    <p:cond delay="0"/>
                                  </p:stCondLst>
                                  <p:childTnLst>
                                    <p:set>
                                      <p:cBhvr>
                                        <p:cTn id="88" dur="1" fill="hold">
                                          <p:stCondLst>
                                            <p:cond delay="499"/>
                                          </p:stCondLst>
                                        </p:cTn>
                                        <p:tgtEl>
                                          <p:spTgt spid="22"/>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499"/>
                                          </p:stCondLst>
                                        </p:cTn>
                                        <p:tgtEl>
                                          <p:spTgt spid="24"/>
                                        </p:tgtEl>
                                        <p:attrNameLst>
                                          <p:attrName>style.visibility</p:attrName>
                                        </p:attrNameLst>
                                      </p:cBhvr>
                                      <p:to>
                                        <p:strVal val="visible"/>
                                      </p:to>
                                    </p:set>
                                  </p:childTnLst>
                                </p:cTn>
                              </p:par>
                            </p:childTnLst>
                          </p:cTn>
                        </p:par>
                        <p:par>
                          <p:cTn id="93" fill="hold">
                            <p:stCondLst>
                              <p:cond delay="500"/>
                            </p:stCondLst>
                            <p:childTnLst>
                              <p:par>
                                <p:cTn id="94" presetID="2" presetClass="entr" presetSubtype="4" fill="hold" nodeType="afterEffect">
                                  <p:stCondLst>
                                    <p:cond delay="0"/>
                                  </p:stCondLst>
                                  <p:childTnLst>
                                    <p:set>
                                      <p:cBhvr>
                                        <p:cTn id="95" dur="1" fill="hold">
                                          <p:stCondLst>
                                            <p:cond delay="0"/>
                                          </p:stCondLst>
                                        </p:cTn>
                                        <p:tgtEl>
                                          <p:spTgt spid="28"/>
                                        </p:tgtEl>
                                        <p:attrNameLst>
                                          <p:attrName>style.visibility</p:attrName>
                                        </p:attrNameLst>
                                      </p:cBhvr>
                                      <p:to>
                                        <p:strVal val="visible"/>
                                      </p:to>
                                    </p:set>
                                    <p:anim calcmode="lin" valueType="num">
                                      <p:cBhvr additive="base">
                                        <p:cTn id="96" dur="500" fill="hold"/>
                                        <p:tgtEl>
                                          <p:spTgt spid="28"/>
                                        </p:tgtEl>
                                        <p:attrNameLst>
                                          <p:attrName>ppt_x</p:attrName>
                                        </p:attrNameLst>
                                      </p:cBhvr>
                                      <p:tavLst>
                                        <p:tav tm="0">
                                          <p:val>
                                            <p:strVal val="#ppt_x"/>
                                          </p:val>
                                        </p:tav>
                                        <p:tav tm="100000">
                                          <p:val>
                                            <p:strVal val="#ppt_x"/>
                                          </p:val>
                                        </p:tav>
                                      </p:tavLst>
                                    </p:anim>
                                    <p:anim calcmode="lin" valueType="num">
                                      <p:cBhvr additive="base">
                                        <p:cTn id="9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nodeType="click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additive="base">
                                        <p:cTn id="102" dur="500" fill="hold"/>
                                        <p:tgtEl>
                                          <p:spTgt spid="25"/>
                                        </p:tgtEl>
                                        <p:attrNameLst>
                                          <p:attrName>ppt_x</p:attrName>
                                        </p:attrNameLst>
                                      </p:cBhvr>
                                      <p:tavLst>
                                        <p:tav tm="0">
                                          <p:val>
                                            <p:strVal val="#ppt_x"/>
                                          </p:val>
                                        </p:tav>
                                        <p:tav tm="100000">
                                          <p:val>
                                            <p:strVal val="#ppt_x"/>
                                          </p:val>
                                        </p:tav>
                                      </p:tavLst>
                                    </p:anim>
                                    <p:anim calcmode="lin" valueType="num">
                                      <p:cBhvr additive="base">
                                        <p:cTn id="10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499"/>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6693" grpId="0" autoUpdateAnimBg="0"/>
      <p:bldP spid="1046728" grpId="0" autoUpdateAnimBg="0"/>
      <p:bldP spid="1046932" grpId="0"/>
      <p:bldP spid="1046934" grpId="0"/>
      <p:bldP spid="1046938" grpId="0"/>
      <p:bldP spid="1046943"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2 Marcador de número de diapositiva"/>
          <p:cNvSpPr>
            <a:spLocks noGrp="1"/>
          </p:cNvSpPr>
          <p:nvPr>
            <p:ph type="sldNum" sz="quarter" idx="10"/>
          </p:nvPr>
        </p:nvSpPr>
        <p:spPr>
          <a:noFill/>
        </p:spPr>
        <p:txBody>
          <a:bodyPr/>
          <a:lstStyle/>
          <a:p>
            <a:r>
              <a:rPr lang="es-ES" smtClean="0"/>
              <a:t>Ampliación Redes 1-</a:t>
            </a:r>
            <a:fld id="{FE49D4F6-0BC8-4E08-8FC0-69867DFDE487}" type="slidenum">
              <a:rPr lang="es-ES" smtClean="0"/>
              <a:pPr/>
              <a:t>73</a:t>
            </a:fld>
            <a:endParaRPr lang="es-ES" smtClean="0"/>
          </a:p>
        </p:txBody>
      </p:sp>
      <p:sp>
        <p:nvSpPr>
          <p:cNvPr id="73731" name="Rectangle 2"/>
          <p:cNvSpPr>
            <a:spLocks noGrp="1" noChangeArrowheads="1"/>
          </p:cNvSpPr>
          <p:nvPr>
            <p:ph type="title"/>
          </p:nvPr>
        </p:nvSpPr>
        <p:spPr>
          <a:xfrm>
            <a:off x="685800" y="549275"/>
            <a:ext cx="7772400" cy="1143000"/>
          </a:xfrm>
        </p:spPr>
        <p:txBody>
          <a:bodyPr/>
          <a:lstStyle/>
          <a:p>
            <a:pPr eaLnBrk="1" hangingPunct="1"/>
            <a:r>
              <a:rPr lang="es-ES" sz="3200" smtClean="0">
                <a:latin typeface="Arial" charset="0"/>
              </a:rPr>
              <a:t>Leyenda de símbolos empleados en las diapositivas</a:t>
            </a:r>
          </a:p>
        </p:txBody>
      </p:sp>
      <p:grpSp>
        <p:nvGrpSpPr>
          <p:cNvPr id="73732" name="Group 7"/>
          <p:cNvGrpSpPr>
            <a:grpSpLocks/>
          </p:cNvGrpSpPr>
          <p:nvPr/>
        </p:nvGrpSpPr>
        <p:grpSpPr bwMode="auto">
          <a:xfrm>
            <a:off x="1371600" y="2087563"/>
            <a:ext cx="376238" cy="274637"/>
            <a:chOff x="1200" y="1624"/>
            <a:chExt cx="237" cy="173"/>
          </a:xfrm>
        </p:grpSpPr>
        <p:sp>
          <p:nvSpPr>
            <p:cNvPr id="73764" name="Rectangle 4"/>
            <p:cNvSpPr>
              <a:spLocks noChangeArrowheads="1"/>
            </p:cNvSpPr>
            <p:nvPr/>
          </p:nvSpPr>
          <p:spPr bwMode="auto">
            <a:xfrm>
              <a:off x="1245" y="1662"/>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3765" name="Text Box 5"/>
            <p:cNvSpPr txBox="1">
              <a:spLocks noChangeArrowheads="1"/>
            </p:cNvSpPr>
            <p:nvPr/>
          </p:nvSpPr>
          <p:spPr bwMode="auto">
            <a:xfrm>
              <a:off x="1200" y="1624"/>
              <a:ext cx="196" cy="173"/>
            </a:xfrm>
            <a:prstGeom prst="rect">
              <a:avLst/>
            </a:prstGeom>
            <a:noFill/>
            <a:ln w="9525">
              <a:noFill/>
              <a:miter lim="800000"/>
              <a:headEnd/>
              <a:tailEnd/>
            </a:ln>
          </p:spPr>
          <p:txBody>
            <a:bodyPr wrap="none">
              <a:spAutoFit/>
            </a:bodyPr>
            <a:lstStyle/>
            <a:p>
              <a:r>
                <a:rPr lang="es-ES" sz="1200" b="1">
                  <a:latin typeface="Arial" charset="0"/>
                </a:rPr>
                <a:t>M</a:t>
              </a:r>
            </a:p>
          </p:txBody>
        </p:sp>
      </p:grpSp>
      <p:sp>
        <p:nvSpPr>
          <p:cNvPr id="73733" name="Text Box 8"/>
          <p:cNvSpPr txBox="1">
            <a:spLocks noChangeArrowheads="1"/>
          </p:cNvSpPr>
          <p:nvPr/>
        </p:nvSpPr>
        <p:spPr bwMode="auto">
          <a:xfrm>
            <a:off x="2057400" y="2073275"/>
            <a:ext cx="4740275" cy="523220"/>
          </a:xfrm>
          <a:prstGeom prst="rect">
            <a:avLst/>
          </a:prstGeom>
          <a:noFill/>
          <a:ln w="9525">
            <a:noFill/>
            <a:miter lim="800000"/>
            <a:headEnd/>
            <a:tailEnd/>
          </a:ln>
        </p:spPr>
        <p:txBody>
          <a:bodyPr>
            <a:spAutoFit/>
          </a:bodyPr>
          <a:lstStyle/>
          <a:p>
            <a:r>
              <a:rPr lang="es-ES" sz="1400" b="1" dirty="0">
                <a:latin typeface="Arial" charset="0"/>
              </a:rPr>
              <a:t>Datagrama </a:t>
            </a:r>
            <a:r>
              <a:rPr lang="es-ES" sz="1400" b="1" dirty="0" err="1">
                <a:latin typeface="Arial" charset="0"/>
              </a:rPr>
              <a:t>multicast</a:t>
            </a:r>
            <a:r>
              <a:rPr lang="es-ES" sz="1400" b="1" dirty="0">
                <a:latin typeface="Arial" charset="0"/>
              </a:rPr>
              <a:t>. Dirección de origen: </a:t>
            </a:r>
            <a:r>
              <a:rPr lang="es-ES" sz="1400" b="1" dirty="0" smtClean="0">
                <a:latin typeface="Arial" charset="0"/>
              </a:rPr>
              <a:t>1.1.1.2</a:t>
            </a:r>
            <a:r>
              <a:rPr lang="es-ES" sz="1400" b="1" dirty="0">
                <a:latin typeface="Arial" charset="0"/>
              </a:rPr>
              <a:t>. Dirección de destino 224.2.2.2</a:t>
            </a:r>
          </a:p>
        </p:txBody>
      </p:sp>
      <p:grpSp>
        <p:nvGrpSpPr>
          <p:cNvPr id="73734" name="Group 10"/>
          <p:cNvGrpSpPr>
            <a:grpSpLocks/>
          </p:cNvGrpSpPr>
          <p:nvPr/>
        </p:nvGrpSpPr>
        <p:grpSpPr bwMode="auto">
          <a:xfrm>
            <a:off x="1371600" y="2697163"/>
            <a:ext cx="395288" cy="274637"/>
            <a:chOff x="3072" y="3024"/>
            <a:chExt cx="249" cy="173"/>
          </a:xfrm>
        </p:grpSpPr>
        <p:sp>
          <p:nvSpPr>
            <p:cNvPr id="73762" name="Rectangle 11"/>
            <p:cNvSpPr>
              <a:spLocks noChangeArrowheads="1"/>
            </p:cNvSpPr>
            <p:nvPr/>
          </p:nvSpPr>
          <p:spPr bwMode="auto">
            <a:xfrm>
              <a:off x="3120" y="3054"/>
              <a:ext cx="192" cy="96"/>
            </a:xfrm>
            <a:prstGeom prst="rect">
              <a:avLst/>
            </a:prstGeom>
            <a:solidFill>
              <a:srgbClr val="00CCFF"/>
            </a:solidFill>
            <a:ln w="9525">
              <a:solidFill>
                <a:schemeClr val="tx1"/>
              </a:solidFill>
              <a:miter lim="800000"/>
              <a:headEnd/>
              <a:tailEnd/>
            </a:ln>
          </p:spPr>
          <p:txBody>
            <a:bodyPr wrap="none" anchor="ctr"/>
            <a:lstStyle/>
            <a:p>
              <a:endParaRPr lang="es-ES"/>
            </a:p>
          </p:txBody>
        </p:sp>
        <p:sp>
          <p:nvSpPr>
            <p:cNvPr id="73763" name="Text Box 12"/>
            <p:cNvSpPr txBox="1">
              <a:spLocks noChangeArrowheads="1"/>
            </p:cNvSpPr>
            <p:nvPr/>
          </p:nvSpPr>
          <p:spPr bwMode="auto">
            <a:xfrm>
              <a:off x="3072" y="3024"/>
              <a:ext cx="249" cy="173"/>
            </a:xfrm>
            <a:prstGeom prst="rect">
              <a:avLst/>
            </a:prstGeom>
            <a:noFill/>
            <a:ln w="9525">
              <a:noFill/>
              <a:miter lim="800000"/>
              <a:headEnd/>
              <a:tailEnd/>
            </a:ln>
          </p:spPr>
          <p:txBody>
            <a:bodyPr wrap="none">
              <a:spAutoFit/>
            </a:bodyPr>
            <a:lstStyle/>
            <a:p>
              <a:r>
                <a:rPr lang="es-ES" sz="1200" b="1">
                  <a:latin typeface="Arial" charset="0"/>
                </a:rPr>
                <a:t>M2</a:t>
              </a:r>
            </a:p>
          </p:txBody>
        </p:sp>
      </p:grpSp>
      <p:sp>
        <p:nvSpPr>
          <p:cNvPr id="73735" name="Text Box 14"/>
          <p:cNvSpPr txBox="1">
            <a:spLocks noChangeArrowheads="1"/>
          </p:cNvSpPr>
          <p:nvPr/>
        </p:nvSpPr>
        <p:spPr bwMode="auto">
          <a:xfrm>
            <a:off x="2057400" y="2667000"/>
            <a:ext cx="4740275" cy="523220"/>
          </a:xfrm>
          <a:prstGeom prst="rect">
            <a:avLst/>
          </a:prstGeom>
          <a:noFill/>
          <a:ln w="9525">
            <a:noFill/>
            <a:miter lim="800000"/>
            <a:headEnd/>
            <a:tailEnd/>
          </a:ln>
        </p:spPr>
        <p:txBody>
          <a:bodyPr>
            <a:spAutoFit/>
          </a:bodyPr>
          <a:lstStyle/>
          <a:p>
            <a:r>
              <a:rPr lang="es-ES" sz="1400" b="1" dirty="0">
                <a:latin typeface="Arial" charset="0"/>
              </a:rPr>
              <a:t>Datagrama </a:t>
            </a:r>
            <a:r>
              <a:rPr lang="es-ES" sz="1400" b="1" dirty="0" err="1">
                <a:latin typeface="Arial" charset="0"/>
              </a:rPr>
              <a:t>multicast</a:t>
            </a:r>
            <a:r>
              <a:rPr lang="es-ES" sz="1400" b="1" dirty="0">
                <a:latin typeface="Arial" charset="0"/>
              </a:rPr>
              <a:t>. Dirección de origen: 2</a:t>
            </a:r>
            <a:r>
              <a:rPr lang="es-ES" sz="1400" b="1" dirty="0" smtClean="0">
                <a:latin typeface="Arial" charset="0"/>
              </a:rPr>
              <a:t>.2.2.2</a:t>
            </a:r>
            <a:r>
              <a:rPr lang="es-ES" sz="1400" b="1" dirty="0">
                <a:latin typeface="Arial" charset="0"/>
              </a:rPr>
              <a:t>. Dirección de destino 224.2.2.2</a:t>
            </a:r>
          </a:p>
        </p:txBody>
      </p:sp>
      <p:grpSp>
        <p:nvGrpSpPr>
          <p:cNvPr id="73736" name="Group 19"/>
          <p:cNvGrpSpPr>
            <a:grpSpLocks/>
          </p:cNvGrpSpPr>
          <p:nvPr/>
        </p:nvGrpSpPr>
        <p:grpSpPr bwMode="auto">
          <a:xfrm>
            <a:off x="1371600" y="3322638"/>
            <a:ext cx="376238" cy="274637"/>
            <a:chOff x="885" y="2563"/>
            <a:chExt cx="237" cy="173"/>
          </a:xfrm>
        </p:grpSpPr>
        <p:sp>
          <p:nvSpPr>
            <p:cNvPr id="73760" name="Rectangle 16"/>
            <p:cNvSpPr>
              <a:spLocks noChangeArrowheads="1"/>
            </p:cNvSpPr>
            <p:nvPr/>
          </p:nvSpPr>
          <p:spPr bwMode="auto">
            <a:xfrm>
              <a:off x="930" y="2601"/>
              <a:ext cx="192" cy="96"/>
            </a:xfrm>
            <a:prstGeom prst="rect">
              <a:avLst/>
            </a:prstGeom>
            <a:solidFill>
              <a:srgbClr val="00FF00"/>
            </a:solidFill>
            <a:ln w="9525">
              <a:solidFill>
                <a:schemeClr val="tx1"/>
              </a:solidFill>
              <a:miter lim="800000"/>
              <a:headEnd/>
              <a:tailEnd/>
            </a:ln>
          </p:spPr>
          <p:txBody>
            <a:bodyPr wrap="none" anchor="ctr"/>
            <a:lstStyle/>
            <a:p>
              <a:endParaRPr lang="es-ES"/>
            </a:p>
          </p:txBody>
        </p:sp>
        <p:sp>
          <p:nvSpPr>
            <p:cNvPr id="73761" name="Text Box 17"/>
            <p:cNvSpPr txBox="1">
              <a:spLocks noChangeArrowheads="1"/>
            </p:cNvSpPr>
            <p:nvPr/>
          </p:nvSpPr>
          <p:spPr bwMode="auto">
            <a:xfrm>
              <a:off x="885" y="2563"/>
              <a:ext cx="180" cy="173"/>
            </a:xfrm>
            <a:prstGeom prst="rect">
              <a:avLst/>
            </a:prstGeom>
            <a:noFill/>
            <a:ln w="9525">
              <a:noFill/>
              <a:miter lim="800000"/>
              <a:headEnd/>
              <a:tailEnd/>
            </a:ln>
          </p:spPr>
          <p:txBody>
            <a:bodyPr wrap="none">
              <a:spAutoFit/>
            </a:bodyPr>
            <a:lstStyle/>
            <a:p>
              <a:r>
                <a:rPr lang="es-ES" sz="1200" b="1">
                  <a:latin typeface="Arial" charset="0"/>
                </a:rPr>
                <a:t>P</a:t>
              </a:r>
            </a:p>
          </p:txBody>
        </p:sp>
      </p:grpSp>
      <p:sp>
        <p:nvSpPr>
          <p:cNvPr id="73737" name="Text Box 20"/>
          <p:cNvSpPr txBox="1">
            <a:spLocks noChangeArrowheads="1"/>
          </p:cNvSpPr>
          <p:nvPr/>
        </p:nvSpPr>
        <p:spPr bwMode="auto">
          <a:xfrm>
            <a:off x="2057400" y="3292475"/>
            <a:ext cx="5791200" cy="304800"/>
          </a:xfrm>
          <a:prstGeom prst="rect">
            <a:avLst/>
          </a:prstGeom>
          <a:noFill/>
          <a:ln w="9525">
            <a:noFill/>
            <a:miter lim="800000"/>
            <a:headEnd/>
            <a:tailEnd/>
          </a:ln>
        </p:spPr>
        <p:txBody>
          <a:bodyPr>
            <a:spAutoFit/>
          </a:bodyPr>
          <a:lstStyle/>
          <a:p>
            <a:r>
              <a:rPr lang="es-ES" sz="1400" b="1">
                <a:latin typeface="Arial" charset="0"/>
              </a:rPr>
              <a:t>Mensaje ‘Prune’ (DVMRP, PIM-DM, PIM-SM y CBT)</a:t>
            </a:r>
          </a:p>
        </p:txBody>
      </p:sp>
      <p:grpSp>
        <p:nvGrpSpPr>
          <p:cNvPr id="73738" name="Group 25"/>
          <p:cNvGrpSpPr>
            <a:grpSpLocks/>
          </p:cNvGrpSpPr>
          <p:nvPr/>
        </p:nvGrpSpPr>
        <p:grpSpPr bwMode="auto">
          <a:xfrm>
            <a:off x="1376363" y="3856038"/>
            <a:ext cx="376237" cy="274637"/>
            <a:chOff x="912" y="2851"/>
            <a:chExt cx="237" cy="173"/>
          </a:xfrm>
        </p:grpSpPr>
        <p:sp>
          <p:nvSpPr>
            <p:cNvPr id="73758" name="Rectangle 22"/>
            <p:cNvSpPr>
              <a:spLocks noChangeArrowheads="1"/>
            </p:cNvSpPr>
            <p:nvPr/>
          </p:nvSpPr>
          <p:spPr bwMode="auto">
            <a:xfrm>
              <a:off x="957" y="2889"/>
              <a:ext cx="192" cy="96"/>
            </a:xfrm>
            <a:prstGeom prst="rect">
              <a:avLst/>
            </a:prstGeom>
            <a:solidFill>
              <a:srgbClr val="FF00FF"/>
            </a:solidFill>
            <a:ln w="9525">
              <a:solidFill>
                <a:schemeClr val="tx1"/>
              </a:solidFill>
              <a:miter lim="800000"/>
              <a:headEnd/>
              <a:tailEnd/>
            </a:ln>
          </p:spPr>
          <p:txBody>
            <a:bodyPr wrap="none" anchor="ctr"/>
            <a:lstStyle/>
            <a:p>
              <a:endParaRPr lang="es-ES"/>
            </a:p>
          </p:txBody>
        </p:sp>
        <p:sp>
          <p:nvSpPr>
            <p:cNvPr id="73759" name="Text Box 23"/>
            <p:cNvSpPr txBox="1">
              <a:spLocks noChangeArrowheads="1"/>
            </p:cNvSpPr>
            <p:nvPr/>
          </p:nvSpPr>
          <p:spPr bwMode="auto">
            <a:xfrm>
              <a:off x="912" y="2851"/>
              <a:ext cx="191" cy="173"/>
            </a:xfrm>
            <a:prstGeom prst="rect">
              <a:avLst/>
            </a:prstGeom>
            <a:noFill/>
            <a:ln w="9525">
              <a:noFill/>
              <a:miter lim="800000"/>
              <a:headEnd/>
              <a:tailEnd/>
            </a:ln>
          </p:spPr>
          <p:txBody>
            <a:bodyPr wrap="none">
              <a:spAutoFit/>
            </a:bodyPr>
            <a:lstStyle/>
            <a:p>
              <a:r>
                <a:rPr lang="es-ES" sz="1200" b="1">
                  <a:latin typeface="Arial" charset="0"/>
                </a:rPr>
                <a:t>G</a:t>
              </a:r>
            </a:p>
          </p:txBody>
        </p:sp>
      </p:grpSp>
      <p:sp>
        <p:nvSpPr>
          <p:cNvPr id="73739" name="Text Box 26"/>
          <p:cNvSpPr txBox="1">
            <a:spLocks noChangeArrowheads="1"/>
          </p:cNvSpPr>
          <p:nvPr/>
        </p:nvSpPr>
        <p:spPr bwMode="auto">
          <a:xfrm>
            <a:off x="2057400" y="3825875"/>
            <a:ext cx="5791200" cy="304800"/>
          </a:xfrm>
          <a:prstGeom prst="rect">
            <a:avLst/>
          </a:prstGeom>
          <a:noFill/>
          <a:ln w="9525">
            <a:noFill/>
            <a:miter lim="800000"/>
            <a:headEnd/>
            <a:tailEnd/>
          </a:ln>
        </p:spPr>
        <p:txBody>
          <a:bodyPr>
            <a:spAutoFit/>
          </a:bodyPr>
          <a:lstStyle/>
          <a:p>
            <a:r>
              <a:rPr lang="es-ES" sz="1400" b="1">
                <a:latin typeface="Arial" charset="0"/>
              </a:rPr>
              <a:t>Mensaje ‘Graft’ (DVMRP y PIM-DM)</a:t>
            </a:r>
          </a:p>
        </p:txBody>
      </p:sp>
      <p:grpSp>
        <p:nvGrpSpPr>
          <p:cNvPr id="73740" name="Group 31"/>
          <p:cNvGrpSpPr>
            <a:grpSpLocks/>
          </p:cNvGrpSpPr>
          <p:nvPr/>
        </p:nvGrpSpPr>
        <p:grpSpPr bwMode="auto">
          <a:xfrm>
            <a:off x="1371600" y="4389438"/>
            <a:ext cx="376238" cy="274637"/>
            <a:chOff x="912" y="3187"/>
            <a:chExt cx="237" cy="173"/>
          </a:xfrm>
        </p:grpSpPr>
        <p:sp>
          <p:nvSpPr>
            <p:cNvPr id="73756" name="Rectangle 28"/>
            <p:cNvSpPr>
              <a:spLocks noChangeArrowheads="1"/>
            </p:cNvSpPr>
            <p:nvPr/>
          </p:nvSpPr>
          <p:spPr bwMode="auto">
            <a:xfrm>
              <a:off x="957" y="3225"/>
              <a:ext cx="192" cy="96"/>
            </a:xfrm>
            <a:prstGeom prst="rect">
              <a:avLst/>
            </a:prstGeom>
            <a:solidFill>
              <a:srgbClr val="CC99FF"/>
            </a:solidFill>
            <a:ln w="9525">
              <a:solidFill>
                <a:schemeClr val="tx1"/>
              </a:solidFill>
              <a:miter lim="800000"/>
              <a:headEnd/>
              <a:tailEnd/>
            </a:ln>
          </p:spPr>
          <p:txBody>
            <a:bodyPr wrap="none" anchor="ctr"/>
            <a:lstStyle/>
            <a:p>
              <a:endParaRPr lang="es-ES"/>
            </a:p>
          </p:txBody>
        </p:sp>
        <p:sp>
          <p:nvSpPr>
            <p:cNvPr id="73757" name="Text Box 29"/>
            <p:cNvSpPr txBox="1">
              <a:spLocks noChangeArrowheads="1"/>
            </p:cNvSpPr>
            <p:nvPr/>
          </p:nvSpPr>
          <p:spPr bwMode="auto">
            <a:xfrm>
              <a:off x="912" y="3187"/>
              <a:ext cx="169" cy="173"/>
            </a:xfrm>
            <a:prstGeom prst="rect">
              <a:avLst/>
            </a:prstGeom>
            <a:noFill/>
            <a:ln w="9525">
              <a:noFill/>
              <a:miter lim="800000"/>
              <a:headEnd/>
              <a:tailEnd/>
            </a:ln>
          </p:spPr>
          <p:txBody>
            <a:bodyPr wrap="none">
              <a:spAutoFit/>
            </a:bodyPr>
            <a:lstStyle/>
            <a:p>
              <a:r>
                <a:rPr lang="es-ES" sz="1200" b="1">
                  <a:latin typeface="Arial" charset="0"/>
                </a:rPr>
                <a:t>J</a:t>
              </a:r>
            </a:p>
          </p:txBody>
        </p:sp>
      </p:grpSp>
      <p:sp>
        <p:nvSpPr>
          <p:cNvPr id="73741" name="Text Box 32"/>
          <p:cNvSpPr txBox="1">
            <a:spLocks noChangeArrowheads="1"/>
          </p:cNvSpPr>
          <p:nvPr/>
        </p:nvSpPr>
        <p:spPr bwMode="auto">
          <a:xfrm>
            <a:off x="2057400" y="4359275"/>
            <a:ext cx="5791200" cy="304800"/>
          </a:xfrm>
          <a:prstGeom prst="rect">
            <a:avLst/>
          </a:prstGeom>
          <a:noFill/>
          <a:ln w="9525">
            <a:noFill/>
            <a:miter lim="800000"/>
            <a:headEnd/>
            <a:tailEnd/>
          </a:ln>
        </p:spPr>
        <p:txBody>
          <a:bodyPr>
            <a:spAutoFit/>
          </a:bodyPr>
          <a:lstStyle/>
          <a:p>
            <a:r>
              <a:rPr lang="es-ES" sz="1400" b="1">
                <a:latin typeface="Arial" charset="0"/>
              </a:rPr>
              <a:t>Mensaje ‘Join’ (PIM-SM y CBT)</a:t>
            </a:r>
          </a:p>
        </p:txBody>
      </p:sp>
      <p:grpSp>
        <p:nvGrpSpPr>
          <p:cNvPr id="73742" name="Group 40"/>
          <p:cNvGrpSpPr>
            <a:grpSpLocks/>
          </p:cNvGrpSpPr>
          <p:nvPr/>
        </p:nvGrpSpPr>
        <p:grpSpPr bwMode="auto">
          <a:xfrm>
            <a:off x="1371600" y="4892675"/>
            <a:ext cx="522288" cy="274638"/>
            <a:chOff x="912" y="3427"/>
            <a:chExt cx="329" cy="173"/>
          </a:xfrm>
        </p:grpSpPr>
        <p:grpSp>
          <p:nvGrpSpPr>
            <p:cNvPr id="73752" name="Group 39"/>
            <p:cNvGrpSpPr>
              <a:grpSpLocks/>
            </p:cNvGrpSpPr>
            <p:nvPr/>
          </p:nvGrpSpPr>
          <p:grpSpPr bwMode="auto">
            <a:xfrm>
              <a:off x="962" y="3468"/>
              <a:ext cx="279" cy="97"/>
              <a:chOff x="962" y="3468"/>
              <a:chExt cx="279" cy="97"/>
            </a:xfrm>
          </p:grpSpPr>
          <p:sp>
            <p:nvSpPr>
              <p:cNvPr id="73754" name="Rectangle 35"/>
              <p:cNvSpPr>
                <a:spLocks noChangeArrowheads="1"/>
              </p:cNvSpPr>
              <p:nvPr/>
            </p:nvSpPr>
            <p:spPr bwMode="auto">
              <a:xfrm>
                <a:off x="962" y="3468"/>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73755" name="Rectangle 36"/>
              <p:cNvSpPr>
                <a:spLocks noChangeArrowheads="1"/>
              </p:cNvSpPr>
              <p:nvPr/>
            </p:nvSpPr>
            <p:spPr bwMode="auto">
              <a:xfrm>
                <a:off x="1049" y="3469"/>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grpSp>
        <p:sp>
          <p:nvSpPr>
            <p:cNvPr id="73753" name="Text Box 38"/>
            <p:cNvSpPr txBox="1">
              <a:spLocks noChangeArrowheads="1"/>
            </p:cNvSpPr>
            <p:nvPr/>
          </p:nvSpPr>
          <p:spPr bwMode="auto">
            <a:xfrm>
              <a:off x="912" y="3427"/>
              <a:ext cx="292" cy="173"/>
            </a:xfrm>
            <a:prstGeom prst="rect">
              <a:avLst/>
            </a:prstGeom>
            <a:noFill/>
            <a:ln w="9525">
              <a:noFill/>
              <a:miter lim="800000"/>
              <a:headEnd/>
              <a:tailEnd/>
            </a:ln>
          </p:spPr>
          <p:txBody>
            <a:bodyPr wrap="none">
              <a:spAutoFit/>
            </a:bodyPr>
            <a:lstStyle/>
            <a:p>
              <a:r>
                <a:rPr lang="es-ES" sz="1200" b="1">
                  <a:latin typeface="Arial" charset="0"/>
                </a:rPr>
                <a:t>R M</a:t>
              </a:r>
            </a:p>
          </p:txBody>
        </p:sp>
      </p:grpSp>
      <p:sp>
        <p:nvSpPr>
          <p:cNvPr id="73743" name="Text Box 41"/>
          <p:cNvSpPr txBox="1">
            <a:spLocks noChangeArrowheads="1"/>
          </p:cNvSpPr>
          <p:nvPr/>
        </p:nvSpPr>
        <p:spPr bwMode="auto">
          <a:xfrm>
            <a:off x="2057400" y="4892675"/>
            <a:ext cx="5943600" cy="304800"/>
          </a:xfrm>
          <a:prstGeom prst="rect">
            <a:avLst/>
          </a:prstGeom>
          <a:noFill/>
          <a:ln w="9525">
            <a:noFill/>
            <a:miter lim="800000"/>
            <a:headEnd/>
            <a:tailEnd/>
          </a:ln>
        </p:spPr>
        <p:txBody>
          <a:bodyPr>
            <a:spAutoFit/>
          </a:bodyPr>
          <a:lstStyle/>
          <a:p>
            <a:r>
              <a:rPr lang="es-ES" sz="1400" b="1">
                <a:latin typeface="Arial" charset="0"/>
              </a:rPr>
              <a:t>Mensaje ‘Register’ con datagrama multicast encapsulado (PIM-SM)</a:t>
            </a:r>
          </a:p>
        </p:txBody>
      </p:sp>
      <p:grpSp>
        <p:nvGrpSpPr>
          <p:cNvPr id="73744" name="Group 46"/>
          <p:cNvGrpSpPr>
            <a:grpSpLocks/>
          </p:cNvGrpSpPr>
          <p:nvPr/>
        </p:nvGrpSpPr>
        <p:grpSpPr bwMode="auto">
          <a:xfrm>
            <a:off x="1371600" y="5989638"/>
            <a:ext cx="395288" cy="274637"/>
            <a:chOff x="882" y="3792"/>
            <a:chExt cx="249" cy="173"/>
          </a:xfrm>
        </p:grpSpPr>
        <p:sp>
          <p:nvSpPr>
            <p:cNvPr id="73750" name="Rectangle 43"/>
            <p:cNvSpPr>
              <a:spLocks noChangeArrowheads="1"/>
            </p:cNvSpPr>
            <p:nvPr/>
          </p:nvSpPr>
          <p:spPr bwMode="auto">
            <a:xfrm>
              <a:off x="927" y="3830"/>
              <a:ext cx="192" cy="96"/>
            </a:xfrm>
            <a:prstGeom prst="rect">
              <a:avLst/>
            </a:prstGeom>
            <a:solidFill>
              <a:srgbClr val="FFFF00"/>
            </a:solidFill>
            <a:ln w="9525">
              <a:solidFill>
                <a:schemeClr val="tx1"/>
              </a:solidFill>
              <a:miter lim="800000"/>
              <a:headEnd/>
              <a:tailEnd/>
            </a:ln>
          </p:spPr>
          <p:txBody>
            <a:bodyPr wrap="none" anchor="ctr"/>
            <a:lstStyle/>
            <a:p>
              <a:endParaRPr lang="es-ES"/>
            </a:p>
          </p:txBody>
        </p:sp>
        <p:sp>
          <p:nvSpPr>
            <p:cNvPr id="73751" name="Text Box 44"/>
            <p:cNvSpPr txBox="1">
              <a:spLocks noChangeArrowheads="1"/>
            </p:cNvSpPr>
            <p:nvPr/>
          </p:nvSpPr>
          <p:spPr bwMode="auto">
            <a:xfrm>
              <a:off x="882" y="3792"/>
              <a:ext cx="249" cy="173"/>
            </a:xfrm>
            <a:prstGeom prst="rect">
              <a:avLst/>
            </a:prstGeom>
            <a:noFill/>
            <a:ln w="9525">
              <a:noFill/>
              <a:miter lim="800000"/>
              <a:headEnd/>
              <a:tailEnd/>
            </a:ln>
          </p:spPr>
          <p:txBody>
            <a:bodyPr wrap="none">
              <a:spAutoFit/>
            </a:bodyPr>
            <a:lstStyle/>
            <a:p>
              <a:r>
                <a:rPr lang="es-ES" sz="1200" b="1">
                  <a:latin typeface="Arial" charset="0"/>
                </a:rPr>
                <a:t>RS</a:t>
              </a:r>
            </a:p>
          </p:txBody>
        </p:sp>
      </p:grpSp>
      <p:sp>
        <p:nvSpPr>
          <p:cNvPr id="73745" name="Text Box 47"/>
          <p:cNvSpPr txBox="1">
            <a:spLocks noChangeArrowheads="1"/>
          </p:cNvSpPr>
          <p:nvPr/>
        </p:nvSpPr>
        <p:spPr bwMode="auto">
          <a:xfrm>
            <a:off x="2057400" y="5959475"/>
            <a:ext cx="5791200" cy="304800"/>
          </a:xfrm>
          <a:prstGeom prst="rect">
            <a:avLst/>
          </a:prstGeom>
          <a:noFill/>
          <a:ln w="9525">
            <a:noFill/>
            <a:miter lim="800000"/>
            <a:headEnd/>
            <a:tailEnd/>
          </a:ln>
        </p:spPr>
        <p:txBody>
          <a:bodyPr>
            <a:spAutoFit/>
          </a:bodyPr>
          <a:lstStyle/>
          <a:p>
            <a:r>
              <a:rPr lang="es-ES" sz="1400" b="1">
                <a:latin typeface="Arial" charset="0"/>
              </a:rPr>
              <a:t>Mensaje ‘Register Stop’ (PIM-SM)</a:t>
            </a:r>
          </a:p>
        </p:txBody>
      </p:sp>
      <p:grpSp>
        <p:nvGrpSpPr>
          <p:cNvPr id="73746" name="Group 55"/>
          <p:cNvGrpSpPr>
            <a:grpSpLocks/>
          </p:cNvGrpSpPr>
          <p:nvPr/>
        </p:nvGrpSpPr>
        <p:grpSpPr bwMode="auto">
          <a:xfrm>
            <a:off x="1371600" y="5380038"/>
            <a:ext cx="466725" cy="274637"/>
            <a:chOff x="303" y="2755"/>
            <a:chExt cx="294" cy="173"/>
          </a:xfrm>
        </p:grpSpPr>
        <p:sp>
          <p:nvSpPr>
            <p:cNvPr id="73748" name="Rectangle 52"/>
            <p:cNvSpPr>
              <a:spLocks noChangeArrowheads="1"/>
            </p:cNvSpPr>
            <p:nvPr/>
          </p:nvSpPr>
          <p:spPr bwMode="auto">
            <a:xfrm>
              <a:off x="348" y="2793"/>
              <a:ext cx="192" cy="96"/>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73749" name="Text Box 53"/>
            <p:cNvSpPr txBox="1">
              <a:spLocks noChangeArrowheads="1"/>
            </p:cNvSpPr>
            <p:nvPr/>
          </p:nvSpPr>
          <p:spPr bwMode="auto">
            <a:xfrm>
              <a:off x="303" y="2755"/>
              <a:ext cx="294" cy="173"/>
            </a:xfrm>
            <a:prstGeom prst="rect">
              <a:avLst/>
            </a:prstGeom>
            <a:noFill/>
            <a:ln w="9525">
              <a:noFill/>
              <a:miter lim="800000"/>
              <a:headEnd/>
              <a:tailEnd/>
            </a:ln>
          </p:spPr>
          <p:txBody>
            <a:bodyPr wrap="none">
              <a:spAutoFit/>
            </a:bodyPr>
            <a:lstStyle/>
            <a:p>
              <a:r>
                <a:rPr lang="es-ES" sz="1200" b="1">
                  <a:latin typeface="Arial" charset="0"/>
                </a:rPr>
                <a:t>M ®</a:t>
              </a:r>
            </a:p>
          </p:txBody>
        </p:sp>
      </p:grpSp>
      <p:sp>
        <p:nvSpPr>
          <p:cNvPr id="73747" name="Text Box 56"/>
          <p:cNvSpPr txBox="1">
            <a:spLocks noChangeArrowheads="1"/>
          </p:cNvSpPr>
          <p:nvPr/>
        </p:nvSpPr>
        <p:spPr bwMode="auto">
          <a:xfrm>
            <a:off x="2057400" y="5426075"/>
            <a:ext cx="6400800" cy="304800"/>
          </a:xfrm>
          <a:prstGeom prst="rect">
            <a:avLst/>
          </a:prstGeom>
          <a:noFill/>
          <a:ln w="9525">
            <a:noFill/>
            <a:miter lim="800000"/>
            <a:headEnd/>
            <a:tailEnd/>
          </a:ln>
        </p:spPr>
        <p:txBody>
          <a:bodyPr>
            <a:spAutoFit/>
          </a:bodyPr>
          <a:lstStyle/>
          <a:p>
            <a:r>
              <a:rPr lang="es-ES" sz="1400" b="1">
                <a:latin typeface="Arial" charset="0"/>
              </a:rPr>
              <a:t>Datagrama multicast desencapsulado por un RP (PIM-SM)</a:t>
            </a:r>
          </a:p>
        </p:txBody>
      </p:sp>
    </p:spTree>
  </p:cSld>
  <p:clrMapOvr>
    <a:masterClrMapping/>
  </p:clrMapOvr>
  <p:transition spd="med">
    <p:cover dir="ru"/>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3 Marcador de número de diapositiva"/>
          <p:cNvSpPr>
            <a:spLocks noGrp="1"/>
          </p:cNvSpPr>
          <p:nvPr>
            <p:ph type="sldNum" sz="quarter" idx="10"/>
          </p:nvPr>
        </p:nvSpPr>
        <p:spPr>
          <a:noFill/>
        </p:spPr>
        <p:txBody>
          <a:bodyPr/>
          <a:lstStyle/>
          <a:p>
            <a:r>
              <a:rPr lang="es-ES" smtClean="0"/>
              <a:t>Ampliación Redes 1-</a:t>
            </a:r>
            <a:fld id="{5FF2BEB7-0BB0-4A4E-B167-97BFFE1D0BF2}" type="slidenum">
              <a:rPr lang="es-ES" smtClean="0"/>
              <a:pPr/>
              <a:t>74</a:t>
            </a:fld>
            <a:endParaRPr lang="es-ES" smtClean="0"/>
          </a:p>
        </p:txBody>
      </p:sp>
      <p:sp>
        <p:nvSpPr>
          <p:cNvPr id="74755" name="Rectangle 2"/>
          <p:cNvSpPr>
            <a:spLocks noGrp="1" noChangeArrowheads="1"/>
          </p:cNvSpPr>
          <p:nvPr>
            <p:ph type="title"/>
          </p:nvPr>
        </p:nvSpPr>
        <p:spPr>
          <a:xfrm>
            <a:off x="685800" y="476250"/>
            <a:ext cx="7772400" cy="874713"/>
          </a:xfrm>
        </p:spPr>
        <p:txBody>
          <a:bodyPr/>
          <a:lstStyle/>
          <a:p>
            <a:pPr eaLnBrk="1" hangingPunct="1"/>
            <a:r>
              <a:rPr lang="es-ES" sz="4000" smtClean="0"/>
              <a:t>Mensajes PIM SM</a:t>
            </a:r>
          </a:p>
        </p:txBody>
      </p:sp>
      <p:sp>
        <p:nvSpPr>
          <p:cNvPr id="74756" name="Rectangle 3"/>
          <p:cNvSpPr>
            <a:spLocks noGrp="1" noChangeArrowheads="1"/>
          </p:cNvSpPr>
          <p:nvPr>
            <p:ph type="body" idx="1"/>
          </p:nvPr>
        </p:nvSpPr>
        <p:spPr>
          <a:xfrm>
            <a:off x="685800" y="1341438"/>
            <a:ext cx="7772400" cy="4611687"/>
          </a:xfrm>
        </p:spPr>
        <p:txBody>
          <a:bodyPr/>
          <a:lstStyle/>
          <a:p>
            <a:pPr eaLnBrk="1" hangingPunct="1">
              <a:lnSpc>
                <a:spcPct val="80000"/>
              </a:lnSpc>
            </a:pPr>
            <a:r>
              <a:rPr lang="es-ES" sz="2400" smtClean="0"/>
              <a:t>Los mensajes Join o Prune de PIM-SM se envían por la interfaz por la que apunta la ruta unicast hacia el RP (o hacia la fuente, en caso de que se esté estableciendo el árbol SPT)</a:t>
            </a:r>
          </a:p>
          <a:p>
            <a:pPr eaLnBrk="1" hangingPunct="1">
              <a:lnSpc>
                <a:spcPct val="80000"/>
              </a:lnSpc>
            </a:pPr>
            <a:r>
              <a:rPr lang="es-ES" sz="2400" smtClean="0"/>
              <a:t>La dirección de destino de esos mensajes no es el RP o la fuente, sino la dirección multicast 224.0.0.13; por tanto solo se mandan al siguiente router. </a:t>
            </a:r>
          </a:p>
          <a:p>
            <a:pPr eaLnBrk="1" hangingPunct="1">
              <a:lnSpc>
                <a:spcPct val="80000"/>
              </a:lnSpc>
            </a:pPr>
            <a:r>
              <a:rPr lang="es-ES" sz="2400" smtClean="0"/>
              <a:t>El siguiente router, en función del mensaje recibido y su información de estado multicast, decide si debe, o no, propagar el Join o Prune al siguiente router hacia el RP (o hacia la fuente, en caso de que se esté estableciendo el árbol SPT)</a:t>
            </a:r>
          </a:p>
          <a:p>
            <a:pPr eaLnBrk="1" hangingPunct="1">
              <a:lnSpc>
                <a:spcPct val="80000"/>
              </a:lnSpc>
            </a:pPr>
            <a:r>
              <a:rPr lang="es-ES" sz="2400" smtClean="0"/>
              <a:t>Los mensajes Register y Register Stop son mensajes unicast; se envían siempre a la dirección unicast del RP y del emisor. Los routers intermedios no tienen ninguna posibilidad de interceptarlos o modificar su contenido </a:t>
            </a:r>
          </a:p>
        </p:txBody>
      </p:sp>
    </p:spTree>
  </p:cSld>
  <p:clrMapOvr>
    <a:masterClrMapping/>
  </p:clrMapOvr>
  <p:transition spd="med">
    <p:cover dir="ru"/>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3 Marcador de número de diapositiva"/>
          <p:cNvSpPr>
            <a:spLocks noGrp="1"/>
          </p:cNvSpPr>
          <p:nvPr>
            <p:ph type="sldNum" sz="quarter" idx="10"/>
          </p:nvPr>
        </p:nvSpPr>
        <p:spPr>
          <a:noFill/>
        </p:spPr>
        <p:txBody>
          <a:bodyPr/>
          <a:lstStyle/>
          <a:p>
            <a:r>
              <a:rPr lang="es-ES" smtClean="0"/>
              <a:t>Ampliación Redes 1-</a:t>
            </a:r>
            <a:fld id="{B6DC5F94-D2CE-4E6D-ACF7-7FCEBC3C3D00}" type="slidenum">
              <a:rPr lang="es-ES" smtClean="0"/>
              <a:pPr/>
              <a:t>75</a:t>
            </a:fld>
            <a:endParaRPr lang="es-ES" smtClean="0"/>
          </a:p>
        </p:txBody>
      </p:sp>
      <p:sp>
        <p:nvSpPr>
          <p:cNvPr id="75779" name="Rectangle 3"/>
          <p:cNvSpPr>
            <a:spLocks noGrp="1" noChangeArrowheads="1"/>
          </p:cNvSpPr>
          <p:nvPr>
            <p:ph type="body" idx="1"/>
          </p:nvPr>
        </p:nvSpPr>
        <p:spPr>
          <a:xfrm>
            <a:off x="685800" y="1631950"/>
            <a:ext cx="7772400" cy="4114800"/>
          </a:xfrm>
        </p:spPr>
        <p:txBody>
          <a:bodyPr/>
          <a:lstStyle/>
          <a:p>
            <a:pPr eaLnBrk="1" hangingPunct="1">
              <a:lnSpc>
                <a:spcPct val="90000"/>
              </a:lnSpc>
            </a:pPr>
            <a:r>
              <a:rPr lang="es-ES" sz="2400" smtClean="0"/>
              <a:t>Es el más complejo de los protocolos de routing multicast en uso actualmente</a:t>
            </a:r>
          </a:p>
          <a:p>
            <a:pPr eaLnBrk="1" hangingPunct="1">
              <a:lnSpc>
                <a:spcPct val="90000"/>
              </a:lnSpc>
            </a:pPr>
            <a:r>
              <a:rPr lang="es-ES" sz="2400" smtClean="0"/>
              <a:t>Los árboles compartidos minimizan la cantidad de información de estado en los routers. Los árboles SPT optimizan el tráfico</a:t>
            </a:r>
          </a:p>
          <a:p>
            <a:pPr eaLnBrk="1" hangingPunct="1">
              <a:lnSpc>
                <a:spcPct val="90000"/>
              </a:lnSpc>
            </a:pPr>
            <a:r>
              <a:rPr lang="es-ES" sz="2400" smtClean="0"/>
              <a:t>Se suele fijar un umbral de tráfico a partir del cual los routers conmutan de árbol compartido a SPT. Si umbral=0 se conmuta con el primer paquete, si umbral=</a:t>
            </a:r>
            <a:r>
              <a:rPr lang="es-ES" sz="2400" smtClean="0">
                <a:sym typeface="Symbol" pitchFamily="18" charset="2"/>
              </a:rPr>
              <a:t> siempre se usa el árbol compartido.</a:t>
            </a:r>
            <a:r>
              <a:rPr lang="es-ES" sz="2400" smtClean="0"/>
              <a:t> </a:t>
            </a:r>
          </a:p>
          <a:p>
            <a:pPr eaLnBrk="1" hangingPunct="1">
              <a:lnSpc>
                <a:spcPct val="90000"/>
              </a:lnSpc>
            </a:pPr>
            <a:r>
              <a:rPr lang="es-ES" sz="2400" smtClean="0"/>
              <a:t>Debido a su flexibilidad y escalabilidad PIM-SM es el protocolo que tiene más futuro en Internet. MBone está evolucionando hacia PIM-SM</a:t>
            </a:r>
          </a:p>
        </p:txBody>
      </p:sp>
      <p:sp>
        <p:nvSpPr>
          <p:cNvPr id="75780" name="Rectangle 4"/>
          <p:cNvSpPr>
            <a:spLocks noGrp="1" noChangeArrowheads="1"/>
          </p:cNvSpPr>
          <p:nvPr>
            <p:ph type="title"/>
          </p:nvPr>
        </p:nvSpPr>
        <p:spPr>
          <a:xfrm>
            <a:off x="685800" y="260350"/>
            <a:ext cx="7772400" cy="1143000"/>
          </a:xfrm>
        </p:spPr>
        <p:txBody>
          <a:bodyPr/>
          <a:lstStyle/>
          <a:p>
            <a:pPr eaLnBrk="1" hangingPunct="1"/>
            <a:r>
              <a:rPr lang="es-ES" sz="3600" smtClean="0"/>
              <a:t>PIM-SM</a:t>
            </a:r>
          </a:p>
        </p:txBody>
      </p:sp>
    </p:spTree>
  </p:cSld>
  <p:clrMapOvr>
    <a:masterClrMapping/>
  </p:clrMapOvr>
  <p:transition spd="med">
    <p:cover dir="ru"/>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3 Marcador de número de diapositiva"/>
          <p:cNvSpPr>
            <a:spLocks noGrp="1"/>
          </p:cNvSpPr>
          <p:nvPr>
            <p:ph type="sldNum" sz="quarter" idx="10"/>
          </p:nvPr>
        </p:nvSpPr>
        <p:spPr>
          <a:noFill/>
        </p:spPr>
        <p:txBody>
          <a:bodyPr/>
          <a:lstStyle/>
          <a:p>
            <a:r>
              <a:rPr lang="es-ES" smtClean="0"/>
              <a:t>Ampliación Redes 1-</a:t>
            </a:r>
            <a:fld id="{14305527-5E4A-4BF8-B009-616938BB0E8C}" type="slidenum">
              <a:rPr lang="es-ES" smtClean="0"/>
              <a:pPr/>
              <a:t>76</a:t>
            </a:fld>
            <a:endParaRPr lang="es-ES" smtClean="0"/>
          </a:p>
        </p:txBody>
      </p:sp>
      <p:sp>
        <p:nvSpPr>
          <p:cNvPr id="76803" name="Rectangle 2"/>
          <p:cNvSpPr>
            <a:spLocks noGrp="1" noChangeArrowheads="1"/>
          </p:cNvSpPr>
          <p:nvPr>
            <p:ph type="title"/>
          </p:nvPr>
        </p:nvSpPr>
        <p:spPr>
          <a:xfrm>
            <a:off x="685800" y="549275"/>
            <a:ext cx="7772400" cy="762000"/>
          </a:xfrm>
        </p:spPr>
        <p:txBody>
          <a:bodyPr/>
          <a:lstStyle/>
          <a:p>
            <a:pPr eaLnBrk="1" hangingPunct="1"/>
            <a:r>
              <a:rPr lang="es-ES" smtClean="0"/>
              <a:t>Elección del RP</a:t>
            </a:r>
          </a:p>
        </p:txBody>
      </p:sp>
      <p:sp>
        <p:nvSpPr>
          <p:cNvPr id="76804" name="Rectangle 3"/>
          <p:cNvSpPr>
            <a:spLocks noGrp="1" noChangeArrowheads="1"/>
          </p:cNvSpPr>
          <p:nvPr>
            <p:ph type="body" idx="1"/>
          </p:nvPr>
        </p:nvSpPr>
        <p:spPr>
          <a:xfrm>
            <a:off x="685800" y="1539875"/>
            <a:ext cx="7772400" cy="4114800"/>
          </a:xfrm>
        </p:spPr>
        <p:txBody>
          <a:bodyPr/>
          <a:lstStyle/>
          <a:p>
            <a:pPr eaLnBrk="1" hangingPunct="1">
              <a:lnSpc>
                <a:spcPct val="90000"/>
              </a:lnSpc>
            </a:pPr>
            <a:r>
              <a:rPr lang="es-ES" sz="2600" smtClean="0"/>
              <a:t>El RP se puede asignar por configuración en cada router</a:t>
            </a:r>
          </a:p>
          <a:p>
            <a:pPr eaLnBrk="1" hangingPunct="1">
              <a:lnSpc>
                <a:spcPct val="90000"/>
              </a:lnSpc>
            </a:pPr>
            <a:r>
              <a:rPr lang="es-ES" sz="2600" smtClean="0"/>
              <a:t>Es posible asignar un RP diferente para diferentes rangos de direcciones multicast</a:t>
            </a:r>
          </a:p>
          <a:p>
            <a:pPr eaLnBrk="1" hangingPunct="1">
              <a:lnSpc>
                <a:spcPct val="90000"/>
              </a:lnSpc>
            </a:pPr>
            <a:r>
              <a:rPr lang="es-ES" sz="2600" smtClean="0"/>
              <a:t>Se puede designar un RP backup por si falla el RP principal</a:t>
            </a:r>
          </a:p>
          <a:p>
            <a:pPr eaLnBrk="1" hangingPunct="1">
              <a:lnSpc>
                <a:spcPct val="90000"/>
              </a:lnSpc>
            </a:pPr>
            <a:r>
              <a:rPr lang="es-ES" sz="2600" smtClean="0"/>
              <a:t>Dado que generalmente los árboles SPT desde la fuente se establecen con el primer paquete enviado, la ubicación del RP no es crítica en lo que a rendimiento se refiere. Sin embargo si el RP falla el multicast en la red deja de funcionar.</a:t>
            </a:r>
          </a:p>
        </p:txBody>
      </p:sp>
    </p:spTree>
  </p:cSld>
  <p:clrMapOvr>
    <a:masterClrMapping/>
  </p:clrMapOvr>
  <p:transition spd="med">
    <p:cover dir="ru"/>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3 Marcador de número de diapositiva"/>
          <p:cNvSpPr>
            <a:spLocks noGrp="1"/>
          </p:cNvSpPr>
          <p:nvPr>
            <p:ph type="sldNum" sz="quarter" idx="10"/>
          </p:nvPr>
        </p:nvSpPr>
        <p:spPr>
          <a:noFill/>
        </p:spPr>
        <p:txBody>
          <a:bodyPr/>
          <a:lstStyle/>
          <a:p>
            <a:r>
              <a:rPr lang="es-ES" smtClean="0"/>
              <a:t>Ampliación Redes 1-</a:t>
            </a:r>
            <a:fld id="{1F019B9C-5032-474C-A02F-9E6FB92D35C2}" type="slidenum">
              <a:rPr lang="es-ES" smtClean="0"/>
              <a:pPr/>
              <a:t>77</a:t>
            </a:fld>
            <a:endParaRPr lang="es-ES" smtClean="0"/>
          </a:p>
        </p:txBody>
      </p:sp>
      <p:sp>
        <p:nvSpPr>
          <p:cNvPr id="77827" name="Rectangle 2"/>
          <p:cNvSpPr>
            <a:spLocks noGrp="1" noChangeArrowheads="1"/>
          </p:cNvSpPr>
          <p:nvPr>
            <p:ph type="title"/>
          </p:nvPr>
        </p:nvSpPr>
        <p:spPr>
          <a:xfrm>
            <a:off x="685800" y="549275"/>
            <a:ext cx="7772400" cy="762000"/>
          </a:xfrm>
        </p:spPr>
        <p:txBody>
          <a:bodyPr/>
          <a:lstStyle/>
          <a:p>
            <a:pPr eaLnBrk="1" hangingPunct="1"/>
            <a:r>
              <a:rPr lang="es-ES" smtClean="0"/>
              <a:t>Descubrimiento del RP</a:t>
            </a:r>
          </a:p>
        </p:txBody>
      </p:sp>
      <p:sp>
        <p:nvSpPr>
          <p:cNvPr id="77828" name="Rectangle 3"/>
          <p:cNvSpPr>
            <a:spLocks noGrp="1" noChangeArrowheads="1"/>
          </p:cNvSpPr>
          <p:nvPr>
            <p:ph type="body" idx="1"/>
          </p:nvPr>
        </p:nvSpPr>
        <p:spPr>
          <a:xfrm>
            <a:off x="685800" y="1539875"/>
            <a:ext cx="7772400" cy="4114800"/>
          </a:xfrm>
        </p:spPr>
        <p:txBody>
          <a:bodyPr/>
          <a:lstStyle/>
          <a:p>
            <a:pPr eaLnBrk="1" hangingPunct="1">
              <a:lnSpc>
                <a:spcPct val="90000"/>
              </a:lnSpc>
            </a:pPr>
            <a:r>
              <a:rPr lang="es-ES" sz="2200" dirty="0" smtClean="0"/>
              <a:t>Para evitar la configuración manual la mayoría de las implementaciones utilizan un protocolo de descubrimiento del RP que hace uso de dos grupos </a:t>
            </a:r>
            <a:r>
              <a:rPr lang="es-ES" sz="2200" dirty="0" err="1" smtClean="0"/>
              <a:t>multicast</a:t>
            </a:r>
            <a:r>
              <a:rPr lang="es-ES" sz="2200" dirty="0" smtClean="0"/>
              <a:t> para distribuir sus mensajes: </a:t>
            </a:r>
          </a:p>
          <a:p>
            <a:pPr lvl="1" eaLnBrk="1" hangingPunct="1">
              <a:lnSpc>
                <a:spcPct val="90000"/>
              </a:lnSpc>
            </a:pPr>
            <a:r>
              <a:rPr lang="es-ES" sz="2200" dirty="0" smtClean="0"/>
              <a:t>RP </a:t>
            </a:r>
            <a:r>
              <a:rPr lang="es-ES" sz="2200" dirty="0" err="1" smtClean="0"/>
              <a:t>Announce</a:t>
            </a:r>
            <a:r>
              <a:rPr lang="es-ES" sz="2200" dirty="0" smtClean="0"/>
              <a:t>: 224.0.1.39</a:t>
            </a:r>
          </a:p>
          <a:p>
            <a:pPr lvl="1" eaLnBrk="1" hangingPunct="1">
              <a:lnSpc>
                <a:spcPct val="90000"/>
              </a:lnSpc>
            </a:pPr>
            <a:r>
              <a:rPr lang="es-ES" sz="2200" dirty="0" smtClean="0"/>
              <a:t>RP </a:t>
            </a:r>
            <a:r>
              <a:rPr lang="es-ES" sz="2200" dirty="0" err="1" smtClean="0"/>
              <a:t>Discovery</a:t>
            </a:r>
            <a:r>
              <a:rPr lang="es-ES" sz="2200" dirty="0" smtClean="0"/>
              <a:t>: 224.0.1.40</a:t>
            </a:r>
          </a:p>
          <a:p>
            <a:pPr eaLnBrk="1" hangingPunct="1">
              <a:lnSpc>
                <a:spcPct val="90000"/>
              </a:lnSpc>
            </a:pPr>
            <a:r>
              <a:rPr lang="es-ES" sz="2200" dirty="0" smtClean="0"/>
              <a:t>Para que el protocolo de descubrimiento del RP funcione los grupos 224.0.1.39 y 224.0.1.40 han de distribuirse en modo denso (PIM-DM)</a:t>
            </a:r>
          </a:p>
          <a:p>
            <a:pPr eaLnBrk="1" hangingPunct="1">
              <a:lnSpc>
                <a:spcPct val="90000"/>
              </a:lnSpc>
            </a:pPr>
            <a:r>
              <a:rPr lang="es-ES" sz="2200" dirty="0" smtClean="0"/>
              <a:t>Esto da origen a lo que se conoce como el </a:t>
            </a:r>
            <a:r>
              <a:rPr lang="es-ES" sz="2200" b="1" dirty="0" smtClean="0"/>
              <a:t>PIM-</a:t>
            </a:r>
            <a:r>
              <a:rPr lang="es-ES" sz="2200" b="1" dirty="0" err="1" smtClean="0"/>
              <a:t>sparse</a:t>
            </a:r>
            <a:r>
              <a:rPr lang="es-ES" sz="2200" b="1" dirty="0" smtClean="0"/>
              <a:t>-dense</a:t>
            </a:r>
            <a:r>
              <a:rPr lang="es-ES" sz="2200" dirty="0" smtClean="0"/>
              <a:t>, que utiliza modo </a:t>
            </a:r>
            <a:r>
              <a:rPr lang="es-ES" sz="2200" dirty="0" err="1" smtClean="0"/>
              <a:t>sparse</a:t>
            </a:r>
            <a:r>
              <a:rPr lang="es-ES" sz="2200" dirty="0" smtClean="0"/>
              <a:t> excepto para los dos grupos anteriores, para los que usa modo dense</a:t>
            </a:r>
          </a:p>
        </p:txBody>
      </p:sp>
    </p:spTree>
  </p:cSld>
  <p:clrMapOvr>
    <a:masterClrMapping/>
  </p:clrMapOvr>
  <p:transition spd="med">
    <p:cover dir="ru"/>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3 Marcador de número de diapositiva"/>
          <p:cNvSpPr>
            <a:spLocks noGrp="1"/>
          </p:cNvSpPr>
          <p:nvPr>
            <p:ph type="sldNum" sz="quarter" idx="10"/>
          </p:nvPr>
        </p:nvSpPr>
        <p:spPr>
          <a:noFill/>
        </p:spPr>
        <p:txBody>
          <a:bodyPr/>
          <a:lstStyle/>
          <a:p>
            <a:r>
              <a:rPr lang="es-ES" smtClean="0"/>
              <a:t>Ampliación Redes 1-</a:t>
            </a:r>
            <a:fld id="{ECFD8839-2110-4171-9096-B21C136A0B6E}" type="slidenum">
              <a:rPr lang="es-ES" smtClean="0"/>
              <a:pPr/>
              <a:t>78</a:t>
            </a:fld>
            <a:endParaRPr lang="es-ES" smtClean="0"/>
          </a:p>
        </p:txBody>
      </p:sp>
      <p:sp>
        <p:nvSpPr>
          <p:cNvPr id="78851" name="Rectangle 2"/>
          <p:cNvSpPr>
            <a:spLocks noGrp="1" noChangeArrowheads="1"/>
          </p:cNvSpPr>
          <p:nvPr>
            <p:ph type="title"/>
          </p:nvPr>
        </p:nvSpPr>
        <p:spPr>
          <a:xfrm>
            <a:off x="685800" y="404813"/>
            <a:ext cx="7772400" cy="1143000"/>
          </a:xfrm>
        </p:spPr>
        <p:txBody>
          <a:bodyPr/>
          <a:lstStyle/>
          <a:p>
            <a:pPr eaLnBrk="1" hangingPunct="1"/>
            <a:r>
              <a:rPr lang="es-ES" sz="3600" smtClean="0"/>
              <a:t>Multicast entre sistemas autónomos</a:t>
            </a:r>
          </a:p>
        </p:txBody>
      </p:sp>
      <p:sp>
        <p:nvSpPr>
          <p:cNvPr id="78852" name="Rectangle 3"/>
          <p:cNvSpPr>
            <a:spLocks noGrp="1" noChangeArrowheads="1"/>
          </p:cNvSpPr>
          <p:nvPr>
            <p:ph type="body" idx="1"/>
          </p:nvPr>
        </p:nvSpPr>
        <p:spPr>
          <a:xfrm>
            <a:off x="685800" y="1547813"/>
            <a:ext cx="7772400" cy="4114800"/>
          </a:xfrm>
        </p:spPr>
        <p:txBody>
          <a:bodyPr/>
          <a:lstStyle/>
          <a:p>
            <a:pPr eaLnBrk="1" hangingPunct="1">
              <a:lnSpc>
                <a:spcPct val="80000"/>
              </a:lnSpc>
            </a:pPr>
            <a:r>
              <a:rPr lang="es-ES" sz="2200" smtClean="0"/>
              <a:t>En PIM-SM el RP es imprescindible para el funcionamiento del protocolo</a:t>
            </a:r>
          </a:p>
          <a:p>
            <a:pPr eaLnBrk="1" hangingPunct="1">
              <a:lnSpc>
                <a:spcPct val="80000"/>
              </a:lnSpc>
            </a:pPr>
            <a:r>
              <a:rPr lang="es-ES" sz="2200" smtClean="0"/>
              <a:t>Si el RP está en otro ISP (otro AS) y queda fuera de servicio los usuarios locales no pueden utilizar multicast</a:t>
            </a:r>
          </a:p>
          <a:p>
            <a:pPr eaLnBrk="1" hangingPunct="1">
              <a:lnSpc>
                <a:spcPct val="80000"/>
              </a:lnSpc>
            </a:pPr>
            <a:r>
              <a:rPr lang="es-ES" sz="2200" smtClean="0"/>
              <a:t>Para resolver este problema el IETF ha creado un protocolo llamado MSDP (Multicast Source Discovery Protocol) (RFC 3618, 10/2003) que consiste en que:</a:t>
            </a:r>
          </a:p>
          <a:p>
            <a:pPr lvl="1" eaLnBrk="1" hangingPunct="1">
              <a:lnSpc>
                <a:spcPct val="80000"/>
              </a:lnSpc>
            </a:pPr>
            <a:r>
              <a:rPr lang="es-ES" sz="2200" smtClean="0"/>
              <a:t>Cada AS tiene su propio RP</a:t>
            </a:r>
          </a:p>
          <a:p>
            <a:pPr lvl="1" eaLnBrk="1" hangingPunct="1">
              <a:lnSpc>
                <a:spcPct val="80000"/>
              </a:lnSpc>
            </a:pPr>
            <a:r>
              <a:rPr lang="es-ES" sz="2200" smtClean="0"/>
              <a:t>Los RPs de distintos AS se ‘descubren’ mutuamente y una vez se conocen acuerdan intercambiar información</a:t>
            </a:r>
          </a:p>
          <a:p>
            <a:pPr eaLnBrk="1" hangingPunct="1">
              <a:lnSpc>
                <a:spcPct val="80000"/>
              </a:lnSpc>
            </a:pPr>
            <a:r>
              <a:rPr lang="es-ES" sz="2200" smtClean="0"/>
              <a:t>Para el tráfico multicast entre ASs se utiliza el protocolo BGMP (Border Gateway Multicast Protocol) (RFC 3913, 9/2004)</a:t>
            </a:r>
          </a:p>
        </p:txBody>
      </p:sp>
    </p:spTree>
  </p:cSld>
  <p:clrMapOvr>
    <a:masterClrMapping/>
  </p:clrMapOvr>
  <p:transition spd="med">
    <p:cover dir="ru"/>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3 Marcador de número de diapositiva"/>
          <p:cNvSpPr>
            <a:spLocks noGrp="1"/>
          </p:cNvSpPr>
          <p:nvPr>
            <p:ph type="sldNum" sz="quarter" idx="10"/>
          </p:nvPr>
        </p:nvSpPr>
        <p:spPr>
          <a:noFill/>
        </p:spPr>
        <p:txBody>
          <a:bodyPr/>
          <a:lstStyle/>
          <a:p>
            <a:r>
              <a:rPr lang="es-ES" smtClean="0"/>
              <a:t>Ampliación Redes 1-</a:t>
            </a:r>
            <a:fld id="{045624A4-A10A-4CFF-926C-710357C53D6E}" type="slidenum">
              <a:rPr lang="es-ES" smtClean="0"/>
              <a:pPr/>
              <a:t>79</a:t>
            </a:fld>
            <a:endParaRPr lang="es-ES" smtClean="0"/>
          </a:p>
        </p:txBody>
      </p:sp>
      <p:sp>
        <p:nvSpPr>
          <p:cNvPr id="79875" name="Rectangle 2"/>
          <p:cNvSpPr>
            <a:spLocks noGrp="1" noChangeArrowheads="1"/>
          </p:cNvSpPr>
          <p:nvPr>
            <p:ph type="title"/>
          </p:nvPr>
        </p:nvSpPr>
        <p:spPr/>
        <p:txBody>
          <a:bodyPr/>
          <a:lstStyle/>
          <a:p>
            <a:pPr eaLnBrk="1" hangingPunct="1"/>
            <a:r>
              <a:rPr lang="es-ES" sz="4000" smtClean="0"/>
              <a:t>Problemas del routing multicast en las redes actuales</a:t>
            </a:r>
          </a:p>
        </p:txBody>
      </p:sp>
      <p:sp>
        <p:nvSpPr>
          <p:cNvPr id="79876" name="Rectangle 3"/>
          <p:cNvSpPr>
            <a:spLocks noGrp="1" noChangeArrowheads="1"/>
          </p:cNvSpPr>
          <p:nvPr>
            <p:ph type="body" idx="1"/>
          </p:nvPr>
        </p:nvSpPr>
        <p:spPr/>
        <p:txBody>
          <a:bodyPr/>
          <a:lstStyle/>
          <a:p>
            <a:pPr eaLnBrk="1" hangingPunct="1">
              <a:lnSpc>
                <a:spcPct val="80000"/>
              </a:lnSpc>
            </a:pPr>
            <a:r>
              <a:rPr lang="es-ES" sz="2000" smtClean="0"/>
              <a:t>Los principales problemas que tiene el multicast son los siguientes:</a:t>
            </a:r>
          </a:p>
          <a:p>
            <a:pPr lvl="1" eaLnBrk="1" hangingPunct="1">
              <a:lnSpc>
                <a:spcPct val="80000"/>
              </a:lnSpc>
            </a:pPr>
            <a:r>
              <a:rPr lang="es-ES" sz="1800" smtClean="0"/>
              <a:t>Cortafuegos: no permiten el paso de paquetes multicast</a:t>
            </a:r>
          </a:p>
          <a:p>
            <a:pPr lvl="1" eaLnBrk="1" hangingPunct="1">
              <a:lnSpc>
                <a:spcPct val="80000"/>
              </a:lnSpc>
            </a:pPr>
            <a:r>
              <a:rPr lang="es-ES" sz="1800" smtClean="0"/>
              <a:t>Rutas asimétricas: falla el RPF check y el multicast no funciona</a:t>
            </a:r>
          </a:p>
          <a:p>
            <a:pPr lvl="1" eaLnBrk="1" hangingPunct="1">
              <a:lnSpc>
                <a:spcPct val="80000"/>
              </a:lnSpc>
            </a:pPr>
            <a:r>
              <a:rPr lang="es-ES" sz="1800" smtClean="0"/>
              <a:t>Soporte: algunos routers no soportan o no tienen configurado el routing multicast.</a:t>
            </a:r>
          </a:p>
          <a:p>
            <a:pPr lvl="1" eaLnBrk="1" hangingPunct="1">
              <a:lnSpc>
                <a:spcPct val="80000"/>
              </a:lnSpc>
            </a:pPr>
            <a:r>
              <a:rPr lang="es-ES" sz="1800" smtClean="0"/>
              <a:t>Fiabilidad: aunque el fabricante lo soporte en general el software multicast está mucho menos extendido, menos probado y por tanto es menos fiable que el unicast</a:t>
            </a:r>
          </a:p>
          <a:p>
            <a:pPr lvl="1" eaLnBrk="1" hangingPunct="1">
              <a:lnSpc>
                <a:spcPct val="80000"/>
              </a:lnSpc>
            </a:pPr>
            <a:r>
              <a:rPr lang="es-ES" sz="1800" smtClean="0"/>
              <a:t>Rendimiento: determinados tipos de tráfico multicast pueden cargar mucho los routers.</a:t>
            </a:r>
          </a:p>
          <a:p>
            <a:pPr lvl="1" eaLnBrk="1" hangingPunct="1">
              <a:lnSpc>
                <a:spcPct val="80000"/>
              </a:lnSpc>
            </a:pPr>
            <a:r>
              <a:rPr lang="es-ES" sz="1800" smtClean="0"/>
              <a:t>Seguridad: es muy fácil realizar ataques de denegación de servicio en una red con mutlicast habilitado.</a:t>
            </a:r>
          </a:p>
          <a:p>
            <a:pPr lvl="1" eaLnBrk="1" hangingPunct="1">
              <a:lnSpc>
                <a:spcPct val="80000"/>
              </a:lnSpc>
            </a:pPr>
            <a:r>
              <a:rPr lang="es-ES" sz="1800" smtClean="0"/>
              <a:t>Escalabilidad: algunos protocolos de multicast no han sido probados a gran escala, especialmente entre diferentes sistemas autónomos.</a:t>
            </a:r>
          </a:p>
        </p:txBody>
      </p:sp>
    </p:spTree>
  </p:cSld>
  <p:clrMapOvr>
    <a:masterClrMapping/>
  </p:clrMapOvr>
  <p:transition spd="med">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Marcador de número de diapositiva"/>
          <p:cNvSpPr>
            <a:spLocks noGrp="1"/>
          </p:cNvSpPr>
          <p:nvPr>
            <p:ph type="sldNum" sz="quarter" idx="10"/>
          </p:nvPr>
        </p:nvSpPr>
        <p:spPr>
          <a:noFill/>
        </p:spPr>
        <p:txBody>
          <a:bodyPr/>
          <a:lstStyle/>
          <a:p>
            <a:r>
              <a:rPr lang="es-ES" smtClean="0"/>
              <a:t>Ampliación Redes 1-</a:t>
            </a:r>
            <a:fld id="{6F7B5F51-B6B5-4398-B6BB-E5E3DBD7CB7A}" type="slidenum">
              <a:rPr lang="es-ES" smtClean="0"/>
              <a:pPr/>
              <a:t>8</a:t>
            </a:fld>
            <a:endParaRPr lang="es-ES" smtClean="0"/>
          </a:p>
        </p:txBody>
      </p:sp>
      <p:sp>
        <p:nvSpPr>
          <p:cNvPr id="9219" name="Line 4"/>
          <p:cNvSpPr>
            <a:spLocks noChangeShapeType="1"/>
          </p:cNvSpPr>
          <p:nvPr/>
        </p:nvSpPr>
        <p:spPr bwMode="auto">
          <a:xfrm>
            <a:off x="7239000" y="2490788"/>
            <a:ext cx="457200" cy="0"/>
          </a:xfrm>
          <a:prstGeom prst="line">
            <a:avLst/>
          </a:prstGeom>
          <a:noFill/>
          <a:ln w="9525">
            <a:solidFill>
              <a:schemeClr val="tx1"/>
            </a:solidFill>
            <a:round/>
            <a:headEnd/>
            <a:tailEnd/>
          </a:ln>
        </p:spPr>
        <p:txBody>
          <a:bodyPr/>
          <a:lstStyle/>
          <a:p>
            <a:endParaRPr lang="es-ES"/>
          </a:p>
        </p:txBody>
      </p:sp>
      <p:sp>
        <p:nvSpPr>
          <p:cNvPr id="9220" name="Line 5"/>
          <p:cNvSpPr>
            <a:spLocks noChangeShapeType="1"/>
          </p:cNvSpPr>
          <p:nvPr/>
        </p:nvSpPr>
        <p:spPr bwMode="auto">
          <a:xfrm>
            <a:off x="7162800" y="5689600"/>
            <a:ext cx="457200" cy="0"/>
          </a:xfrm>
          <a:prstGeom prst="line">
            <a:avLst/>
          </a:prstGeom>
          <a:noFill/>
          <a:ln w="9525">
            <a:solidFill>
              <a:schemeClr val="tx1"/>
            </a:solidFill>
            <a:round/>
            <a:headEnd/>
            <a:tailEnd/>
          </a:ln>
        </p:spPr>
        <p:txBody>
          <a:bodyPr/>
          <a:lstStyle/>
          <a:p>
            <a:endParaRPr lang="es-ES"/>
          </a:p>
        </p:txBody>
      </p:sp>
      <p:sp>
        <p:nvSpPr>
          <p:cNvPr id="9221" name="Line 6"/>
          <p:cNvSpPr>
            <a:spLocks noChangeShapeType="1"/>
          </p:cNvSpPr>
          <p:nvPr/>
        </p:nvSpPr>
        <p:spPr bwMode="auto">
          <a:xfrm rot="2100000">
            <a:off x="4757738" y="2290763"/>
            <a:ext cx="1371600" cy="0"/>
          </a:xfrm>
          <a:prstGeom prst="line">
            <a:avLst/>
          </a:prstGeom>
          <a:noFill/>
          <a:ln w="25400">
            <a:solidFill>
              <a:schemeClr val="tx1"/>
            </a:solidFill>
            <a:round/>
            <a:headEnd/>
            <a:tailEnd/>
          </a:ln>
        </p:spPr>
        <p:txBody>
          <a:bodyPr/>
          <a:lstStyle/>
          <a:p>
            <a:endParaRPr lang="es-ES"/>
          </a:p>
        </p:txBody>
      </p:sp>
      <p:sp>
        <p:nvSpPr>
          <p:cNvPr id="9222" name="Line 7"/>
          <p:cNvSpPr>
            <a:spLocks noChangeShapeType="1"/>
          </p:cNvSpPr>
          <p:nvPr/>
        </p:nvSpPr>
        <p:spPr bwMode="auto">
          <a:xfrm>
            <a:off x="2667000" y="3479800"/>
            <a:ext cx="3352800" cy="2438400"/>
          </a:xfrm>
          <a:prstGeom prst="line">
            <a:avLst/>
          </a:prstGeom>
          <a:noFill/>
          <a:ln w="25400">
            <a:solidFill>
              <a:schemeClr val="tx1"/>
            </a:solidFill>
            <a:round/>
            <a:headEnd/>
            <a:tailEnd/>
          </a:ln>
        </p:spPr>
        <p:txBody>
          <a:bodyPr/>
          <a:lstStyle/>
          <a:p>
            <a:endParaRPr lang="es-ES"/>
          </a:p>
        </p:txBody>
      </p:sp>
      <p:sp>
        <p:nvSpPr>
          <p:cNvPr id="9223" name="Line 8"/>
          <p:cNvSpPr>
            <a:spLocks noChangeShapeType="1"/>
          </p:cNvSpPr>
          <p:nvPr/>
        </p:nvSpPr>
        <p:spPr bwMode="auto">
          <a:xfrm flipV="1">
            <a:off x="2667000" y="1117600"/>
            <a:ext cx="3352800" cy="2362200"/>
          </a:xfrm>
          <a:prstGeom prst="line">
            <a:avLst/>
          </a:prstGeom>
          <a:noFill/>
          <a:ln w="25400">
            <a:solidFill>
              <a:schemeClr val="tx1"/>
            </a:solidFill>
            <a:round/>
            <a:headEnd/>
            <a:tailEnd/>
          </a:ln>
        </p:spPr>
        <p:txBody>
          <a:bodyPr/>
          <a:lstStyle/>
          <a:p>
            <a:endParaRPr lang="es-ES"/>
          </a:p>
        </p:txBody>
      </p:sp>
      <p:sp>
        <p:nvSpPr>
          <p:cNvPr id="9224" name="Line 9"/>
          <p:cNvSpPr>
            <a:spLocks noChangeShapeType="1"/>
          </p:cNvSpPr>
          <p:nvPr/>
        </p:nvSpPr>
        <p:spPr bwMode="auto">
          <a:xfrm flipV="1">
            <a:off x="3810000" y="3784600"/>
            <a:ext cx="1524000" cy="609600"/>
          </a:xfrm>
          <a:prstGeom prst="line">
            <a:avLst/>
          </a:prstGeom>
          <a:noFill/>
          <a:ln w="25400">
            <a:solidFill>
              <a:schemeClr val="tx1"/>
            </a:solidFill>
            <a:round/>
            <a:headEnd/>
            <a:tailEnd/>
          </a:ln>
        </p:spPr>
        <p:txBody>
          <a:bodyPr/>
          <a:lstStyle/>
          <a:p>
            <a:endParaRPr lang="es-ES"/>
          </a:p>
        </p:txBody>
      </p:sp>
      <p:sp>
        <p:nvSpPr>
          <p:cNvPr id="9225" name="Line 10"/>
          <p:cNvSpPr>
            <a:spLocks noChangeShapeType="1"/>
          </p:cNvSpPr>
          <p:nvPr/>
        </p:nvSpPr>
        <p:spPr bwMode="auto">
          <a:xfrm>
            <a:off x="4876800" y="3175000"/>
            <a:ext cx="0" cy="762000"/>
          </a:xfrm>
          <a:prstGeom prst="line">
            <a:avLst/>
          </a:prstGeom>
          <a:noFill/>
          <a:ln w="25400">
            <a:solidFill>
              <a:schemeClr val="tx1"/>
            </a:solidFill>
            <a:round/>
            <a:headEnd/>
            <a:tailEnd/>
          </a:ln>
        </p:spPr>
        <p:txBody>
          <a:bodyPr/>
          <a:lstStyle/>
          <a:p>
            <a:endParaRPr lang="es-ES"/>
          </a:p>
        </p:txBody>
      </p:sp>
      <p:sp>
        <p:nvSpPr>
          <p:cNvPr id="9226" name="Text Box 11"/>
          <p:cNvSpPr txBox="1">
            <a:spLocks noChangeArrowheads="1"/>
          </p:cNvSpPr>
          <p:nvPr/>
        </p:nvSpPr>
        <p:spPr bwMode="auto">
          <a:xfrm>
            <a:off x="1752600" y="115888"/>
            <a:ext cx="5715000" cy="523875"/>
          </a:xfrm>
          <a:prstGeom prst="rect">
            <a:avLst/>
          </a:prstGeom>
          <a:noFill/>
          <a:ln w="9525">
            <a:noFill/>
            <a:miter lim="800000"/>
            <a:headEnd/>
            <a:tailEnd/>
          </a:ln>
        </p:spPr>
        <p:txBody>
          <a:bodyPr>
            <a:spAutoFit/>
          </a:bodyPr>
          <a:lstStyle/>
          <a:p>
            <a:pPr>
              <a:spcBef>
                <a:spcPct val="50000"/>
              </a:spcBef>
            </a:pPr>
            <a:r>
              <a:rPr lang="es-ES_tradnl" sz="2800">
                <a:latin typeface="Arial" charset="0"/>
              </a:rPr>
              <a:t>Emisión de dos grupos multicast</a:t>
            </a:r>
            <a:endParaRPr lang="es-ES" sz="2800">
              <a:latin typeface="Arial" charset="0"/>
            </a:endParaRPr>
          </a:p>
        </p:txBody>
      </p:sp>
      <p:sp>
        <p:nvSpPr>
          <p:cNvPr id="9227" name="Line 12"/>
          <p:cNvSpPr>
            <a:spLocks noChangeShapeType="1"/>
          </p:cNvSpPr>
          <p:nvPr/>
        </p:nvSpPr>
        <p:spPr bwMode="auto">
          <a:xfrm>
            <a:off x="1371600" y="2184400"/>
            <a:ext cx="0" cy="1371600"/>
          </a:xfrm>
          <a:prstGeom prst="line">
            <a:avLst/>
          </a:prstGeom>
          <a:noFill/>
          <a:ln w="9525">
            <a:solidFill>
              <a:schemeClr val="tx1"/>
            </a:solidFill>
            <a:round/>
            <a:headEnd/>
            <a:tailEnd/>
          </a:ln>
        </p:spPr>
        <p:txBody>
          <a:bodyPr/>
          <a:lstStyle/>
          <a:p>
            <a:endParaRPr lang="es-ES"/>
          </a:p>
        </p:txBody>
      </p:sp>
      <p:sp>
        <p:nvSpPr>
          <p:cNvPr id="9228" name="Line 13"/>
          <p:cNvSpPr>
            <a:spLocks noChangeShapeType="1"/>
          </p:cNvSpPr>
          <p:nvPr/>
        </p:nvSpPr>
        <p:spPr bwMode="auto">
          <a:xfrm>
            <a:off x="1600200" y="3556000"/>
            <a:ext cx="990600" cy="0"/>
          </a:xfrm>
          <a:prstGeom prst="line">
            <a:avLst/>
          </a:prstGeom>
          <a:noFill/>
          <a:ln w="25400">
            <a:solidFill>
              <a:schemeClr val="tx1"/>
            </a:solidFill>
            <a:round/>
            <a:headEnd/>
            <a:tailEnd/>
          </a:ln>
        </p:spPr>
        <p:txBody>
          <a:bodyPr/>
          <a:lstStyle/>
          <a:p>
            <a:endParaRPr lang="es-ES"/>
          </a:p>
        </p:txBody>
      </p:sp>
      <p:sp>
        <p:nvSpPr>
          <p:cNvPr id="9229" name="Line 14"/>
          <p:cNvSpPr>
            <a:spLocks noChangeShapeType="1"/>
          </p:cNvSpPr>
          <p:nvPr/>
        </p:nvSpPr>
        <p:spPr bwMode="auto">
          <a:xfrm>
            <a:off x="3962400" y="2794000"/>
            <a:ext cx="762000" cy="381000"/>
          </a:xfrm>
          <a:prstGeom prst="line">
            <a:avLst/>
          </a:prstGeom>
          <a:noFill/>
          <a:ln w="25400">
            <a:solidFill>
              <a:schemeClr val="tx1"/>
            </a:solidFill>
            <a:round/>
            <a:headEnd/>
            <a:tailEnd/>
          </a:ln>
        </p:spPr>
        <p:txBody>
          <a:bodyPr/>
          <a:lstStyle/>
          <a:p>
            <a:endParaRPr lang="es-ES"/>
          </a:p>
        </p:txBody>
      </p:sp>
      <p:sp>
        <p:nvSpPr>
          <p:cNvPr id="9230" name="Line 15"/>
          <p:cNvSpPr>
            <a:spLocks noChangeShapeType="1"/>
          </p:cNvSpPr>
          <p:nvPr/>
        </p:nvSpPr>
        <p:spPr bwMode="auto">
          <a:xfrm flipV="1">
            <a:off x="5029200" y="4470400"/>
            <a:ext cx="838200" cy="685800"/>
          </a:xfrm>
          <a:prstGeom prst="line">
            <a:avLst/>
          </a:prstGeom>
          <a:noFill/>
          <a:ln w="25400">
            <a:solidFill>
              <a:schemeClr val="tx1"/>
            </a:solidFill>
            <a:round/>
            <a:headEnd/>
            <a:tailEnd/>
          </a:ln>
        </p:spPr>
        <p:txBody>
          <a:bodyPr/>
          <a:lstStyle/>
          <a:p>
            <a:endParaRPr lang="es-ES"/>
          </a:p>
        </p:txBody>
      </p:sp>
      <p:sp>
        <p:nvSpPr>
          <p:cNvPr id="9231" name="Line 16"/>
          <p:cNvSpPr>
            <a:spLocks noChangeShapeType="1"/>
          </p:cNvSpPr>
          <p:nvPr/>
        </p:nvSpPr>
        <p:spPr bwMode="auto">
          <a:xfrm>
            <a:off x="6096000" y="5918200"/>
            <a:ext cx="990600" cy="0"/>
          </a:xfrm>
          <a:prstGeom prst="line">
            <a:avLst/>
          </a:prstGeom>
          <a:noFill/>
          <a:ln w="25400">
            <a:solidFill>
              <a:schemeClr val="tx1"/>
            </a:solidFill>
            <a:round/>
            <a:headEnd/>
            <a:tailEnd/>
          </a:ln>
        </p:spPr>
        <p:txBody>
          <a:bodyPr/>
          <a:lstStyle/>
          <a:p>
            <a:endParaRPr lang="es-ES"/>
          </a:p>
        </p:txBody>
      </p:sp>
      <p:sp>
        <p:nvSpPr>
          <p:cNvPr id="9232" name="Line 17"/>
          <p:cNvSpPr>
            <a:spLocks noChangeShapeType="1"/>
          </p:cNvSpPr>
          <p:nvPr/>
        </p:nvSpPr>
        <p:spPr bwMode="auto">
          <a:xfrm>
            <a:off x="6172200" y="4470400"/>
            <a:ext cx="914400" cy="0"/>
          </a:xfrm>
          <a:prstGeom prst="line">
            <a:avLst/>
          </a:prstGeom>
          <a:noFill/>
          <a:ln w="25400">
            <a:solidFill>
              <a:schemeClr val="tx1"/>
            </a:solidFill>
            <a:round/>
            <a:headEnd/>
            <a:tailEnd/>
          </a:ln>
        </p:spPr>
        <p:txBody>
          <a:bodyPr/>
          <a:lstStyle/>
          <a:p>
            <a:endParaRPr lang="es-ES"/>
          </a:p>
        </p:txBody>
      </p:sp>
      <p:sp>
        <p:nvSpPr>
          <p:cNvPr id="9233" name="Line 18"/>
          <p:cNvSpPr>
            <a:spLocks noChangeShapeType="1"/>
          </p:cNvSpPr>
          <p:nvPr/>
        </p:nvSpPr>
        <p:spPr bwMode="auto">
          <a:xfrm>
            <a:off x="6172200" y="1166813"/>
            <a:ext cx="838200" cy="0"/>
          </a:xfrm>
          <a:prstGeom prst="line">
            <a:avLst/>
          </a:prstGeom>
          <a:noFill/>
          <a:ln w="25400">
            <a:solidFill>
              <a:schemeClr val="tx1"/>
            </a:solidFill>
            <a:round/>
            <a:headEnd/>
            <a:tailEnd/>
          </a:ln>
        </p:spPr>
        <p:txBody>
          <a:bodyPr/>
          <a:lstStyle/>
          <a:p>
            <a:endParaRPr lang="es-ES"/>
          </a:p>
        </p:txBody>
      </p:sp>
      <p:sp>
        <p:nvSpPr>
          <p:cNvPr id="9234" name="Line 19"/>
          <p:cNvSpPr>
            <a:spLocks noChangeShapeType="1"/>
          </p:cNvSpPr>
          <p:nvPr/>
        </p:nvSpPr>
        <p:spPr bwMode="auto">
          <a:xfrm>
            <a:off x="6172200" y="2717800"/>
            <a:ext cx="838200" cy="0"/>
          </a:xfrm>
          <a:prstGeom prst="line">
            <a:avLst/>
          </a:prstGeom>
          <a:noFill/>
          <a:ln w="12700">
            <a:solidFill>
              <a:schemeClr val="tx1"/>
            </a:solidFill>
            <a:round/>
            <a:headEnd/>
            <a:tailEnd/>
          </a:ln>
        </p:spPr>
        <p:txBody>
          <a:bodyPr/>
          <a:lstStyle/>
          <a:p>
            <a:endParaRPr lang="es-ES"/>
          </a:p>
        </p:txBody>
      </p:sp>
      <p:sp>
        <p:nvSpPr>
          <p:cNvPr id="9235" name="Line 20"/>
          <p:cNvSpPr>
            <a:spLocks noChangeShapeType="1"/>
          </p:cNvSpPr>
          <p:nvPr/>
        </p:nvSpPr>
        <p:spPr bwMode="auto">
          <a:xfrm flipV="1">
            <a:off x="5029200" y="2717800"/>
            <a:ext cx="990600" cy="457200"/>
          </a:xfrm>
          <a:prstGeom prst="line">
            <a:avLst/>
          </a:prstGeom>
          <a:noFill/>
          <a:ln w="25400">
            <a:solidFill>
              <a:schemeClr val="tx1"/>
            </a:solidFill>
            <a:round/>
            <a:headEnd/>
            <a:tailEnd/>
          </a:ln>
        </p:spPr>
        <p:txBody>
          <a:bodyPr/>
          <a:lstStyle/>
          <a:p>
            <a:endParaRPr lang="es-ES"/>
          </a:p>
        </p:txBody>
      </p:sp>
      <p:sp>
        <p:nvSpPr>
          <p:cNvPr id="9236" name="Line 21"/>
          <p:cNvSpPr>
            <a:spLocks noChangeShapeType="1"/>
          </p:cNvSpPr>
          <p:nvPr/>
        </p:nvSpPr>
        <p:spPr bwMode="auto">
          <a:xfrm>
            <a:off x="4876800" y="3175000"/>
            <a:ext cx="533400" cy="304800"/>
          </a:xfrm>
          <a:prstGeom prst="line">
            <a:avLst/>
          </a:prstGeom>
          <a:noFill/>
          <a:ln w="25400">
            <a:solidFill>
              <a:schemeClr val="tx1"/>
            </a:solidFill>
            <a:round/>
            <a:headEnd/>
            <a:tailEnd/>
          </a:ln>
        </p:spPr>
        <p:txBody>
          <a:bodyPr/>
          <a:lstStyle/>
          <a:p>
            <a:endParaRPr lang="es-ES"/>
          </a:p>
        </p:txBody>
      </p:sp>
      <p:sp>
        <p:nvSpPr>
          <p:cNvPr id="9237" name="Line 22"/>
          <p:cNvSpPr>
            <a:spLocks noChangeShapeType="1"/>
          </p:cNvSpPr>
          <p:nvPr/>
        </p:nvSpPr>
        <p:spPr bwMode="auto">
          <a:xfrm>
            <a:off x="4876800" y="3937000"/>
            <a:ext cx="457200" cy="304800"/>
          </a:xfrm>
          <a:prstGeom prst="line">
            <a:avLst/>
          </a:prstGeom>
          <a:noFill/>
          <a:ln w="25400">
            <a:solidFill>
              <a:schemeClr val="tx1"/>
            </a:solidFill>
            <a:round/>
            <a:headEnd/>
            <a:tailEnd/>
          </a:ln>
        </p:spPr>
        <p:txBody>
          <a:bodyPr/>
          <a:lstStyle/>
          <a:p>
            <a:endParaRPr lang="es-ES"/>
          </a:p>
        </p:txBody>
      </p:sp>
      <p:pic>
        <p:nvPicPr>
          <p:cNvPr id="9238" name="Picture 23"/>
          <p:cNvPicPr>
            <a:picLocks noChangeArrowheads="1"/>
          </p:cNvPicPr>
          <p:nvPr/>
        </p:nvPicPr>
        <p:blipFill>
          <a:blip r:embed="rId3" cstate="print"/>
          <a:srcRect/>
          <a:stretch>
            <a:fillRect/>
          </a:stretch>
        </p:blipFill>
        <p:spPr bwMode="auto">
          <a:xfrm>
            <a:off x="2362200" y="3327400"/>
            <a:ext cx="665163" cy="454025"/>
          </a:xfrm>
          <a:prstGeom prst="rect">
            <a:avLst/>
          </a:prstGeom>
          <a:noFill/>
          <a:ln w="12700">
            <a:noFill/>
            <a:miter lim="800000"/>
            <a:headEnd/>
            <a:tailEnd/>
          </a:ln>
        </p:spPr>
      </p:pic>
      <p:pic>
        <p:nvPicPr>
          <p:cNvPr id="9239" name="Picture 24"/>
          <p:cNvPicPr>
            <a:picLocks noChangeArrowheads="1"/>
          </p:cNvPicPr>
          <p:nvPr/>
        </p:nvPicPr>
        <p:blipFill>
          <a:blip r:embed="rId4" cstate="print"/>
          <a:srcRect/>
          <a:stretch>
            <a:fillRect/>
          </a:stretch>
        </p:blipFill>
        <p:spPr bwMode="auto">
          <a:xfrm>
            <a:off x="1066800" y="3251200"/>
            <a:ext cx="530225" cy="666750"/>
          </a:xfrm>
          <a:prstGeom prst="rect">
            <a:avLst/>
          </a:prstGeom>
          <a:noFill/>
          <a:ln w="12700">
            <a:noFill/>
            <a:miter lim="800000"/>
            <a:headEnd/>
            <a:tailEnd/>
          </a:ln>
        </p:spPr>
      </p:pic>
      <p:pic>
        <p:nvPicPr>
          <p:cNvPr id="9240" name="Picture 25"/>
          <p:cNvPicPr>
            <a:picLocks noChangeArrowheads="1"/>
          </p:cNvPicPr>
          <p:nvPr/>
        </p:nvPicPr>
        <p:blipFill>
          <a:blip r:embed="rId5" cstate="print"/>
          <a:srcRect/>
          <a:stretch>
            <a:fillRect/>
          </a:stretch>
        </p:blipFill>
        <p:spPr bwMode="auto">
          <a:xfrm>
            <a:off x="6850063" y="785813"/>
            <a:ext cx="533400" cy="533400"/>
          </a:xfrm>
          <a:prstGeom prst="rect">
            <a:avLst/>
          </a:prstGeom>
          <a:noFill/>
          <a:ln w="12700">
            <a:noFill/>
            <a:miter lim="800000"/>
            <a:headEnd/>
            <a:tailEnd/>
          </a:ln>
        </p:spPr>
      </p:pic>
      <p:pic>
        <p:nvPicPr>
          <p:cNvPr id="9241" name="Picture 26"/>
          <p:cNvPicPr>
            <a:picLocks noChangeArrowheads="1"/>
          </p:cNvPicPr>
          <p:nvPr/>
        </p:nvPicPr>
        <p:blipFill>
          <a:blip r:embed="rId6" cstate="print"/>
          <a:srcRect/>
          <a:stretch>
            <a:fillRect/>
          </a:stretch>
        </p:blipFill>
        <p:spPr bwMode="auto">
          <a:xfrm>
            <a:off x="990600" y="1955800"/>
            <a:ext cx="625475" cy="406400"/>
          </a:xfrm>
          <a:prstGeom prst="rect">
            <a:avLst/>
          </a:prstGeom>
          <a:noFill/>
          <a:ln w="12700">
            <a:noFill/>
            <a:miter lim="800000"/>
            <a:headEnd/>
            <a:tailEnd/>
          </a:ln>
        </p:spPr>
      </p:pic>
      <p:pic>
        <p:nvPicPr>
          <p:cNvPr id="9242" name="Picture 27"/>
          <p:cNvPicPr>
            <a:picLocks noChangeArrowheads="1"/>
          </p:cNvPicPr>
          <p:nvPr/>
        </p:nvPicPr>
        <p:blipFill>
          <a:blip r:embed="rId3" cstate="print"/>
          <a:srcRect/>
          <a:stretch>
            <a:fillRect/>
          </a:stretch>
        </p:blipFill>
        <p:spPr bwMode="auto">
          <a:xfrm>
            <a:off x="5659438" y="5768975"/>
            <a:ext cx="665162" cy="454025"/>
          </a:xfrm>
          <a:prstGeom prst="rect">
            <a:avLst/>
          </a:prstGeom>
          <a:noFill/>
          <a:ln w="12700">
            <a:noFill/>
            <a:miter lim="800000"/>
            <a:headEnd/>
            <a:tailEnd/>
          </a:ln>
        </p:spPr>
      </p:pic>
      <p:pic>
        <p:nvPicPr>
          <p:cNvPr id="9243" name="Picture 28"/>
          <p:cNvPicPr>
            <a:picLocks noChangeArrowheads="1"/>
          </p:cNvPicPr>
          <p:nvPr/>
        </p:nvPicPr>
        <p:blipFill>
          <a:blip r:embed="rId3" cstate="print"/>
          <a:srcRect/>
          <a:stretch>
            <a:fillRect/>
          </a:stretch>
        </p:blipFill>
        <p:spPr bwMode="auto">
          <a:xfrm>
            <a:off x="3505200" y="4165600"/>
            <a:ext cx="665163" cy="454025"/>
          </a:xfrm>
          <a:prstGeom prst="rect">
            <a:avLst/>
          </a:prstGeom>
          <a:noFill/>
          <a:ln w="12700">
            <a:noFill/>
            <a:miter lim="800000"/>
            <a:headEnd/>
            <a:tailEnd/>
          </a:ln>
        </p:spPr>
      </p:pic>
      <p:pic>
        <p:nvPicPr>
          <p:cNvPr id="9244" name="Picture 29"/>
          <p:cNvPicPr>
            <a:picLocks noChangeArrowheads="1"/>
          </p:cNvPicPr>
          <p:nvPr/>
        </p:nvPicPr>
        <p:blipFill>
          <a:blip r:embed="rId3" cstate="print"/>
          <a:srcRect/>
          <a:stretch>
            <a:fillRect/>
          </a:stretch>
        </p:blipFill>
        <p:spPr bwMode="auto">
          <a:xfrm>
            <a:off x="5659438" y="4241800"/>
            <a:ext cx="665162" cy="454025"/>
          </a:xfrm>
          <a:prstGeom prst="rect">
            <a:avLst/>
          </a:prstGeom>
          <a:noFill/>
          <a:ln w="12700">
            <a:noFill/>
            <a:miter lim="800000"/>
            <a:headEnd/>
            <a:tailEnd/>
          </a:ln>
        </p:spPr>
      </p:pic>
      <p:pic>
        <p:nvPicPr>
          <p:cNvPr id="9245" name="Picture 30"/>
          <p:cNvPicPr>
            <a:picLocks noChangeArrowheads="1"/>
          </p:cNvPicPr>
          <p:nvPr/>
        </p:nvPicPr>
        <p:blipFill>
          <a:blip r:embed="rId3" cstate="print"/>
          <a:srcRect/>
          <a:stretch>
            <a:fillRect/>
          </a:stretch>
        </p:blipFill>
        <p:spPr bwMode="auto">
          <a:xfrm>
            <a:off x="4572000" y="3784600"/>
            <a:ext cx="665163" cy="454025"/>
          </a:xfrm>
          <a:prstGeom prst="rect">
            <a:avLst/>
          </a:prstGeom>
          <a:noFill/>
          <a:ln w="12700">
            <a:noFill/>
            <a:miter lim="800000"/>
            <a:headEnd/>
            <a:tailEnd/>
          </a:ln>
        </p:spPr>
      </p:pic>
      <p:pic>
        <p:nvPicPr>
          <p:cNvPr id="9246" name="Picture 31"/>
          <p:cNvPicPr>
            <a:picLocks noChangeArrowheads="1"/>
          </p:cNvPicPr>
          <p:nvPr/>
        </p:nvPicPr>
        <p:blipFill>
          <a:blip r:embed="rId3" cstate="print"/>
          <a:srcRect/>
          <a:stretch>
            <a:fillRect/>
          </a:stretch>
        </p:blipFill>
        <p:spPr bwMode="auto">
          <a:xfrm>
            <a:off x="4592638" y="4927600"/>
            <a:ext cx="665162" cy="454025"/>
          </a:xfrm>
          <a:prstGeom prst="rect">
            <a:avLst/>
          </a:prstGeom>
          <a:noFill/>
          <a:ln w="12700">
            <a:noFill/>
            <a:miter lim="800000"/>
            <a:headEnd/>
            <a:tailEnd/>
          </a:ln>
        </p:spPr>
      </p:pic>
      <p:pic>
        <p:nvPicPr>
          <p:cNvPr id="9247" name="Picture 32"/>
          <p:cNvPicPr>
            <a:picLocks noChangeArrowheads="1"/>
          </p:cNvPicPr>
          <p:nvPr/>
        </p:nvPicPr>
        <p:blipFill>
          <a:blip r:embed="rId3" cstate="print"/>
          <a:srcRect/>
          <a:stretch>
            <a:fillRect/>
          </a:stretch>
        </p:blipFill>
        <p:spPr bwMode="auto">
          <a:xfrm>
            <a:off x="3505200" y="2565400"/>
            <a:ext cx="665163" cy="454025"/>
          </a:xfrm>
          <a:prstGeom prst="rect">
            <a:avLst/>
          </a:prstGeom>
          <a:noFill/>
          <a:ln w="12700">
            <a:noFill/>
            <a:miter lim="800000"/>
            <a:headEnd/>
            <a:tailEnd/>
          </a:ln>
        </p:spPr>
      </p:pic>
      <p:pic>
        <p:nvPicPr>
          <p:cNvPr id="9248" name="Picture 33"/>
          <p:cNvPicPr>
            <a:picLocks noChangeArrowheads="1"/>
          </p:cNvPicPr>
          <p:nvPr/>
        </p:nvPicPr>
        <p:blipFill>
          <a:blip r:embed="rId3" cstate="print"/>
          <a:srcRect/>
          <a:stretch>
            <a:fillRect/>
          </a:stretch>
        </p:blipFill>
        <p:spPr bwMode="auto">
          <a:xfrm>
            <a:off x="5715000" y="2489200"/>
            <a:ext cx="665163" cy="454025"/>
          </a:xfrm>
          <a:prstGeom prst="rect">
            <a:avLst/>
          </a:prstGeom>
          <a:noFill/>
          <a:ln w="12700">
            <a:noFill/>
            <a:miter lim="800000"/>
            <a:headEnd/>
            <a:tailEnd/>
          </a:ln>
        </p:spPr>
      </p:pic>
      <p:pic>
        <p:nvPicPr>
          <p:cNvPr id="9249" name="Picture 34"/>
          <p:cNvPicPr>
            <a:picLocks noChangeArrowheads="1"/>
          </p:cNvPicPr>
          <p:nvPr/>
        </p:nvPicPr>
        <p:blipFill>
          <a:blip r:embed="rId3" cstate="print"/>
          <a:srcRect/>
          <a:stretch>
            <a:fillRect/>
          </a:stretch>
        </p:blipFill>
        <p:spPr bwMode="auto">
          <a:xfrm>
            <a:off x="4572000" y="1727200"/>
            <a:ext cx="665163" cy="454025"/>
          </a:xfrm>
          <a:prstGeom prst="rect">
            <a:avLst/>
          </a:prstGeom>
          <a:noFill/>
          <a:ln w="12700">
            <a:noFill/>
            <a:miter lim="800000"/>
            <a:headEnd/>
            <a:tailEnd/>
          </a:ln>
        </p:spPr>
      </p:pic>
      <p:pic>
        <p:nvPicPr>
          <p:cNvPr id="9250" name="Picture 35"/>
          <p:cNvPicPr>
            <a:picLocks noChangeArrowheads="1"/>
          </p:cNvPicPr>
          <p:nvPr/>
        </p:nvPicPr>
        <p:blipFill>
          <a:blip r:embed="rId3" cstate="print"/>
          <a:srcRect/>
          <a:stretch>
            <a:fillRect/>
          </a:stretch>
        </p:blipFill>
        <p:spPr bwMode="auto">
          <a:xfrm>
            <a:off x="4572000" y="3022600"/>
            <a:ext cx="665163" cy="454025"/>
          </a:xfrm>
          <a:prstGeom prst="rect">
            <a:avLst/>
          </a:prstGeom>
          <a:noFill/>
          <a:ln w="12700">
            <a:noFill/>
            <a:miter lim="800000"/>
            <a:headEnd/>
            <a:tailEnd/>
          </a:ln>
        </p:spPr>
      </p:pic>
      <p:pic>
        <p:nvPicPr>
          <p:cNvPr id="9251" name="Picture 36"/>
          <p:cNvPicPr>
            <a:picLocks noChangeArrowheads="1"/>
          </p:cNvPicPr>
          <p:nvPr/>
        </p:nvPicPr>
        <p:blipFill>
          <a:blip r:embed="rId3" cstate="print"/>
          <a:srcRect/>
          <a:stretch>
            <a:fillRect/>
          </a:stretch>
        </p:blipFill>
        <p:spPr bwMode="auto">
          <a:xfrm>
            <a:off x="5715000" y="965200"/>
            <a:ext cx="665163" cy="454025"/>
          </a:xfrm>
          <a:prstGeom prst="rect">
            <a:avLst/>
          </a:prstGeom>
          <a:noFill/>
          <a:ln w="12700">
            <a:noFill/>
            <a:miter lim="800000"/>
            <a:headEnd/>
            <a:tailEnd/>
          </a:ln>
        </p:spPr>
      </p:pic>
      <p:pic>
        <p:nvPicPr>
          <p:cNvPr id="9252" name="Picture 37"/>
          <p:cNvPicPr>
            <a:picLocks noChangeArrowheads="1"/>
          </p:cNvPicPr>
          <p:nvPr/>
        </p:nvPicPr>
        <p:blipFill>
          <a:blip r:embed="rId5" cstate="print"/>
          <a:srcRect/>
          <a:stretch>
            <a:fillRect/>
          </a:stretch>
        </p:blipFill>
        <p:spPr bwMode="auto">
          <a:xfrm>
            <a:off x="6858000" y="5537200"/>
            <a:ext cx="533400" cy="533400"/>
          </a:xfrm>
          <a:prstGeom prst="rect">
            <a:avLst/>
          </a:prstGeom>
          <a:noFill/>
          <a:ln w="12700">
            <a:noFill/>
            <a:miter lim="800000"/>
            <a:headEnd/>
            <a:tailEnd/>
          </a:ln>
        </p:spPr>
      </p:pic>
      <p:pic>
        <p:nvPicPr>
          <p:cNvPr id="9253" name="Picture 38"/>
          <p:cNvPicPr>
            <a:picLocks noChangeArrowheads="1"/>
          </p:cNvPicPr>
          <p:nvPr/>
        </p:nvPicPr>
        <p:blipFill>
          <a:blip r:embed="rId5" cstate="print"/>
          <a:srcRect/>
          <a:stretch>
            <a:fillRect/>
          </a:stretch>
        </p:blipFill>
        <p:spPr bwMode="auto">
          <a:xfrm>
            <a:off x="6850063" y="4089400"/>
            <a:ext cx="533400" cy="533400"/>
          </a:xfrm>
          <a:prstGeom prst="rect">
            <a:avLst/>
          </a:prstGeom>
          <a:noFill/>
          <a:ln w="12700">
            <a:noFill/>
            <a:miter lim="800000"/>
            <a:headEnd/>
            <a:tailEnd/>
          </a:ln>
        </p:spPr>
      </p:pic>
      <p:pic>
        <p:nvPicPr>
          <p:cNvPr id="9254" name="Picture 39"/>
          <p:cNvPicPr>
            <a:picLocks noChangeArrowheads="1"/>
          </p:cNvPicPr>
          <p:nvPr/>
        </p:nvPicPr>
        <p:blipFill>
          <a:blip r:embed="rId5" cstate="print"/>
          <a:srcRect/>
          <a:stretch>
            <a:fillRect/>
          </a:stretch>
        </p:blipFill>
        <p:spPr bwMode="auto">
          <a:xfrm>
            <a:off x="6850063" y="2336800"/>
            <a:ext cx="533400" cy="533400"/>
          </a:xfrm>
          <a:prstGeom prst="rect">
            <a:avLst/>
          </a:prstGeom>
          <a:noFill/>
          <a:ln w="12700">
            <a:noFill/>
            <a:miter lim="800000"/>
            <a:headEnd/>
            <a:tailEnd/>
          </a:ln>
        </p:spPr>
      </p:pic>
      <p:sp>
        <p:nvSpPr>
          <p:cNvPr id="9255" name="Text Box 40"/>
          <p:cNvSpPr txBox="1">
            <a:spLocks noChangeArrowheads="1"/>
          </p:cNvSpPr>
          <p:nvPr/>
        </p:nvSpPr>
        <p:spPr bwMode="auto">
          <a:xfrm>
            <a:off x="6850063" y="1346200"/>
            <a:ext cx="617537" cy="304800"/>
          </a:xfrm>
          <a:prstGeom prst="rect">
            <a:avLst/>
          </a:prstGeom>
          <a:noFill/>
          <a:ln w="9525">
            <a:noFill/>
            <a:miter lim="800000"/>
            <a:headEnd/>
            <a:tailEnd/>
          </a:ln>
        </p:spPr>
        <p:txBody>
          <a:bodyPr wrap="none">
            <a:spAutoFit/>
          </a:bodyPr>
          <a:lstStyle/>
          <a:p>
            <a:r>
              <a:rPr lang="es-ES_tradnl" sz="1400" b="1">
                <a:latin typeface="Arial" charset="0"/>
              </a:rPr>
              <a:t>Rosa</a:t>
            </a:r>
            <a:endParaRPr lang="es-ES" sz="1400" b="1">
              <a:latin typeface="Arial" charset="0"/>
            </a:endParaRPr>
          </a:p>
        </p:txBody>
      </p:sp>
      <p:sp>
        <p:nvSpPr>
          <p:cNvPr id="9256" name="Text Box 41"/>
          <p:cNvSpPr txBox="1">
            <a:spLocks noChangeArrowheads="1"/>
          </p:cNvSpPr>
          <p:nvPr/>
        </p:nvSpPr>
        <p:spPr bwMode="auto">
          <a:xfrm>
            <a:off x="6780213" y="6070600"/>
            <a:ext cx="687387" cy="304800"/>
          </a:xfrm>
          <a:prstGeom prst="rect">
            <a:avLst/>
          </a:prstGeom>
          <a:noFill/>
          <a:ln w="9525">
            <a:noFill/>
            <a:miter lim="800000"/>
            <a:headEnd/>
            <a:tailEnd/>
          </a:ln>
        </p:spPr>
        <p:txBody>
          <a:bodyPr wrap="none">
            <a:spAutoFit/>
          </a:bodyPr>
          <a:lstStyle/>
          <a:p>
            <a:r>
              <a:rPr lang="es-ES_tradnl" sz="1400" b="1">
                <a:latin typeface="Arial" charset="0"/>
              </a:rPr>
              <a:t>Pedro</a:t>
            </a:r>
            <a:endParaRPr lang="es-ES" sz="1400" b="1">
              <a:latin typeface="Arial" charset="0"/>
            </a:endParaRPr>
          </a:p>
        </p:txBody>
      </p:sp>
      <p:sp>
        <p:nvSpPr>
          <p:cNvPr id="9257" name="Text Box 42"/>
          <p:cNvSpPr txBox="1">
            <a:spLocks noChangeArrowheads="1"/>
          </p:cNvSpPr>
          <p:nvPr/>
        </p:nvSpPr>
        <p:spPr bwMode="auto">
          <a:xfrm>
            <a:off x="6858000" y="4622800"/>
            <a:ext cx="547688" cy="304800"/>
          </a:xfrm>
          <a:prstGeom prst="rect">
            <a:avLst/>
          </a:prstGeom>
          <a:noFill/>
          <a:ln w="9525">
            <a:noFill/>
            <a:miter lim="800000"/>
            <a:headEnd/>
            <a:tailEnd/>
          </a:ln>
        </p:spPr>
        <p:txBody>
          <a:bodyPr wrap="none">
            <a:spAutoFit/>
          </a:bodyPr>
          <a:lstStyle/>
          <a:p>
            <a:r>
              <a:rPr lang="es-ES_tradnl" sz="1400" b="1">
                <a:latin typeface="Arial" charset="0"/>
              </a:rPr>
              <a:t>Luis</a:t>
            </a:r>
            <a:endParaRPr lang="es-ES" sz="1400" b="1">
              <a:latin typeface="Arial" charset="0"/>
            </a:endParaRPr>
          </a:p>
        </p:txBody>
      </p:sp>
      <p:sp>
        <p:nvSpPr>
          <p:cNvPr id="9258" name="Text Box 43"/>
          <p:cNvSpPr txBox="1">
            <a:spLocks noChangeArrowheads="1"/>
          </p:cNvSpPr>
          <p:nvPr/>
        </p:nvSpPr>
        <p:spPr bwMode="auto">
          <a:xfrm>
            <a:off x="6794500" y="2870200"/>
            <a:ext cx="596900" cy="304800"/>
          </a:xfrm>
          <a:prstGeom prst="rect">
            <a:avLst/>
          </a:prstGeom>
          <a:noFill/>
          <a:ln w="9525">
            <a:noFill/>
            <a:miter lim="800000"/>
            <a:headEnd/>
            <a:tailEnd/>
          </a:ln>
        </p:spPr>
        <p:txBody>
          <a:bodyPr wrap="none">
            <a:spAutoFit/>
          </a:bodyPr>
          <a:lstStyle/>
          <a:p>
            <a:r>
              <a:rPr lang="es-ES_tradnl" sz="1400" b="1">
                <a:latin typeface="Arial" charset="0"/>
              </a:rPr>
              <a:t>Juan</a:t>
            </a:r>
            <a:endParaRPr lang="es-ES" sz="1400" b="1">
              <a:latin typeface="Arial" charset="0"/>
            </a:endParaRPr>
          </a:p>
        </p:txBody>
      </p:sp>
      <p:sp>
        <p:nvSpPr>
          <p:cNvPr id="996397" name="Rectangle 45"/>
          <p:cNvSpPr>
            <a:spLocks noChangeArrowheads="1"/>
          </p:cNvSpPr>
          <p:nvPr/>
        </p:nvSpPr>
        <p:spPr bwMode="auto">
          <a:xfrm>
            <a:off x="1828800" y="3327400"/>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6400" name="Rectangle 48"/>
          <p:cNvSpPr>
            <a:spLocks noChangeArrowheads="1"/>
          </p:cNvSpPr>
          <p:nvPr/>
        </p:nvSpPr>
        <p:spPr bwMode="auto">
          <a:xfrm rot="-2100000">
            <a:off x="2895600" y="2946400"/>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6401" name="Rectangle 49"/>
          <p:cNvSpPr>
            <a:spLocks noChangeArrowheads="1"/>
          </p:cNvSpPr>
          <p:nvPr/>
        </p:nvSpPr>
        <p:spPr bwMode="auto">
          <a:xfrm rot="2100000">
            <a:off x="3200400" y="3708400"/>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6402" name="Rectangle 50"/>
          <p:cNvSpPr>
            <a:spLocks noChangeArrowheads="1"/>
          </p:cNvSpPr>
          <p:nvPr/>
        </p:nvSpPr>
        <p:spPr bwMode="auto">
          <a:xfrm rot="2100000">
            <a:off x="4300538" y="4510088"/>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6403" name="Rectangle 51"/>
          <p:cNvSpPr>
            <a:spLocks noChangeArrowheads="1"/>
          </p:cNvSpPr>
          <p:nvPr/>
        </p:nvSpPr>
        <p:spPr bwMode="auto">
          <a:xfrm rot="2100000">
            <a:off x="5410200" y="5308600"/>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6405" name="Rectangle 53"/>
          <p:cNvSpPr>
            <a:spLocks noChangeArrowheads="1"/>
          </p:cNvSpPr>
          <p:nvPr/>
        </p:nvSpPr>
        <p:spPr bwMode="auto">
          <a:xfrm>
            <a:off x="6400800" y="5689600"/>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6406" name="Rectangle 54"/>
          <p:cNvSpPr>
            <a:spLocks noChangeArrowheads="1"/>
          </p:cNvSpPr>
          <p:nvPr/>
        </p:nvSpPr>
        <p:spPr bwMode="auto">
          <a:xfrm>
            <a:off x="6400800" y="965200"/>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6407" name="Rectangle 55"/>
          <p:cNvSpPr>
            <a:spLocks noChangeArrowheads="1"/>
          </p:cNvSpPr>
          <p:nvPr/>
        </p:nvSpPr>
        <p:spPr bwMode="auto">
          <a:xfrm>
            <a:off x="6400800" y="4241800"/>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6409" name="Rectangle 57"/>
          <p:cNvSpPr>
            <a:spLocks noChangeArrowheads="1"/>
          </p:cNvSpPr>
          <p:nvPr/>
        </p:nvSpPr>
        <p:spPr bwMode="auto">
          <a:xfrm rot="-2100000">
            <a:off x="4038600" y="2108200"/>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6410" name="Rectangle 58"/>
          <p:cNvSpPr>
            <a:spLocks noChangeArrowheads="1"/>
          </p:cNvSpPr>
          <p:nvPr/>
        </p:nvSpPr>
        <p:spPr bwMode="auto">
          <a:xfrm rot="-2100000">
            <a:off x="5181600" y="1346200"/>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96413" name="Rectangle 61"/>
          <p:cNvSpPr>
            <a:spLocks noChangeArrowheads="1"/>
          </p:cNvSpPr>
          <p:nvPr/>
        </p:nvSpPr>
        <p:spPr bwMode="auto">
          <a:xfrm rot="-2100000">
            <a:off x="5105400" y="4622800"/>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270" name="Text Box 63"/>
          <p:cNvSpPr txBox="1">
            <a:spLocks noChangeArrowheads="1"/>
          </p:cNvSpPr>
          <p:nvPr/>
        </p:nvSpPr>
        <p:spPr bwMode="auto">
          <a:xfrm>
            <a:off x="3810000" y="5918200"/>
            <a:ext cx="1524000" cy="517525"/>
          </a:xfrm>
          <a:prstGeom prst="rect">
            <a:avLst/>
          </a:prstGeom>
          <a:noFill/>
          <a:ln w="9525">
            <a:noFill/>
            <a:miter lim="800000"/>
            <a:headEnd/>
            <a:tailEnd/>
          </a:ln>
        </p:spPr>
        <p:txBody>
          <a:bodyPr>
            <a:spAutoFit/>
          </a:bodyPr>
          <a:lstStyle/>
          <a:p>
            <a:pPr algn="ctr"/>
            <a:r>
              <a:rPr lang="es-ES" sz="1400" b="1">
                <a:latin typeface="Arial" charset="0"/>
              </a:rPr>
              <a:t>Pedro recibe los dos grupos</a:t>
            </a:r>
          </a:p>
        </p:txBody>
      </p:sp>
      <p:sp>
        <p:nvSpPr>
          <p:cNvPr id="9271" name="Line 64"/>
          <p:cNvSpPr>
            <a:spLocks noChangeShapeType="1"/>
          </p:cNvSpPr>
          <p:nvPr/>
        </p:nvSpPr>
        <p:spPr bwMode="auto">
          <a:xfrm>
            <a:off x="5334000" y="6299200"/>
            <a:ext cx="1447800" cy="0"/>
          </a:xfrm>
          <a:prstGeom prst="line">
            <a:avLst/>
          </a:prstGeom>
          <a:noFill/>
          <a:ln w="9525">
            <a:solidFill>
              <a:schemeClr val="tx1"/>
            </a:solidFill>
            <a:round/>
            <a:headEnd/>
            <a:tailEnd type="triangle" w="med" len="med"/>
          </a:ln>
        </p:spPr>
        <p:txBody>
          <a:bodyPr/>
          <a:lstStyle/>
          <a:p>
            <a:endParaRPr lang="es-ES"/>
          </a:p>
        </p:txBody>
      </p:sp>
      <p:pic>
        <p:nvPicPr>
          <p:cNvPr id="9272" name="Picture 65"/>
          <p:cNvPicPr>
            <a:picLocks noChangeArrowheads="1"/>
          </p:cNvPicPr>
          <p:nvPr/>
        </p:nvPicPr>
        <p:blipFill>
          <a:blip r:embed="rId7" cstate="print"/>
          <a:srcRect/>
          <a:stretch>
            <a:fillRect/>
          </a:stretch>
        </p:blipFill>
        <p:spPr bwMode="auto">
          <a:xfrm>
            <a:off x="846138" y="2565400"/>
            <a:ext cx="525462" cy="533400"/>
          </a:xfrm>
          <a:prstGeom prst="rect">
            <a:avLst/>
          </a:prstGeom>
          <a:noFill/>
          <a:ln w="9525">
            <a:noFill/>
            <a:miter lim="800000"/>
            <a:headEnd/>
            <a:tailEnd/>
          </a:ln>
        </p:spPr>
      </p:pic>
      <p:pic>
        <p:nvPicPr>
          <p:cNvPr id="9273" name="Picture 66" descr="Woman"/>
          <p:cNvPicPr>
            <a:picLocks noChangeAspect="1" noChangeArrowheads="1"/>
          </p:cNvPicPr>
          <p:nvPr/>
        </p:nvPicPr>
        <p:blipFill>
          <a:blip r:embed="rId8" cstate="print"/>
          <a:srcRect/>
          <a:stretch>
            <a:fillRect/>
          </a:stretch>
        </p:blipFill>
        <p:spPr bwMode="auto">
          <a:xfrm>
            <a:off x="284163" y="1651000"/>
            <a:ext cx="477837" cy="1676400"/>
          </a:xfrm>
          <a:prstGeom prst="rect">
            <a:avLst/>
          </a:prstGeom>
          <a:noFill/>
          <a:ln w="9525">
            <a:noFill/>
            <a:miter lim="800000"/>
            <a:headEnd/>
            <a:tailEnd/>
          </a:ln>
        </p:spPr>
      </p:pic>
      <p:pic>
        <p:nvPicPr>
          <p:cNvPr id="9274" name="Picture 67"/>
          <p:cNvPicPr>
            <a:picLocks noChangeArrowheads="1"/>
          </p:cNvPicPr>
          <p:nvPr/>
        </p:nvPicPr>
        <p:blipFill>
          <a:blip r:embed="rId9" cstate="print"/>
          <a:srcRect/>
          <a:stretch>
            <a:fillRect/>
          </a:stretch>
        </p:blipFill>
        <p:spPr bwMode="auto">
          <a:xfrm>
            <a:off x="7543800" y="5459413"/>
            <a:ext cx="304800" cy="458787"/>
          </a:xfrm>
          <a:prstGeom prst="rect">
            <a:avLst/>
          </a:prstGeom>
          <a:noFill/>
          <a:ln w="9525">
            <a:noFill/>
            <a:miter lim="800000"/>
            <a:headEnd/>
            <a:tailEnd/>
          </a:ln>
        </p:spPr>
      </p:pic>
      <p:pic>
        <p:nvPicPr>
          <p:cNvPr id="996420" name="Picture 68" descr="Woman"/>
          <p:cNvPicPr>
            <a:picLocks noChangeAspect="1" noChangeArrowheads="1"/>
          </p:cNvPicPr>
          <p:nvPr/>
        </p:nvPicPr>
        <p:blipFill>
          <a:blip r:embed="rId8" cstate="print"/>
          <a:srcRect/>
          <a:stretch>
            <a:fillRect/>
          </a:stretch>
        </p:blipFill>
        <p:spPr bwMode="auto">
          <a:xfrm>
            <a:off x="7077075" y="852488"/>
            <a:ext cx="74613" cy="260350"/>
          </a:xfrm>
          <a:prstGeom prst="rect">
            <a:avLst/>
          </a:prstGeom>
          <a:noFill/>
          <a:ln w="9525">
            <a:noFill/>
            <a:miter lim="800000"/>
            <a:headEnd/>
            <a:tailEnd/>
          </a:ln>
        </p:spPr>
      </p:pic>
      <p:pic>
        <p:nvPicPr>
          <p:cNvPr id="996421" name="Picture 69" descr="Woman"/>
          <p:cNvPicPr>
            <a:picLocks noChangeAspect="1" noChangeArrowheads="1"/>
          </p:cNvPicPr>
          <p:nvPr/>
        </p:nvPicPr>
        <p:blipFill>
          <a:blip r:embed="rId8" cstate="print"/>
          <a:srcRect/>
          <a:stretch>
            <a:fillRect/>
          </a:stretch>
        </p:blipFill>
        <p:spPr bwMode="auto">
          <a:xfrm>
            <a:off x="7072313" y="4152900"/>
            <a:ext cx="74612" cy="260350"/>
          </a:xfrm>
          <a:prstGeom prst="rect">
            <a:avLst/>
          </a:prstGeom>
          <a:noFill/>
          <a:ln w="9525">
            <a:noFill/>
            <a:miter lim="800000"/>
            <a:headEnd/>
            <a:tailEnd/>
          </a:ln>
        </p:spPr>
      </p:pic>
      <p:pic>
        <p:nvPicPr>
          <p:cNvPr id="996422" name="Picture 70" descr="Woman"/>
          <p:cNvPicPr>
            <a:picLocks noChangeAspect="1" noChangeArrowheads="1"/>
          </p:cNvPicPr>
          <p:nvPr/>
        </p:nvPicPr>
        <p:blipFill>
          <a:blip r:embed="rId8" cstate="print"/>
          <a:srcRect/>
          <a:stretch>
            <a:fillRect/>
          </a:stretch>
        </p:blipFill>
        <p:spPr bwMode="auto">
          <a:xfrm>
            <a:off x="7072313" y="5610225"/>
            <a:ext cx="74612" cy="260350"/>
          </a:xfrm>
          <a:prstGeom prst="rect">
            <a:avLst/>
          </a:prstGeom>
          <a:noFill/>
          <a:ln w="9525">
            <a:noFill/>
            <a:miter lim="800000"/>
            <a:headEnd/>
            <a:tailEnd/>
          </a:ln>
        </p:spPr>
      </p:pic>
      <p:pic>
        <p:nvPicPr>
          <p:cNvPr id="9278" name="Picture 71"/>
          <p:cNvPicPr>
            <a:picLocks noChangeArrowheads="1"/>
          </p:cNvPicPr>
          <p:nvPr/>
        </p:nvPicPr>
        <p:blipFill>
          <a:blip r:embed="rId9" cstate="print"/>
          <a:srcRect/>
          <a:stretch>
            <a:fillRect/>
          </a:stretch>
        </p:blipFill>
        <p:spPr bwMode="auto">
          <a:xfrm>
            <a:off x="7620000" y="2260600"/>
            <a:ext cx="304800" cy="458788"/>
          </a:xfrm>
          <a:prstGeom prst="rect">
            <a:avLst/>
          </a:prstGeom>
          <a:noFill/>
          <a:ln w="9525">
            <a:noFill/>
            <a:miter lim="800000"/>
            <a:headEnd/>
            <a:tailEnd/>
          </a:ln>
        </p:spPr>
      </p:pic>
      <p:sp>
        <p:nvSpPr>
          <p:cNvPr id="9279" name="Rectangle 73"/>
          <p:cNvSpPr>
            <a:spLocks noChangeArrowheads="1"/>
          </p:cNvSpPr>
          <p:nvPr/>
        </p:nvSpPr>
        <p:spPr bwMode="auto">
          <a:xfrm>
            <a:off x="647700" y="4513263"/>
            <a:ext cx="304800" cy="1524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9280" name="Text Box 75"/>
          <p:cNvSpPr txBox="1">
            <a:spLocks noChangeArrowheads="1"/>
          </p:cNvSpPr>
          <p:nvPr/>
        </p:nvSpPr>
        <p:spPr bwMode="auto">
          <a:xfrm>
            <a:off x="952500" y="4437063"/>
            <a:ext cx="1738313" cy="304800"/>
          </a:xfrm>
          <a:prstGeom prst="rect">
            <a:avLst/>
          </a:prstGeom>
          <a:noFill/>
          <a:ln w="9525">
            <a:noFill/>
            <a:miter lim="800000"/>
            <a:headEnd/>
            <a:tailEnd/>
          </a:ln>
        </p:spPr>
        <p:txBody>
          <a:bodyPr wrap="none">
            <a:spAutoFit/>
          </a:bodyPr>
          <a:lstStyle/>
          <a:p>
            <a:r>
              <a:rPr lang="es-ES_tradnl" sz="1400" b="1">
                <a:latin typeface="Arial" charset="0"/>
              </a:rPr>
              <a:t>Paquetes de vídeo</a:t>
            </a:r>
            <a:endParaRPr lang="es-ES" sz="1400" b="1">
              <a:latin typeface="Arial" charset="0"/>
            </a:endParaRPr>
          </a:p>
        </p:txBody>
      </p:sp>
      <p:sp>
        <p:nvSpPr>
          <p:cNvPr id="9281" name="Text Box 76"/>
          <p:cNvSpPr txBox="1">
            <a:spLocks noChangeArrowheads="1"/>
          </p:cNvSpPr>
          <p:nvPr/>
        </p:nvSpPr>
        <p:spPr bwMode="auto">
          <a:xfrm>
            <a:off x="952500" y="4818063"/>
            <a:ext cx="1747838" cy="304800"/>
          </a:xfrm>
          <a:prstGeom prst="rect">
            <a:avLst/>
          </a:prstGeom>
          <a:noFill/>
          <a:ln w="9525">
            <a:noFill/>
            <a:miter lim="800000"/>
            <a:headEnd/>
            <a:tailEnd/>
          </a:ln>
        </p:spPr>
        <p:txBody>
          <a:bodyPr wrap="none">
            <a:spAutoFit/>
          </a:bodyPr>
          <a:lstStyle/>
          <a:p>
            <a:r>
              <a:rPr lang="es-ES_tradnl" sz="1400" b="1">
                <a:latin typeface="Arial" charset="0"/>
              </a:rPr>
              <a:t>Paquetes de audio</a:t>
            </a:r>
            <a:endParaRPr lang="es-ES" sz="1400" b="1">
              <a:latin typeface="Arial" charset="0"/>
            </a:endParaRPr>
          </a:p>
        </p:txBody>
      </p:sp>
      <p:sp>
        <p:nvSpPr>
          <p:cNvPr id="9282" name="Text Box 77"/>
          <p:cNvSpPr txBox="1">
            <a:spLocks noChangeArrowheads="1"/>
          </p:cNvSpPr>
          <p:nvPr/>
        </p:nvSpPr>
        <p:spPr bwMode="auto">
          <a:xfrm>
            <a:off x="7391400" y="3190875"/>
            <a:ext cx="1524000" cy="517525"/>
          </a:xfrm>
          <a:prstGeom prst="rect">
            <a:avLst/>
          </a:prstGeom>
          <a:noFill/>
          <a:ln w="9525">
            <a:noFill/>
            <a:miter lim="800000"/>
            <a:headEnd/>
            <a:tailEnd/>
          </a:ln>
        </p:spPr>
        <p:txBody>
          <a:bodyPr>
            <a:spAutoFit/>
          </a:bodyPr>
          <a:lstStyle/>
          <a:p>
            <a:pPr algn="ctr"/>
            <a:r>
              <a:rPr lang="es-ES" sz="1400" b="1">
                <a:latin typeface="Arial" charset="0"/>
              </a:rPr>
              <a:t>Línea de baja velocidad</a:t>
            </a:r>
          </a:p>
        </p:txBody>
      </p:sp>
      <p:sp>
        <p:nvSpPr>
          <p:cNvPr id="9283" name="Line 78"/>
          <p:cNvSpPr>
            <a:spLocks noChangeShapeType="1"/>
          </p:cNvSpPr>
          <p:nvPr/>
        </p:nvSpPr>
        <p:spPr bwMode="auto">
          <a:xfrm flipH="1">
            <a:off x="6553200" y="3403600"/>
            <a:ext cx="914400" cy="0"/>
          </a:xfrm>
          <a:prstGeom prst="line">
            <a:avLst/>
          </a:prstGeom>
          <a:noFill/>
          <a:ln w="9525">
            <a:solidFill>
              <a:schemeClr val="tx1"/>
            </a:solidFill>
            <a:round/>
            <a:headEnd/>
            <a:tailEnd/>
          </a:ln>
        </p:spPr>
        <p:txBody>
          <a:bodyPr/>
          <a:lstStyle/>
          <a:p>
            <a:endParaRPr lang="es-ES"/>
          </a:p>
        </p:txBody>
      </p:sp>
      <p:sp>
        <p:nvSpPr>
          <p:cNvPr id="9284" name="Line 79"/>
          <p:cNvSpPr>
            <a:spLocks noChangeShapeType="1"/>
          </p:cNvSpPr>
          <p:nvPr/>
        </p:nvSpPr>
        <p:spPr bwMode="auto">
          <a:xfrm flipV="1">
            <a:off x="6553200" y="2794000"/>
            <a:ext cx="0" cy="609600"/>
          </a:xfrm>
          <a:prstGeom prst="line">
            <a:avLst/>
          </a:prstGeom>
          <a:noFill/>
          <a:ln w="9525">
            <a:solidFill>
              <a:schemeClr val="tx1"/>
            </a:solidFill>
            <a:round/>
            <a:headEnd/>
            <a:tailEnd type="triangle" w="med" len="med"/>
          </a:ln>
        </p:spPr>
        <p:txBody>
          <a:bodyPr/>
          <a:lstStyle/>
          <a:p>
            <a:endParaRPr lang="es-ES"/>
          </a:p>
        </p:txBody>
      </p:sp>
      <p:sp>
        <p:nvSpPr>
          <p:cNvPr id="9285" name="Text Box 11"/>
          <p:cNvSpPr txBox="1">
            <a:spLocks noChangeArrowheads="1"/>
          </p:cNvSpPr>
          <p:nvPr/>
        </p:nvSpPr>
        <p:spPr bwMode="auto">
          <a:xfrm>
            <a:off x="250825" y="3378200"/>
            <a:ext cx="571500" cy="338138"/>
          </a:xfrm>
          <a:prstGeom prst="rect">
            <a:avLst/>
          </a:prstGeom>
          <a:noFill/>
          <a:ln w="9525">
            <a:noFill/>
            <a:miter lim="800000"/>
            <a:headEnd/>
            <a:tailEnd/>
          </a:ln>
        </p:spPr>
        <p:txBody>
          <a:bodyPr wrap="none">
            <a:spAutoFit/>
          </a:bodyPr>
          <a:lstStyle/>
          <a:p>
            <a:r>
              <a:rPr lang="es-ES_tradnl" sz="1600" b="1">
                <a:latin typeface="Arial" charset="0"/>
              </a:rPr>
              <a:t>Ana</a:t>
            </a:r>
            <a:endParaRPr lang="es-ES" sz="1600" b="1">
              <a:latin typeface="Arial" charset="0"/>
            </a:endParaRPr>
          </a:p>
        </p:txBody>
      </p:sp>
      <p:sp>
        <p:nvSpPr>
          <p:cNvPr id="9286" name="Text Box 36"/>
          <p:cNvSpPr txBox="1">
            <a:spLocks noChangeArrowheads="1"/>
          </p:cNvSpPr>
          <p:nvPr/>
        </p:nvSpPr>
        <p:spPr bwMode="auto">
          <a:xfrm>
            <a:off x="7466013" y="5876925"/>
            <a:ext cx="1082675" cy="461963"/>
          </a:xfrm>
          <a:prstGeom prst="rect">
            <a:avLst/>
          </a:prstGeom>
          <a:noFill/>
          <a:ln w="9525">
            <a:noFill/>
            <a:miter lim="800000"/>
            <a:headEnd/>
            <a:tailEnd/>
          </a:ln>
        </p:spPr>
        <p:txBody>
          <a:bodyPr wrap="none">
            <a:spAutoFit/>
          </a:bodyPr>
          <a:lstStyle/>
          <a:p>
            <a:pPr algn="ctr"/>
            <a:r>
              <a:rPr lang="es-ES_tradnl" sz="1200" b="1">
                <a:latin typeface="Arial" charset="0"/>
              </a:rPr>
              <a:t>Receptor</a:t>
            </a:r>
          </a:p>
          <a:p>
            <a:pPr algn="ctr"/>
            <a:r>
              <a:rPr lang="es-ES_tradnl" sz="1200" b="1">
                <a:latin typeface="Arial" charset="0"/>
              </a:rPr>
              <a:t>Audio/Video</a:t>
            </a:r>
            <a:endParaRPr lang="es-ES" sz="1200" b="1">
              <a:latin typeface="Arial" charset="0"/>
            </a:endParaRPr>
          </a:p>
        </p:txBody>
      </p:sp>
      <p:sp>
        <p:nvSpPr>
          <p:cNvPr id="9287" name="Text Box 36"/>
          <p:cNvSpPr txBox="1">
            <a:spLocks noChangeArrowheads="1"/>
          </p:cNvSpPr>
          <p:nvPr/>
        </p:nvSpPr>
        <p:spPr bwMode="auto">
          <a:xfrm>
            <a:off x="7569200" y="2708275"/>
            <a:ext cx="849313" cy="461963"/>
          </a:xfrm>
          <a:prstGeom prst="rect">
            <a:avLst/>
          </a:prstGeom>
          <a:noFill/>
          <a:ln w="9525">
            <a:noFill/>
            <a:miter lim="800000"/>
            <a:headEnd/>
            <a:tailEnd/>
          </a:ln>
        </p:spPr>
        <p:txBody>
          <a:bodyPr wrap="none">
            <a:spAutoFit/>
          </a:bodyPr>
          <a:lstStyle/>
          <a:p>
            <a:pPr algn="ctr"/>
            <a:r>
              <a:rPr lang="es-ES_tradnl" sz="1200" b="1">
                <a:latin typeface="Arial" charset="0"/>
              </a:rPr>
              <a:t>Receptor</a:t>
            </a:r>
          </a:p>
          <a:p>
            <a:pPr algn="ctr"/>
            <a:r>
              <a:rPr lang="es-ES_tradnl" sz="1200" b="1">
                <a:latin typeface="Arial" charset="0"/>
              </a:rPr>
              <a:t>Audio</a:t>
            </a:r>
            <a:endParaRPr lang="es-ES" sz="1200" b="1">
              <a:latin typeface="Arial" charset="0"/>
            </a:endParaRPr>
          </a:p>
        </p:txBody>
      </p:sp>
      <p:sp>
        <p:nvSpPr>
          <p:cNvPr id="9288" name="Text Box 36"/>
          <p:cNvSpPr txBox="1">
            <a:spLocks noChangeArrowheads="1"/>
          </p:cNvSpPr>
          <p:nvPr/>
        </p:nvSpPr>
        <p:spPr bwMode="auto">
          <a:xfrm>
            <a:off x="7569200" y="836613"/>
            <a:ext cx="849313" cy="461962"/>
          </a:xfrm>
          <a:prstGeom prst="rect">
            <a:avLst/>
          </a:prstGeom>
          <a:noFill/>
          <a:ln w="9525">
            <a:noFill/>
            <a:miter lim="800000"/>
            <a:headEnd/>
            <a:tailEnd/>
          </a:ln>
        </p:spPr>
        <p:txBody>
          <a:bodyPr wrap="none">
            <a:spAutoFit/>
          </a:bodyPr>
          <a:lstStyle/>
          <a:p>
            <a:pPr algn="ctr"/>
            <a:r>
              <a:rPr lang="es-ES_tradnl" sz="1200" b="1">
                <a:latin typeface="Arial" charset="0"/>
              </a:rPr>
              <a:t>Receptor</a:t>
            </a:r>
          </a:p>
          <a:p>
            <a:pPr algn="ctr"/>
            <a:r>
              <a:rPr lang="es-ES_tradnl" sz="1200" b="1">
                <a:latin typeface="Arial" charset="0"/>
              </a:rPr>
              <a:t>Vídeo</a:t>
            </a:r>
            <a:endParaRPr lang="es-ES" sz="1200" b="1">
              <a:latin typeface="Arial" charset="0"/>
            </a:endParaRPr>
          </a:p>
        </p:txBody>
      </p:sp>
      <p:sp>
        <p:nvSpPr>
          <p:cNvPr id="9289" name="Text Box 54"/>
          <p:cNvSpPr txBox="1">
            <a:spLocks noChangeArrowheads="1"/>
          </p:cNvSpPr>
          <p:nvPr/>
        </p:nvSpPr>
        <p:spPr bwMode="auto">
          <a:xfrm>
            <a:off x="395288" y="5373688"/>
            <a:ext cx="3490912" cy="522287"/>
          </a:xfrm>
          <a:prstGeom prst="rect">
            <a:avLst/>
          </a:prstGeom>
          <a:noFill/>
          <a:ln w="9525">
            <a:noFill/>
            <a:miter lim="800000"/>
            <a:headEnd/>
            <a:tailEnd/>
          </a:ln>
        </p:spPr>
        <p:txBody>
          <a:bodyPr>
            <a:spAutoFit/>
          </a:bodyPr>
          <a:lstStyle/>
          <a:p>
            <a:pPr algn="r"/>
            <a:r>
              <a:rPr lang="es-ES" sz="1400" b="1">
                <a:latin typeface="Arial" charset="0"/>
              </a:rPr>
              <a:t>Normalmente cada grupo se identifica por una dirección multicast diferente</a:t>
            </a:r>
          </a:p>
        </p:txBody>
      </p:sp>
      <p:sp>
        <p:nvSpPr>
          <p:cNvPr id="9290" name="Text Box 36"/>
          <p:cNvSpPr txBox="1">
            <a:spLocks noChangeArrowheads="1"/>
          </p:cNvSpPr>
          <p:nvPr/>
        </p:nvSpPr>
        <p:spPr bwMode="auto">
          <a:xfrm>
            <a:off x="7596188" y="4191000"/>
            <a:ext cx="849312" cy="461963"/>
          </a:xfrm>
          <a:prstGeom prst="rect">
            <a:avLst/>
          </a:prstGeom>
          <a:noFill/>
          <a:ln w="9525">
            <a:noFill/>
            <a:miter lim="800000"/>
            <a:headEnd/>
            <a:tailEnd/>
          </a:ln>
        </p:spPr>
        <p:txBody>
          <a:bodyPr wrap="none">
            <a:spAutoFit/>
          </a:bodyPr>
          <a:lstStyle/>
          <a:p>
            <a:pPr algn="ctr"/>
            <a:r>
              <a:rPr lang="es-ES_tradnl" sz="1200" b="1">
                <a:latin typeface="Arial" charset="0"/>
              </a:rPr>
              <a:t>Receptor</a:t>
            </a:r>
          </a:p>
          <a:p>
            <a:pPr algn="ctr"/>
            <a:r>
              <a:rPr lang="es-ES_tradnl" sz="1200" b="1">
                <a:latin typeface="Arial" charset="0"/>
              </a:rPr>
              <a:t>Vídeo</a:t>
            </a:r>
            <a:endParaRPr lang="es-ES" sz="1200" b="1">
              <a:latin typeface="Arial" charset="0"/>
            </a:endParaRPr>
          </a:p>
        </p:txBody>
      </p:sp>
      <p:sp>
        <p:nvSpPr>
          <p:cNvPr id="93" name="Rectangle 73"/>
          <p:cNvSpPr>
            <a:spLocks noChangeArrowheads="1"/>
          </p:cNvSpPr>
          <p:nvPr/>
        </p:nvSpPr>
        <p:spPr bwMode="auto">
          <a:xfrm>
            <a:off x="1908175" y="3644900"/>
            <a:ext cx="179388" cy="152400"/>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94" name="Rectangle 73"/>
          <p:cNvSpPr>
            <a:spLocks noChangeArrowheads="1"/>
          </p:cNvSpPr>
          <p:nvPr/>
        </p:nvSpPr>
        <p:spPr bwMode="auto">
          <a:xfrm rot="-1500000">
            <a:off x="4167188" y="3898900"/>
            <a:ext cx="180975" cy="152400"/>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95" name="Rectangle 73"/>
          <p:cNvSpPr>
            <a:spLocks noChangeArrowheads="1"/>
          </p:cNvSpPr>
          <p:nvPr/>
        </p:nvSpPr>
        <p:spPr bwMode="auto">
          <a:xfrm rot="5400000">
            <a:off x="4629150" y="3514726"/>
            <a:ext cx="180975" cy="152400"/>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96" name="Rectangle 73"/>
          <p:cNvSpPr>
            <a:spLocks noChangeArrowheads="1"/>
          </p:cNvSpPr>
          <p:nvPr/>
        </p:nvSpPr>
        <p:spPr bwMode="auto">
          <a:xfrm>
            <a:off x="6443663" y="2492375"/>
            <a:ext cx="180975" cy="152400"/>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97" name="Rectangle 73"/>
          <p:cNvSpPr>
            <a:spLocks noChangeArrowheads="1"/>
          </p:cNvSpPr>
          <p:nvPr/>
        </p:nvSpPr>
        <p:spPr bwMode="auto">
          <a:xfrm rot="2100000">
            <a:off x="3014663" y="3970338"/>
            <a:ext cx="180975" cy="152400"/>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98" name="Rectangle 73"/>
          <p:cNvSpPr>
            <a:spLocks noChangeArrowheads="1"/>
          </p:cNvSpPr>
          <p:nvPr/>
        </p:nvSpPr>
        <p:spPr bwMode="auto">
          <a:xfrm rot="2100000">
            <a:off x="4167188" y="4762500"/>
            <a:ext cx="180975" cy="152400"/>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99" name="Rectangle 73"/>
          <p:cNvSpPr>
            <a:spLocks noChangeArrowheads="1"/>
          </p:cNvSpPr>
          <p:nvPr/>
        </p:nvSpPr>
        <p:spPr bwMode="auto">
          <a:xfrm rot="2100000">
            <a:off x="5248275" y="5554663"/>
            <a:ext cx="179388" cy="152400"/>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100" name="Rectangle 73"/>
          <p:cNvSpPr>
            <a:spLocks noChangeArrowheads="1"/>
          </p:cNvSpPr>
          <p:nvPr/>
        </p:nvSpPr>
        <p:spPr bwMode="auto">
          <a:xfrm>
            <a:off x="6443663" y="6021388"/>
            <a:ext cx="180975" cy="152400"/>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101" name="Rectangle 73"/>
          <p:cNvSpPr>
            <a:spLocks noChangeArrowheads="1"/>
          </p:cNvSpPr>
          <p:nvPr/>
        </p:nvSpPr>
        <p:spPr bwMode="auto">
          <a:xfrm rot="-1500000">
            <a:off x="5316538" y="2740025"/>
            <a:ext cx="179387" cy="152400"/>
          </a:xfrm>
          <a:prstGeom prst="rect">
            <a:avLst/>
          </a:prstGeom>
          <a:solidFill>
            <a:srgbClr val="FF0000"/>
          </a:solidFill>
          <a:ln w="9525">
            <a:solidFill>
              <a:schemeClr val="tx1"/>
            </a:solidFill>
            <a:miter lim="800000"/>
            <a:headEnd/>
            <a:tailEnd/>
          </a:ln>
        </p:spPr>
        <p:txBody>
          <a:bodyPr wrap="none" anchor="ctr"/>
          <a:lstStyle/>
          <a:p>
            <a:endParaRPr lang="es-ES"/>
          </a:p>
        </p:txBody>
      </p:sp>
      <p:sp>
        <p:nvSpPr>
          <p:cNvPr id="9300" name="Rectangle 73"/>
          <p:cNvSpPr>
            <a:spLocks noChangeArrowheads="1"/>
          </p:cNvSpPr>
          <p:nvPr/>
        </p:nvSpPr>
        <p:spPr bwMode="auto">
          <a:xfrm>
            <a:off x="755650" y="4868863"/>
            <a:ext cx="179388" cy="152400"/>
          </a:xfrm>
          <a:prstGeom prst="rect">
            <a:avLst/>
          </a:prstGeom>
          <a:solidFill>
            <a:srgbClr val="FF0000"/>
          </a:solidFill>
          <a:ln w="9525">
            <a:solidFill>
              <a:schemeClr val="tx1"/>
            </a:solidFill>
            <a:miter lim="800000"/>
            <a:headEnd/>
            <a:tailEnd/>
          </a:ln>
        </p:spPr>
        <p:txBody>
          <a:bodyPr wrap="none" anchor="ctr"/>
          <a:lstStyle/>
          <a:p>
            <a:endParaRPr lang="es-ES"/>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639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500"/>
                                  </p:stCondLst>
                                  <p:childTnLst>
                                    <p:set>
                                      <p:cBhvr>
                                        <p:cTn id="11" dur="1" fill="hold">
                                          <p:stCondLst>
                                            <p:cond delay="0"/>
                                          </p:stCondLst>
                                        </p:cTn>
                                        <p:tgtEl>
                                          <p:spTgt spid="996400"/>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996401"/>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97"/>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500"/>
                                  </p:stCondLst>
                                  <p:childTnLst>
                                    <p:set>
                                      <p:cBhvr>
                                        <p:cTn id="20" dur="1" fill="hold">
                                          <p:stCondLst>
                                            <p:cond delay="0"/>
                                          </p:stCondLst>
                                        </p:cTn>
                                        <p:tgtEl>
                                          <p:spTgt spid="98"/>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0"/>
                                          </p:stCondLst>
                                        </p:cTn>
                                        <p:tgtEl>
                                          <p:spTgt spid="996402"/>
                                        </p:tgtEl>
                                        <p:attrNameLst>
                                          <p:attrName>style.visibility</p:attrName>
                                        </p:attrNameLst>
                                      </p:cBhvr>
                                      <p:to>
                                        <p:strVal val="visible"/>
                                      </p:to>
                                    </p:set>
                                  </p:childTnLst>
                                </p:cTn>
                              </p:par>
                            </p:childTnLst>
                          </p:cTn>
                        </p:par>
                        <p:par>
                          <p:cTn id="24" fill="hold">
                            <p:stCondLst>
                              <p:cond delay="1000"/>
                            </p:stCondLst>
                            <p:childTnLst>
                              <p:par>
                                <p:cTn id="25" presetID="1" presetClass="entr" presetSubtype="0" fill="hold" grpId="0" nodeType="afterEffect">
                                  <p:stCondLst>
                                    <p:cond delay="0"/>
                                  </p:stCondLst>
                                  <p:childTnLst>
                                    <p:set>
                                      <p:cBhvr>
                                        <p:cTn id="26" dur="1" fill="hold">
                                          <p:stCondLst>
                                            <p:cond delay="0"/>
                                          </p:stCondLst>
                                        </p:cTn>
                                        <p:tgtEl>
                                          <p:spTgt spid="94"/>
                                        </p:tgtEl>
                                        <p:attrNameLst>
                                          <p:attrName>style.visibility</p:attrName>
                                        </p:attrNameLst>
                                      </p:cBhvr>
                                      <p:to>
                                        <p:strVal val="visible"/>
                                      </p:to>
                                    </p:set>
                                  </p:childTnLst>
                                </p:cTn>
                              </p:par>
                            </p:childTnLst>
                          </p:cTn>
                        </p:par>
                        <p:par>
                          <p:cTn id="27" fill="hold">
                            <p:stCondLst>
                              <p:cond delay="1000"/>
                            </p:stCondLst>
                            <p:childTnLst>
                              <p:par>
                                <p:cTn id="28" presetID="1" presetClass="entr" presetSubtype="0" fill="hold" grpId="0" nodeType="afterEffect">
                                  <p:stCondLst>
                                    <p:cond delay="0"/>
                                  </p:stCondLst>
                                  <p:childTnLst>
                                    <p:set>
                                      <p:cBhvr>
                                        <p:cTn id="29" dur="1" fill="hold">
                                          <p:stCondLst>
                                            <p:cond delay="0"/>
                                          </p:stCondLst>
                                        </p:cTn>
                                        <p:tgtEl>
                                          <p:spTgt spid="996409"/>
                                        </p:tgtEl>
                                        <p:attrNameLst>
                                          <p:attrName>style.visibility</p:attrName>
                                        </p:attrNameLst>
                                      </p:cBhvr>
                                      <p:to>
                                        <p:strVal val="visible"/>
                                      </p:to>
                                    </p:set>
                                  </p:childTnLst>
                                </p:cTn>
                              </p:par>
                            </p:childTnLst>
                          </p:cTn>
                        </p:par>
                        <p:par>
                          <p:cTn id="30" fill="hold">
                            <p:stCondLst>
                              <p:cond delay="1000"/>
                            </p:stCondLst>
                            <p:childTnLst>
                              <p:par>
                                <p:cTn id="31" presetID="1" presetClass="entr" presetSubtype="0" fill="hold" grpId="0" nodeType="afterEffect">
                                  <p:stCondLst>
                                    <p:cond delay="500"/>
                                  </p:stCondLst>
                                  <p:childTnLst>
                                    <p:set>
                                      <p:cBhvr>
                                        <p:cTn id="32" dur="1" fill="hold">
                                          <p:stCondLst>
                                            <p:cond delay="0"/>
                                          </p:stCondLst>
                                        </p:cTn>
                                        <p:tgtEl>
                                          <p:spTgt spid="95"/>
                                        </p:tgtEl>
                                        <p:attrNameLst>
                                          <p:attrName>style.visibility</p:attrName>
                                        </p:attrNameLst>
                                      </p:cBhvr>
                                      <p:to>
                                        <p:strVal val="visible"/>
                                      </p:to>
                                    </p:set>
                                  </p:childTnLst>
                                </p:cTn>
                              </p:par>
                            </p:childTnLst>
                          </p:cTn>
                        </p:par>
                        <p:par>
                          <p:cTn id="33" fill="hold">
                            <p:stCondLst>
                              <p:cond delay="1500"/>
                            </p:stCondLst>
                            <p:childTnLst>
                              <p:par>
                                <p:cTn id="34" presetID="1" presetClass="entr" presetSubtype="0" fill="hold" grpId="0" nodeType="afterEffect">
                                  <p:stCondLst>
                                    <p:cond delay="0"/>
                                  </p:stCondLst>
                                  <p:childTnLst>
                                    <p:set>
                                      <p:cBhvr>
                                        <p:cTn id="35" dur="1" fill="hold">
                                          <p:stCondLst>
                                            <p:cond delay="0"/>
                                          </p:stCondLst>
                                        </p:cTn>
                                        <p:tgtEl>
                                          <p:spTgt spid="996413"/>
                                        </p:tgtEl>
                                        <p:attrNameLst>
                                          <p:attrName>style.visibility</p:attrName>
                                        </p:attrNameLst>
                                      </p:cBhvr>
                                      <p:to>
                                        <p:strVal val="visible"/>
                                      </p:to>
                                    </p:set>
                                  </p:childTnLst>
                                </p:cTn>
                              </p:par>
                            </p:childTnLst>
                          </p:cTn>
                        </p:par>
                        <p:par>
                          <p:cTn id="36" fill="hold">
                            <p:stCondLst>
                              <p:cond delay="1500"/>
                            </p:stCondLst>
                            <p:childTnLst>
                              <p:par>
                                <p:cTn id="37" presetID="1" presetClass="entr" presetSubtype="0" fill="hold" grpId="0" nodeType="afterEffect">
                                  <p:stCondLst>
                                    <p:cond delay="0"/>
                                  </p:stCondLst>
                                  <p:childTnLst>
                                    <p:set>
                                      <p:cBhvr>
                                        <p:cTn id="38" dur="1" fill="hold">
                                          <p:stCondLst>
                                            <p:cond delay="0"/>
                                          </p:stCondLst>
                                        </p:cTn>
                                        <p:tgtEl>
                                          <p:spTgt spid="996403"/>
                                        </p:tgtEl>
                                        <p:attrNameLst>
                                          <p:attrName>style.visibility</p:attrName>
                                        </p:attrNameLst>
                                      </p:cBhvr>
                                      <p:to>
                                        <p:strVal val="visible"/>
                                      </p:to>
                                    </p:set>
                                  </p:childTnLst>
                                </p:cTn>
                              </p:par>
                            </p:childTnLst>
                          </p:cTn>
                        </p:par>
                        <p:par>
                          <p:cTn id="39" fill="hold">
                            <p:stCondLst>
                              <p:cond delay="1500"/>
                            </p:stCondLst>
                            <p:childTnLst>
                              <p:par>
                                <p:cTn id="40" presetID="1" presetClass="entr" presetSubtype="0" fill="hold" grpId="0" nodeType="afterEffect">
                                  <p:stCondLst>
                                    <p:cond delay="0"/>
                                  </p:stCondLst>
                                  <p:childTnLst>
                                    <p:set>
                                      <p:cBhvr>
                                        <p:cTn id="41" dur="1" fill="hold">
                                          <p:stCondLst>
                                            <p:cond delay="0"/>
                                          </p:stCondLst>
                                        </p:cTn>
                                        <p:tgtEl>
                                          <p:spTgt spid="99"/>
                                        </p:tgtEl>
                                        <p:attrNameLst>
                                          <p:attrName>style.visibility</p:attrName>
                                        </p:attrNameLst>
                                      </p:cBhvr>
                                      <p:to>
                                        <p:strVal val="visible"/>
                                      </p:to>
                                    </p:set>
                                  </p:childTnLst>
                                </p:cTn>
                              </p:par>
                            </p:childTnLst>
                          </p:cTn>
                        </p:par>
                        <p:par>
                          <p:cTn id="42" fill="hold">
                            <p:stCondLst>
                              <p:cond delay="1500"/>
                            </p:stCondLst>
                            <p:childTnLst>
                              <p:par>
                                <p:cTn id="43" presetID="1" presetClass="entr" presetSubtype="0" fill="hold" grpId="0" nodeType="afterEffect">
                                  <p:stCondLst>
                                    <p:cond delay="0"/>
                                  </p:stCondLst>
                                  <p:childTnLst>
                                    <p:set>
                                      <p:cBhvr>
                                        <p:cTn id="44" dur="1" fill="hold">
                                          <p:stCondLst>
                                            <p:cond delay="0"/>
                                          </p:stCondLst>
                                        </p:cTn>
                                        <p:tgtEl>
                                          <p:spTgt spid="996410"/>
                                        </p:tgtEl>
                                        <p:attrNameLst>
                                          <p:attrName>style.visibility</p:attrName>
                                        </p:attrNameLst>
                                      </p:cBhvr>
                                      <p:to>
                                        <p:strVal val="visible"/>
                                      </p:to>
                                    </p:set>
                                  </p:childTnLst>
                                </p:cTn>
                              </p:par>
                            </p:childTnLst>
                          </p:cTn>
                        </p:par>
                        <p:par>
                          <p:cTn id="45" fill="hold">
                            <p:stCondLst>
                              <p:cond delay="1500"/>
                            </p:stCondLst>
                            <p:childTnLst>
                              <p:par>
                                <p:cTn id="46" presetID="1" presetClass="entr" presetSubtype="0" fill="hold" grpId="0" nodeType="afterEffect">
                                  <p:stCondLst>
                                    <p:cond delay="500"/>
                                  </p:stCondLst>
                                  <p:childTnLst>
                                    <p:set>
                                      <p:cBhvr>
                                        <p:cTn id="47" dur="1" fill="hold">
                                          <p:stCondLst>
                                            <p:cond delay="0"/>
                                          </p:stCondLst>
                                        </p:cTn>
                                        <p:tgtEl>
                                          <p:spTgt spid="101"/>
                                        </p:tgtEl>
                                        <p:attrNameLst>
                                          <p:attrName>style.visibility</p:attrName>
                                        </p:attrNameLst>
                                      </p:cBhvr>
                                      <p:to>
                                        <p:strVal val="visible"/>
                                      </p:to>
                                    </p:set>
                                  </p:childTnLst>
                                </p:cTn>
                              </p:par>
                            </p:childTnLst>
                          </p:cTn>
                        </p:par>
                        <p:par>
                          <p:cTn id="48" fill="hold">
                            <p:stCondLst>
                              <p:cond delay="2000"/>
                            </p:stCondLst>
                            <p:childTnLst>
                              <p:par>
                                <p:cTn id="49" presetID="1" presetClass="entr" presetSubtype="0" fill="hold" grpId="0" nodeType="afterEffect">
                                  <p:stCondLst>
                                    <p:cond delay="0"/>
                                  </p:stCondLst>
                                  <p:childTnLst>
                                    <p:set>
                                      <p:cBhvr>
                                        <p:cTn id="50" dur="1" fill="hold">
                                          <p:stCondLst>
                                            <p:cond delay="0"/>
                                          </p:stCondLst>
                                        </p:cTn>
                                        <p:tgtEl>
                                          <p:spTgt spid="996406"/>
                                        </p:tgtEl>
                                        <p:attrNameLst>
                                          <p:attrName>style.visibility</p:attrName>
                                        </p:attrNameLst>
                                      </p:cBhvr>
                                      <p:to>
                                        <p:strVal val="visible"/>
                                      </p:to>
                                    </p:set>
                                  </p:childTnLst>
                                </p:cTn>
                              </p:par>
                            </p:childTnLst>
                          </p:cTn>
                        </p:par>
                        <p:par>
                          <p:cTn id="51" fill="hold">
                            <p:stCondLst>
                              <p:cond delay="2000"/>
                            </p:stCondLst>
                            <p:childTnLst>
                              <p:par>
                                <p:cTn id="52" presetID="1" presetClass="entr" presetSubtype="0" fill="hold" grpId="0" nodeType="afterEffect">
                                  <p:stCondLst>
                                    <p:cond delay="0"/>
                                  </p:stCondLst>
                                  <p:childTnLst>
                                    <p:set>
                                      <p:cBhvr>
                                        <p:cTn id="53" dur="1" fill="hold">
                                          <p:stCondLst>
                                            <p:cond delay="0"/>
                                          </p:stCondLst>
                                        </p:cTn>
                                        <p:tgtEl>
                                          <p:spTgt spid="996407"/>
                                        </p:tgtEl>
                                        <p:attrNameLst>
                                          <p:attrName>style.visibility</p:attrName>
                                        </p:attrNameLst>
                                      </p:cBhvr>
                                      <p:to>
                                        <p:strVal val="visible"/>
                                      </p:to>
                                    </p:set>
                                  </p:childTnLst>
                                </p:cTn>
                              </p:par>
                            </p:childTnLst>
                          </p:cTn>
                        </p:par>
                        <p:par>
                          <p:cTn id="54" fill="hold">
                            <p:stCondLst>
                              <p:cond delay="2000"/>
                            </p:stCondLst>
                            <p:childTnLst>
                              <p:par>
                                <p:cTn id="55" presetID="1" presetClass="entr" presetSubtype="0" fill="hold" grpId="0" nodeType="afterEffect">
                                  <p:stCondLst>
                                    <p:cond delay="0"/>
                                  </p:stCondLst>
                                  <p:childTnLst>
                                    <p:set>
                                      <p:cBhvr>
                                        <p:cTn id="56" dur="1" fill="hold">
                                          <p:stCondLst>
                                            <p:cond delay="0"/>
                                          </p:stCondLst>
                                        </p:cTn>
                                        <p:tgtEl>
                                          <p:spTgt spid="996405"/>
                                        </p:tgtEl>
                                        <p:attrNameLst>
                                          <p:attrName>style.visibility</p:attrName>
                                        </p:attrNameLst>
                                      </p:cBhvr>
                                      <p:to>
                                        <p:strVal val="visible"/>
                                      </p:to>
                                    </p:set>
                                  </p:childTnLst>
                                </p:cTn>
                              </p:par>
                            </p:childTnLst>
                          </p:cTn>
                        </p:par>
                        <p:par>
                          <p:cTn id="57" fill="hold">
                            <p:stCondLst>
                              <p:cond delay="2000"/>
                            </p:stCondLst>
                            <p:childTnLst>
                              <p:par>
                                <p:cTn id="58" presetID="1" presetClass="entr" presetSubtype="0" fill="hold" grpId="0" nodeType="afterEffect">
                                  <p:stCondLst>
                                    <p:cond delay="0"/>
                                  </p:stCondLst>
                                  <p:childTnLst>
                                    <p:set>
                                      <p:cBhvr>
                                        <p:cTn id="59" dur="1" fill="hold">
                                          <p:stCondLst>
                                            <p:cond delay="0"/>
                                          </p:stCondLst>
                                        </p:cTn>
                                        <p:tgtEl>
                                          <p:spTgt spid="100"/>
                                        </p:tgtEl>
                                        <p:attrNameLst>
                                          <p:attrName>style.visibility</p:attrName>
                                        </p:attrNameLst>
                                      </p:cBhvr>
                                      <p:to>
                                        <p:strVal val="visible"/>
                                      </p:to>
                                    </p:set>
                                  </p:childTnLst>
                                </p:cTn>
                              </p:par>
                            </p:childTnLst>
                          </p:cTn>
                        </p:par>
                        <p:par>
                          <p:cTn id="60" fill="hold">
                            <p:stCondLst>
                              <p:cond delay="2000"/>
                            </p:stCondLst>
                            <p:childTnLst>
                              <p:par>
                                <p:cTn id="61" presetID="1" presetClass="entr" presetSubtype="0" fill="hold" grpId="0" nodeType="afterEffect">
                                  <p:stCondLst>
                                    <p:cond delay="0"/>
                                  </p:stCondLst>
                                  <p:childTnLst>
                                    <p:set>
                                      <p:cBhvr>
                                        <p:cTn id="62" dur="1" fill="hold">
                                          <p:stCondLst>
                                            <p:cond delay="0"/>
                                          </p:stCondLst>
                                        </p:cTn>
                                        <p:tgtEl>
                                          <p:spTgt spid="96"/>
                                        </p:tgtEl>
                                        <p:attrNameLst>
                                          <p:attrName>style.visibility</p:attrName>
                                        </p:attrNameLst>
                                      </p:cBhvr>
                                      <p:to>
                                        <p:strVal val="visible"/>
                                      </p:to>
                                    </p:set>
                                  </p:childTnLst>
                                </p:cTn>
                              </p:par>
                            </p:childTnLst>
                          </p:cTn>
                        </p:par>
                        <p:par>
                          <p:cTn id="63" fill="hold">
                            <p:stCondLst>
                              <p:cond delay="2000"/>
                            </p:stCondLst>
                            <p:childTnLst>
                              <p:par>
                                <p:cTn id="64" presetID="1" presetClass="entr" presetSubtype="0" fill="hold" nodeType="afterEffect">
                                  <p:stCondLst>
                                    <p:cond delay="500"/>
                                  </p:stCondLst>
                                  <p:childTnLst>
                                    <p:set>
                                      <p:cBhvr>
                                        <p:cTn id="65" dur="1" fill="hold">
                                          <p:stCondLst>
                                            <p:cond delay="0"/>
                                          </p:stCondLst>
                                        </p:cTn>
                                        <p:tgtEl>
                                          <p:spTgt spid="996420"/>
                                        </p:tgtEl>
                                        <p:attrNameLst>
                                          <p:attrName>style.visibility</p:attrName>
                                        </p:attrNameLst>
                                      </p:cBhvr>
                                      <p:to>
                                        <p:strVal val="visible"/>
                                      </p:to>
                                    </p:set>
                                  </p:childTnLst>
                                </p:cTn>
                              </p:par>
                            </p:childTnLst>
                          </p:cTn>
                        </p:par>
                        <p:par>
                          <p:cTn id="66" fill="hold">
                            <p:stCondLst>
                              <p:cond delay="2500"/>
                            </p:stCondLst>
                            <p:childTnLst>
                              <p:par>
                                <p:cTn id="67" presetID="1" presetClass="entr" presetSubtype="0" fill="hold" nodeType="afterEffect">
                                  <p:stCondLst>
                                    <p:cond delay="0"/>
                                  </p:stCondLst>
                                  <p:childTnLst>
                                    <p:set>
                                      <p:cBhvr>
                                        <p:cTn id="68" dur="1" fill="hold">
                                          <p:stCondLst>
                                            <p:cond delay="0"/>
                                          </p:stCondLst>
                                        </p:cTn>
                                        <p:tgtEl>
                                          <p:spTgt spid="996421"/>
                                        </p:tgtEl>
                                        <p:attrNameLst>
                                          <p:attrName>style.visibility</p:attrName>
                                        </p:attrNameLst>
                                      </p:cBhvr>
                                      <p:to>
                                        <p:strVal val="visible"/>
                                      </p:to>
                                    </p:set>
                                  </p:childTnLst>
                                </p:cTn>
                              </p:par>
                            </p:childTnLst>
                          </p:cTn>
                        </p:par>
                        <p:par>
                          <p:cTn id="69" fill="hold">
                            <p:stCondLst>
                              <p:cond delay="2500"/>
                            </p:stCondLst>
                            <p:childTnLst>
                              <p:par>
                                <p:cTn id="70" presetID="1" presetClass="entr" presetSubtype="0" fill="hold" nodeType="afterEffect">
                                  <p:stCondLst>
                                    <p:cond delay="0"/>
                                  </p:stCondLst>
                                  <p:childTnLst>
                                    <p:set>
                                      <p:cBhvr>
                                        <p:cTn id="71" dur="1" fill="hold">
                                          <p:stCondLst>
                                            <p:cond delay="0"/>
                                          </p:stCondLst>
                                        </p:cTn>
                                        <p:tgtEl>
                                          <p:spTgt spid="9964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97" grpId="0" animBg="1"/>
      <p:bldP spid="996400" grpId="0" animBg="1"/>
      <p:bldP spid="996401" grpId="0" animBg="1"/>
      <p:bldP spid="996402" grpId="0" animBg="1"/>
      <p:bldP spid="996403" grpId="0" animBg="1"/>
      <p:bldP spid="996405" grpId="0" animBg="1"/>
      <p:bldP spid="996406" grpId="0" animBg="1"/>
      <p:bldP spid="996407" grpId="0" animBg="1"/>
      <p:bldP spid="996409" grpId="0" animBg="1"/>
      <p:bldP spid="996410" grpId="0" animBg="1"/>
      <p:bldP spid="996413" grpId="0" animBg="1"/>
      <p:bldP spid="93" grpId="0" animBg="1"/>
      <p:bldP spid="94" grpId="0" animBg="1"/>
      <p:bldP spid="95" grpId="0" animBg="1"/>
      <p:bldP spid="96" grpId="0" animBg="1"/>
      <p:bldP spid="97" grpId="0" animBg="1"/>
      <p:bldP spid="98" grpId="0" animBg="1"/>
      <p:bldP spid="99" grpId="0" animBg="1"/>
      <p:bldP spid="100" grpId="0" animBg="1"/>
      <p:bldP spid="101"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1-</a:t>
            </a:r>
            <a:fld id="{FA4E4BBB-9595-4529-A4D4-9859F4644CD9}" type="slidenum">
              <a:rPr lang="es-ES"/>
              <a:pPr/>
              <a:t>80</a:t>
            </a:fld>
            <a:endParaRPr lang="es-ES"/>
          </a:p>
        </p:txBody>
      </p:sp>
      <p:sp>
        <p:nvSpPr>
          <p:cNvPr id="822274" name="Rectangle 2"/>
          <p:cNvSpPr>
            <a:spLocks noGrp="1" noChangeArrowheads="1"/>
          </p:cNvSpPr>
          <p:nvPr>
            <p:ph type="title"/>
          </p:nvPr>
        </p:nvSpPr>
        <p:spPr/>
        <p:txBody>
          <a:bodyPr/>
          <a:lstStyle/>
          <a:p>
            <a:r>
              <a:rPr lang="es-ES"/>
              <a:t>Sumario</a:t>
            </a:r>
          </a:p>
        </p:txBody>
      </p:sp>
      <p:sp>
        <p:nvSpPr>
          <p:cNvPr id="822275" name="Rectangle 3"/>
          <p:cNvSpPr>
            <a:spLocks noGrp="1" noChangeArrowheads="1"/>
          </p:cNvSpPr>
          <p:nvPr>
            <p:ph type="body" idx="1"/>
          </p:nvPr>
        </p:nvSpPr>
        <p:spPr/>
        <p:txBody>
          <a:bodyPr/>
          <a:lstStyle/>
          <a:p>
            <a:r>
              <a:rPr lang="es-ES"/>
              <a:t>Introducción. Aspectos generales</a:t>
            </a:r>
          </a:p>
          <a:p>
            <a:r>
              <a:rPr lang="es-ES"/>
              <a:t>IGMP</a:t>
            </a:r>
          </a:p>
          <a:p>
            <a:r>
              <a:rPr lang="es-ES"/>
              <a:t>Routing Multicast</a:t>
            </a:r>
          </a:p>
          <a:p>
            <a:r>
              <a:rPr lang="es-ES" b="1">
                <a:solidFill>
                  <a:srgbClr val="FF0000"/>
                </a:solidFill>
              </a:rPr>
              <a:t>Aplicaciones multicast. Ejemplos</a:t>
            </a:r>
          </a:p>
        </p:txBody>
      </p:sp>
    </p:spTree>
    <p:extLst>
      <p:ext uri="{BB962C8B-B14F-4D97-AF65-F5344CB8AC3E}">
        <p14:creationId xmlns:p14="http://schemas.microsoft.com/office/powerpoint/2010/main" val="444024257"/>
      </p:ext>
    </p:extLst>
  </p:cSld>
  <p:clrMapOvr>
    <a:masterClrMapping/>
  </p:clrMapOvr>
  <p:transition spd="med">
    <p:cover dir="ru"/>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1-</a:t>
            </a:r>
            <a:fld id="{82023457-ED12-40C8-B6E8-13F2C60F953D}" type="slidenum">
              <a:rPr lang="es-ES"/>
              <a:pPr/>
              <a:t>81</a:t>
            </a:fld>
            <a:endParaRPr lang="es-ES"/>
          </a:p>
        </p:txBody>
      </p:sp>
      <p:sp>
        <p:nvSpPr>
          <p:cNvPr id="829442" name="Rectangle 2"/>
          <p:cNvSpPr>
            <a:spLocks noGrp="1" noChangeArrowheads="1"/>
          </p:cNvSpPr>
          <p:nvPr>
            <p:ph type="title"/>
          </p:nvPr>
        </p:nvSpPr>
        <p:spPr>
          <a:xfrm>
            <a:off x="685800" y="476250"/>
            <a:ext cx="7772400" cy="838200"/>
          </a:xfrm>
        </p:spPr>
        <p:txBody>
          <a:bodyPr/>
          <a:lstStyle/>
          <a:p>
            <a:r>
              <a:rPr lang="es-ES" sz="4000"/>
              <a:t>Aplicaciones Multicast</a:t>
            </a:r>
          </a:p>
        </p:txBody>
      </p:sp>
      <p:sp>
        <p:nvSpPr>
          <p:cNvPr id="829443" name="Rectangle 3"/>
          <p:cNvSpPr>
            <a:spLocks noGrp="1" noChangeArrowheads="1"/>
          </p:cNvSpPr>
          <p:nvPr>
            <p:ph type="body" idx="1"/>
          </p:nvPr>
        </p:nvSpPr>
        <p:spPr>
          <a:xfrm>
            <a:off x="685800" y="1390650"/>
            <a:ext cx="7772400" cy="4114800"/>
          </a:xfrm>
        </p:spPr>
        <p:txBody>
          <a:bodyPr/>
          <a:lstStyle/>
          <a:p>
            <a:pPr>
              <a:lnSpc>
                <a:spcPct val="90000"/>
              </a:lnSpc>
            </a:pPr>
            <a:r>
              <a:rPr lang="es-ES" sz="2200"/>
              <a:t>Todas las aplicaciones multicast utilizan UDP como protocolo de transporte</a:t>
            </a:r>
          </a:p>
          <a:p>
            <a:pPr lvl="1">
              <a:lnSpc>
                <a:spcPct val="90000"/>
              </a:lnSpc>
            </a:pPr>
            <a:r>
              <a:rPr lang="es-ES" sz="2200"/>
              <a:t>No hay control de congestión</a:t>
            </a:r>
          </a:p>
          <a:p>
            <a:pPr lvl="1">
              <a:lnSpc>
                <a:spcPct val="90000"/>
              </a:lnSpc>
            </a:pPr>
            <a:r>
              <a:rPr lang="es-ES" sz="2200"/>
              <a:t>No hay control de datagramas erróneos, duplicados, descartados, etc.</a:t>
            </a:r>
          </a:p>
          <a:p>
            <a:pPr>
              <a:lnSpc>
                <a:spcPct val="90000"/>
              </a:lnSpc>
            </a:pPr>
            <a:r>
              <a:rPr lang="es-ES" sz="2200"/>
              <a:t>Todas estas tareas quedan a cargo de la aplicación, que recibe información de la situación a través de los protocolos RTP y RTCP.</a:t>
            </a:r>
          </a:p>
          <a:p>
            <a:pPr>
              <a:lnSpc>
                <a:spcPct val="90000"/>
              </a:lnSpc>
            </a:pPr>
            <a:r>
              <a:rPr lang="es-ES" sz="2200"/>
              <a:t>La inmensa mayoría de las aplicaciones disponibles para multicast son herramientas de comunicación multimedia (vídeoconferencia, distribución de vídeo, etc.).</a:t>
            </a:r>
          </a:p>
        </p:txBody>
      </p:sp>
    </p:spTree>
    <p:extLst>
      <p:ext uri="{BB962C8B-B14F-4D97-AF65-F5344CB8AC3E}">
        <p14:creationId xmlns:p14="http://schemas.microsoft.com/office/powerpoint/2010/main" val="1978092936"/>
      </p:ext>
    </p:extLst>
  </p:cSld>
  <p:clrMapOvr>
    <a:masterClrMapping/>
  </p:clrMapOvr>
  <p:transition spd="med">
    <p:cover dir="ru"/>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1-</a:t>
            </a:r>
            <a:fld id="{F4B7A235-4A9D-4B70-A499-02E1ED80F2A2}" type="slidenum">
              <a:rPr lang="es-ES"/>
              <a:pPr/>
              <a:t>82</a:t>
            </a:fld>
            <a:endParaRPr lang="es-ES"/>
          </a:p>
        </p:txBody>
      </p:sp>
      <p:sp>
        <p:nvSpPr>
          <p:cNvPr id="856066" name="Rectangle 2"/>
          <p:cNvSpPr>
            <a:spLocks noGrp="1" noChangeArrowheads="1"/>
          </p:cNvSpPr>
          <p:nvPr>
            <p:ph type="title"/>
          </p:nvPr>
        </p:nvSpPr>
        <p:spPr>
          <a:xfrm>
            <a:off x="685800" y="609600"/>
            <a:ext cx="7772400" cy="762000"/>
          </a:xfrm>
        </p:spPr>
        <p:txBody>
          <a:bodyPr/>
          <a:lstStyle/>
          <a:p>
            <a:r>
              <a:rPr lang="es-ES"/>
              <a:t>Protocolos de control </a:t>
            </a:r>
          </a:p>
        </p:txBody>
      </p:sp>
      <p:sp>
        <p:nvSpPr>
          <p:cNvPr id="856067" name="Rectangle 3"/>
          <p:cNvSpPr>
            <a:spLocks noGrp="1" noChangeArrowheads="1"/>
          </p:cNvSpPr>
          <p:nvPr>
            <p:ph type="body" idx="1"/>
          </p:nvPr>
        </p:nvSpPr>
        <p:spPr>
          <a:xfrm>
            <a:off x="685800" y="1524000"/>
            <a:ext cx="8153400" cy="4572000"/>
          </a:xfrm>
        </p:spPr>
        <p:txBody>
          <a:bodyPr/>
          <a:lstStyle/>
          <a:p>
            <a:pPr>
              <a:lnSpc>
                <a:spcPct val="80000"/>
              </a:lnSpc>
            </a:pPr>
            <a:r>
              <a:rPr lang="es-ES" sz="2400"/>
              <a:t>Las aplicaciones de audio y vídeo suelen utilizar: </a:t>
            </a:r>
          </a:p>
          <a:p>
            <a:pPr lvl="1">
              <a:lnSpc>
                <a:spcPct val="80000"/>
              </a:lnSpc>
            </a:pPr>
            <a:r>
              <a:rPr lang="es-ES" sz="2400"/>
              <a:t>RTP (Real time Transport Protocol) y </a:t>
            </a:r>
          </a:p>
          <a:p>
            <a:pPr lvl="1">
              <a:lnSpc>
                <a:spcPct val="80000"/>
              </a:lnSpc>
            </a:pPr>
            <a:r>
              <a:rPr lang="es-ES" sz="2400"/>
              <a:t>RTCP (RTP Control Protocol)</a:t>
            </a:r>
          </a:p>
          <a:p>
            <a:pPr>
              <a:lnSpc>
                <a:spcPct val="80000"/>
              </a:lnSpc>
            </a:pPr>
            <a:r>
              <a:rPr lang="es-ES" sz="2400"/>
              <a:t>RTP solo es utilizado por las fuentes</a:t>
            </a:r>
          </a:p>
          <a:p>
            <a:pPr>
              <a:lnSpc>
                <a:spcPct val="80000"/>
              </a:lnSpc>
            </a:pPr>
            <a:r>
              <a:rPr lang="es-ES" sz="2400"/>
              <a:t>RTCP envía sus informes al mismo grupo multicast que la emisión de audio/vídeo que están controlando </a:t>
            </a:r>
          </a:p>
          <a:p>
            <a:pPr>
              <a:lnSpc>
                <a:spcPct val="80000"/>
              </a:lnSpc>
            </a:pPr>
            <a:r>
              <a:rPr lang="es-ES" sz="2400"/>
              <a:t>RTCP es utilizado por las fuentes y por los receptores (para generar informes de emisión y recepción). </a:t>
            </a:r>
          </a:p>
          <a:p>
            <a:pPr>
              <a:lnSpc>
                <a:spcPct val="80000"/>
              </a:lnSpc>
            </a:pPr>
            <a:r>
              <a:rPr lang="es-ES" sz="2400"/>
              <a:t>En la práctica esto significa que:</a:t>
            </a:r>
          </a:p>
          <a:p>
            <a:pPr lvl="1">
              <a:lnSpc>
                <a:spcPct val="80000"/>
              </a:lnSpc>
              <a:buFontTx/>
              <a:buNone/>
            </a:pPr>
            <a:r>
              <a:rPr lang="es-ES" sz="2400" b="1" i="1"/>
              <a:t>Cualquier fuente multicast es también receptor y viceversa</a:t>
            </a:r>
          </a:p>
          <a:p>
            <a:pPr>
              <a:lnSpc>
                <a:spcPct val="80000"/>
              </a:lnSpc>
            </a:pPr>
            <a:r>
              <a:rPr lang="es-ES" sz="2400"/>
              <a:t>Esto tiene consecuencias en la creación de los árboles de distribución del protocolo de routing multicast </a:t>
            </a:r>
          </a:p>
          <a:p>
            <a:pPr lvl="1">
              <a:lnSpc>
                <a:spcPct val="80000"/>
              </a:lnSpc>
              <a:buFontTx/>
              <a:buNone/>
            </a:pPr>
            <a:endParaRPr lang="es-ES" sz="2400" b="1" i="1"/>
          </a:p>
        </p:txBody>
      </p:sp>
    </p:spTree>
    <p:extLst>
      <p:ext uri="{BB962C8B-B14F-4D97-AF65-F5344CB8AC3E}">
        <p14:creationId xmlns:p14="http://schemas.microsoft.com/office/powerpoint/2010/main" val="2186313747"/>
      </p:ext>
    </p:extLst>
  </p:cSld>
  <p:clrMapOvr>
    <a:masterClrMapping/>
  </p:clrMapOvr>
  <p:transition spd="med">
    <p:cover dir="ru"/>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1-</a:t>
            </a:r>
            <a:fld id="{A04650B2-0BD0-45AA-892F-A8032395B888}" type="slidenum">
              <a:rPr lang="es-ES"/>
              <a:pPr/>
              <a:t>83</a:t>
            </a:fld>
            <a:endParaRPr lang="es-ES"/>
          </a:p>
        </p:txBody>
      </p:sp>
      <p:sp>
        <p:nvSpPr>
          <p:cNvPr id="824322" name="Rectangle 2"/>
          <p:cNvSpPr>
            <a:spLocks noGrp="1" noChangeArrowheads="1"/>
          </p:cNvSpPr>
          <p:nvPr>
            <p:ph type="title"/>
          </p:nvPr>
        </p:nvSpPr>
        <p:spPr>
          <a:xfrm>
            <a:off x="685800" y="404813"/>
            <a:ext cx="7772400" cy="685800"/>
          </a:xfrm>
        </p:spPr>
        <p:txBody>
          <a:bodyPr/>
          <a:lstStyle/>
          <a:p>
            <a:r>
              <a:rPr lang="es-ES" sz="3600"/>
              <a:t>Aplicaciones Multicast</a:t>
            </a:r>
          </a:p>
        </p:txBody>
      </p:sp>
      <p:sp>
        <p:nvSpPr>
          <p:cNvPr id="824323" name="Rectangle 3"/>
          <p:cNvSpPr>
            <a:spLocks noGrp="1" noChangeArrowheads="1"/>
          </p:cNvSpPr>
          <p:nvPr>
            <p:ph type="body" idx="1"/>
          </p:nvPr>
        </p:nvSpPr>
        <p:spPr>
          <a:xfrm>
            <a:off x="684213" y="1341438"/>
            <a:ext cx="7772400" cy="4895850"/>
          </a:xfrm>
        </p:spPr>
        <p:txBody>
          <a:bodyPr/>
          <a:lstStyle/>
          <a:p>
            <a:pPr>
              <a:lnSpc>
                <a:spcPct val="80000"/>
              </a:lnSpc>
            </a:pPr>
            <a:r>
              <a:rPr lang="es-ES" sz="2000" dirty="0"/>
              <a:t>Cuando </a:t>
            </a:r>
            <a:r>
              <a:rPr lang="es-ES" sz="2000" dirty="0" smtClean="0"/>
              <a:t>apareció </a:t>
            </a:r>
            <a:r>
              <a:rPr lang="es-ES" sz="2000" dirty="0"/>
              <a:t>la red </a:t>
            </a:r>
            <a:r>
              <a:rPr lang="es-ES" sz="2000" dirty="0" err="1"/>
              <a:t>MBone</a:t>
            </a:r>
            <a:r>
              <a:rPr lang="es-ES" sz="2000" dirty="0"/>
              <a:t> (</a:t>
            </a:r>
            <a:r>
              <a:rPr lang="es-ES" sz="2000" dirty="0" err="1"/>
              <a:t>multicast</a:t>
            </a:r>
            <a:r>
              <a:rPr lang="es-ES" sz="2000" dirty="0"/>
              <a:t> </a:t>
            </a:r>
            <a:r>
              <a:rPr lang="es-ES" sz="2000" dirty="0" err="1"/>
              <a:t>backbone</a:t>
            </a:r>
            <a:r>
              <a:rPr lang="es-ES" sz="2000" dirty="0"/>
              <a:t>) en 1992 surgieron una serie de herramientas de videoconferencia de libre distribución que se utilizaban para transmitir reuniones del IETF. Esas herramientas están disponibles en: </a:t>
            </a:r>
            <a:r>
              <a:rPr lang="es-ES" sz="2000" dirty="0">
                <a:hlinkClick r:id="rId3"/>
              </a:rPr>
              <a:t>http://www-mice.cs.ucl.ac.uk/multimedia/software/</a:t>
            </a:r>
            <a:r>
              <a:rPr lang="es-ES" sz="2000" dirty="0"/>
              <a:t> aunque actualmente son poco utilizadas</a:t>
            </a:r>
          </a:p>
          <a:p>
            <a:pPr>
              <a:lnSpc>
                <a:spcPct val="80000"/>
              </a:lnSpc>
            </a:pPr>
            <a:r>
              <a:rPr lang="es-ES" sz="2000" dirty="0"/>
              <a:t>Probablemente el programa más utilizado en </a:t>
            </a:r>
            <a:r>
              <a:rPr lang="es-ES" sz="2000" dirty="0" err="1"/>
              <a:t>multicast</a:t>
            </a:r>
            <a:r>
              <a:rPr lang="es-ES" sz="2000" dirty="0"/>
              <a:t> actualmente sea el </a:t>
            </a:r>
            <a:r>
              <a:rPr lang="es-ES" sz="2000" dirty="0" err="1"/>
              <a:t>VideoLAN</a:t>
            </a:r>
            <a:r>
              <a:rPr lang="es-ES" sz="2000" dirty="0"/>
              <a:t> (</a:t>
            </a:r>
            <a:r>
              <a:rPr lang="es-ES" sz="2000" dirty="0">
                <a:hlinkClick r:id="rId4"/>
              </a:rPr>
              <a:t>www.videolan.org</a:t>
            </a:r>
            <a:r>
              <a:rPr lang="es-ES" sz="2000" dirty="0"/>
              <a:t>), que es un software para vídeo </a:t>
            </a:r>
            <a:r>
              <a:rPr lang="es-ES" sz="2000" dirty="0" err="1"/>
              <a:t>streaming</a:t>
            </a:r>
            <a:r>
              <a:rPr lang="es-ES" sz="2000" dirty="0"/>
              <a:t> y vídeo bajo demanda (esto último en </a:t>
            </a:r>
            <a:r>
              <a:rPr lang="es-ES" sz="2000" dirty="0" err="1"/>
              <a:t>unicast</a:t>
            </a:r>
            <a:r>
              <a:rPr lang="es-ES" sz="2000" dirty="0"/>
              <a:t>)</a:t>
            </a:r>
          </a:p>
          <a:p>
            <a:pPr>
              <a:lnSpc>
                <a:spcPct val="80000"/>
              </a:lnSpc>
            </a:pPr>
            <a:r>
              <a:rPr lang="es-ES" sz="2000" dirty="0"/>
              <a:t>El catálogo de aplicaciones comerciales que soportan </a:t>
            </a:r>
            <a:r>
              <a:rPr lang="es-ES" sz="2000" dirty="0" err="1"/>
              <a:t>multicast</a:t>
            </a:r>
            <a:r>
              <a:rPr lang="es-ES" sz="2000" dirty="0"/>
              <a:t> va creciendo, por ejemplo:</a:t>
            </a:r>
          </a:p>
          <a:p>
            <a:pPr lvl="1">
              <a:lnSpc>
                <a:spcPct val="80000"/>
              </a:lnSpc>
            </a:pPr>
            <a:r>
              <a:rPr lang="es-ES" sz="2000" dirty="0"/>
              <a:t>Windows Media (Microsoft)</a:t>
            </a:r>
          </a:p>
          <a:p>
            <a:pPr lvl="1">
              <a:lnSpc>
                <a:spcPct val="80000"/>
              </a:lnSpc>
            </a:pPr>
            <a:r>
              <a:rPr lang="es-ES" sz="2000" dirty="0"/>
              <a:t>Real Player (Real Video)</a:t>
            </a:r>
          </a:p>
          <a:p>
            <a:pPr lvl="1">
              <a:lnSpc>
                <a:spcPct val="80000"/>
              </a:lnSpc>
            </a:pPr>
            <a:r>
              <a:rPr lang="es-ES" sz="2000" dirty="0" err="1"/>
              <a:t>Quicktime</a:t>
            </a:r>
            <a:r>
              <a:rPr lang="es-ES" sz="2000" dirty="0"/>
              <a:t> (Apple)</a:t>
            </a:r>
          </a:p>
          <a:p>
            <a:pPr lvl="1">
              <a:lnSpc>
                <a:spcPct val="80000"/>
              </a:lnSpc>
            </a:pPr>
            <a:r>
              <a:rPr lang="es-ES" sz="2000" dirty="0"/>
              <a:t>IP/TV (Cisco)</a:t>
            </a:r>
          </a:p>
          <a:p>
            <a:pPr>
              <a:lnSpc>
                <a:spcPct val="80000"/>
              </a:lnSpc>
            </a:pPr>
            <a:r>
              <a:rPr lang="es-ES" sz="2000" dirty="0"/>
              <a:t>También se utiliza </a:t>
            </a:r>
            <a:r>
              <a:rPr lang="es-ES" sz="2000" dirty="0" err="1"/>
              <a:t>multicast</a:t>
            </a:r>
            <a:r>
              <a:rPr lang="es-ES" sz="2000" dirty="0"/>
              <a:t> en algunos programas de transferencia masiva de información, como el </a:t>
            </a:r>
            <a:r>
              <a:rPr lang="es-ES" sz="2000" dirty="0" err="1"/>
              <a:t>Norton</a:t>
            </a:r>
            <a:r>
              <a:rPr lang="es-ES" sz="2000" dirty="0"/>
              <a:t> </a:t>
            </a:r>
            <a:r>
              <a:rPr lang="es-ES" sz="2000" dirty="0" err="1"/>
              <a:t>Ghost</a:t>
            </a:r>
            <a:r>
              <a:rPr lang="es-ES" sz="2000" dirty="0"/>
              <a:t>, de Symantec</a:t>
            </a:r>
          </a:p>
          <a:p>
            <a:pPr>
              <a:lnSpc>
                <a:spcPct val="80000"/>
              </a:lnSpc>
            </a:pPr>
            <a:endParaRPr lang="es-ES" sz="2000" dirty="0"/>
          </a:p>
          <a:p>
            <a:pPr>
              <a:lnSpc>
                <a:spcPct val="80000"/>
              </a:lnSpc>
            </a:pPr>
            <a:endParaRPr lang="es-ES" sz="2000" dirty="0"/>
          </a:p>
        </p:txBody>
      </p:sp>
    </p:spTree>
    <p:extLst>
      <p:ext uri="{BB962C8B-B14F-4D97-AF65-F5344CB8AC3E}">
        <p14:creationId xmlns:p14="http://schemas.microsoft.com/office/powerpoint/2010/main" val="3769609238"/>
      </p:ext>
    </p:extLst>
  </p:cSld>
  <p:clrMapOvr>
    <a:masterClrMapping/>
  </p:clrMapOvr>
  <p:transition spd="med">
    <p:cover dir="ru"/>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1-</a:t>
            </a:r>
            <a:fld id="{2967F14F-8CF8-4ADE-8FBA-DCE9CDE676DE}" type="slidenum">
              <a:rPr lang="es-ES"/>
              <a:pPr/>
              <a:t>84</a:t>
            </a:fld>
            <a:endParaRPr lang="es-ES"/>
          </a:p>
        </p:txBody>
      </p:sp>
      <p:sp>
        <p:nvSpPr>
          <p:cNvPr id="825346" name="Rectangle 2"/>
          <p:cNvSpPr>
            <a:spLocks noGrp="1" noChangeArrowheads="1"/>
          </p:cNvSpPr>
          <p:nvPr>
            <p:ph type="title"/>
          </p:nvPr>
        </p:nvSpPr>
        <p:spPr>
          <a:xfrm>
            <a:off x="685800" y="549275"/>
            <a:ext cx="7772400" cy="838200"/>
          </a:xfrm>
        </p:spPr>
        <p:txBody>
          <a:bodyPr/>
          <a:lstStyle/>
          <a:p>
            <a:r>
              <a:rPr lang="es-ES" sz="4000"/>
              <a:t>Soporte de muticast en Internet</a:t>
            </a:r>
          </a:p>
        </p:txBody>
      </p:sp>
      <p:sp>
        <p:nvSpPr>
          <p:cNvPr id="825347" name="Rectangle 3"/>
          <p:cNvSpPr>
            <a:spLocks noGrp="1" noChangeArrowheads="1"/>
          </p:cNvSpPr>
          <p:nvPr>
            <p:ph type="body" idx="1"/>
          </p:nvPr>
        </p:nvSpPr>
        <p:spPr>
          <a:xfrm>
            <a:off x="685800" y="1539875"/>
            <a:ext cx="7772400" cy="4495800"/>
          </a:xfrm>
        </p:spPr>
        <p:txBody>
          <a:bodyPr/>
          <a:lstStyle/>
          <a:p>
            <a:pPr>
              <a:lnSpc>
                <a:spcPct val="90000"/>
              </a:lnSpc>
            </a:pPr>
            <a:r>
              <a:rPr lang="es-ES" sz="2400"/>
              <a:t>En muchos casos el IP multicast está confinado a la parte académica de Internet. Muy pocos ISPs comerciales lo implementan en sus redes.</a:t>
            </a:r>
          </a:p>
          <a:p>
            <a:pPr>
              <a:lnSpc>
                <a:spcPct val="90000"/>
              </a:lnSpc>
            </a:pPr>
            <a:r>
              <a:rPr lang="es-ES" sz="2400"/>
              <a:t>Algunos ISPs y empresas utilizan multicast IP en su Intranet, pero sin conexión multicast a la Internet</a:t>
            </a:r>
          </a:p>
          <a:p>
            <a:pPr>
              <a:lnSpc>
                <a:spcPct val="90000"/>
              </a:lnSpc>
            </a:pPr>
            <a:r>
              <a:rPr lang="es-ES" sz="2400"/>
              <a:t>Algunas aplicaciones (Windows Media o IP/TV p.ej.) permiten comunicar por unicast una serie de servidores distribuidos, con lo que permiten realizar a nivel de aplicación algo equivalente a túneles multicast. Esto les permite además hacer ‘caching’ de la información localmente, con lo que la distirbución de contendios puede automatizarse y optimizarse el uso de la red. </a:t>
            </a:r>
          </a:p>
        </p:txBody>
      </p:sp>
    </p:spTree>
    <p:extLst>
      <p:ext uri="{BB962C8B-B14F-4D97-AF65-F5344CB8AC3E}">
        <p14:creationId xmlns:p14="http://schemas.microsoft.com/office/powerpoint/2010/main" val="4137600707"/>
      </p:ext>
    </p:extLst>
  </p:cSld>
  <p:clrMapOvr>
    <a:masterClrMapping/>
  </p:clrMapOvr>
  <p:transition spd="med">
    <p:cover dir="ru"/>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2 Marcador de número de diapositiva"/>
          <p:cNvSpPr>
            <a:spLocks noGrp="1"/>
          </p:cNvSpPr>
          <p:nvPr>
            <p:ph type="sldNum" sz="quarter" idx="10"/>
          </p:nvPr>
        </p:nvSpPr>
        <p:spPr/>
        <p:txBody>
          <a:bodyPr/>
          <a:lstStyle/>
          <a:p>
            <a:r>
              <a:rPr lang="es-ES"/>
              <a:t>Ampliación Redes 1-</a:t>
            </a:r>
            <a:fld id="{FABE0F6D-04E6-4AF9-A024-9303558C2634}" type="slidenum">
              <a:rPr lang="es-ES"/>
              <a:pPr/>
              <a:t>85</a:t>
            </a:fld>
            <a:endParaRPr lang="es-ES"/>
          </a:p>
        </p:txBody>
      </p:sp>
      <p:pic>
        <p:nvPicPr>
          <p:cNvPr id="826408" name="Picture 40"/>
          <p:cNvPicPr>
            <a:picLocks noChangeArrowheads="1"/>
          </p:cNvPicPr>
          <p:nvPr/>
        </p:nvPicPr>
        <p:blipFill>
          <a:blip r:embed="rId3" cstate="print"/>
          <a:srcRect/>
          <a:stretch>
            <a:fillRect/>
          </a:stretch>
        </p:blipFill>
        <p:spPr bwMode="auto">
          <a:xfrm>
            <a:off x="2895600" y="1552575"/>
            <a:ext cx="3429000" cy="2667000"/>
          </a:xfrm>
          <a:prstGeom prst="rect">
            <a:avLst/>
          </a:prstGeom>
          <a:noFill/>
          <a:ln w="9525">
            <a:noFill/>
            <a:miter lim="800000"/>
            <a:headEnd/>
            <a:tailEnd/>
          </a:ln>
          <a:effectLst/>
        </p:spPr>
      </p:pic>
      <p:sp>
        <p:nvSpPr>
          <p:cNvPr id="826370" name="Rectangle 2"/>
          <p:cNvSpPr>
            <a:spLocks noGrp="1" noChangeArrowheads="1"/>
          </p:cNvSpPr>
          <p:nvPr>
            <p:ph type="title"/>
          </p:nvPr>
        </p:nvSpPr>
        <p:spPr>
          <a:xfrm>
            <a:off x="685800" y="333375"/>
            <a:ext cx="7772400" cy="914400"/>
          </a:xfrm>
        </p:spPr>
        <p:txBody>
          <a:bodyPr/>
          <a:lstStyle/>
          <a:p>
            <a:r>
              <a:rPr lang="es-ES" sz="3600"/>
              <a:t>Distribución de contenidos multimedia en una red unicast </a:t>
            </a:r>
          </a:p>
        </p:txBody>
      </p:sp>
      <p:sp>
        <p:nvSpPr>
          <p:cNvPr id="826371" name="Line 3"/>
          <p:cNvSpPr>
            <a:spLocks noChangeShapeType="1"/>
          </p:cNvSpPr>
          <p:nvPr/>
        </p:nvSpPr>
        <p:spPr bwMode="auto">
          <a:xfrm>
            <a:off x="5770563" y="3911600"/>
            <a:ext cx="533400" cy="0"/>
          </a:xfrm>
          <a:prstGeom prst="line">
            <a:avLst/>
          </a:prstGeom>
          <a:noFill/>
          <a:ln w="25400">
            <a:solidFill>
              <a:srgbClr val="0000FF"/>
            </a:solidFill>
            <a:round/>
            <a:headEnd/>
            <a:tailEnd/>
          </a:ln>
          <a:effectLst/>
        </p:spPr>
        <p:txBody>
          <a:bodyPr/>
          <a:lstStyle/>
          <a:p>
            <a:endParaRPr lang="es-ES"/>
          </a:p>
        </p:txBody>
      </p:sp>
      <p:sp>
        <p:nvSpPr>
          <p:cNvPr id="826372" name="Line 4"/>
          <p:cNvSpPr>
            <a:spLocks noChangeShapeType="1"/>
          </p:cNvSpPr>
          <p:nvPr/>
        </p:nvSpPr>
        <p:spPr bwMode="auto">
          <a:xfrm>
            <a:off x="6253163" y="2138363"/>
            <a:ext cx="762000" cy="0"/>
          </a:xfrm>
          <a:prstGeom prst="line">
            <a:avLst/>
          </a:prstGeom>
          <a:noFill/>
          <a:ln w="25400">
            <a:solidFill>
              <a:srgbClr val="0000FF"/>
            </a:solidFill>
            <a:round/>
            <a:headEnd/>
            <a:tailEnd/>
          </a:ln>
          <a:effectLst/>
        </p:spPr>
        <p:txBody>
          <a:bodyPr/>
          <a:lstStyle/>
          <a:p>
            <a:endParaRPr lang="es-ES"/>
          </a:p>
        </p:txBody>
      </p:sp>
      <p:sp>
        <p:nvSpPr>
          <p:cNvPr id="826373" name="Line 5"/>
          <p:cNvSpPr>
            <a:spLocks noChangeShapeType="1"/>
          </p:cNvSpPr>
          <p:nvPr/>
        </p:nvSpPr>
        <p:spPr bwMode="auto">
          <a:xfrm flipH="1">
            <a:off x="2366963" y="1700213"/>
            <a:ext cx="0" cy="1731962"/>
          </a:xfrm>
          <a:prstGeom prst="line">
            <a:avLst/>
          </a:prstGeom>
          <a:noFill/>
          <a:ln w="25400">
            <a:solidFill>
              <a:srgbClr val="0000FF"/>
            </a:solidFill>
            <a:round/>
            <a:headEnd/>
            <a:tailEnd/>
          </a:ln>
          <a:effectLst/>
        </p:spPr>
        <p:txBody>
          <a:bodyPr/>
          <a:lstStyle/>
          <a:p>
            <a:endParaRPr lang="es-ES"/>
          </a:p>
        </p:txBody>
      </p:sp>
      <p:sp>
        <p:nvSpPr>
          <p:cNvPr id="826374" name="Line 6"/>
          <p:cNvSpPr>
            <a:spLocks noChangeShapeType="1"/>
          </p:cNvSpPr>
          <p:nvPr/>
        </p:nvSpPr>
        <p:spPr bwMode="auto">
          <a:xfrm>
            <a:off x="2362200" y="2162175"/>
            <a:ext cx="969963" cy="0"/>
          </a:xfrm>
          <a:prstGeom prst="line">
            <a:avLst/>
          </a:prstGeom>
          <a:noFill/>
          <a:ln w="25400">
            <a:solidFill>
              <a:srgbClr val="0000FF"/>
            </a:solidFill>
            <a:round/>
            <a:headEnd/>
            <a:tailEnd/>
          </a:ln>
          <a:effectLst/>
        </p:spPr>
        <p:txBody>
          <a:bodyPr/>
          <a:lstStyle/>
          <a:p>
            <a:endParaRPr lang="es-ES"/>
          </a:p>
        </p:txBody>
      </p:sp>
      <p:sp>
        <p:nvSpPr>
          <p:cNvPr id="826375" name="Line 7"/>
          <p:cNvSpPr>
            <a:spLocks noChangeShapeType="1"/>
          </p:cNvSpPr>
          <p:nvPr/>
        </p:nvSpPr>
        <p:spPr bwMode="auto">
          <a:xfrm>
            <a:off x="1828800" y="1857375"/>
            <a:ext cx="533400" cy="0"/>
          </a:xfrm>
          <a:prstGeom prst="line">
            <a:avLst/>
          </a:prstGeom>
          <a:noFill/>
          <a:ln w="25400">
            <a:solidFill>
              <a:srgbClr val="0000FF"/>
            </a:solidFill>
            <a:round/>
            <a:headEnd/>
            <a:tailEnd/>
          </a:ln>
          <a:effectLst/>
        </p:spPr>
        <p:txBody>
          <a:bodyPr/>
          <a:lstStyle/>
          <a:p>
            <a:endParaRPr lang="es-ES"/>
          </a:p>
        </p:txBody>
      </p:sp>
      <p:pic>
        <p:nvPicPr>
          <p:cNvPr id="826376" name="Picture 8"/>
          <p:cNvPicPr>
            <a:picLocks noChangeArrowheads="1"/>
          </p:cNvPicPr>
          <p:nvPr/>
        </p:nvPicPr>
        <p:blipFill>
          <a:blip r:embed="rId4" cstate="print"/>
          <a:srcRect/>
          <a:stretch>
            <a:fillRect/>
          </a:stretch>
        </p:blipFill>
        <p:spPr bwMode="auto">
          <a:xfrm>
            <a:off x="1468438" y="1400175"/>
            <a:ext cx="533400" cy="609600"/>
          </a:xfrm>
          <a:prstGeom prst="rect">
            <a:avLst/>
          </a:prstGeom>
          <a:noFill/>
          <a:ln w="12700">
            <a:noFill/>
            <a:miter lim="800000"/>
            <a:headEnd/>
            <a:tailEnd/>
          </a:ln>
          <a:effectLst/>
        </p:spPr>
      </p:pic>
      <p:sp>
        <p:nvSpPr>
          <p:cNvPr id="826380" name="Line 12"/>
          <p:cNvSpPr>
            <a:spLocks noChangeShapeType="1"/>
          </p:cNvSpPr>
          <p:nvPr/>
        </p:nvSpPr>
        <p:spPr bwMode="auto">
          <a:xfrm>
            <a:off x="3200400" y="4524375"/>
            <a:ext cx="2133600" cy="0"/>
          </a:xfrm>
          <a:prstGeom prst="line">
            <a:avLst/>
          </a:prstGeom>
          <a:noFill/>
          <a:ln w="25400">
            <a:solidFill>
              <a:srgbClr val="0000FF"/>
            </a:solidFill>
            <a:round/>
            <a:headEnd/>
            <a:tailEnd/>
          </a:ln>
          <a:effectLst/>
        </p:spPr>
        <p:txBody>
          <a:bodyPr/>
          <a:lstStyle/>
          <a:p>
            <a:endParaRPr lang="es-ES"/>
          </a:p>
        </p:txBody>
      </p:sp>
      <p:sp>
        <p:nvSpPr>
          <p:cNvPr id="826381" name="Line 13"/>
          <p:cNvSpPr>
            <a:spLocks noChangeShapeType="1"/>
          </p:cNvSpPr>
          <p:nvPr/>
        </p:nvSpPr>
        <p:spPr bwMode="auto">
          <a:xfrm>
            <a:off x="4630738" y="4143375"/>
            <a:ext cx="0" cy="381000"/>
          </a:xfrm>
          <a:prstGeom prst="line">
            <a:avLst/>
          </a:prstGeom>
          <a:noFill/>
          <a:ln w="25400">
            <a:solidFill>
              <a:srgbClr val="0000FF"/>
            </a:solidFill>
            <a:round/>
            <a:headEnd/>
            <a:tailEnd/>
          </a:ln>
          <a:effectLst/>
        </p:spPr>
        <p:txBody>
          <a:bodyPr/>
          <a:lstStyle/>
          <a:p>
            <a:endParaRPr lang="es-ES"/>
          </a:p>
        </p:txBody>
      </p:sp>
      <p:sp>
        <p:nvSpPr>
          <p:cNvPr id="826382" name="Line 14"/>
          <p:cNvSpPr>
            <a:spLocks noChangeShapeType="1"/>
          </p:cNvSpPr>
          <p:nvPr/>
        </p:nvSpPr>
        <p:spPr bwMode="auto">
          <a:xfrm>
            <a:off x="7010400" y="1704975"/>
            <a:ext cx="0" cy="1752600"/>
          </a:xfrm>
          <a:prstGeom prst="line">
            <a:avLst/>
          </a:prstGeom>
          <a:noFill/>
          <a:ln w="25400">
            <a:solidFill>
              <a:srgbClr val="0000FF"/>
            </a:solidFill>
            <a:round/>
            <a:headEnd/>
            <a:tailEnd/>
          </a:ln>
          <a:effectLst/>
        </p:spPr>
        <p:txBody>
          <a:bodyPr/>
          <a:lstStyle/>
          <a:p>
            <a:endParaRPr lang="es-ES"/>
          </a:p>
        </p:txBody>
      </p:sp>
      <p:sp>
        <p:nvSpPr>
          <p:cNvPr id="826384" name="Line 16"/>
          <p:cNvSpPr>
            <a:spLocks noChangeShapeType="1"/>
          </p:cNvSpPr>
          <p:nvPr/>
        </p:nvSpPr>
        <p:spPr bwMode="auto">
          <a:xfrm>
            <a:off x="7010400" y="1857375"/>
            <a:ext cx="533400" cy="0"/>
          </a:xfrm>
          <a:prstGeom prst="line">
            <a:avLst/>
          </a:prstGeom>
          <a:noFill/>
          <a:ln w="25400">
            <a:solidFill>
              <a:srgbClr val="0000FF"/>
            </a:solidFill>
            <a:round/>
            <a:headEnd/>
            <a:tailEnd/>
          </a:ln>
          <a:effectLst/>
        </p:spPr>
        <p:txBody>
          <a:bodyPr/>
          <a:lstStyle/>
          <a:p>
            <a:endParaRPr lang="es-ES"/>
          </a:p>
        </p:txBody>
      </p:sp>
      <p:pic>
        <p:nvPicPr>
          <p:cNvPr id="826385" name="Picture 17"/>
          <p:cNvPicPr>
            <a:picLocks noChangeArrowheads="1"/>
          </p:cNvPicPr>
          <p:nvPr/>
        </p:nvPicPr>
        <p:blipFill>
          <a:blip r:embed="rId4" cstate="print"/>
          <a:srcRect/>
          <a:stretch>
            <a:fillRect/>
          </a:stretch>
        </p:blipFill>
        <p:spPr bwMode="auto">
          <a:xfrm>
            <a:off x="7467600" y="1400175"/>
            <a:ext cx="533400" cy="609600"/>
          </a:xfrm>
          <a:prstGeom prst="rect">
            <a:avLst/>
          </a:prstGeom>
          <a:noFill/>
          <a:ln w="12700">
            <a:noFill/>
            <a:miter lim="800000"/>
            <a:headEnd/>
            <a:tailEnd/>
          </a:ln>
          <a:effectLst/>
        </p:spPr>
      </p:pic>
      <p:sp>
        <p:nvSpPr>
          <p:cNvPr id="826389" name="Line 21"/>
          <p:cNvSpPr>
            <a:spLocks noChangeShapeType="1"/>
          </p:cNvSpPr>
          <p:nvPr/>
        </p:nvSpPr>
        <p:spPr bwMode="auto">
          <a:xfrm>
            <a:off x="5029200" y="4524375"/>
            <a:ext cx="0" cy="685800"/>
          </a:xfrm>
          <a:prstGeom prst="line">
            <a:avLst/>
          </a:prstGeom>
          <a:noFill/>
          <a:ln w="25400">
            <a:solidFill>
              <a:srgbClr val="0000FF"/>
            </a:solidFill>
            <a:round/>
            <a:headEnd/>
            <a:tailEnd/>
          </a:ln>
          <a:effectLst/>
        </p:spPr>
        <p:txBody>
          <a:bodyPr/>
          <a:lstStyle/>
          <a:p>
            <a:endParaRPr lang="es-ES"/>
          </a:p>
        </p:txBody>
      </p:sp>
      <p:sp>
        <p:nvSpPr>
          <p:cNvPr id="826390" name="Line 22"/>
          <p:cNvSpPr>
            <a:spLocks noChangeShapeType="1"/>
          </p:cNvSpPr>
          <p:nvPr/>
        </p:nvSpPr>
        <p:spPr bwMode="auto">
          <a:xfrm>
            <a:off x="4229100" y="4524375"/>
            <a:ext cx="0" cy="685800"/>
          </a:xfrm>
          <a:prstGeom prst="line">
            <a:avLst/>
          </a:prstGeom>
          <a:noFill/>
          <a:ln w="25400">
            <a:solidFill>
              <a:srgbClr val="0000FF"/>
            </a:solidFill>
            <a:round/>
            <a:headEnd/>
            <a:tailEnd/>
          </a:ln>
          <a:effectLst/>
        </p:spPr>
        <p:txBody>
          <a:bodyPr/>
          <a:lstStyle/>
          <a:p>
            <a:endParaRPr lang="es-ES"/>
          </a:p>
        </p:txBody>
      </p:sp>
      <p:pic>
        <p:nvPicPr>
          <p:cNvPr id="826391" name="Picture 23"/>
          <p:cNvPicPr>
            <a:picLocks noChangeArrowheads="1"/>
          </p:cNvPicPr>
          <p:nvPr/>
        </p:nvPicPr>
        <p:blipFill>
          <a:blip r:embed="rId4" cstate="print"/>
          <a:srcRect/>
          <a:stretch>
            <a:fillRect/>
          </a:stretch>
        </p:blipFill>
        <p:spPr bwMode="auto">
          <a:xfrm>
            <a:off x="3962400" y="4905375"/>
            <a:ext cx="533400" cy="609600"/>
          </a:xfrm>
          <a:prstGeom prst="rect">
            <a:avLst/>
          </a:prstGeom>
          <a:noFill/>
          <a:ln w="12700">
            <a:noFill/>
            <a:miter lim="800000"/>
            <a:headEnd/>
            <a:tailEnd/>
          </a:ln>
          <a:effectLst/>
        </p:spPr>
      </p:pic>
      <p:pic>
        <p:nvPicPr>
          <p:cNvPr id="826392" name="Picture 24"/>
          <p:cNvPicPr>
            <a:picLocks noChangeArrowheads="1"/>
          </p:cNvPicPr>
          <p:nvPr/>
        </p:nvPicPr>
        <p:blipFill>
          <a:blip r:embed="rId4" cstate="print"/>
          <a:srcRect/>
          <a:stretch>
            <a:fillRect/>
          </a:stretch>
        </p:blipFill>
        <p:spPr bwMode="auto">
          <a:xfrm>
            <a:off x="4800600" y="4905375"/>
            <a:ext cx="533400" cy="609600"/>
          </a:xfrm>
          <a:prstGeom prst="rect">
            <a:avLst/>
          </a:prstGeom>
          <a:noFill/>
          <a:ln w="12700">
            <a:noFill/>
            <a:miter lim="800000"/>
            <a:headEnd/>
            <a:tailEnd/>
          </a:ln>
          <a:effectLst/>
        </p:spPr>
      </p:pic>
      <p:sp>
        <p:nvSpPr>
          <p:cNvPr id="826393" name="Line 25"/>
          <p:cNvSpPr>
            <a:spLocks noChangeShapeType="1"/>
          </p:cNvSpPr>
          <p:nvPr/>
        </p:nvSpPr>
        <p:spPr bwMode="auto">
          <a:xfrm>
            <a:off x="7010400" y="2619375"/>
            <a:ext cx="533400" cy="0"/>
          </a:xfrm>
          <a:prstGeom prst="line">
            <a:avLst/>
          </a:prstGeom>
          <a:noFill/>
          <a:ln w="25400">
            <a:solidFill>
              <a:srgbClr val="0000FF"/>
            </a:solidFill>
            <a:round/>
            <a:headEnd/>
            <a:tailEnd/>
          </a:ln>
          <a:effectLst/>
        </p:spPr>
        <p:txBody>
          <a:bodyPr/>
          <a:lstStyle/>
          <a:p>
            <a:endParaRPr lang="es-ES"/>
          </a:p>
        </p:txBody>
      </p:sp>
      <p:sp>
        <p:nvSpPr>
          <p:cNvPr id="826394" name="Line 26"/>
          <p:cNvSpPr>
            <a:spLocks noChangeShapeType="1"/>
          </p:cNvSpPr>
          <p:nvPr/>
        </p:nvSpPr>
        <p:spPr bwMode="auto">
          <a:xfrm>
            <a:off x="6291263" y="3759200"/>
            <a:ext cx="12700" cy="2209800"/>
          </a:xfrm>
          <a:prstGeom prst="line">
            <a:avLst/>
          </a:prstGeom>
          <a:noFill/>
          <a:ln w="25400">
            <a:solidFill>
              <a:srgbClr val="0000FF"/>
            </a:solidFill>
            <a:round/>
            <a:headEnd/>
            <a:tailEnd/>
          </a:ln>
          <a:effectLst/>
        </p:spPr>
        <p:txBody>
          <a:bodyPr/>
          <a:lstStyle/>
          <a:p>
            <a:endParaRPr lang="es-ES"/>
          </a:p>
        </p:txBody>
      </p:sp>
      <p:sp>
        <p:nvSpPr>
          <p:cNvPr id="826395" name="Line 27"/>
          <p:cNvSpPr>
            <a:spLocks noChangeShapeType="1"/>
          </p:cNvSpPr>
          <p:nvPr/>
        </p:nvSpPr>
        <p:spPr bwMode="auto">
          <a:xfrm>
            <a:off x="6303963" y="4140200"/>
            <a:ext cx="533400" cy="0"/>
          </a:xfrm>
          <a:prstGeom prst="line">
            <a:avLst/>
          </a:prstGeom>
          <a:noFill/>
          <a:ln w="25400">
            <a:solidFill>
              <a:srgbClr val="0000FF"/>
            </a:solidFill>
            <a:round/>
            <a:headEnd/>
            <a:tailEnd/>
          </a:ln>
          <a:effectLst/>
        </p:spPr>
        <p:txBody>
          <a:bodyPr/>
          <a:lstStyle/>
          <a:p>
            <a:endParaRPr lang="es-ES"/>
          </a:p>
        </p:txBody>
      </p:sp>
      <p:sp>
        <p:nvSpPr>
          <p:cNvPr id="826396" name="Line 28"/>
          <p:cNvSpPr>
            <a:spLocks noChangeShapeType="1"/>
          </p:cNvSpPr>
          <p:nvPr/>
        </p:nvSpPr>
        <p:spPr bwMode="auto">
          <a:xfrm>
            <a:off x="6303963" y="4902200"/>
            <a:ext cx="533400" cy="0"/>
          </a:xfrm>
          <a:prstGeom prst="line">
            <a:avLst/>
          </a:prstGeom>
          <a:noFill/>
          <a:ln w="25400">
            <a:solidFill>
              <a:srgbClr val="0000FF"/>
            </a:solidFill>
            <a:round/>
            <a:headEnd/>
            <a:tailEnd/>
          </a:ln>
          <a:effectLst/>
        </p:spPr>
        <p:txBody>
          <a:bodyPr/>
          <a:lstStyle/>
          <a:p>
            <a:endParaRPr lang="es-ES"/>
          </a:p>
        </p:txBody>
      </p:sp>
      <p:pic>
        <p:nvPicPr>
          <p:cNvPr id="826383" name="Picture 15"/>
          <p:cNvPicPr>
            <a:picLocks noChangeArrowheads="1"/>
          </p:cNvPicPr>
          <p:nvPr/>
        </p:nvPicPr>
        <p:blipFill>
          <a:blip r:embed="rId4" cstate="print"/>
          <a:srcRect/>
          <a:stretch>
            <a:fillRect/>
          </a:stretch>
        </p:blipFill>
        <p:spPr bwMode="auto">
          <a:xfrm>
            <a:off x="7467600" y="2162175"/>
            <a:ext cx="533400" cy="609600"/>
          </a:xfrm>
          <a:prstGeom prst="rect">
            <a:avLst/>
          </a:prstGeom>
          <a:noFill/>
          <a:ln w="12700">
            <a:noFill/>
            <a:miter lim="800000"/>
            <a:headEnd/>
            <a:tailEnd/>
          </a:ln>
          <a:effectLst/>
        </p:spPr>
      </p:pic>
      <p:pic>
        <p:nvPicPr>
          <p:cNvPr id="826386" name="Picture 18"/>
          <p:cNvPicPr>
            <a:picLocks noChangeArrowheads="1"/>
          </p:cNvPicPr>
          <p:nvPr/>
        </p:nvPicPr>
        <p:blipFill>
          <a:blip r:embed="rId4" cstate="print"/>
          <a:srcRect/>
          <a:stretch>
            <a:fillRect/>
          </a:stretch>
        </p:blipFill>
        <p:spPr bwMode="auto">
          <a:xfrm>
            <a:off x="6740525" y="4445000"/>
            <a:ext cx="533400" cy="609600"/>
          </a:xfrm>
          <a:prstGeom prst="rect">
            <a:avLst/>
          </a:prstGeom>
          <a:noFill/>
          <a:ln w="12700">
            <a:noFill/>
            <a:miter lim="800000"/>
            <a:headEnd/>
            <a:tailEnd/>
          </a:ln>
          <a:effectLst/>
        </p:spPr>
      </p:pic>
      <p:pic>
        <p:nvPicPr>
          <p:cNvPr id="826387" name="Picture 19"/>
          <p:cNvPicPr>
            <a:picLocks noChangeArrowheads="1"/>
          </p:cNvPicPr>
          <p:nvPr/>
        </p:nvPicPr>
        <p:blipFill>
          <a:blip r:embed="rId4" cstate="print"/>
          <a:srcRect/>
          <a:stretch>
            <a:fillRect/>
          </a:stretch>
        </p:blipFill>
        <p:spPr bwMode="auto">
          <a:xfrm>
            <a:off x="6740525" y="3683000"/>
            <a:ext cx="533400" cy="609600"/>
          </a:xfrm>
          <a:prstGeom prst="rect">
            <a:avLst/>
          </a:prstGeom>
          <a:noFill/>
          <a:ln w="12700">
            <a:noFill/>
            <a:miter lim="800000"/>
            <a:headEnd/>
            <a:tailEnd/>
          </a:ln>
          <a:effectLst/>
        </p:spPr>
      </p:pic>
      <p:sp>
        <p:nvSpPr>
          <p:cNvPr id="826397" name="Line 29"/>
          <p:cNvSpPr>
            <a:spLocks noChangeShapeType="1"/>
          </p:cNvSpPr>
          <p:nvPr/>
        </p:nvSpPr>
        <p:spPr bwMode="auto">
          <a:xfrm>
            <a:off x="1828800" y="2614613"/>
            <a:ext cx="533400" cy="0"/>
          </a:xfrm>
          <a:prstGeom prst="line">
            <a:avLst/>
          </a:prstGeom>
          <a:noFill/>
          <a:ln w="25400">
            <a:solidFill>
              <a:srgbClr val="0000FF"/>
            </a:solidFill>
            <a:round/>
            <a:headEnd/>
            <a:tailEnd/>
          </a:ln>
          <a:effectLst/>
        </p:spPr>
        <p:txBody>
          <a:bodyPr/>
          <a:lstStyle/>
          <a:p>
            <a:endParaRPr lang="es-ES"/>
          </a:p>
        </p:txBody>
      </p:sp>
      <p:pic>
        <p:nvPicPr>
          <p:cNvPr id="826398" name="Picture 30"/>
          <p:cNvPicPr>
            <a:picLocks noChangeArrowheads="1"/>
          </p:cNvPicPr>
          <p:nvPr/>
        </p:nvPicPr>
        <p:blipFill>
          <a:blip r:embed="rId4" cstate="print"/>
          <a:srcRect/>
          <a:stretch>
            <a:fillRect/>
          </a:stretch>
        </p:blipFill>
        <p:spPr bwMode="auto">
          <a:xfrm>
            <a:off x="1447800" y="2162175"/>
            <a:ext cx="533400" cy="609600"/>
          </a:xfrm>
          <a:prstGeom prst="rect">
            <a:avLst/>
          </a:prstGeom>
          <a:noFill/>
          <a:ln w="12700">
            <a:noFill/>
            <a:miter lim="800000"/>
            <a:headEnd/>
            <a:tailEnd/>
          </a:ln>
          <a:effectLst/>
        </p:spPr>
      </p:pic>
      <p:sp>
        <p:nvSpPr>
          <p:cNvPr id="826404" name="Line 36"/>
          <p:cNvSpPr>
            <a:spLocks noChangeShapeType="1"/>
          </p:cNvSpPr>
          <p:nvPr/>
        </p:nvSpPr>
        <p:spPr bwMode="auto">
          <a:xfrm>
            <a:off x="1828800" y="3228975"/>
            <a:ext cx="533400" cy="0"/>
          </a:xfrm>
          <a:prstGeom prst="line">
            <a:avLst/>
          </a:prstGeom>
          <a:noFill/>
          <a:ln w="25400">
            <a:solidFill>
              <a:srgbClr val="0000FF"/>
            </a:solidFill>
            <a:round/>
            <a:headEnd/>
            <a:tailEnd/>
          </a:ln>
          <a:effectLst/>
        </p:spPr>
        <p:txBody>
          <a:bodyPr/>
          <a:lstStyle/>
          <a:p>
            <a:endParaRPr lang="es-ES"/>
          </a:p>
        </p:txBody>
      </p:sp>
      <p:sp>
        <p:nvSpPr>
          <p:cNvPr id="826405" name="Line 37"/>
          <p:cNvSpPr>
            <a:spLocks noChangeShapeType="1"/>
          </p:cNvSpPr>
          <p:nvPr/>
        </p:nvSpPr>
        <p:spPr bwMode="auto">
          <a:xfrm>
            <a:off x="7010400" y="3305175"/>
            <a:ext cx="533400" cy="0"/>
          </a:xfrm>
          <a:prstGeom prst="line">
            <a:avLst/>
          </a:prstGeom>
          <a:noFill/>
          <a:ln w="25400">
            <a:solidFill>
              <a:srgbClr val="0000FF"/>
            </a:solidFill>
            <a:round/>
            <a:headEnd/>
            <a:tailEnd/>
          </a:ln>
          <a:effectLst/>
        </p:spPr>
        <p:txBody>
          <a:bodyPr/>
          <a:lstStyle/>
          <a:p>
            <a:endParaRPr lang="es-ES"/>
          </a:p>
        </p:txBody>
      </p:sp>
      <p:sp>
        <p:nvSpPr>
          <p:cNvPr id="826406" name="Line 38"/>
          <p:cNvSpPr>
            <a:spLocks noChangeShapeType="1"/>
          </p:cNvSpPr>
          <p:nvPr/>
        </p:nvSpPr>
        <p:spPr bwMode="auto">
          <a:xfrm>
            <a:off x="6303963" y="5740400"/>
            <a:ext cx="533400" cy="0"/>
          </a:xfrm>
          <a:prstGeom prst="line">
            <a:avLst/>
          </a:prstGeom>
          <a:noFill/>
          <a:ln w="25400">
            <a:solidFill>
              <a:srgbClr val="0000FF"/>
            </a:solidFill>
            <a:round/>
            <a:headEnd/>
            <a:tailEnd/>
          </a:ln>
          <a:effectLst/>
        </p:spPr>
        <p:txBody>
          <a:bodyPr/>
          <a:lstStyle/>
          <a:p>
            <a:endParaRPr lang="es-ES"/>
          </a:p>
        </p:txBody>
      </p:sp>
      <p:sp>
        <p:nvSpPr>
          <p:cNvPr id="826407" name="Line 39"/>
          <p:cNvSpPr>
            <a:spLocks noChangeShapeType="1"/>
          </p:cNvSpPr>
          <p:nvPr/>
        </p:nvSpPr>
        <p:spPr bwMode="auto">
          <a:xfrm>
            <a:off x="3352800" y="4524375"/>
            <a:ext cx="0" cy="685800"/>
          </a:xfrm>
          <a:prstGeom prst="line">
            <a:avLst/>
          </a:prstGeom>
          <a:noFill/>
          <a:ln w="25400">
            <a:solidFill>
              <a:srgbClr val="0000FF"/>
            </a:solidFill>
            <a:round/>
            <a:headEnd/>
            <a:tailEnd/>
          </a:ln>
          <a:effectLst/>
        </p:spPr>
        <p:txBody>
          <a:bodyPr/>
          <a:lstStyle/>
          <a:p>
            <a:endParaRPr lang="es-ES"/>
          </a:p>
        </p:txBody>
      </p:sp>
      <p:sp>
        <p:nvSpPr>
          <p:cNvPr id="826409" name="Text Box 41"/>
          <p:cNvSpPr txBox="1">
            <a:spLocks noChangeArrowheads="1"/>
          </p:cNvSpPr>
          <p:nvPr/>
        </p:nvSpPr>
        <p:spPr bwMode="auto">
          <a:xfrm>
            <a:off x="4724400" y="2390775"/>
            <a:ext cx="914400" cy="517525"/>
          </a:xfrm>
          <a:prstGeom prst="rect">
            <a:avLst/>
          </a:prstGeom>
          <a:solidFill>
            <a:schemeClr val="bg1"/>
          </a:solidFill>
          <a:ln w="9525">
            <a:noFill/>
            <a:miter lim="800000"/>
            <a:headEnd/>
            <a:tailEnd/>
          </a:ln>
          <a:effectLst/>
        </p:spPr>
        <p:txBody>
          <a:bodyPr>
            <a:spAutoFit/>
          </a:bodyPr>
          <a:lstStyle/>
          <a:p>
            <a:pPr algn="ctr"/>
            <a:r>
              <a:rPr lang="es-ES" sz="1400" b="1">
                <a:latin typeface="Arial" charset="0"/>
              </a:rPr>
              <a:t>Red unicast</a:t>
            </a:r>
          </a:p>
        </p:txBody>
      </p:sp>
      <p:sp>
        <p:nvSpPr>
          <p:cNvPr id="826410" name="Text Box 42"/>
          <p:cNvSpPr txBox="1">
            <a:spLocks noChangeArrowheads="1"/>
          </p:cNvSpPr>
          <p:nvPr/>
        </p:nvSpPr>
        <p:spPr bwMode="auto">
          <a:xfrm>
            <a:off x="1066800" y="3794125"/>
            <a:ext cx="1295400" cy="304800"/>
          </a:xfrm>
          <a:prstGeom prst="rect">
            <a:avLst/>
          </a:prstGeom>
          <a:noFill/>
          <a:ln w="9525">
            <a:noFill/>
            <a:miter lim="800000"/>
            <a:headEnd/>
            <a:tailEnd/>
          </a:ln>
          <a:effectLst/>
        </p:spPr>
        <p:txBody>
          <a:bodyPr>
            <a:spAutoFit/>
          </a:bodyPr>
          <a:lstStyle/>
          <a:p>
            <a:pPr algn="ctr"/>
            <a:endParaRPr lang="es-ES" sz="1400" b="1">
              <a:latin typeface="Arial" charset="0"/>
            </a:endParaRPr>
          </a:p>
        </p:txBody>
      </p:sp>
      <p:grpSp>
        <p:nvGrpSpPr>
          <p:cNvPr id="826411" name="Group 43"/>
          <p:cNvGrpSpPr>
            <a:grpSpLocks/>
          </p:cNvGrpSpPr>
          <p:nvPr/>
        </p:nvGrpSpPr>
        <p:grpSpPr bwMode="auto">
          <a:xfrm>
            <a:off x="1447800" y="3000375"/>
            <a:ext cx="533400" cy="762000"/>
            <a:chOff x="550" y="745"/>
            <a:chExt cx="514" cy="818"/>
          </a:xfrm>
        </p:grpSpPr>
        <p:pic>
          <p:nvPicPr>
            <p:cNvPr id="826412" name="Picture 44"/>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a:effectLst/>
          </p:spPr>
        </p:pic>
        <p:grpSp>
          <p:nvGrpSpPr>
            <p:cNvPr id="826413" name="Group 45"/>
            <p:cNvGrpSpPr>
              <a:grpSpLocks/>
            </p:cNvGrpSpPr>
            <p:nvPr/>
          </p:nvGrpSpPr>
          <p:grpSpPr bwMode="auto">
            <a:xfrm>
              <a:off x="620" y="1227"/>
              <a:ext cx="314" cy="182"/>
              <a:chOff x="620" y="1227"/>
              <a:chExt cx="314" cy="182"/>
            </a:xfrm>
          </p:grpSpPr>
          <p:grpSp>
            <p:nvGrpSpPr>
              <p:cNvPr id="826414" name="Group 46"/>
              <p:cNvGrpSpPr>
                <a:grpSpLocks/>
              </p:cNvGrpSpPr>
              <p:nvPr/>
            </p:nvGrpSpPr>
            <p:grpSpPr bwMode="auto">
              <a:xfrm>
                <a:off x="620" y="1244"/>
                <a:ext cx="293" cy="165"/>
                <a:chOff x="620" y="1244"/>
                <a:chExt cx="293" cy="165"/>
              </a:xfrm>
            </p:grpSpPr>
            <p:sp>
              <p:nvSpPr>
                <p:cNvPr id="826415" name="Rectangle 47"/>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a:effectLst/>
              </p:spPr>
              <p:txBody>
                <a:bodyPr wrap="none" anchor="ctr"/>
                <a:lstStyle/>
                <a:p>
                  <a:endParaRPr lang="es-ES"/>
                </a:p>
              </p:txBody>
            </p:sp>
            <p:sp>
              <p:nvSpPr>
                <p:cNvPr id="826416" name="Oval 48"/>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a:effectLst/>
              </p:spPr>
              <p:txBody>
                <a:bodyPr wrap="none" anchor="ctr"/>
                <a:lstStyle/>
                <a:p>
                  <a:endParaRPr lang="es-ES"/>
                </a:p>
              </p:txBody>
            </p:sp>
            <p:sp>
              <p:nvSpPr>
                <p:cNvPr id="826417" name="Oval 49"/>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a:effectLst/>
              </p:spPr>
              <p:txBody>
                <a:bodyPr wrap="none" anchor="ctr"/>
                <a:lstStyle/>
                <a:p>
                  <a:endParaRPr lang="es-ES"/>
                </a:p>
              </p:txBody>
            </p:sp>
            <p:sp>
              <p:nvSpPr>
                <p:cNvPr id="826418" name="Oval 50"/>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a:effectLst/>
              </p:spPr>
              <p:txBody>
                <a:bodyPr wrap="none" anchor="ctr"/>
                <a:lstStyle/>
                <a:p>
                  <a:endParaRPr lang="es-ES"/>
                </a:p>
              </p:txBody>
            </p:sp>
            <p:sp>
              <p:nvSpPr>
                <p:cNvPr id="826419" name="Oval 51"/>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a:effectLst/>
              </p:spPr>
              <p:txBody>
                <a:bodyPr wrap="none" anchor="ctr"/>
                <a:lstStyle/>
                <a:p>
                  <a:endParaRPr lang="es-ES"/>
                </a:p>
              </p:txBody>
            </p:sp>
            <p:sp>
              <p:nvSpPr>
                <p:cNvPr id="826420" name="Rectangle 52"/>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a:effectLst/>
              </p:spPr>
              <p:txBody>
                <a:bodyPr wrap="none" anchor="ctr"/>
                <a:lstStyle/>
                <a:p>
                  <a:endParaRPr lang="es-ES"/>
                </a:p>
              </p:txBody>
            </p:sp>
            <p:sp>
              <p:nvSpPr>
                <p:cNvPr id="826421" name="Rectangle 53"/>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a:effectLst/>
              </p:spPr>
              <p:txBody>
                <a:bodyPr wrap="none" anchor="ctr"/>
                <a:lstStyle/>
                <a:p>
                  <a:endParaRPr lang="es-ES"/>
                </a:p>
              </p:txBody>
            </p:sp>
          </p:grpSp>
          <p:grpSp>
            <p:nvGrpSpPr>
              <p:cNvPr id="826422" name="Group 54"/>
              <p:cNvGrpSpPr>
                <a:grpSpLocks/>
              </p:cNvGrpSpPr>
              <p:nvPr/>
            </p:nvGrpSpPr>
            <p:grpSpPr bwMode="auto">
              <a:xfrm>
                <a:off x="620" y="1227"/>
                <a:ext cx="314" cy="182"/>
                <a:chOff x="620" y="1227"/>
                <a:chExt cx="314" cy="182"/>
              </a:xfrm>
            </p:grpSpPr>
            <p:sp>
              <p:nvSpPr>
                <p:cNvPr id="826423" name="Freeform 55"/>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a:effectLst/>
              </p:spPr>
              <p:txBody>
                <a:bodyPr/>
                <a:lstStyle/>
                <a:p>
                  <a:endParaRPr lang="es-ES"/>
                </a:p>
              </p:txBody>
            </p:sp>
            <p:sp>
              <p:nvSpPr>
                <p:cNvPr id="826424" name="Freeform 56"/>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a:effectLst/>
              </p:spPr>
              <p:txBody>
                <a:bodyPr/>
                <a:lstStyle/>
                <a:p>
                  <a:endParaRPr lang="es-ES"/>
                </a:p>
              </p:txBody>
            </p:sp>
          </p:grpSp>
        </p:grpSp>
      </p:grpSp>
      <p:grpSp>
        <p:nvGrpSpPr>
          <p:cNvPr id="826425" name="Group 57"/>
          <p:cNvGrpSpPr>
            <a:grpSpLocks/>
          </p:cNvGrpSpPr>
          <p:nvPr/>
        </p:nvGrpSpPr>
        <p:grpSpPr bwMode="auto">
          <a:xfrm>
            <a:off x="3124200" y="4829175"/>
            <a:ext cx="533400" cy="762000"/>
            <a:chOff x="550" y="745"/>
            <a:chExt cx="514" cy="818"/>
          </a:xfrm>
        </p:grpSpPr>
        <p:pic>
          <p:nvPicPr>
            <p:cNvPr id="826426" name="Picture 58"/>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a:effectLst/>
          </p:spPr>
        </p:pic>
        <p:grpSp>
          <p:nvGrpSpPr>
            <p:cNvPr id="826427" name="Group 59"/>
            <p:cNvGrpSpPr>
              <a:grpSpLocks/>
            </p:cNvGrpSpPr>
            <p:nvPr/>
          </p:nvGrpSpPr>
          <p:grpSpPr bwMode="auto">
            <a:xfrm>
              <a:off x="620" y="1227"/>
              <a:ext cx="314" cy="182"/>
              <a:chOff x="620" y="1227"/>
              <a:chExt cx="314" cy="182"/>
            </a:xfrm>
          </p:grpSpPr>
          <p:grpSp>
            <p:nvGrpSpPr>
              <p:cNvPr id="826428" name="Group 60"/>
              <p:cNvGrpSpPr>
                <a:grpSpLocks/>
              </p:cNvGrpSpPr>
              <p:nvPr/>
            </p:nvGrpSpPr>
            <p:grpSpPr bwMode="auto">
              <a:xfrm>
                <a:off x="620" y="1244"/>
                <a:ext cx="293" cy="165"/>
                <a:chOff x="620" y="1244"/>
                <a:chExt cx="293" cy="165"/>
              </a:xfrm>
            </p:grpSpPr>
            <p:sp>
              <p:nvSpPr>
                <p:cNvPr id="826429" name="Rectangle 61"/>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a:effectLst/>
              </p:spPr>
              <p:txBody>
                <a:bodyPr wrap="none" anchor="ctr"/>
                <a:lstStyle/>
                <a:p>
                  <a:endParaRPr lang="es-ES"/>
                </a:p>
              </p:txBody>
            </p:sp>
            <p:sp>
              <p:nvSpPr>
                <p:cNvPr id="826430" name="Oval 62"/>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a:effectLst/>
              </p:spPr>
              <p:txBody>
                <a:bodyPr wrap="none" anchor="ctr"/>
                <a:lstStyle/>
                <a:p>
                  <a:endParaRPr lang="es-ES"/>
                </a:p>
              </p:txBody>
            </p:sp>
            <p:sp>
              <p:nvSpPr>
                <p:cNvPr id="826431" name="Oval 63"/>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a:effectLst/>
              </p:spPr>
              <p:txBody>
                <a:bodyPr wrap="none" anchor="ctr"/>
                <a:lstStyle/>
                <a:p>
                  <a:endParaRPr lang="es-ES"/>
                </a:p>
              </p:txBody>
            </p:sp>
            <p:sp>
              <p:nvSpPr>
                <p:cNvPr id="826432" name="Oval 64"/>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a:effectLst/>
              </p:spPr>
              <p:txBody>
                <a:bodyPr wrap="none" anchor="ctr"/>
                <a:lstStyle/>
                <a:p>
                  <a:endParaRPr lang="es-ES"/>
                </a:p>
              </p:txBody>
            </p:sp>
            <p:sp>
              <p:nvSpPr>
                <p:cNvPr id="826433" name="Oval 65"/>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a:effectLst/>
              </p:spPr>
              <p:txBody>
                <a:bodyPr wrap="none" anchor="ctr"/>
                <a:lstStyle/>
                <a:p>
                  <a:endParaRPr lang="es-ES"/>
                </a:p>
              </p:txBody>
            </p:sp>
            <p:sp>
              <p:nvSpPr>
                <p:cNvPr id="826434" name="Rectangle 66"/>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a:effectLst/>
              </p:spPr>
              <p:txBody>
                <a:bodyPr wrap="none" anchor="ctr"/>
                <a:lstStyle/>
                <a:p>
                  <a:endParaRPr lang="es-ES"/>
                </a:p>
              </p:txBody>
            </p:sp>
            <p:sp>
              <p:nvSpPr>
                <p:cNvPr id="826435" name="Rectangle 67"/>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a:effectLst/>
              </p:spPr>
              <p:txBody>
                <a:bodyPr wrap="none" anchor="ctr"/>
                <a:lstStyle/>
                <a:p>
                  <a:endParaRPr lang="es-ES"/>
                </a:p>
              </p:txBody>
            </p:sp>
          </p:grpSp>
          <p:grpSp>
            <p:nvGrpSpPr>
              <p:cNvPr id="826436" name="Group 68"/>
              <p:cNvGrpSpPr>
                <a:grpSpLocks/>
              </p:cNvGrpSpPr>
              <p:nvPr/>
            </p:nvGrpSpPr>
            <p:grpSpPr bwMode="auto">
              <a:xfrm>
                <a:off x="620" y="1227"/>
                <a:ext cx="314" cy="182"/>
                <a:chOff x="620" y="1227"/>
                <a:chExt cx="314" cy="182"/>
              </a:xfrm>
            </p:grpSpPr>
            <p:sp>
              <p:nvSpPr>
                <p:cNvPr id="826437" name="Freeform 69"/>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a:effectLst/>
              </p:spPr>
              <p:txBody>
                <a:bodyPr/>
                <a:lstStyle/>
                <a:p>
                  <a:endParaRPr lang="es-ES"/>
                </a:p>
              </p:txBody>
            </p:sp>
            <p:sp>
              <p:nvSpPr>
                <p:cNvPr id="826438" name="Freeform 70"/>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a:effectLst/>
              </p:spPr>
              <p:txBody>
                <a:bodyPr/>
                <a:lstStyle/>
                <a:p>
                  <a:endParaRPr lang="es-ES"/>
                </a:p>
              </p:txBody>
            </p:sp>
          </p:grpSp>
        </p:grpSp>
      </p:grpSp>
      <p:grpSp>
        <p:nvGrpSpPr>
          <p:cNvPr id="826439" name="Group 71"/>
          <p:cNvGrpSpPr>
            <a:grpSpLocks/>
          </p:cNvGrpSpPr>
          <p:nvPr/>
        </p:nvGrpSpPr>
        <p:grpSpPr bwMode="auto">
          <a:xfrm>
            <a:off x="6781800" y="5362575"/>
            <a:ext cx="533400" cy="762000"/>
            <a:chOff x="550" y="745"/>
            <a:chExt cx="514" cy="818"/>
          </a:xfrm>
        </p:grpSpPr>
        <p:pic>
          <p:nvPicPr>
            <p:cNvPr id="826440" name="Picture 72"/>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a:effectLst/>
          </p:spPr>
        </p:pic>
        <p:grpSp>
          <p:nvGrpSpPr>
            <p:cNvPr id="826441" name="Group 73"/>
            <p:cNvGrpSpPr>
              <a:grpSpLocks/>
            </p:cNvGrpSpPr>
            <p:nvPr/>
          </p:nvGrpSpPr>
          <p:grpSpPr bwMode="auto">
            <a:xfrm>
              <a:off x="620" y="1227"/>
              <a:ext cx="314" cy="182"/>
              <a:chOff x="620" y="1227"/>
              <a:chExt cx="314" cy="182"/>
            </a:xfrm>
          </p:grpSpPr>
          <p:grpSp>
            <p:nvGrpSpPr>
              <p:cNvPr id="826442" name="Group 74"/>
              <p:cNvGrpSpPr>
                <a:grpSpLocks/>
              </p:cNvGrpSpPr>
              <p:nvPr/>
            </p:nvGrpSpPr>
            <p:grpSpPr bwMode="auto">
              <a:xfrm>
                <a:off x="620" y="1244"/>
                <a:ext cx="293" cy="165"/>
                <a:chOff x="620" y="1244"/>
                <a:chExt cx="293" cy="165"/>
              </a:xfrm>
            </p:grpSpPr>
            <p:sp>
              <p:nvSpPr>
                <p:cNvPr id="826443" name="Rectangle 75"/>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a:effectLst/>
              </p:spPr>
              <p:txBody>
                <a:bodyPr wrap="none" anchor="ctr"/>
                <a:lstStyle/>
                <a:p>
                  <a:endParaRPr lang="es-ES"/>
                </a:p>
              </p:txBody>
            </p:sp>
            <p:sp>
              <p:nvSpPr>
                <p:cNvPr id="826444" name="Oval 76"/>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a:effectLst/>
              </p:spPr>
              <p:txBody>
                <a:bodyPr wrap="none" anchor="ctr"/>
                <a:lstStyle/>
                <a:p>
                  <a:endParaRPr lang="es-ES"/>
                </a:p>
              </p:txBody>
            </p:sp>
            <p:sp>
              <p:nvSpPr>
                <p:cNvPr id="826445" name="Oval 77"/>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a:effectLst/>
              </p:spPr>
              <p:txBody>
                <a:bodyPr wrap="none" anchor="ctr"/>
                <a:lstStyle/>
                <a:p>
                  <a:endParaRPr lang="es-ES"/>
                </a:p>
              </p:txBody>
            </p:sp>
            <p:sp>
              <p:nvSpPr>
                <p:cNvPr id="826446" name="Oval 78"/>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a:effectLst/>
              </p:spPr>
              <p:txBody>
                <a:bodyPr wrap="none" anchor="ctr"/>
                <a:lstStyle/>
                <a:p>
                  <a:endParaRPr lang="es-ES"/>
                </a:p>
              </p:txBody>
            </p:sp>
            <p:sp>
              <p:nvSpPr>
                <p:cNvPr id="826447" name="Oval 79"/>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a:effectLst/>
              </p:spPr>
              <p:txBody>
                <a:bodyPr wrap="none" anchor="ctr"/>
                <a:lstStyle/>
                <a:p>
                  <a:endParaRPr lang="es-ES"/>
                </a:p>
              </p:txBody>
            </p:sp>
            <p:sp>
              <p:nvSpPr>
                <p:cNvPr id="826448" name="Rectangle 80"/>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a:effectLst/>
              </p:spPr>
              <p:txBody>
                <a:bodyPr wrap="none" anchor="ctr"/>
                <a:lstStyle/>
                <a:p>
                  <a:endParaRPr lang="es-ES"/>
                </a:p>
              </p:txBody>
            </p:sp>
            <p:sp>
              <p:nvSpPr>
                <p:cNvPr id="826449" name="Rectangle 81"/>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a:effectLst/>
              </p:spPr>
              <p:txBody>
                <a:bodyPr wrap="none" anchor="ctr"/>
                <a:lstStyle/>
                <a:p>
                  <a:endParaRPr lang="es-ES"/>
                </a:p>
              </p:txBody>
            </p:sp>
          </p:grpSp>
          <p:grpSp>
            <p:nvGrpSpPr>
              <p:cNvPr id="826450" name="Group 82"/>
              <p:cNvGrpSpPr>
                <a:grpSpLocks/>
              </p:cNvGrpSpPr>
              <p:nvPr/>
            </p:nvGrpSpPr>
            <p:grpSpPr bwMode="auto">
              <a:xfrm>
                <a:off x="620" y="1227"/>
                <a:ext cx="314" cy="182"/>
                <a:chOff x="620" y="1227"/>
                <a:chExt cx="314" cy="182"/>
              </a:xfrm>
            </p:grpSpPr>
            <p:sp>
              <p:nvSpPr>
                <p:cNvPr id="826451" name="Freeform 83"/>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a:effectLst/>
              </p:spPr>
              <p:txBody>
                <a:bodyPr/>
                <a:lstStyle/>
                <a:p>
                  <a:endParaRPr lang="es-ES"/>
                </a:p>
              </p:txBody>
            </p:sp>
            <p:sp>
              <p:nvSpPr>
                <p:cNvPr id="826452" name="Freeform 84"/>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a:effectLst/>
              </p:spPr>
              <p:txBody>
                <a:bodyPr/>
                <a:lstStyle/>
                <a:p>
                  <a:endParaRPr lang="es-ES"/>
                </a:p>
              </p:txBody>
            </p:sp>
          </p:grpSp>
        </p:grpSp>
      </p:grpSp>
      <p:grpSp>
        <p:nvGrpSpPr>
          <p:cNvPr id="826453" name="Group 85"/>
          <p:cNvGrpSpPr>
            <a:grpSpLocks/>
          </p:cNvGrpSpPr>
          <p:nvPr/>
        </p:nvGrpSpPr>
        <p:grpSpPr bwMode="auto">
          <a:xfrm>
            <a:off x="7467600" y="2924175"/>
            <a:ext cx="533400" cy="762000"/>
            <a:chOff x="550" y="745"/>
            <a:chExt cx="514" cy="818"/>
          </a:xfrm>
        </p:grpSpPr>
        <p:pic>
          <p:nvPicPr>
            <p:cNvPr id="826454" name="Picture 86"/>
            <p:cNvPicPr>
              <a:picLocks noChangeArrowheads="1"/>
            </p:cNvPicPr>
            <p:nvPr/>
          </p:nvPicPr>
          <p:blipFill>
            <a:blip r:embed="rId5" cstate="print"/>
            <a:srcRect/>
            <a:stretch>
              <a:fillRect/>
            </a:stretch>
          </p:blipFill>
          <p:spPr bwMode="auto">
            <a:xfrm>
              <a:off x="550" y="745"/>
              <a:ext cx="514" cy="818"/>
            </a:xfrm>
            <a:prstGeom prst="rect">
              <a:avLst/>
            </a:prstGeom>
            <a:noFill/>
            <a:ln w="9525">
              <a:noFill/>
              <a:miter lim="800000"/>
              <a:headEnd/>
              <a:tailEnd/>
            </a:ln>
            <a:effectLst/>
          </p:spPr>
        </p:pic>
        <p:grpSp>
          <p:nvGrpSpPr>
            <p:cNvPr id="826455" name="Group 87"/>
            <p:cNvGrpSpPr>
              <a:grpSpLocks/>
            </p:cNvGrpSpPr>
            <p:nvPr/>
          </p:nvGrpSpPr>
          <p:grpSpPr bwMode="auto">
            <a:xfrm>
              <a:off x="620" y="1227"/>
              <a:ext cx="314" cy="182"/>
              <a:chOff x="620" y="1227"/>
              <a:chExt cx="314" cy="182"/>
            </a:xfrm>
          </p:grpSpPr>
          <p:grpSp>
            <p:nvGrpSpPr>
              <p:cNvPr id="826456" name="Group 88"/>
              <p:cNvGrpSpPr>
                <a:grpSpLocks/>
              </p:cNvGrpSpPr>
              <p:nvPr/>
            </p:nvGrpSpPr>
            <p:grpSpPr bwMode="auto">
              <a:xfrm>
                <a:off x="620" y="1244"/>
                <a:ext cx="293" cy="165"/>
                <a:chOff x="620" y="1244"/>
                <a:chExt cx="293" cy="165"/>
              </a:xfrm>
            </p:grpSpPr>
            <p:sp>
              <p:nvSpPr>
                <p:cNvPr id="826457" name="Rectangle 89"/>
                <p:cNvSpPr>
                  <a:spLocks noChangeArrowheads="1"/>
                </p:cNvSpPr>
                <p:nvPr/>
              </p:nvSpPr>
              <p:spPr bwMode="auto">
                <a:xfrm>
                  <a:off x="620" y="1244"/>
                  <a:ext cx="293" cy="165"/>
                </a:xfrm>
                <a:prstGeom prst="rect">
                  <a:avLst/>
                </a:prstGeom>
                <a:solidFill>
                  <a:srgbClr val="676767"/>
                </a:solidFill>
                <a:ln w="12700">
                  <a:solidFill>
                    <a:schemeClr val="tx2"/>
                  </a:solidFill>
                  <a:miter lim="800000"/>
                  <a:headEnd/>
                  <a:tailEnd/>
                </a:ln>
                <a:effectLst/>
              </p:spPr>
              <p:txBody>
                <a:bodyPr wrap="none" anchor="ctr"/>
                <a:lstStyle/>
                <a:p>
                  <a:endParaRPr lang="es-ES"/>
                </a:p>
              </p:txBody>
            </p:sp>
            <p:sp>
              <p:nvSpPr>
                <p:cNvPr id="826458" name="Oval 90"/>
                <p:cNvSpPr>
                  <a:spLocks noChangeArrowheads="1"/>
                </p:cNvSpPr>
                <p:nvPr/>
              </p:nvSpPr>
              <p:spPr bwMode="auto">
                <a:xfrm>
                  <a:off x="654" y="1285"/>
                  <a:ext cx="83" cy="84"/>
                </a:xfrm>
                <a:prstGeom prst="ellipse">
                  <a:avLst/>
                </a:prstGeom>
                <a:solidFill>
                  <a:srgbClr val="DADADA"/>
                </a:solidFill>
                <a:ln w="12700">
                  <a:solidFill>
                    <a:schemeClr val="tx1"/>
                  </a:solidFill>
                  <a:round/>
                  <a:headEnd/>
                  <a:tailEnd/>
                </a:ln>
                <a:effectLst/>
              </p:spPr>
              <p:txBody>
                <a:bodyPr wrap="none" anchor="ctr"/>
                <a:lstStyle/>
                <a:p>
                  <a:endParaRPr lang="es-ES"/>
                </a:p>
              </p:txBody>
            </p:sp>
            <p:sp>
              <p:nvSpPr>
                <p:cNvPr id="826459" name="Oval 91"/>
                <p:cNvSpPr>
                  <a:spLocks noChangeArrowheads="1"/>
                </p:cNvSpPr>
                <p:nvPr/>
              </p:nvSpPr>
              <p:spPr bwMode="auto">
                <a:xfrm>
                  <a:off x="794" y="1285"/>
                  <a:ext cx="82" cy="84"/>
                </a:xfrm>
                <a:prstGeom prst="ellipse">
                  <a:avLst/>
                </a:prstGeom>
                <a:solidFill>
                  <a:srgbClr val="DADADA"/>
                </a:solidFill>
                <a:ln w="12700">
                  <a:solidFill>
                    <a:schemeClr val="tx1"/>
                  </a:solidFill>
                  <a:round/>
                  <a:headEnd/>
                  <a:tailEnd/>
                </a:ln>
                <a:effectLst/>
              </p:spPr>
              <p:txBody>
                <a:bodyPr wrap="none" anchor="ctr"/>
                <a:lstStyle/>
                <a:p>
                  <a:endParaRPr lang="es-ES"/>
                </a:p>
              </p:txBody>
            </p:sp>
            <p:sp>
              <p:nvSpPr>
                <p:cNvPr id="826460" name="Oval 92"/>
                <p:cNvSpPr>
                  <a:spLocks noChangeArrowheads="1"/>
                </p:cNvSpPr>
                <p:nvPr/>
              </p:nvSpPr>
              <p:spPr bwMode="auto">
                <a:xfrm>
                  <a:off x="825" y="1317"/>
                  <a:ext cx="18" cy="19"/>
                </a:xfrm>
                <a:prstGeom prst="ellipse">
                  <a:avLst/>
                </a:prstGeom>
                <a:solidFill>
                  <a:srgbClr val="676767"/>
                </a:solidFill>
                <a:ln w="12700">
                  <a:solidFill>
                    <a:schemeClr val="tx1"/>
                  </a:solidFill>
                  <a:round/>
                  <a:headEnd/>
                  <a:tailEnd/>
                </a:ln>
                <a:effectLst/>
              </p:spPr>
              <p:txBody>
                <a:bodyPr wrap="none" anchor="ctr"/>
                <a:lstStyle/>
                <a:p>
                  <a:endParaRPr lang="es-ES"/>
                </a:p>
              </p:txBody>
            </p:sp>
            <p:sp>
              <p:nvSpPr>
                <p:cNvPr id="826461" name="Oval 93"/>
                <p:cNvSpPr>
                  <a:spLocks noChangeArrowheads="1"/>
                </p:cNvSpPr>
                <p:nvPr/>
              </p:nvSpPr>
              <p:spPr bwMode="auto">
                <a:xfrm>
                  <a:off x="683" y="1317"/>
                  <a:ext cx="19" cy="19"/>
                </a:xfrm>
                <a:prstGeom prst="ellipse">
                  <a:avLst/>
                </a:prstGeom>
                <a:solidFill>
                  <a:srgbClr val="676767"/>
                </a:solidFill>
                <a:ln w="12700">
                  <a:solidFill>
                    <a:schemeClr val="tx1"/>
                  </a:solidFill>
                  <a:round/>
                  <a:headEnd/>
                  <a:tailEnd/>
                </a:ln>
                <a:effectLst/>
              </p:spPr>
              <p:txBody>
                <a:bodyPr wrap="none" anchor="ctr"/>
                <a:lstStyle/>
                <a:p>
                  <a:endParaRPr lang="es-ES"/>
                </a:p>
              </p:txBody>
            </p:sp>
            <p:sp>
              <p:nvSpPr>
                <p:cNvPr id="826462" name="Rectangle 94"/>
                <p:cNvSpPr>
                  <a:spLocks noChangeArrowheads="1"/>
                </p:cNvSpPr>
                <p:nvPr/>
              </p:nvSpPr>
              <p:spPr bwMode="auto">
                <a:xfrm>
                  <a:off x="697" y="1285"/>
                  <a:ext cx="133" cy="84"/>
                </a:xfrm>
                <a:prstGeom prst="rect">
                  <a:avLst/>
                </a:prstGeom>
                <a:solidFill>
                  <a:srgbClr val="676767"/>
                </a:solidFill>
                <a:ln w="12700">
                  <a:solidFill>
                    <a:schemeClr val="tx1"/>
                  </a:solidFill>
                  <a:miter lim="800000"/>
                  <a:headEnd/>
                  <a:tailEnd/>
                </a:ln>
                <a:effectLst/>
              </p:spPr>
              <p:txBody>
                <a:bodyPr wrap="none" anchor="ctr"/>
                <a:lstStyle/>
                <a:p>
                  <a:endParaRPr lang="es-ES"/>
                </a:p>
              </p:txBody>
            </p:sp>
            <p:sp>
              <p:nvSpPr>
                <p:cNvPr id="826463" name="Rectangle 95"/>
                <p:cNvSpPr>
                  <a:spLocks noChangeArrowheads="1"/>
                </p:cNvSpPr>
                <p:nvPr/>
              </p:nvSpPr>
              <p:spPr bwMode="auto">
                <a:xfrm>
                  <a:off x="714" y="1299"/>
                  <a:ext cx="101" cy="55"/>
                </a:xfrm>
                <a:prstGeom prst="rect">
                  <a:avLst/>
                </a:prstGeom>
                <a:solidFill>
                  <a:srgbClr val="DADADA"/>
                </a:solidFill>
                <a:ln w="12700">
                  <a:solidFill>
                    <a:schemeClr val="tx1"/>
                  </a:solidFill>
                  <a:miter lim="800000"/>
                  <a:headEnd/>
                  <a:tailEnd/>
                </a:ln>
                <a:effectLst/>
              </p:spPr>
              <p:txBody>
                <a:bodyPr wrap="none" anchor="ctr"/>
                <a:lstStyle/>
                <a:p>
                  <a:endParaRPr lang="es-ES"/>
                </a:p>
              </p:txBody>
            </p:sp>
          </p:grpSp>
          <p:grpSp>
            <p:nvGrpSpPr>
              <p:cNvPr id="826464" name="Group 96"/>
              <p:cNvGrpSpPr>
                <a:grpSpLocks/>
              </p:cNvGrpSpPr>
              <p:nvPr/>
            </p:nvGrpSpPr>
            <p:grpSpPr bwMode="auto">
              <a:xfrm>
                <a:off x="620" y="1227"/>
                <a:ext cx="314" cy="182"/>
                <a:chOff x="620" y="1227"/>
                <a:chExt cx="314" cy="182"/>
              </a:xfrm>
            </p:grpSpPr>
            <p:sp>
              <p:nvSpPr>
                <p:cNvPr id="826465" name="Freeform 97"/>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cmpd="sng">
                  <a:solidFill>
                    <a:schemeClr val="tx1"/>
                  </a:solidFill>
                  <a:prstDash val="solid"/>
                  <a:round/>
                  <a:headEnd type="none" w="sm" len="sm"/>
                  <a:tailEnd type="none" w="sm" len="sm"/>
                </a:ln>
                <a:effectLst/>
              </p:spPr>
              <p:txBody>
                <a:bodyPr/>
                <a:lstStyle/>
                <a:p>
                  <a:endParaRPr lang="es-ES"/>
                </a:p>
              </p:txBody>
            </p:sp>
            <p:sp>
              <p:nvSpPr>
                <p:cNvPr id="826466" name="Freeform 98"/>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cmpd="sng">
                  <a:solidFill>
                    <a:schemeClr val="tx1"/>
                  </a:solidFill>
                  <a:prstDash val="solid"/>
                  <a:round/>
                  <a:headEnd type="none" w="sm" len="sm"/>
                  <a:tailEnd type="none" w="sm" len="sm"/>
                </a:ln>
                <a:effectLst/>
              </p:spPr>
              <p:txBody>
                <a:bodyPr/>
                <a:lstStyle/>
                <a:p>
                  <a:endParaRPr lang="es-ES"/>
                </a:p>
              </p:txBody>
            </p:sp>
          </p:grpSp>
        </p:grpSp>
      </p:grpSp>
      <p:sp>
        <p:nvSpPr>
          <p:cNvPr id="826467" name="Text Box 99"/>
          <p:cNvSpPr txBox="1">
            <a:spLocks noChangeArrowheads="1"/>
          </p:cNvSpPr>
          <p:nvPr/>
        </p:nvSpPr>
        <p:spPr bwMode="auto">
          <a:xfrm>
            <a:off x="1066800" y="3870325"/>
            <a:ext cx="1295400" cy="942975"/>
          </a:xfrm>
          <a:prstGeom prst="rect">
            <a:avLst/>
          </a:prstGeom>
          <a:noFill/>
          <a:ln w="9525">
            <a:noFill/>
            <a:miter lim="800000"/>
            <a:headEnd/>
            <a:tailEnd/>
          </a:ln>
          <a:effectLst/>
        </p:spPr>
        <p:txBody>
          <a:bodyPr>
            <a:spAutoFit/>
          </a:bodyPr>
          <a:lstStyle/>
          <a:p>
            <a:pPr algn="ctr"/>
            <a:r>
              <a:rPr lang="es-ES" sz="1400" b="1">
                <a:latin typeface="Arial" charset="0"/>
              </a:rPr>
              <a:t>Servidor de vídeo multicast principal</a:t>
            </a:r>
          </a:p>
        </p:txBody>
      </p:sp>
      <p:sp>
        <p:nvSpPr>
          <p:cNvPr id="826468" name="Text Box 100"/>
          <p:cNvSpPr txBox="1">
            <a:spLocks noChangeArrowheads="1"/>
          </p:cNvSpPr>
          <p:nvPr/>
        </p:nvSpPr>
        <p:spPr bwMode="auto">
          <a:xfrm>
            <a:off x="2667000" y="5546725"/>
            <a:ext cx="1295400" cy="942975"/>
          </a:xfrm>
          <a:prstGeom prst="rect">
            <a:avLst/>
          </a:prstGeom>
          <a:noFill/>
          <a:ln w="9525">
            <a:noFill/>
            <a:miter lim="800000"/>
            <a:headEnd/>
            <a:tailEnd/>
          </a:ln>
          <a:effectLst/>
        </p:spPr>
        <p:txBody>
          <a:bodyPr>
            <a:spAutoFit/>
          </a:bodyPr>
          <a:lstStyle/>
          <a:p>
            <a:pPr algn="ctr"/>
            <a:r>
              <a:rPr lang="es-ES" sz="1400" b="1">
                <a:latin typeface="Arial" charset="0"/>
              </a:rPr>
              <a:t>Servidor de vídeo multicast secundario</a:t>
            </a:r>
          </a:p>
        </p:txBody>
      </p:sp>
      <p:sp>
        <p:nvSpPr>
          <p:cNvPr id="826469" name="Text Box 101"/>
          <p:cNvSpPr txBox="1">
            <a:spLocks noChangeArrowheads="1"/>
          </p:cNvSpPr>
          <p:nvPr/>
        </p:nvSpPr>
        <p:spPr bwMode="auto">
          <a:xfrm>
            <a:off x="7239000" y="5210175"/>
            <a:ext cx="1295400" cy="942975"/>
          </a:xfrm>
          <a:prstGeom prst="rect">
            <a:avLst/>
          </a:prstGeom>
          <a:noFill/>
          <a:ln w="9525">
            <a:noFill/>
            <a:miter lim="800000"/>
            <a:headEnd/>
            <a:tailEnd/>
          </a:ln>
          <a:effectLst/>
        </p:spPr>
        <p:txBody>
          <a:bodyPr>
            <a:spAutoFit/>
          </a:bodyPr>
          <a:lstStyle/>
          <a:p>
            <a:pPr algn="ctr"/>
            <a:r>
              <a:rPr lang="es-ES" sz="1400" b="1">
                <a:latin typeface="Arial" charset="0"/>
              </a:rPr>
              <a:t>Servidor de vídeo multicast secundario</a:t>
            </a:r>
          </a:p>
        </p:txBody>
      </p:sp>
      <p:sp>
        <p:nvSpPr>
          <p:cNvPr id="826470" name="Text Box 102"/>
          <p:cNvSpPr txBox="1">
            <a:spLocks noChangeArrowheads="1"/>
          </p:cNvSpPr>
          <p:nvPr/>
        </p:nvSpPr>
        <p:spPr bwMode="auto">
          <a:xfrm>
            <a:off x="7315200" y="3641725"/>
            <a:ext cx="1295400" cy="942975"/>
          </a:xfrm>
          <a:prstGeom prst="rect">
            <a:avLst/>
          </a:prstGeom>
          <a:noFill/>
          <a:ln w="9525">
            <a:noFill/>
            <a:miter lim="800000"/>
            <a:headEnd/>
            <a:tailEnd/>
          </a:ln>
          <a:effectLst/>
        </p:spPr>
        <p:txBody>
          <a:bodyPr>
            <a:spAutoFit/>
          </a:bodyPr>
          <a:lstStyle/>
          <a:p>
            <a:pPr algn="ctr"/>
            <a:r>
              <a:rPr lang="es-ES" sz="1400" b="1">
                <a:latin typeface="Arial" charset="0"/>
              </a:rPr>
              <a:t>Servidor de vídeo multicast secundario</a:t>
            </a:r>
          </a:p>
        </p:txBody>
      </p:sp>
      <p:sp>
        <p:nvSpPr>
          <p:cNvPr id="826471" name="Line 103"/>
          <p:cNvSpPr>
            <a:spLocks noChangeShapeType="1"/>
          </p:cNvSpPr>
          <p:nvPr/>
        </p:nvSpPr>
        <p:spPr bwMode="auto">
          <a:xfrm>
            <a:off x="1952625" y="3152775"/>
            <a:ext cx="361950" cy="4763"/>
          </a:xfrm>
          <a:prstGeom prst="line">
            <a:avLst/>
          </a:prstGeom>
          <a:noFill/>
          <a:ln w="50800">
            <a:solidFill>
              <a:srgbClr val="FF0000"/>
            </a:solidFill>
            <a:prstDash val="sysDot"/>
            <a:round/>
            <a:headEnd/>
            <a:tailEnd/>
          </a:ln>
          <a:effectLst/>
        </p:spPr>
        <p:txBody>
          <a:bodyPr/>
          <a:lstStyle/>
          <a:p>
            <a:endParaRPr lang="es-ES"/>
          </a:p>
        </p:txBody>
      </p:sp>
      <p:grpSp>
        <p:nvGrpSpPr>
          <p:cNvPr id="826509" name="Group 141"/>
          <p:cNvGrpSpPr>
            <a:grpSpLocks/>
          </p:cNvGrpSpPr>
          <p:nvPr/>
        </p:nvGrpSpPr>
        <p:grpSpPr bwMode="auto">
          <a:xfrm>
            <a:off x="1952625" y="1785938"/>
            <a:ext cx="376238" cy="752475"/>
            <a:chOff x="1230" y="1299"/>
            <a:chExt cx="237" cy="474"/>
          </a:xfrm>
        </p:grpSpPr>
        <p:sp>
          <p:nvSpPr>
            <p:cNvPr id="826472" name="Line 104"/>
            <p:cNvSpPr>
              <a:spLocks noChangeShapeType="1"/>
            </p:cNvSpPr>
            <p:nvPr/>
          </p:nvSpPr>
          <p:spPr bwMode="auto">
            <a:xfrm>
              <a:off x="1230" y="1773"/>
              <a:ext cx="231" cy="0"/>
            </a:xfrm>
            <a:prstGeom prst="line">
              <a:avLst/>
            </a:prstGeom>
            <a:noFill/>
            <a:ln w="50800">
              <a:solidFill>
                <a:srgbClr val="FF0000"/>
              </a:solidFill>
              <a:prstDash val="sysDot"/>
              <a:round/>
              <a:headEnd/>
              <a:tailEnd/>
            </a:ln>
            <a:effectLst/>
          </p:spPr>
          <p:txBody>
            <a:bodyPr/>
            <a:lstStyle/>
            <a:p>
              <a:endParaRPr lang="es-ES"/>
            </a:p>
          </p:txBody>
        </p:sp>
        <p:sp>
          <p:nvSpPr>
            <p:cNvPr id="826473" name="Line 105"/>
            <p:cNvSpPr>
              <a:spLocks noChangeShapeType="1"/>
            </p:cNvSpPr>
            <p:nvPr/>
          </p:nvSpPr>
          <p:spPr bwMode="auto">
            <a:xfrm>
              <a:off x="1254" y="1299"/>
              <a:ext cx="213" cy="3"/>
            </a:xfrm>
            <a:prstGeom prst="line">
              <a:avLst/>
            </a:prstGeom>
            <a:noFill/>
            <a:ln w="50800">
              <a:solidFill>
                <a:srgbClr val="FF0000"/>
              </a:solidFill>
              <a:prstDash val="sysDot"/>
              <a:round/>
              <a:headEnd/>
              <a:tailEnd/>
            </a:ln>
            <a:effectLst/>
          </p:spPr>
          <p:txBody>
            <a:bodyPr/>
            <a:lstStyle/>
            <a:p>
              <a:endParaRPr lang="es-ES"/>
            </a:p>
          </p:txBody>
        </p:sp>
      </p:grpSp>
      <p:sp>
        <p:nvSpPr>
          <p:cNvPr id="826474" name="Line 106"/>
          <p:cNvSpPr>
            <a:spLocks noChangeShapeType="1"/>
          </p:cNvSpPr>
          <p:nvPr/>
        </p:nvSpPr>
        <p:spPr bwMode="auto">
          <a:xfrm flipV="1">
            <a:off x="2319338" y="1766888"/>
            <a:ext cx="4762" cy="1419225"/>
          </a:xfrm>
          <a:prstGeom prst="line">
            <a:avLst/>
          </a:prstGeom>
          <a:noFill/>
          <a:ln w="50800">
            <a:solidFill>
              <a:srgbClr val="FF0000"/>
            </a:solidFill>
            <a:prstDash val="sysDot"/>
            <a:round/>
            <a:headEnd/>
            <a:tailEnd/>
          </a:ln>
          <a:effectLst/>
        </p:spPr>
        <p:txBody>
          <a:bodyPr/>
          <a:lstStyle/>
          <a:p>
            <a:endParaRPr lang="es-ES"/>
          </a:p>
        </p:txBody>
      </p:sp>
      <p:sp>
        <p:nvSpPr>
          <p:cNvPr id="826475" name="Line 107"/>
          <p:cNvSpPr>
            <a:spLocks noChangeShapeType="1"/>
          </p:cNvSpPr>
          <p:nvPr/>
        </p:nvSpPr>
        <p:spPr bwMode="auto">
          <a:xfrm>
            <a:off x="1957388" y="3286125"/>
            <a:ext cx="476250" cy="4763"/>
          </a:xfrm>
          <a:prstGeom prst="line">
            <a:avLst/>
          </a:prstGeom>
          <a:noFill/>
          <a:ln w="50800">
            <a:solidFill>
              <a:schemeClr val="tx1"/>
            </a:solidFill>
            <a:prstDash val="sysDot"/>
            <a:round/>
            <a:headEnd/>
            <a:tailEnd/>
          </a:ln>
          <a:effectLst/>
        </p:spPr>
        <p:txBody>
          <a:bodyPr/>
          <a:lstStyle/>
          <a:p>
            <a:endParaRPr lang="es-ES"/>
          </a:p>
        </p:txBody>
      </p:sp>
      <p:sp>
        <p:nvSpPr>
          <p:cNvPr id="826476" name="Line 108"/>
          <p:cNvSpPr>
            <a:spLocks noChangeShapeType="1"/>
          </p:cNvSpPr>
          <p:nvPr/>
        </p:nvSpPr>
        <p:spPr bwMode="auto">
          <a:xfrm flipH="1" flipV="1">
            <a:off x="2419350" y="2095500"/>
            <a:ext cx="4763" cy="1185863"/>
          </a:xfrm>
          <a:prstGeom prst="line">
            <a:avLst/>
          </a:prstGeom>
          <a:noFill/>
          <a:ln w="50800">
            <a:solidFill>
              <a:schemeClr val="tx1"/>
            </a:solidFill>
            <a:prstDash val="sysDot"/>
            <a:round/>
            <a:headEnd/>
            <a:tailEnd/>
          </a:ln>
          <a:effectLst/>
        </p:spPr>
        <p:txBody>
          <a:bodyPr/>
          <a:lstStyle/>
          <a:p>
            <a:endParaRPr lang="es-ES"/>
          </a:p>
        </p:txBody>
      </p:sp>
      <p:sp>
        <p:nvSpPr>
          <p:cNvPr id="826477" name="Line 109"/>
          <p:cNvSpPr>
            <a:spLocks noChangeShapeType="1"/>
          </p:cNvSpPr>
          <p:nvPr/>
        </p:nvSpPr>
        <p:spPr bwMode="auto">
          <a:xfrm flipV="1">
            <a:off x="2428875" y="2085975"/>
            <a:ext cx="842963" cy="4763"/>
          </a:xfrm>
          <a:prstGeom prst="line">
            <a:avLst/>
          </a:prstGeom>
          <a:noFill/>
          <a:ln w="50800">
            <a:solidFill>
              <a:schemeClr val="tx1"/>
            </a:solidFill>
            <a:prstDash val="sysDot"/>
            <a:round/>
            <a:headEnd/>
            <a:tailEnd/>
          </a:ln>
          <a:effectLst/>
        </p:spPr>
        <p:txBody>
          <a:bodyPr/>
          <a:lstStyle/>
          <a:p>
            <a:endParaRPr lang="es-ES"/>
          </a:p>
        </p:txBody>
      </p:sp>
      <p:sp>
        <p:nvSpPr>
          <p:cNvPr id="826478" name="Line 110"/>
          <p:cNvSpPr>
            <a:spLocks noChangeShapeType="1"/>
          </p:cNvSpPr>
          <p:nvPr/>
        </p:nvSpPr>
        <p:spPr bwMode="auto">
          <a:xfrm>
            <a:off x="3414713" y="2314575"/>
            <a:ext cx="1157287" cy="1789113"/>
          </a:xfrm>
          <a:prstGeom prst="line">
            <a:avLst/>
          </a:prstGeom>
          <a:noFill/>
          <a:ln w="50800">
            <a:solidFill>
              <a:schemeClr val="tx1"/>
            </a:solidFill>
            <a:prstDash val="sysDot"/>
            <a:round/>
            <a:headEnd/>
            <a:tailEnd/>
          </a:ln>
          <a:effectLst/>
        </p:spPr>
        <p:txBody>
          <a:bodyPr/>
          <a:lstStyle/>
          <a:p>
            <a:endParaRPr lang="es-ES"/>
          </a:p>
        </p:txBody>
      </p:sp>
      <p:sp>
        <p:nvSpPr>
          <p:cNvPr id="826479" name="Line 111"/>
          <p:cNvSpPr>
            <a:spLocks noChangeShapeType="1"/>
          </p:cNvSpPr>
          <p:nvPr/>
        </p:nvSpPr>
        <p:spPr bwMode="auto">
          <a:xfrm>
            <a:off x="3324225" y="2185988"/>
            <a:ext cx="2409825" cy="1781175"/>
          </a:xfrm>
          <a:prstGeom prst="line">
            <a:avLst/>
          </a:prstGeom>
          <a:noFill/>
          <a:ln w="50800">
            <a:solidFill>
              <a:schemeClr val="tx1"/>
            </a:solidFill>
            <a:prstDash val="sysDot"/>
            <a:round/>
            <a:headEnd/>
            <a:tailEnd/>
          </a:ln>
          <a:effectLst/>
        </p:spPr>
        <p:txBody>
          <a:bodyPr/>
          <a:lstStyle/>
          <a:p>
            <a:endParaRPr lang="es-ES"/>
          </a:p>
        </p:txBody>
      </p:sp>
      <p:sp>
        <p:nvSpPr>
          <p:cNvPr id="826480" name="Line 112"/>
          <p:cNvSpPr>
            <a:spLocks noChangeShapeType="1"/>
          </p:cNvSpPr>
          <p:nvPr/>
        </p:nvSpPr>
        <p:spPr bwMode="auto">
          <a:xfrm>
            <a:off x="3267075" y="2085975"/>
            <a:ext cx="2957513" cy="0"/>
          </a:xfrm>
          <a:prstGeom prst="line">
            <a:avLst/>
          </a:prstGeom>
          <a:noFill/>
          <a:ln w="50800">
            <a:solidFill>
              <a:schemeClr val="tx1"/>
            </a:solidFill>
            <a:prstDash val="sysDot"/>
            <a:round/>
            <a:headEnd/>
            <a:tailEnd/>
          </a:ln>
          <a:effectLst/>
        </p:spPr>
        <p:txBody>
          <a:bodyPr/>
          <a:lstStyle/>
          <a:p>
            <a:endParaRPr lang="es-ES"/>
          </a:p>
        </p:txBody>
      </p:sp>
      <p:sp>
        <p:nvSpPr>
          <p:cNvPr id="826481" name="Line 113"/>
          <p:cNvSpPr>
            <a:spLocks noChangeShapeType="1"/>
          </p:cNvSpPr>
          <p:nvPr/>
        </p:nvSpPr>
        <p:spPr bwMode="auto">
          <a:xfrm>
            <a:off x="1957388" y="3367088"/>
            <a:ext cx="533400" cy="0"/>
          </a:xfrm>
          <a:prstGeom prst="line">
            <a:avLst/>
          </a:prstGeom>
          <a:noFill/>
          <a:ln w="50800">
            <a:solidFill>
              <a:schemeClr val="tx1"/>
            </a:solidFill>
            <a:prstDash val="sysDot"/>
            <a:round/>
            <a:headEnd/>
            <a:tailEnd/>
          </a:ln>
          <a:effectLst/>
        </p:spPr>
        <p:txBody>
          <a:bodyPr/>
          <a:lstStyle/>
          <a:p>
            <a:endParaRPr lang="es-ES"/>
          </a:p>
        </p:txBody>
      </p:sp>
      <p:sp>
        <p:nvSpPr>
          <p:cNvPr id="826482" name="Line 114"/>
          <p:cNvSpPr>
            <a:spLocks noChangeShapeType="1"/>
          </p:cNvSpPr>
          <p:nvPr/>
        </p:nvSpPr>
        <p:spPr bwMode="auto">
          <a:xfrm>
            <a:off x="1962150" y="3438525"/>
            <a:ext cx="623888" cy="4763"/>
          </a:xfrm>
          <a:prstGeom prst="line">
            <a:avLst/>
          </a:prstGeom>
          <a:noFill/>
          <a:ln w="50800">
            <a:solidFill>
              <a:schemeClr val="tx1"/>
            </a:solidFill>
            <a:prstDash val="sysDot"/>
            <a:round/>
            <a:headEnd/>
            <a:tailEnd/>
          </a:ln>
          <a:effectLst/>
        </p:spPr>
        <p:txBody>
          <a:bodyPr/>
          <a:lstStyle/>
          <a:p>
            <a:endParaRPr lang="es-ES"/>
          </a:p>
        </p:txBody>
      </p:sp>
      <p:sp>
        <p:nvSpPr>
          <p:cNvPr id="826483" name="Line 115"/>
          <p:cNvSpPr>
            <a:spLocks noChangeShapeType="1"/>
          </p:cNvSpPr>
          <p:nvPr/>
        </p:nvSpPr>
        <p:spPr bwMode="auto">
          <a:xfrm flipV="1">
            <a:off x="2505075" y="2205038"/>
            <a:ext cx="4763" cy="1171575"/>
          </a:xfrm>
          <a:prstGeom prst="line">
            <a:avLst/>
          </a:prstGeom>
          <a:noFill/>
          <a:ln w="50800">
            <a:solidFill>
              <a:schemeClr val="tx1"/>
            </a:solidFill>
            <a:prstDash val="sysDot"/>
            <a:round/>
            <a:headEnd/>
            <a:tailEnd/>
          </a:ln>
          <a:effectLst/>
        </p:spPr>
        <p:txBody>
          <a:bodyPr/>
          <a:lstStyle/>
          <a:p>
            <a:endParaRPr lang="es-ES"/>
          </a:p>
        </p:txBody>
      </p:sp>
      <p:sp>
        <p:nvSpPr>
          <p:cNvPr id="826484" name="Line 116"/>
          <p:cNvSpPr>
            <a:spLocks noChangeShapeType="1"/>
          </p:cNvSpPr>
          <p:nvPr/>
        </p:nvSpPr>
        <p:spPr bwMode="auto">
          <a:xfrm flipV="1">
            <a:off x="2576513" y="2347913"/>
            <a:ext cx="0" cy="1066800"/>
          </a:xfrm>
          <a:prstGeom prst="line">
            <a:avLst/>
          </a:prstGeom>
          <a:noFill/>
          <a:ln w="50800">
            <a:solidFill>
              <a:schemeClr val="tx1"/>
            </a:solidFill>
            <a:prstDash val="sysDot"/>
            <a:round/>
            <a:headEnd/>
            <a:tailEnd/>
          </a:ln>
          <a:effectLst/>
        </p:spPr>
        <p:txBody>
          <a:bodyPr/>
          <a:lstStyle/>
          <a:p>
            <a:endParaRPr lang="es-ES"/>
          </a:p>
        </p:txBody>
      </p:sp>
      <p:sp>
        <p:nvSpPr>
          <p:cNvPr id="826485" name="Line 117"/>
          <p:cNvSpPr>
            <a:spLocks noChangeShapeType="1"/>
          </p:cNvSpPr>
          <p:nvPr/>
        </p:nvSpPr>
        <p:spPr bwMode="auto">
          <a:xfrm flipV="1">
            <a:off x="2509838" y="2209800"/>
            <a:ext cx="842962" cy="4763"/>
          </a:xfrm>
          <a:prstGeom prst="line">
            <a:avLst/>
          </a:prstGeom>
          <a:noFill/>
          <a:ln w="50800">
            <a:solidFill>
              <a:schemeClr val="tx1"/>
            </a:solidFill>
            <a:prstDash val="sysDot"/>
            <a:round/>
            <a:headEnd/>
            <a:tailEnd/>
          </a:ln>
          <a:effectLst/>
        </p:spPr>
        <p:txBody>
          <a:bodyPr/>
          <a:lstStyle/>
          <a:p>
            <a:endParaRPr lang="es-ES"/>
          </a:p>
        </p:txBody>
      </p:sp>
      <p:sp>
        <p:nvSpPr>
          <p:cNvPr id="826486" name="Line 118"/>
          <p:cNvSpPr>
            <a:spLocks noChangeShapeType="1"/>
          </p:cNvSpPr>
          <p:nvPr/>
        </p:nvSpPr>
        <p:spPr bwMode="auto">
          <a:xfrm flipV="1">
            <a:off x="2562225" y="2328863"/>
            <a:ext cx="842963" cy="4762"/>
          </a:xfrm>
          <a:prstGeom prst="line">
            <a:avLst/>
          </a:prstGeom>
          <a:noFill/>
          <a:ln w="50800">
            <a:solidFill>
              <a:schemeClr val="tx1"/>
            </a:solidFill>
            <a:prstDash val="sysDot"/>
            <a:round/>
            <a:headEnd/>
            <a:tailEnd/>
          </a:ln>
          <a:effectLst/>
        </p:spPr>
        <p:txBody>
          <a:bodyPr/>
          <a:lstStyle/>
          <a:p>
            <a:endParaRPr lang="es-ES"/>
          </a:p>
        </p:txBody>
      </p:sp>
      <p:sp>
        <p:nvSpPr>
          <p:cNvPr id="826487" name="Line 119"/>
          <p:cNvSpPr>
            <a:spLocks noChangeShapeType="1"/>
          </p:cNvSpPr>
          <p:nvPr/>
        </p:nvSpPr>
        <p:spPr bwMode="auto">
          <a:xfrm flipV="1">
            <a:off x="6148388" y="2071688"/>
            <a:ext cx="776287" cy="4762"/>
          </a:xfrm>
          <a:prstGeom prst="line">
            <a:avLst/>
          </a:prstGeom>
          <a:noFill/>
          <a:ln w="50800">
            <a:solidFill>
              <a:schemeClr val="tx1"/>
            </a:solidFill>
            <a:prstDash val="sysDot"/>
            <a:round/>
            <a:headEnd/>
            <a:tailEnd/>
          </a:ln>
          <a:effectLst/>
        </p:spPr>
        <p:txBody>
          <a:bodyPr/>
          <a:lstStyle/>
          <a:p>
            <a:endParaRPr lang="es-ES"/>
          </a:p>
        </p:txBody>
      </p:sp>
      <p:sp>
        <p:nvSpPr>
          <p:cNvPr id="826488" name="Line 120"/>
          <p:cNvSpPr>
            <a:spLocks noChangeShapeType="1"/>
          </p:cNvSpPr>
          <p:nvPr/>
        </p:nvSpPr>
        <p:spPr bwMode="auto">
          <a:xfrm>
            <a:off x="6943725" y="3376613"/>
            <a:ext cx="523875" cy="0"/>
          </a:xfrm>
          <a:prstGeom prst="line">
            <a:avLst/>
          </a:prstGeom>
          <a:noFill/>
          <a:ln w="50800">
            <a:solidFill>
              <a:schemeClr val="tx1"/>
            </a:solidFill>
            <a:prstDash val="sysDot"/>
            <a:round/>
            <a:headEnd/>
            <a:tailEnd/>
          </a:ln>
          <a:effectLst/>
        </p:spPr>
        <p:txBody>
          <a:bodyPr/>
          <a:lstStyle/>
          <a:p>
            <a:endParaRPr lang="es-ES"/>
          </a:p>
        </p:txBody>
      </p:sp>
      <p:sp>
        <p:nvSpPr>
          <p:cNvPr id="826489" name="Line 121"/>
          <p:cNvSpPr>
            <a:spLocks noChangeShapeType="1"/>
          </p:cNvSpPr>
          <p:nvPr/>
        </p:nvSpPr>
        <p:spPr bwMode="auto">
          <a:xfrm flipH="1" flipV="1">
            <a:off x="6929438" y="2028825"/>
            <a:ext cx="9525" cy="1357313"/>
          </a:xfrm>
          <a:prstGeom prst="line">
            <a:avLst/>
          </a:prstGeom>
          <a:noFill/>
          <a:ln w="50800">
            <a:solidFill>
              <a:schemeClr val="tx1"/>
            </a:solidFill>
            <a:prstDash val="sysDot"/>
            <a:round/>
            <a:headEnd/>
            <a:tailEnd/>
          </a:ln>
          <a:effectLst/>
        </p:spPr>
        <p:txBody>
          <a:bodyPr/>
          <a:lstStyle/>
          <a:p>
            <a:endParaRPr lang="es-ES"/>
          </a:p>
        </p:txBody>
      </p:sp>
      <p:sp>
        <p:nvSpPr>
          <p:cNvPr id="826490" name="Line 122"/>
          <p:cNvSpPr>
            <a:spLocks noChangeShapeType="1"/>
          </p:cNvSpPr>
          <p:nvPr/>
        </p:nvSpPr>
        <p:spPr bwMode="auto">
          <a:xfrm>
            <a:off x="6238875" y="5791200"/>
            <a:ext cx="542925" cy="4763"/>
          </a:xfrm>
          <a:prstGeom prst="line">
            <a:avLst/>
          </a:prstGeom>
          <a:noFill/>
          <a:ln w="50800">
            <a:solidFill>
              <a:schemeClr val="tx1"/>
            </a:solidFill>
            <a:prstDash val="sysDot"/>
            <a:round/>
            <a:headEnd/>
            <a:tailEnd/>
          </a:ln>
          <a:effectLst/>
        </p:spPr>
        <p:txBody>
          <a:bodyPr/>
          <a:lstStyle/>
          <a:p>
            <a:endParaRPr lang="es-ES"/>
          </a:p>
        </p:txBody>
      </p:sp>
      <p:sp>
        <p:nvSpPr>
          <p:cNvPr id="826491" name="Line 123"/>
          <p:cNvSpPr>
            <a:spLocks noChangeShapeType="1"/>
          </p:cNvSpPr>
          <p:nvPr/>
        </p:nvSpPr>
        <p:spPr bwMode="auto">
          <a:xfrm flipV="1">
            <a:off x="6224588" y="3933825"/>
            <a:ext cx="0" cy="1857375"/>
          </a:xfrm>
          <a:prstGeom prst="line">
            <a:avLst/>
          </a:prstGeom>
          <a:noFill/>
          <a:ln w="50800">
            <a:solidFill>
              <a:schemeClr val="tx1"/>
            </a:solidFill>
            <a:prstDash val="sysDot"/>
            <a:round/>
            <a:headEnd/>
            <a:tailEnd/>
          </a:ln>
          <a:effectLst/>
        </p:spPr>
        <p:txBody>
          <a:bodyPr/>
          <a:lstStyle/>
          <a:p>
            <a:endParaRPr lang="es-ES"/>
          </a:p>
        </p:txBody>
      </p:sp>
      <p:sp>
        <p:nvSpPr>
          <p:cNvPr id="826492" name="Line 124"/>
          <p:cNvSpPr>
            <a:spLocks noChangeShapeType="1"/>
          </p:cNvSpPr>
          <p:nvPr/>
        </p:nvSpPr>
        <p:spPr bwMode="auto">
          <a:xfrm>
            <a:off x="5738813" y="3971925"/>
            <a:ext cx="485775" cy="0"/>
          </a:xfrm>
          <a:prstGeom prst="line">
            <a:avLst/>
          </a:prstGeom>
          <a:noFill/>
          <a:ln w="50800">
            <a:solidFill>
              <a:schemeClr val="tx1"/>
            </a:solidFill>
            <a:prstDash val="sysDot"/>
            <a:round/>
            <a:headEnd/>
            <a:tailEnd/>
          </a:ln>
          <a:effectLst/>
        </p:spPr>
        <p:txBody>
          <a:bodyPr/>
          <a:lstStyle/>
          <a:p>
            <a:endParaRPr lang="es-ES"/>
          </a:p>
        </p:txBody>
      </p:sp>
      <p:sp>
        <p:nvSpPr>
          <p:cNvPr id="826493" name="Line 125"/>
          <p:cNvSpPr>
            <a:spLocks noChangeShapeType="1"/>
          </p:cNvSpPr>
          <p:nvPr/>
        </p:nvSpPr>
        <p:spPr bwMode="auto">
          <a:xfrm flipV="1">
            <a:off x="4567238" y="4086225"/>
            <a:ext cx="4762" cy="376238"/>
          </a:xfrm>
          <a:prstGeom prst="line">
            <a:avLst/>
          </a:prstGeom>
          <a:noFill/>
          <a:ln w="50800">
            <a:solidFill>
              <a:schemeClr val="tx1"/>
            </a:solidFill>
            <a:prstDash val="sysDot"/>
            <a:round/>
            <a:headEnd/>
            <a:tailEnd/>
          </a:ln>
          <a:effectLst/>
        </p:spPr>
        <p:txBody>
          <a:bodyPr/>
          <a:lstStyle/>
          <a:p>
            <a:endParaRPr lang="es-ES"/>
          </a:p>
        </p:txBody>
      </p:sp>
      <p:sp>
        <p:nvSpPr>
          <p:cNvPr id="826494" name="Line 126"/>
          <p:cNvSpPr>
            <a:spLocks noChangeShapeType="1"/>
          </p:cNvSpPr>
          <p:nvPr/>
        </p:nvSpPr>
        <p:spPr bwMode="auto">
          <a:xfrm flipV="1">
            <a:off x="3281363" y="4438650"/>
            <a:ext cx="1262062" cy="4763"/>
          </a:xfrm>
          <a:prstGeom prst="line">
            <a:avLst/>
          </a:prstGeom>
          <a:noFill/>
          <a:ln w="50800">
            <a:solidFill>
              <a:schemeClr val="tx1"/>
            </a:solidFill>
            <a:prstDash val="sysDot"/>
            <a:round/>
            <a:headEnd/>
            <a:tailEnd/>
          </a:ln>
          <a:effectLst/>
        </p:spPr>
        <p:txBody>
          <a:bodyPr/>
          <a:lstStyle/>
          <a:p>
            <a:endParaRPr lang="es-ES"/>
          </a:p>
        </p:txBody>
      </p:sp>
      <p:sp>
        <p:nvSpPr>
          <p:cNvPr id="826495" name="Line 127"/>
          <p:cNvSpPr>
            <a:spLocks noChangeShapeType="1"/>
          </p:cNvSpPr>
          <p:nvPr/>
        </p:nvSpPr>
        <p:spPr bwMode="auto">
          <a:xfrm flipV="1">
            <a:off x="3295650" y="4457700"/>
            <a:ext cx="4763" cy="376238"/>
          </a:xfrm>
          <a:prstGeom prst="line">
            <a:avLst/>
          </a:prstGeom>
          <a:noFill/>
          <a:ln w="50800">
            <a:solidFill>
              <a:schemeClr val="tx1"/>
            </a:solidFill>
            <a:prstDash val="sysDot"/>
            <a:round/>
            <a:headEnd/>
            <a:tailEnd/>
          </a:ln>
          <a:effectLst/>
        </p:spPr>
        <p:txBody>
          <a:bodyPr/>
          <a:lstStyle/>
          <a:p>
            <a:endParaRPr lang="es-ES"/>
          </a:p>
        </p:txBody>
      </p:sp>
      <p:grpSp>
        <p:nvGrpSpPr>
          <p:cNvPr id="826510" name="Group 142"/>
          <p:cNvGrpSpPr>
            <a:grpSpLocks/>
          </p:cNvGrpSpPr>
          <p:nvPr/>
        </p:nvGrpSpPr>
        <p:grpSpPr bwMode="auto">
          <a:xfrm>
            <a:off x="7081838" y="1781175"/>
            <a:ext cx="400050" cy="762000"/>
            <a:chOff x="4461" y="1200"/>
            <a:chExt cx="252" cy="480"/>
          </a:xfrm>
        </p:grpSpPr>
        <p:sp>
          <p:nvSpPr>
            <p:cNvPr id="826496" name="Line 128"/>
            <p:cNvSpPr>
              <a:spLocks noChangeShapeType="1"/>
            </p:cNvSpPr>
            <p:nvPr/>
          </p:nvSpPr>
          <p:spPr bwMode="auto">
            <a:xfrm flipV="1">
              <a:off x="4461" y="1677"/>
              <a:ext cx="252" cy="3"/>
            </a:xfrm>
            <a:prstGeom prst="line">
              <a:avLst/>
            </a:prstGeom>
            <a:noFill/>
            <a:ln w="50800">
              <a:solidFill>
                <a:srgbClr val="FF0000"/>
              </a:solidFill>
              <a:prstDash val="sysDot"/>
              <a:round/>
              <a:headEnd/>
              <a:tailEnd/>
            </a:ln>
            <a:effectLst/>
          </p:spPr>
          <p:txBody>
            <a:bodyPr/>
            <a:lstStyle/>
            <a:p>
              <a:endParaRPr lang="es-ES"/>
            </a:p>
          </p:txBody>
        </p:sp>
        <p:sp>
          <p:nvSpPr>
            <p:cNvPr id="826497" name="Line 129"/>
            <p:cNvSpPr>
              <a:spLocks noChangeShapeType="1"/>
            </p:cNvSpPr>
            <p:nvPr/>
          </p:nvSpPr>
          <p:spPr bwMode="auto">
            <a:xfrm>
              <a:off x="4464" y="1200"/>
              <a:ext cx="243" cy="0"/>
            </a:xfrm>
            <a:prstGeom prst="line">
              <a:avLst/>
            </a:prstGeom>
            <a:noFill/>
            <a:ln w="50800">
              <a:solidFill>
                <a:srgbClr val="FF0000"/>
              </a:solidFill>
              <a:prstDash val="sysDot"/>
              <a:round/>
              <a:headEnd/>
              <a:tailEnd/>
            </a:ln>
            <a:effectLst/>
          </p:spPr>
          <p:txBody>
            <a:bodyPr/>
            <a:lstStyle/>
            <a:p>
              <a:endParaRPr lang="es-ES"/>
            </a:p>
          </p:txBody>
        </p:sp>
      </p:grpSp>
      <p:sp>
        <p:nvSpPr>
          <p:cNvPr id="826498" name="Line 130"/>
          <p:cNvSpPr>
            <a:spLocks noChangeShapeType="1"/>
          </p:cNvSpPr>
          <p:nvPr/>
        </p:nvSpPr>
        <p:spPr bwMode="auto">
          <a:xfrm flipV="1">
            <a:off x="7081838" y="1781175"/>
            <a:ext cx="4762" cy="1447800"/>
          </a:xfrm>
          <a:prstGeom prst="line">
            <a:avLst/>
          </a:prstGeom>
          <a:noFill/>
          <a:ln w="50800">
            <a:solidFill>
              <a:srgbClr val="FF0000"/>
            </a:solidFill>
            <a:prstDash val="sysDot"/>
            <a:round/>
            <a:headEnd/>
            <a:tailEnd/>
          </a:ln>
          <a:effectLst/>
        </p:spPr>
        <p:txBody>
          <a:bodyPr/>
          <a:lstStyle/>
          <a:p>
            <a:endParaRPr lang="es-ES"/>
          </a:p>
        </p:txBody>
      </p:sp>
      <p:sp>
        <p:nvSpPr>
          <p:cNvPr id="826499" name="Line 131"/>
          <p:cNvSpPr>
            <a:spLocks noChangeShapeType="1"/>
          </p:cNvSpPr>
          <p:nvPr/>
        </p:nvSpPr>
        <p:spPr bwMode="auto">
          <a:xfrm flipV="1">
            <a:off x="7086600" y="3224213"/>
            <a:ext cx="390525" cy="4762"/>
          </a:xfrm>
          <a:prstGeom prst="line">
            <a:avLst/>
          </a:prstGeom>
          <a:noFill/>
          <a:ln w="50800">
            <a:solidFill>
              <a:srgbClr val="FF0000"/>
            </a:solidFill>
            <a:prstDash val="sysDot"/>
            <a:round/>
            <a:headEnd/>
            <a:tailEnd/>
          </a:ln>
          <a:effectLst/>
        </p:spPr>
        <p:txBody>
          <a:bodyPr/>
          <a:lstStyle/>
          <a:p>
            <a:endParaRPr lang="es-ES"/>
          </a:p>
        </p:txBody>
      </p:sp>
      <p:grpSp>
        <p:nvGrpSpPr>
          <p:cNvPr id="826511" name="Group 143"/>
          <p:cNvGrpSpPr>
            <a:grpSpLocks/>
          </p:cNvGrpSpPr>
          <p:nvPr/>
        </p:nvGrpSpPr>
        <p:grpSpPr bwMode="auto">
          <a:xfrm>
            <a:off x="6362700" y="4067175"/>
            <a:ext cx="404813" cy="762000"/>
            <a:chOff x="4008" y="2640"/>
            <a:chExt cx="255" cy="480"/>
          </a:xfrm>
        </p:grpSpPr>
        <p:sp>
          <p:nvSpPr>
            <p:cNvPr id="826501" name="Line 133"/>
            <p:cNvSpPr>
              <a:spLocks noChangeShapeType="1"/>
            </p:cNvSpPr>
            <p:nvPr/>
          </p:nvSpPr>
          <p:spPr bwMode="auto">
            <a:xfrm flipV="1">
              <a:off x="4008" y="3117"/>
              <a:ext cx="249" cy="3"/>
            </a:xfrm>
            <a:prstGeom prst="line">
              <a:avLst/>
            </a:prstGeom>
            <a:noFill/>
            <a:ln w="50800">
              <a:solidFill>
                <a:srgbClr val="FF0000"/>
              </a:solidFill>
              <a:prstDash val="sysDot"/>
              <a:round/>
              <a:headEnd/>
              <a:tailEnd/>
            </a:ln>
            <a:effectLst/>
          </p:spPr>
          <p:txBody>
            <a:bodyPr/>
            <a:lstStyle/>
            <a:p>
              <a:endParaRPr lang="es-ES"/>
            </a:p>
          </p:txBody>
        </p:sp>
        <p:sp>
          <p:nvSpPr>
            <p:cNvPr id="826502" name="Line 134"/>
            <p:cNvSpPr>
              <a:spLocks noChangeShapeType="1"/>
            </p:cNvSpPr>
            <p:nvPr/>
          </p:nvSpPr>
          <p:spPr bwMode="auto">
            <a:xfrm>
              <a:off x="4008" y="2640"/>
              <a:ext cx="255" cy="0"/>
            </a:xfrm>
            <a:prstGeom prst="line">
              <a:avLst/>
            </a:prstGeom>
            <a:noFill/>
            <a:ln w="50800">
              <a:solidFill>
                <a:srgbClr val="FF0000"/>
              </a:solidFill>
              <a:prstDash val="sysDot"/>
              <a:round/>
              <a:headEnd/>
              <a:tailEnd/>
            </a:ln>
            <a:effectLst/>
          </p:spPr>
          <p:txBody>
            <a:bodyPr/>
            <a:lstStyle/>
            <a:p>
              <a:endParaRPr lang="es-ES"/>
            </a:p>
          </p:txBody>
        </p:sp>
      </p:grpSp>
      <p:sp>
        <p:nvSpPr>
          <p:cNvPr id="826503" name="Line 135"/>
          <p:cNvSpPr>
            <a:spLocks noChangeShapeType="1"/>
          </p:cNvSpPr>
          <p:nvPr/>
        </p:nvSpPr>
        <p:spPr bwMode="auto">
          <a:xfrm flipV="1">
            <a:off x="6372225" y="4067175"/>
            <a:ext cx="4763" cy="1590675"/>
          </a:xfrm>
          <a:prstGeom prst="line">
            <a:avLst/>
          </a:prstGeom>
          <a:noFill/>
          <a:ln w="50800">
            <a:solidFill>
              <a:srgbClr val="FF0000"/>
            </a:solidFill>
            <a:prstDash val="sysDot"/>
            <a:round/>
            <a:headEnd/>
            <a:tailEnd/>
          </a:ln>
          <a:effectLst/>
        </p:spPr>
        <p:txBody>
          <a:bodyPr/>
          <a:lstStyle/>
          <a:p>
            <a:endParaRPr lang="es-ES"/>
          </a:p>
        </p:txBody>
      </p:sp>
      <p:sp>
        <p:nvSpPr>
          <p:cNvPr id="826504" name="Line 136"/>
          <p:cNvSpPr>
            <a:spLocks noChangeShapeType="1"/>
          </p:cNvSpPr>
          <p:nvPr/>
        </p:nvSpPr>
        <p:spPr bwMode="auto">
          <a:xfrm>
            <a:off x="6357938" y="5667375"/>
            <a:ext cx="428625" cy="0"/>
          </a:xfrm>
          <a:prstGeom prst="line">
            <a:avLst/>
          </a:prstGeom>
          <a:noFill/>
          <a:ln w="50800">
            <a:solidFill>
              <a:srgbClr val="FF0000"/>
            </a:solidFill>
            <a:prstDash val="sysDot"/>
            <a:round/>
            <a:headEnd/>
            <a:tailEnd/>
          </a:ln>
          <a:effectLst/>
        </p:spPr>
        <p:txBody>
          <a:bodyPr/>
          <a:lstStyle/>
          <a:p>
            <a:endParaRPr lang="es-ES"/>
          </a:p>
        </p:txBody>
      </p:sp>
      <p:sp>
        <p:nvSpPr>
          <p:cNvPr id="826505" name="Line 137"/>
          <p:cNvSpPr>
            <a:spLocks noChangeShapeType="1"/>
          </p:cNvSpPr>
          <p:nvPr/>
        </p:nvSpPr>
        <p:spPr bwMode="auto">
          <a:xfrm>
            <a:off x="3409950" y="4581525"/>
            <a:ext cx="1571625" cy="9525"/>
          </a:xfrm>
          <a:prstGeom prst="line">
            <a:avLst/>
          </a:prstGeom>
          <a:noFill/>
          <a:ln w="50800">
            <a:solidFill>
              <a:srgbClr val="FF0000"/>
            </a:solidFill>
            <a:prstDash val="sysDot"/>
            <a:round/>
            <a:headEnd/>
            <a:tailEnd/>
          </a:ln>
          <a:effectLst/>
        </p:spPr>
        <p:txBody>
          <a:bodyPr/>
          <a:lstStyle/>
          <a:p>
            <a:endParaRPr lang="es-ES"/>
          </a:p>
        </p:txBody>
      </p:sp>
      <p:sp>
        <p:nvSpPr>
          <p:cNvPr id="826506" name="Line 138"/>
          <p:cNvSpPr>
            <a:spLocks noChangeShapeType="1"/>
          </p:cNvSpPr>
          <p:nvPr/>
        </p:nvSpPr>
        <p:spPr bwMode="auto">
          <a:xfrm flipH="1" flipV="1">
            <a:off x="3433763" y="4552950"/>
            <a:ext cx="0" cy="261938"/>
          </a:xfrm>
          <a:prstGeom prst="line">
            <a:avLst/>
          </a:prstGeom>
          <a:noFill/>
          <a:ln w="50800">
            <a:solidFill>
              <a:srgbClr val="FF0000"/>
            </a:solidFill>
            <a:prstDash val="sysDot"/>
            <a:round/>
            <a:headEnd/>
            <a:tailEnd/>
          </a:ln>
          <a:effectLst/>
        </p:spPr>
        <p:txBody>
          <a:bodyPr/>
          <a:lstStyle/>
          <a:p>
            <a:endParaRPr lang="es-ES"/>
          </a:p>
        </p:txBody>
      </p:sp>
      <p:grpSp>
        <p:nvGrpSpPr>
          <p:cNvPr id="826512" name="Group 144"/>
          <p:cNvGrpSpPr>
            <a:grpSpLocks/>
          </p:cNvGrpSpPr>
          <p:nvPr/>
        </p:nvGrpSpPr>
        <p:grpSpPr bwMode="auto">
          <a:xfrm>
            <a:off x="4162425" y="4572000"/>
            <a:ext cx="795338" cy="319088"/>
            <a:chOff x="2382" y="2958"/>
            <a:chExt cx="501" cy="201"/>
          </a:xfrm>
        </p:grpSpPr>
        <p:sp>
          <p:nvSpPr>
            <p:cNvPr id="826507" name="Line 139"/>
            <p:cNvSpPr>
              <a:spLocks noChangeShapeType="1"/>
            </p:cNvSpPr>
            <p:nvPr/>
          </p:nvSpPr>
          <p:spPr bwMode="auto">
            <a:xfrm flipH="1" flipV="1">
              <a:off x="2382" y="2958"/>
              <a:ext cx="0" cy="201"/>
            </a:xfrm>
            <a:prstGeom prst="line">
              <a:avLst/>
            </a:prstGeom>
            <a:noFill/>
            <a:ln w="50800">
              <a:solidFill>
                <a:srgbClr val="FF0000"/>
              </a:solidFill>
              <a:prstDash val="sysDot"/>
              <a:round/>
              <a:headEnd/>
              <a:tailEnd/>
            </a:ln>
            <a:effectLst/>
          </p:spPr>
          <p:txBody>
            <a:bodyPr/>
            <a:lstStyle/>
            <a:p>
              <a:endParaRPr lang="es-ES"/>
            </a:p>
          </p:txBody>
        </p:sp>
        <p:sp>
          <p:nvSpPr>
            <p:cNvPr id="826508" name="Line 140"/>
            <p:cNvSpPr>
              <a:spLocks noChangeShapeType="1"/>
            </p:cNvSpPr>
            <p:nvPr/>
          </p:nvSpPr>
          <p:spPr bwMode="auto">
            <a:xfrm flipV="1">
              <a:off x="2883" y="2970"/>
              <a:ext cx="0" cy="183"/>
            </a:xfrm>
            <a:prstGeom prst="line">
              <a:avLst/>
            </a:prstGeom>
            <a:noFill/>
            <a:ln w="50800">
              <a:solidFill>
                <a:srgbClr val="FF0000"/>
              </a:solidFill>
              <a:prstDash val="sysDot"/>
              <a:round/>
              <a:headEnd/>
              <a:tailEnd/>
            </a:ln>
            <a:effectLst/>
          </p:spPr>
          <p:txBody>
            <a:bodyPr/>
            <a:lstStyle/>
            <a:p>
              <a:endParaRPr lang="es-ES"/>
            </a:p>
          </p:txBody>
        </p:sp>
      </p:grpSp>
      <p:sp>
        <p:nvSpPr>
          <p:cNvPr id="826513" name="Line 145"/>
          <p:cNvSpPr>
            <a:spLocks noChangeShapeType="1"/>
          </p:cNvSpPr>
          <p:nvPr/>
        </p:nvSpPr>
        <p:spPr bwMode="auto">
          <a:xfrm>
            <a:off x="228600" y="5667375"/>
            <a:ext cx="685800" cy="4763"/>
          </a:xfrm>
          <a:prstGeom prst="line">
            <a:avLst/>
          </a:prstGeom>
          <a:noFill/>
          <a:ln w="50800">
            <a:solidFill>
              <a:schemeClr val="tx1"/>
            </a:solidFill>
            <a:prstDash val="sysDot"/>
            <a:round/>
            <a:headEnd/>
            <a:tailEnd/>
          </a:ln>
          <a:effectLst/>
        </p:spPr>
        <p:txBody>
          <a:bodyPr/>
          <a:lstStyle/>
          <a:p>
            <a:endParaRPr lang="es-ES"/>
          </a:p>
        </p:txBody>
      </p:sp>
      <p:sp>
        <p:nvSpPr>
          <p:cNvPr id="826514" name="Line 146"/>
          <p:cNvSpPr>
            <a:spLocks noChangeShapeType="1"/>
          </p:cNvSpPr>
          <p:nvPr/>
        </p:nvSpPr>
        <p:spPr bwMode="auto">
          <a:xfrm>
            <a:off x="228600" y="5286375"/>
            <a:ext cx="685800" cy="9525"/>
          </a:xfrm>
          <a:prstGeom prst="line">
            <a:avLst/>
          </a:prstGeom>
          <a:noFill/>
          <a:ln w="50800">
            <a:solidFill>
              <a:srgbClr val="FF0000"/>
            </a:solidFill>
            <a:prstDash val="sysDot"/>
            <a:round/>
            <a:headEnd/>
            <a:tailEnd/>
          </a:ln>
          <a:effectLst/>
        </p:spPr>
        <p:txBody>
          <a:bodyPr/>
          <a:lstStyle/>
          <a:p>
            <a:endParaRPr lang="es-ES"/>
          </a:p>
        </p:txBody>
      </p:sp>
      <p:sp>
        <p:nvSpPr>
          <p:cNvPr id="826515" name="Text Box 147"/>
          <p:cNvSpPr txBox="1">
            <a:spLocks noChangeArrowheads="1"/>
          </p:cNvSpPr>
          <p:nvPr/>
        </p:nvSpPr>
        <p:spPr bwMode="auto">
          <a:xfrm>
            <a:off x="990600" y="5514975"/>
            <a:ext cx="1447800" cy="304800"/>
          </a:xfrm>
          <a:prstGeom prst="rect">
            <a:avLst/>
          </a:prstGeom>
          <a:noFill/>
          <a:ln w="9525">
            <a:noFill/>
            <a:miter lim="800000"/>
            <a:headEnd/>
            <a:tailEnd/>
          </a:ln>
          <a:effectLst/>
        </p:spPr>
        <p:txBody>
          <a:bodyPr>
            <a:spAutoFit/>
          </a:bodyPr>
          <a:lstStyle/>
          <a:p>
            <a:pPr algn="ctr"/>
            <a:r>
              <a:rPr lang="es-ES" sz="1400" b="1">
                <a:latin typeface="Arial" charset="0"/>
              </a:rPr>
              <a:t>Tráfico unicast</a:t>
            </a:r>
          </a:p>
        </p:txBody>
      </p:sp>
      <p:sp>
        <p:nvSpPr>
          <p:cNvPr id="826516" name="Text Box 148"/>
          <p:cNvSpPr txBox="1">
            <a:spLocks noChangeArrowheads="1"/>
          </p:cNvSpPr>
          <p:nvPr/>
        </p:nvSpPr>
        <p:spPr bwMode="auto">
          <a:xfrm>
            <a:off x="914400" y="5133975"/>
            <a:ext cx="1676400" cy="304800"/>
          </a:xfrm>
          <a:prstGeom prst="rect">
            <a:avLst/>
          </a:prstGeom>
          <a:noFill/>
          <a:ln w="9525">
            <a:noFill/>
            <a:miter lim="800000"/>
            <a:headEnd/>
            <a:tailEnd/>
          </a:ln>
          <a:effectLst/>
        </p:spPr>
        <p:txBody>
          <a:bodyPr>
            <a:spAutoFit/>
          </a:bodyPr>
          <a:lstStyle/>
          <a:p>
            <a:pPr algn="ctr"/>
            <a:r>
              <a:rPr lang="es-ES" sz="1400" b="1">
                <a:latin typeface="Arial" charset="0"/>
              </a:rPr>
              <a:t>Tráfico multicast</a:t>
            </a:r>
          </a:p>
        </p:txBody>
      </p:sp>
      <p:pic>
        <p:nvPicPr>
          <p:cNvPr id="826377" name="Picture 9"/>
          <p:cNvPicPr>
            <a:picLocks noChangeArrowheads="1"/>
          </p:cNvPicPr>
          <p:nvPr/>
        </p:nvPicPr>
        <p:blipFill>
          <a:blip r:embed="rId6" cstate="print"/>
          <a:srcRect/>
          <a:stretch>
            <a:fillRect/>
          </a:stretch>
        </p:blipFill>
        <p:spPr bwMode="auto">
          <a:xfrm>
            <a:off x="2992438" y="2012950"/>
            <a:ext cx="665162" cy="454025"/>
          </a:xfrm>
          <a:prstGeom prst="rect">
            <a:avLst/>
          </a:prstGeom>
          <a:noFill/>
          <a:ln w="12700">
            <a:noFill/>
            <a:miter lim="800000"/>
            <a:headEnd/>
            <a:tailEnd/>
          </a:ln>
          <a:effectLst/>
        </p:spPr>
      </p:pic>
      <p:pic>
        <p:nvPicPr>
          <p:cNvPr id="826378" name="Picture 10"/>
          <p:cNvPicPr>
            <a:picLocks noChangeArrowheads="1"/>
          </p:cNvPicPr>
          <p:nvPr/>
        </p:nvPicPr>
        <p:blipFill>
          <a:blip r:embed="rId6" cstate="print"/>
          <a:srcRect/>
          <a:stretch>
            <a:fillRect/>
          </a:stretch>
        </p:blipFill>
        <p:spPr bwMode="auto">
          <a:xfrm>
            <a:off x="5334000" y="3762375"/>
            <a:ext cx="665163" cy="454025"/>
          </a:xfrm>
          <a:prstGeom prst="rect">
            <a:avLst/>
          </a:prstGeom>
          <a:noFill/>
          <a:ln w="12700">
            <a:noFill/>
            <a:miter lim="800000"/>
            <a:headEnd/>
            <a:tailEnd/>
          </a:ln>
          <a:effectLst/>
        </p:spPr>
      </p:pic>
      <p:pic>
        <p:nvPicPr>
          <p:cNvPr id="826379" name="Picture 11"/>
          <p:cNvPicPr>
            <a:picLocks noChangeArrowheads="1"/>
          </p:cNvPicPr>
          <p:nvPr/>
        </p:nvPicPr>
        <p:blipFill>
          <a:blip r:embed="rId6" cstate="print"/>
          <a:srcRect/>
          <a:stretch>
            <a:fillRect/>
          </a:stretch>
        </p:blipFill>
        <p:spPr bwMode="auto">
          <a:xfrm>
            <a:off x="5888038" y="1933575"/>
            <a:ext cx="665162" cy="454025"/>
          </a:xfrm>
          <a:prstGeom prst="rect">
            <a:avLst/>
          </a:prstGeom>
          <a:noFill/>
          <a:ln w="12700">
            <a:noFill/>
            <a:miter lim="800000"/>
            <a:headEnd/>
            <a:tailEnd/>
          </a:ln>
          <a:effectLst/>
        </p:spPr>
      </p:pic>
      <p:pic>
        <p:nvPicPr>
          <p:cNvPr id="826388" name="Picture 20"/>
          <p:cNvPicPr>
            <a:picLocks noChangeArrowheads="1"/>
          </p:cNvPicPr>
          <p:nvPr/>
        </p:nvPicPr>
        <p:blipFill>
          <a:blip r:embed="rId6" cstate="print"/>
          <a:srcRect/>
          <a:stretch>
            <a:fillRect/>
          </a:stretch>
        </p:blipFill>
        <p:spPr bwMode="auto">
          <a:xfrm>
            <a:off x="4287838" y="3914775"/>
            <a:ext cx="665162" cy="454025"/>
          </a:xfrm>
          <a:prstGeom prst="rect">
            <a:avLst/>
          </a:prstGeom>
          <a:noFill/>
          <a:ln w="12700">
            <a:noFill/>
            <a:miter lim="800000"/>
            <a:headEnd/>
            <a:tailEnd/>
          </a:ln>
          <a:effectLst/>
        </p:spPr>
      </p:pic>
    </p:spTree>
    <p:extLst>
      <p:ext uri="{BB962C8B-B14F-4D97-AF65-F5344CB8AC3E}">
        <p14:creationId xmlns:p14="http://schemas.microsoft.com/office/powerpoint/2010/main" val="455172876"/>
      </p:ext>
    </p:extLst>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6471"/>
                                        </p:tgtEl>
                                        <p:attrNameLst>
                                          <p:attrName>style.visibility</p:attrName>
                                        </p:attrNameLst>
                                      </p:cBhvr>
                                      <p:to>
                                        <p:strVal val="visible"/>
                                      </p:to>
                                    </p:set>
                                    <p:animEffect transition="in" filter="wipe(left)">
                                      <p:cBhvr>
                                        <p:cTn id="7" dur="500"/>
                                        <p:tgtEl>
                                          <p:spTgt spid="82647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26474"/>
                                        </p:tgtEl>
                                        <p:attrNameLst>
                                          <p:attrName>style.visibility</p:attrName>
                                        </p:attrNameLst>
                                      </p:cBhvr>
                                      <p:to>
                                        <p:strVal val="visible"/>
                                      </p:to>
                                    </p:set>
                                    <p:animEffect transition="in" filter="wipe(down)">
                                      <p:cBhvr>
                                        <p:cTn id="11" dur="500"/>
                                        <p:tgtEl>
                                          <p:spTgt spid="826474"/>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826509"/>
                                        </p:tgtEl>
                                        <p:attrNameLst>
                                          <p:attrName>style.visibility</p:attrName>
                                        </p:attrNameLst>
                                      </p:cBhvr>
                                      <p:to>
                                        <p:strVal val="visible"/>
                                      </p:to>
                                    </p:set>
                                    <p:animEffect transition="in" filter="wipe(right)">
                                      <p:cBhvr>
                                        <p:cTn id="15" dur="500"/>
                                        <p:tgtEl>
                                          <p:spTgt spid="82650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26475"/>
                                        </p:tgtEl>
                                        <p:attrNameLst>
                                          <p:attrName>style.visibility</p:attrName>
                                        </p:attrNameLst>
                                      </p:cBhvr>
                                      <p:to>
                                        <p:strVal val="visible"/>
                                      </p:to>
                                    </p:set>
                                    <p:animEffect transition="in" filter="wipe(left)">
                                      <p:cBhvr>
                                        <p:cTn id="20" dur="500"/>
                                        <p:tgtEl>
                                          <p:spTgt spid="826475"/>
                                        </p:tgtEl>
                                      </p:cBhvr>
                                    </p:animEffec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826476"/>
                                        </p:tgtEl>
                                        <p:attrNameLst>
                                          <p:attrName>style.visibility</p:attrName>
                                        </p:attrNameLst>
                                      </p:cBhvr>
                                      <p:to>
                                        <p:strVal val="visible"/>
                                      </p:to>
                                    </p:set>
                                    <p:animEffect transition="in" filter="wipe(down)">
                                      <p:cBhvr>
                                        <p:cTn id="24" dur="500"/>
                                        <p:tgtEl>
                                          <p:spTgt spid="826476"/>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826477"/>
                                        </p:tgtEl>
                                        <p:attrNameLst>
                                          <p:attrName>style.visibility</p:attrName>
                                        </p:attrNameLst>
                                      </p:cBhvr>
                                      <p:to>
                                        <p:strVal val="visible"/>
                                      </p:to>
                                    </p:set>
                                    <p:animEffect transition="in" filter="wipe(left)">
                                      <p:cBhvr>
                                        <p:cTn id="28" dur="500"/>
                                        <p:tgtEl>
                                          <p:spTgt spid="826477"/>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826480"/>
                                        </p:tgtEl>
                                        <p:attrNameLst>
                                          <p:attrName>style.visibility</p:attrName>
                                        </p:attrNameLst>
                                      </p:cBhvr>
                                      <p:to>
                                        <p:strVal val="visible"/>
                                      </p:to>
                                    </p:set>
                                    <p:animEffect transition="in" filter="wipe(left)">
                                      <p:cBhvr>
                                        <p:cTn id="32" dur="500"/>
                                        <p:tgtEl>
                                          <p:spTgt spid="826480"/>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826487"/>
                                        </p:tgtEl>
                                        <p:attrNameLst>
                                          <p:attrName>style.visibility</p:attrName>
                                        </p:attrNameLst>
                                      </p:cBhvr>
                                      <p:to>
                                        <p:strVal val="visible"/>
                                      </p:to>
                                    </p:set>
                                    <p:animEffect transition="in" filter="wipe(left)">
                                      <p:cBhvr>
                                        <p:cTn id="36" dur="500"/>
                                        <p:tgtEl>
                                          <p:spTgt spid="826487"/>
                                        </p:tgtEl>
                                      </p:cBhvr>
                                    </p:animEffect>
                                  </p:childTnLst>
                                </p:cTn>
                              </p:par>
                            </p:childTnLst>
                          </p:cTn>
                        </p:par>
                        <p:par>
                          <p:cTn id="37" fill="hold">
                            <p:stCondLst>
                              <p:cond delay="2500"/>
                            </p:stCondLst>
                            <p:childTnLst>
                              <p:par>
                                <p:cTn id="38" presetID="22" presetClass="entr" presetSubtype="1" fill="hold" grpId="0" nodeType="afterEffect">
                                  <p:stCondLst>
                                    <p:cond delay="0"/>
                                  </p:stCondLst>
                                  <p:childTnLst>
                                    <p:set>
                                      <p:cBhvr>
                                        <p:cTn id="39" dur="1" fill="hold">
                                          <p:stCondLst>
                                            <p:cond delay="0"/>
                                          </p:stCondLst>
                                        </p:cTn>
                                        <p:tgtEl>
                                          <p:spTgt spid="826489"/>
                                        </p:tgtEl>
                                        <p:attrNameLst>
                                          <p:attrName>style.visibility</p:attrName>
                                        </p:attrNameLst>
                                      </p:cBhvr>
                                      <p:to>
                                        <p:strVal val="visible"/>
                                      </p:to>
                                    </p:set>
                                    <p:animEffect transition="in" filter="wipe(up)">
                                      <p:cBhvr>
                                        <p:cTn id="40" dur="500"/>
                                        <p:tgtEl>
                                          <p:spTgt spid="826489"/>
                                        </p:tgtEl>
                                      </p:cBhvr>
                                    </p:animEffect>
                                  </p:childTnLst>
                                </p:cTn>
                              </p:par>
                            </p:childTnLst>
                          </p:cTn>
                        </p:par>
                        <p:par>
                          <p:cTn id="41" fill="hold">
                            <p:stCondLst>
                              <p:cond delay="3000"/>
                            </p:stCondLst>
                            <p:childTnLst>
                              <p:par>
                                <p:cTn id="42" presetID="22" presetClass="entr" presetSubtype="8" fill="hold" grpId="0" nodeType="afterEffect">
                                  <p:stCondLst>
                                    <p:cond delay="0"/>
                                  </p:stCondLst>
                                  <p:childTnLst>
                                    <p:set>
                                      <p:cBhvr>
                                        <p:cTn id="43" dur="1" fill="hold">
                                          <p:stCondLst>
                                            <p:cond delay="0"/>
                                          </p:stCondLst>
                                        </p:cTn>
                                        <p:tgtEl>
                                          <p:spTgt spid="826488"/>
                                        </p:tgtEl>
                                        <p:attrNameLst>
                                          <p:attrName>style.visibility</p:attrName>
                                        </p:attrNameLst>
                                      </p:cBhvr>
                                      <p:to>
                                        <p:strVal val="visible"/>
                                      </p:to>
                                    </p:set>
                                    <p:animEffect transition="in" filter="wipe(left)">
                                      <p:cBhvr>
                                        <p:cTn id="44" dur="500"/>
                                        <p:tgtEl>
                                          <p:spTgt spid="82648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826499"/>
                                        </p:tgtEl>
                                        <p:attrNameLst>
                                          <p:attrName>style.visibility</p:attrName>
                                        </p:attrNameLst>
                                      </p:cBhvr>
                                      <p:to>
                                        <p:strVal val="visible"/>
                                      </p:to>
                                    </p:set>
                                    <p:animEffect transition="in" filter="wipe(right)">
                                      <p:cBhvr>
                                        <p:cTn id="49" dur="500"/>
                                        <p:tgtEl>
                                          <p:spTgt spid="826499"/>
                                        </p:tgtEl>
                                      </p:cBhvr>
                                    </p:animEffect>
                                  </p:childTnLst>
                                </p:cTn>
                              </p:par>
                            </p:childTnLst>
                          </p:cTn>
                        </p:par>
                        <p:par>
                          <p:cTn id="50" fill="hold">
                            <p:stCondLst>
                              <p:cond delay="500"/>
                            </p:stCondLst>
                            <p:childTnLst>
                              <p:par>
                                <p:cTn id="51" presetID="22" presetClass="entr" presetSubtype="4" fill="hold" grpId="0" nodeType="afterEffect">
                                  <p:stCondLst>
                                    <p:cond delay="0"/>
                                  </p:stCondLst>
                                  <p:childTnLst>
                                    <p:set>
                                      <p:cBhvr>
                                        <p:cTn id="52" dur="1" fill="hold">
                                          <p:stCondLst>
                                            <p:cond delay="0"/>
                                          </p:stCondLst>
                                        </p:cTn>
                                        <p:tgtEl>
                                          <p:spTgt spid="826498"/>
                                        </p:tgtEl>
                                        <p:attrNameLst>
                                          <p:attrName>style.visibility</p:attrName>
                                        </p:attrNameLst>
                                      </p:cBhvr>
                                      <p:to>
                                        <p:strVal val="visible"/>
                                      </p:to>
                                    </p:set>
                                    <p:animEffect transition="in" filter="wipe(down)">
                                      <p:cBhvr>
                                        <p:cTn id="53" dur="500"/>
                                        <p:tgtEl>
                                          <p:spTgt spid="826498"/>
                                        </p:tgtEl>
                                      </p:cBhvr>
                                    </p:animEffect>
                                  </p:childTnLst>
                                </p:cTn>
                              </p:par>
                            </p:childTnLst>
                          </p:cTn>
                        </p:par>
                        <p:par>
                          <p:cTn id="54" fill="hold">
                            <p:stCondLst>
                              <p:cond delay="1000"/>
                            </p:stCondLst>
                            <p:childTnLst>
                              <p:par>
                                <p:cTn id="55" presetID="22" presetClass="entr" presetSubtype="8" fill="hold" nodeType="afterEffect">
                                  <p:stCondLst>
                                    <p:cond delay="0"/>
                                  </p:stCondLst>
                                  <p:childTnLst>
                                    <p:set>
                                      <p:cBhvr>
                                        <p:cTn id="56" dur="1" fill="hold">
                                          <p:stCondLst>
                                            <p:cond delay="0"/>
                                          </p:stCondLst>
                                        </p:cTn>
                                        <p:tgtEl>
                                          <p:spTgt spid="826510"/>
                                        </p:tgtEl>
                                        <p:attrNameLst>
                                          <p:attrName>style.visibility</p:attrName>
                                        </p:attrNameLst>
                                      </p:cBhvr>
                                      <p:to>
                                        <p:strVal val="visible"/>
                                      </p:to>
                                    </p:set>
                                    <p:animEffect transition="in" filter="wipe(left)">
                                      <p:cBhvr>
                                        <p:cTn id="57" dur="500"/>
                                        <p:tgtEl>
                                          <p:spTgt spid="82651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26481"/>
                                        </p:tgtEl>
                                        <p:attrNameLst>
                                          <p:attrName>style.visibility</p:attrName>
                                        </p:attrNameLst>
                                      </p:cBhvr>
                                      <p:to>
                                        <p:strVal val="visible"/>
                                      </p:to>
                                    </p:set>
                                    <p:animEffect transition="in" filter="wipe(left)">
                                      <p:cBhvr>
                                        <p:cTn id="62" dur="500"/>
                                        <p:tgtEl>
                                          <p:spTgt spid="826481"/>
                                        </p:tgtEl>
                                      </p:cBhvr>
                                    </p:animEffect>
                                  </p:childTnLst>
                                </p:cTn>
                              </p:par>
                            </p:childTnLst>
                          </p:cTn>
                        </p:par>
                        <p:par>
                          <p:cTn id="63" fill="hold">
                            <p:stCondLst>
                              <p:cond delay="500"/>
                            </p:stCondLst>
                            <p:childTnLst>
                              <p:par>
                                <p:cTn id="64" presetID="22" presetClass="entr" presetSubtype="4" fill="hold" grpId="0" nodeType="afterEffect">
                                  <p:stCondLst>
                                    <p:cond delay="0"/>
                                  </p:stCondLst>
                                  <p:childTnLst>
                                    <p:set>
                                      <p:cBhvr>
                                        <p:cTn id="65" dur="1" fill="hold">
                                          <p:stCondLst>
                                            <p:cond delay="0"/>
                                          </p:stCondLst>
                                        </p:cTn>
                                        <p:tgtEl>
                                          <p:spTgt spid="826483"/>
                                        </p:tgtEl>
                                        <p:attrNameLst>
                                          <p:attrName>style.visibility</p:attrName>
                                        </p:attrNameLst>
                                      </p:cBhvr>
                                      <p:to>
                                        <p:strVal val="visible"/>
                                      </p:to>
                                    </p:set>
                                    <p:animEffect transition="in" filter="wipe(down)">
                                      <p:cBhvr>
                                        <p:cTn id="66" dur="500"/>
                                        <p:tgtEl>
                                          <p:spTgt spid="826483"/>
                                        </p:tgtEl>
                                      </p:cBhvr>
                                    </p:animEffect>
                                  </p:childTnLst>
                                </p:cTn>
                              </p:par>
                            </p:childTnLst>
                          </p:cTn>
                        </p:par>
                        <p:par>
                          <p:cTn id="67" fill="hold">
                            <p:stCondLst>
                              <p:cond delay="1000"/>
                            </p:stCondLst>
                            <p:childTnLst>
                              <p:par>
                                <p:cTn id="68" presetID="22" presetClass="entr" presetSubtype="8" fill="hold" grpId="0" nodeType="afterEffect">
                                  <p:stCondLst>
                                    <p:cond delay="0"/>
                                  </p:stCondLst>
                                  <p:childTnLst>
                                    <p:set>
                                      <p:cBhvr>
                                        <p:cTn id="69" dur="1" fill="hold">
                                          <p:stCondLst>
                                            <p:cond delay="0"/>
                                          </p:stCondLst>
                                        </p:cTn>
                                        <p:tgtEl>
                                          <p:spTgt spid="826485"/>
                                        </p:tgtEl>
                                        <p:attrNameLst>
                                          <p:attrName>style.visibility</p:attrName>
                                        </p:attrNameLst>
                                      </p:cBhvr>
                                      <p:to>
                                        <p:strVal val="visible"/>
                                      </p:to>
                                    </p:set>
                                    <p:animEffect transition="in" filter="wipe(left)">
                                      <p:cBhvr>
                                        <p:cTn id="70" dur="500"/>
                                        <p:tgtEl>
                                          <p:spTgt spid="826485"/>
                                        </p:tgtEl>
                                      </p:cBhvr>
                                    </p:animEffect>
                                  </p:childTnLst>
                                </p:cTn>
                              </p:par>
                            </p:childTnLst>
                          </p:cTn>
                        </p:par>
                        <p:par>
                          <p:cTn id="71" fill="hold">
                            <p:stCondLst>
                              <p:cond delay="1500"/>
                            </p:stCondLst>
                            <p:childTnLst>
                              <p:par>
                                <p:cTn id="72" presetID="22" presetClass="entr" presetSubtype="8" fill="hold" grpId="0" nodeType="afterEffect">
                                  <p:stCondLst>
                                    <p:cond delay="0"/>
                                  </p:stCondLst>
                                  <p:childTnLst>
                                    <p:set>
                                      <p:cBhvr>
                                        <p:cTn id="73" dur="1" fill="hold">
                                          <p:stCondLst>
                                            <p:cond delay="0"/>
                                          </p:stCondLst>
                                        </p:cTn>
                                        <p:tgtEl>
                                          <p:spTgt spid="826479"/>
                                        </p:tgtEl>
                                        <p:attrNameLst>
                                          <p:attrName>style.visibility</p:attrName>
                                        </p:attrNameLst>
                                      </p:cBhvr>
                                      <p:to>
                                        <p:strVal val="visible"/>
                                      </p:to>
                                    </p:set>
                                    <p:animEffect transition="in" filter="wipe(left)">
                                      <p:cBhvr>
                                        <p:cTn id="74" dur="500"/>
                                        <p:tgtEl>
                                          <p:spTgt spid="826479"/>
                                        </p:tgtEl>
                                      </p:cBhvr>
                                    </p:animEffect>
                                  </p:childTnLst>
                                </p:cTn>
                              </p:par>
                            </p:childTnLst>
                          </p:cTn>
                        </p:par>
                        <p:par>
                          <p:cTn id="75" fill="hold">
                            <p:stCondLst>
                              <p:cond delay="2000"/>
                            </p:stCondLst>
                            <p:childTnLst>
                              <p:par>
                                <p:cTn id="76" presetID="22" presetClass="entr" presetSubtype="8" fill="hold" grpId="0" nodeType="afterEffect">
                                  <p:stCondLst>
                                    <p:cond delay="0"/>
                                  </p:stCondLst>
                                  <p:childTnLst>
                                    <p:set>
                                      <p:cBhvr>
                                        <p:cTn id="77" dur="1" fill="hold">
                                          <p:stCondLst>
                                            <p:cond delay="0"/>
                                          </p:stCondLst>
                                        </p:cTn>
                                        <p:tgtEl>
                                          <p:spTgt spid="826492"/>
                                        </p:tgtEl>
                                        <p:attrNameLst>
                                          <p:attrName>style.visibility</p:attrName>
                                        </p:attrNameLst>
                                      </p:cBhvr>
                                      <p:to>
                                        <p:strVal val="visible"/>
                                      </p:to>
                                    </p:set>
                                    <p:animEffect transition="in" filter="wipe(left)">
                                      <p:cBhvr>
                                        <p:cTn id="78" dur="500"/>
                                        <p:tgtEl>
                                          <p:spTgt spid="826492"/>
                                        </p:tgtEl>
                                      </p:cBhvr>
                                    </p:animEffect>
                                  </p:childTnLst>
                                </p:cTn>
                              </p:par>
                            </p:childTnLst>
                          </p:cTn>
                        </p:par>
                        <p:par>
                          <p:cTn id="79" fill="hold">
                            <p:stCondLst>
                              <p:cond delay="2500"/>
                            </p:stCondLst>
                            <p:childTnLst>
                              <p:par>
                                <p:cTn id="80" presetID="22" presetClass="entr" presetSubtype="1" fill="hold" grpId="0" nodeType="afterEffect">
                                  <p:stCondLst>
                                    <p:cond delay="0"/>
                                  </p:stCondLst>
                                  <p:childTnLst>
                                    <p:set>
                                      <p:cBhvr>
                                        <p:cTn id="81" dur="1" fill="hold">
                                          <p:stCondLst>
                                            <p:cond delay="0"/>
                                          </p:stCondLst>
                                        </p:cTn>
                                        <p:tgtEl>
                                          <p:spTgt spid="826491"/>
                                        </p:tgtEl>
                                        <p:attrNameLst>
                                          <p:attrName>style.visibility</p:attrName>
                                        </p:attrNameLst>
                                      </p:cBhvr>
                                      <p:to>
                                        <p:strVal val="visible"/>
                                      </p:to>
                                    </p:set>
                                    <p:animEffect transition="in" filter="wipe(up)">
                                      <p:cBhvr>
                                        <p:cTn id="82" dur="500"/>
                                        <p:tgtEl>
                                          <p:spTgt spid="826491"/>
                                        </p:tgtEl>
                                      </p:cBhvr>
                                    </p:animEffect>
                                  </p:childTnLst>
                                </p:cTn>
                              </p:par>
                            </p:childTnLst>
                          </p:cTn>
                        </p:par>
                        <p:par>
                          <p:cTn id="83" fill="hold">
                            <p:stCondLst>
                              <p:cond delay="3000"/>
                            </p:stCondLst>
                            <p:childTnLst>
                              <p:par>
                                <p:cTn id="84" presetID="22" presetClass="entr" presetSubtype="8" fill="hold" grpId="0" nodeType="afterEffect">
                                  <p:stCondLst>
                                    <p:cond delay="0"/>
                                  </p:stCondLst>
                                  <p:childTnLst>
                                    <p:set>
                                      <p:cBhvr>
                                        <p:cTn id="85" dur="1" fill="hold">
                                          <p:stCondLst>
                                            <p:cond delay="0"/>
                                          </p:stCondLst>
                                        </p:cTn>
                                        <p:tgtEl>
                                          <p:spTgt spid="826490"/>
                                        </p:tgtEl>
                                        <p:attrNameLst>
                                          <p:attrName>style.visibility</p:attrName>
                                        </p:attrNameLst>
                                      </p:cBhvr>
                                      <p:to>
                                        <p:strVal val="visible"/>
                                      </p:to>
                                    </p:set>
                                    <p:animEffect transition="in" filter="wipe(left)">
                                      <p:cBhvr>
                                        <p:cTn id="86" dur="500"/>
                                        <p:tgtEl>
                                          <p:spTgt spid="826490"/>
                                        </p:tgtEl>
                                      </p:cBhvr>
                                    </p:animEffect>
                                  </p:childTnLst>
                                </p:cTn>
                              </p:par>
                            </p:childTnLst>
                          </p:cTn>
                        </p:par>
                        <p:par>
                          <p:cTn id="87" fill="hold">
                            <p:stCondLst>
                              <p:cond delay="3500"/>
                            </p:stCondLst>
                            <p:childTnLst>
                              <p:par>
                                <p:cTn id="88" presetID="22" presetClass="entr" presetSubtype="2" fill="hold" grpId="0" nodeType="afterEffect">
                                  <p:stCondLst>
                                    <p:cond delay="0"/>
                                  </p:stCondLst>
                                  <p:childTnLst>
                                    <p:set>
                                      <p:cBhvr>
                                        <p:cTn id="89" dur="1" fill="hold">
                                          <p:stCondLst>
                                            <p:cond delay="0"/>
                                          </p:stCondLst>
                                        </p:cTn>
                                        <p:tgtEl>
                                          <p:spTgt spid="826504"/>
                                        </p:tgtEl>
                                        <p:attrNameLst>
                                          <p:attrName>style.visibility</p:attrName>
                                        </p:attrNameLst>
                                      </p:cBhvr>
                                      <p:to>
                                        <p:strVal val="visible"/>
                                      </p:to>
                                    </p:set>
                                    <p:animEffect transition="in" filter="wipe(right)">
                                      <p:cBhvr>
                                        <p:cTn id="90" dur="500"/>
                                        <p:tgtEl>
                                          <p:spTgt spid="826504"/>
                                        </p:tgtEl>
                                      </p:cBhvr>
                                    </p:animEffect>
                                  </p:childTnLst>
                                </p:cTn>
                              </p:par>
                            </p:childTnLst>
                          </p:cTn>
                        </p:par>
                        <p:par>
                          <p:cTn id="91" fill="hold">
                            <p:stCondLst>
                              <p:cond delay="4000"/>
                            </p:stCondLst>
                            <p:childTnLst>
                              <p:par>
                                <p:cTn id="92" presetID="22" presetClass="entr" presetSubtype="4" fill="hold" grpId="0" nodeType="afterEffect">
                                  <p:stCondLst>
                                    <p:cond delay="0"/>
                                  </p:stCondLst>
                                  <p:childTnLst>
                                    <p:set>
                                      <p:cBhvr>
                                        <p:cTn id="93" dur="1" fill="hold">
                                          <p:stCondLst>
                                            <p:cond delay="0"/>
                                          </p:stCondLst>
                                        </p:cTn>
                                        <p:tgtEl>
                                          <p:spTgt spid="826503"/>
                                        </p:tgtEl>
                                        <p:attrNameLst>
                                          <p:attrName>style.visibility</p:attrName>
                                        </p:attrNameLst>
                                      </p:cBhvr>
                                      <p:to>
                                        <p:strVal val="visible"/>
                                      </p:to>
                                    </p:set>
                                    <p:animEffect transition="in" filter="wipe(down)">
                                      <p:cBhvr>
                                        <p:cTn id="94" dur="500"/>
                                        <p:tgtEl>
                                          <p:spTgt spid="826503"/>
                                        </p:tgtEl>
                                      </p:cBhvr>
                                    </p:animEffect>
                                  </p:childTnLst>
                                </p:cTn>
                              </p:par>
                            </p:childTnLst>
                          </p:cTn>
                        </p:par>
                        <p:par>
                          <p:cTn id="95" fill="hold">
                            <p:stCondLst>
                              <p:cond delay="4500"/>
                            </p:stCondLst>
                            <p:childTnLst>
                              <p:par>
                                <p:cTn id="96" presetID="22" presetClass="entr" presetSubtype="8" fill="hold" nodeType="afterEffect">
                                  <p:stCondLst>
                                    <p:cond delay="0"/>
                                  </p:stCondLst>
                                  <p:childTnLst>
                                    <p:set>
                                      <p:cBhvr>
                                        <p:cTn id="97" dur="1" fill="hold">
                                          <p:stCondLst>
                                            <p:cond delay="0"/>
                                          </p:stCondLst>
                                        </p:cTn>
                                        <p:tgtEl>
                                          <p:spTgt spid="826511"/>
                                        </p:tgtEl>
                                        <p:attrNameLst>
                                          <p:attrName>style.visibility</p:attrName>
                                        </p:attrNameLst>
                                      </p:cBhvr>
                                      <p:to>
                                        <p:strVal val="visible"/>
                                      </p:to>
                                    </p:set>
                                    <p:animEffect transition="in" filter="wipe(left)">
                                      <p:cBhvr>
                                        <p:cTn id="98" dur="500"/>
                                        <p:tgtEl>
                                          <p:spTgt spid="826511"/>
                                        </p:tgtEl>
                                      </p:cBhvr>
                                    </p:animEffect>
                                  </p:childTnLst>
                                </p:cTn>
                              </p:par>
                            </p:childTnLst>
                          </p:cTn>
                        </p:par>
                        <p:par>
                          <p:cTn id="99" fill="hold">
                            <p:stCondLst>
                              <p:cond delay="5000"/>
                            </p:stCondLst>
                            <p:childTnLst>
                              <p:par>
                                <p:cTn id="100" presetID="22" presetClass="entr" presetSubtype="8" fill="hold" grpId="0" nodeType="afterEffect">
                                  <p:stCondLst>
                                    <p:cond delay="0"/>
                                  </p:stCondLst>
                                  <p:childTnLst>
                                    <p:set>
                                      <p:cBhvr>
                                        <p:cTn id="101" dur="1" fill="hold">
                                          <p:stCondLst>
                                            <p:cond delay="0"/>
                                          </p:stCondLst>
                                        </p:cTn>
                                        <p:tgtEl>
                                          <p:spTgt spid="826482"/>
                                        </p:tgtEl>
                                        <p:attrNameLst>
                                          <p:attrName>style.visibility</p:attrName>
                                        </p:attrNameLst>
                                      </p:cBhvr>
                                      <p:to>
                                        <p:strVal val="visible"/>
                                      </p:to>
                                    </p:set>
                                    <p:animEffect transition="in" filter="wipe(left)">
                                      <p:cBhvr>
                                        <p:cTn id="102" dur="500"/>
                                        <p:tgtEl>
                                          <p:spTgt spid="826482"/>
                                        </p:tgtEl>
                                      </p:cBhvr>
                                    </p:animEffect>
                                  </p:childTnLst>
                                </p:cTn>
                              </p:par>
                            </p:childTnLst>
                          </p:cTn>
                        </p:par>
                        <p:par>
                          <p:cTn id="103" fill="hold">
                            <p:stCondLst>
                              <p:cond delay="5500"/>
                            </p:stCondLst>
                            <p:childTnLst>
                              <p:par>
                                <p:cTn id="104" presetID="22" presetClass="entr" presetSubtype="4" fill="hold" grpId="0" nodeType="afterEffect">
                                  <p:stCondLst>
                                    <p:cond delay="0"/>
                                  </p:stCondLst>
                                  <p:childTnLst>
                                    <p:set>
                                      <p:cBhvr>
                                        <p:cTn id="105" dur="1" fill="hold">
                                          <p:stCondLst>
                                            <p:cond delay="0"/>
                                          </p:stCondLst>
                                        </p:cTn>
                                        <p:tgtEl>
                                          <p:spTgt spid="826484"/>
                                        </p:tgtEl>
                                        <p:attrNameLst>
                                          <p:attrName>style.visibility</p:attrName>
                                        </p:attrNameLst>
                                      </p:cBhvr>
                                      <p:to>
                                        <p:strVal val="visible"/>
                                      </p:to>
                                    </p:set>
                                    <p:animEffect transition="in" filter="wipe(down)">
                                      <p:cBhvr>
                                        <p:cTn id="106" dur="500"/>
                                        <p:tgtEl>
                                          <p:spTgt spid="826484"/>
                                        </p:tgtEl>
                                      </p:cBhvr>
                                    </p:animEffect>
                                  </p:childTnLst>
                                </p:cTn>
                              </p:par>
                            </p:childTnLst>
                          </p:cTn>
                        </p:par>
                        <p:par>
                          <p:cTn id="107" fill="hold">
                            <p:stCondLst>
                              <p:cond delay="6000"/>
                            </p:stCondLst>
                            <p:childTnLst>
                              <p:par>
                                <p:cTn id="108" presetID="22" presetClass="entr" presetSubtype="8" fill="hold" grpId="0" nodeType="afterEffect">
                                  <p:stCondLst>
                                    <p:cond delay="0"/>
                                  </p:stCondLst>
                                  <p:childTnLst>
                                    <p:set>
                                      <p:cBhvr>
                                        <p:cTn id="109" dur="1" fill="hold">
                                          <p:stCondLst>
                                            <p:cond delay="0"/>
                                          </p:stCondLst>
                                        </p:cTn>
                                        <p:tgtEl>
                                          <p:spTgt spid="826486"/>
                                        </p:tgtEl>
                                        <p:attrNameLst>
                                          <p:attrName>style.visibility</p:attrName>
                                        </p:attrNameLst>
                                      </p:cBhvr>
                                      <p:to>
                                        <p:strVal val="visible"/>
                                      </p:to>
                                    </p:set>
                                    <p:animEffect transition="in" filter="wipe(left)">
                                      <p:cBhvr>
                                        <p:cTn id="110" dur="500"/>
                                        <p:tgtEl>
                                          <p:spTgt spid="826486"/>
                                        </p:tgtEl>
                                      </p:cBhvr>
                                    </p:animEffect>
                                  </p:childTnLst>
                                </p:cTn>
                              </p:par>
                            </p:childTnLst>
                          </p:cTn>
                        </p:par>
                        <p:par>
                          <p:cTn id="111" fill="hold">
                            <p:stCondLst>
                              <p:cond delay="6500"/>
                            </p:stCondLst>
                            <p:childTnLst>
                              <p:par>
                                <p:cTn id="112" presetID="22" presetClass="entr" presetSubtype="1" fill="hold" grpId="0" nodeType="afterEffect">
                                  <p:stCondLst>
                                    <p:cond delay="0"/>
                                  </p:stCondLst>
                                  <p:childTnLst>
                                    <p:set>
                                      <p:cBhvr>
                                        <p:cTn id="113" dur="1" fill="hold">
                                          <p:stCondLst>
                                            <p:cond delay="0"/>
                                          </p:stCondLst>
                                        </p:cTn>
                                        <p:tgtEl>
                                          <p:spTgt spid="826478"/>
                                        </p:tgtEl>
                                        <p:attrNameLst>
                                          <p:attrName>style.visibility</p:attrName>
                                        </p:attrNameLst>
                                      </p:cBhvr>
                                      <p:to>
                                        <p:strVal val="visible"/>
                                      </p:to>
                                    </p:set>
                                    <p:animEffect transition="in" filter="wipe(up)">
                                      <p:cBhvr>
                                        <p:cTn id="114" dur="500"/>
                                        <p:tgtEl>
                                          <p:spTgt spid="826478"/>
                                        </p:tgtEl>
                                      </p:cBhvr>
                                    </p:animEffect>
                                  </p:childTnLst>
                                </p:cTn>
                              </p:par>
                            </p:childTnLst>
                          </p:cTn>
                        </p:par>
                        <p:par>
                          <p:cTn id="115" fill="hold">
                            <p:stCondLst>
                              <p:cond delay="7000"/>
                            </p:stCondLst>
                            <p:childTnLst>
                              <p:par>
                                <p:cTn id="116" presetID="22" presetClass="entr" presetSubtype="1" fill="hold" grpId="0" nodeType="afterEffect">
                                  <p:stCondLst>
                                    <p:cond delay="0"/>
                                  </p:stCondLst>
                                  <p:childTnLst>
                                    <p:set>
                                      <p:cBhvr>
                                        <p:cTn id="117" dur="1" fill="hold">
                                          <p:stCondLst>
                                            <p:cond delay="0"/>
                                          </p:stCondLst>
                                        </p:cTn>
                                        <p:tgtEl>
                                          <p:spTgt spid="826493"/>
                                        </p:tgtEl>
                                        <p:attrNameLst>
                                          <p:attrName>style.visibility</p:attrName>
                                        </p:attrNameLst>
                                      </p:cBhvr>
                                      <p:to>
                                        <p:strVal val="visible"/>
                                      </p:to>
                                    </p:set>
                                    <p:animEffect transition="in" filter="wipe(up)">
                                      <p:cBhvr>
                                        <p:cTn id="118" dur="500"/>
                                        <p:tgtEl>
                                          <p:spTgt spid="826493"/>
                                        </p:tgtEl>
                                      </p:cBhvr>
                                    </p:animEffect>
                                  </p:childTnLst>
                                </p:cTn>
                              </p:par>
                            </p:childTnLst>
                          </p:cTn>
                        </p:par>
                        <p:par>
                          <p:cTn id="119" fill="hold">
                            <p:stCondLst>
                              <p:cond delay="7500"/>
                            </p:stCondLst>
                            <p:childTnLst>
                              <p:par>
                                <p:cTn id="120" presetID="22" presetClass="entr" presetSubtype="2" fill="hold" grpId="0" nodeType="afterEffect">
                                  <p:stCondLst>
                                    <p:cond delay="0"/>
                                  </p:stCondLst>
                                  <p:childTnLst>
                                    <p:set>
                                      <p:cBhvr>
                                        <p:cTn id="121" dur="1" fill="hold">
                                          <p:stCondLst>
                                            <p:cond delay="0"/>
                                          </p:stCondLst>
                                        </p:cTn>
                                        <p:tgtEl>
                                          <p:spTgt spid="826494"/>
                                        </p:tgtEl>
                                        <p:attrNameLst>
                                          <p:attrName>style.visibility</p:attrName>
                                        </p:attrNameLst>
                                      </p:cBhvr>
                                      <p:to>
                                        <p:strVal val="visible"/>
                                      </p:to>
                                    </p:set>
                                    <p:animEffect transition="in" filter="wipe(right)">
                                      <p:cBhvr>
                                        <p:cTn id="122" dur="500"/>
                                        <p:tgtEl>
                                          <p:spTgt spid="826494"/>
                                        </p:tgtEl>
                                      </p:cBhvr>
                                    </p:animEffect>
                                  </p:childTnLst>
                                </p:cTn>
                              </p:par>
                            </p:childTnLst>
                          </p:cTn>
                        </p:par>
                        <p:par>
                          <p:cTn id="123" fill="hold">
                            <p:stCondLst>
                              <p:cond delay="8000"/>
                            </p:stCondLst>
                            <p:childTnLst>
                              <p:par>
                                <p:cTn id="124" presetID="22" presetClass="entr" presetSubtype="1" fill="hold" grpId="0" nodeType="afterEffect">
                                  <p:stCondLst>
                                    <p:cond delay="0"/>
                                  </p:stCondLst>
                                  <p:childTnLst>
                                    <p:set>
                                      <p:cBhvr>
                                        <p:cTn id="125" dur="1" fill="hold">
                                          <p:stCondLst>
                                            <p:cond delay="0"/>
                                          </p:stCondLst>
                                        </p:cTn>
                                        <p:tgtEl>
                                          <p:spTgt spid="826495"/>
                                        </p:tgtEl>
                                        <p:attrNameLst>
                                          <p:attrName>style.visibility</p:attrName>
                                        </p:attrNameLst>
                                      </p:cBhvr>
                                      <p:to>
                                        <p:strVal val="visible"/>
                                      </p:to>
                                    </p:set>
                                    <p:animEffect transition="in" filter="wipe(up)">
                                      <p:cBhvr>
                                        <p:cTn id="126" dur="500"/>
                                        <p:tgtEl>
                                          <p:spTgt spid="826495"/>
                                        </p:tgtEl>
                                      </p:cBhvr>
                                    </p:animEffect>
                                  </p:childTnLst>
                                </p:cTn>
                              </p:par>
                            </p:childTnLst>
                          </p:cTn>
                        </p:par>
                        <p:par>
                          <p:cTn id="127" fill="hold">
                            <p:stCondLst>
                              <p:cond delay="8500"/>
                            </p:stCondLst>
                            <p:childTnLst>
                              <p:par>
                                <p:cTn id="128" presetID="22" presetClass="entr" presetSubtype="4" fill="hold" grpId="0" nodeType="afterEffect">
                                  <p:stCondLst>
                                    <p:cond delay="0"/>
                                  </p:stCondLst>
                                  <p:childTnLst>
                                    <p:set>
                                      <p:cBhvr>
                                        <p:cTn id="129" dur="1" fill="hold">
                                          <p:stCondLst>
                                            <p:cond delay="0"/>
                                          </p:stCondLst>
                                        </p:cTn>
                                        <p:tgtEl>
                                          <p:spTgt spid="826506"/>
                                        </p:tgtEl>
                                        <p:attrNameLst>
                                          <p:attrName>style.visibility</p:attrName>
                                        </p:attrNameLst>
                                      </p:cBhvr>
                                      <p:to>
                                        <p:strVal val="visible"/>
                                      </p:to>
                                    </p:set>
                                    <p:animEffect transition="in" filter="wipe(down)">
                                      <p:cBhvr>
                                        <p:cTn id="130" dur="500"/>
                                        <p:tgtEl>
                                          <p:spTgt spid="826506"/>
                                        </p:tgtEl>
                                      </p:cBhvr>
                                    </p:animEffect>
                                  </p:childTnLst>
                                </p:cTn>
                              </p:par>
                            </p:childTnLst>
                          </p:cTn>
                        </p:par>
                        <p:par>
                          <p:cTn id="131" fill="hold">
                            <p:stCondLst>
                              <p:cond delay="9000"/>
                            </p:stCondLst>
                            <p:childTnLst>
                              <p:par>
                                <p:cTn id="132" presetID="22" presetClass="entr" presetSubtype="8" fill="hold" grpId="0" nodeType="afterEffect">
                                  <p:stCondLst>
                                    <p:cond delay="0"/>
                                  </p:stCondLst>
                                  <p:childTnLst>
                                    <p:set>
                                      <p:cBhvr>
                                        <p:cTn id="133" dur="1" fill="hold">
                                          <p:stCondLst>
                                            <p:cond delay="0"/>
                                          </p:stCondLst>
                                        </p:cTn>
                                        <p:tgtEl>
                                          <p:spTgt spid="826505"/>
                                        </p:tgtEl>
                                        <p:attrNameLst>
                                          <p:attrName>style.visibility</p:attrName>
                                        </p:attrNameLst>
                                      </p:cBhvr>
                                      <p:to>
                                        <p:strVal val="visible"/>
                                      </p:to>
                                    </p:set>
                                    <p:animEffect transition="in" filter="wipe(left)">
                                      <p:cBhvr>
                                        <p:cTn id="134" dur="500"/>
                                        <p:tgtEl>
                                          <p:spTgt spid="826505"/>
                                        </p:tgtEl>
                                      </p:cBhvr>
                                    </p:animEffect>
                                  </p:childTnLst>
                                </p:cTn>
                              </p:par>
                            </p:childTnLst>
                          </p:cTn>
                        </p:par>
                        <p:par>
                          <p:cTn id="135" fill="hold">
                            <p:stCondLst>
                              <p:cond delay="9500"/>
                            </p:stCondLst>
                            <p:childTnLst>
                              <p:par>
                                <p:cTn id="136" presetID="22" presetClass="entr" presetSubtype="1" fill="hold" nodeType="afterEffect">
                                  <p:stCondLst>
                                    <p:cond delay="0"/>
                                  </p:stCondLst>
                                  <p:childTnLst>
                                    <p:set>
                                      <p:cBhvr>
                                        <p:cTn id="137" dur="1" fill="hold">
                                          <p:stCondLst>
                                            <p:cond delay="0"/>
                                          </p:stCondLst>
                                        </p:cTn>
                                        <p:tgtEl>
                                          <p:spTgt spid="826512"/>
                                        </p:tgtEl>
                                        <p:attrNameLst>
                                          <p:attrName>style.visibility</p:attrName>
                                        </p:attrNameLst>
                                      </p:cBhvr>
                                      <p:to>
                                        <p:strVal val="visible"/>
                                      </p:to>
                                    </p:set>
                                    <p:animEffect transition="in" filter="wipe(up)">
                                      <p:cBhvr>
                                        <p:cTn id="138" dur="500"/>
                                        <p:tgtEl>
                                          <p:spTgt spid="826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6471" grpId="0" animBg="1"/>
      <p:bldP spid="826474" grpId="0" animBg="1"/>
      <p:bldP spid="826475" grpId="0" animBg="1"/>
      <p:bldP spid="826476" grpId="0" animBg="1"/>
      <p:bldP spid="826477" grpId="0" animBg="1"/>
      <p:bldP spid="826478" grpId="0" animBg="1"/>
      <p:bldP spid="826479" grpId="0" animBg="1"/>
      <p:bldP spid="826480" grpId="0" animBg="1"/>
      <p:bldP spid="826481" grpId="0" animBg="1"/>
      <p:bldP spid="826482" grpId="0" animBg="1"/>
      <p:bldP spid="826483" grpId="0" animBg="1"/>
      <p:bldP spid="826484" grpId="0" animBg="1"/>
      <p:bldP spid="826485" grpId="0" animBg="1"/>
      <p:bldP spid="826486" grpId="0" animBg="1"/>
      <p:bldP spid="826487" grpId="0" animBg="1"/>
      <p:bldP spid="826488" grpId="0" animBg="1"/>
      <p:bldP spid="826489" grpId="0" animBg="1"/>
      <p:bldP spid="826490" grpId="0" animBg="1"/>
      <p:bldP spid="826491" grpId="0" animBg="1"/>
      <p:bldP spid="826492" grpId="0" animBg="1"/>
      <p:bldP spid="826493" grpId="0" animBg="1"/>
      <p:bldP spid="826494" grpId="0" animBg="1"/>
      <p:bldP spid="826495" grpId="0" animBg="1"/>
      <p:bldP spid="826498" grpId="0" animBg="1"/>
      <p:bldP spid="826499" grpId="0" animBg="1"/>
      <p:bldP spid="826503" grpId="0" animBg="1"/>
      <p:bldP spid="826504" grpId="0" animBg="1"/>
      <p:bldP spid="826505" grpId="0" animBg="1"/>
      <p:bldP spid="826506"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2 Marcador de número de diapositiva"/>
          <p:cNvSpPr>
            <a:spLocks noGrp="1"/>
          </p:cNvSpPr>
          <p:nvPr>
            <p:ph type="sldNum" sz="quarter" idx="10"/>
          </p:nvPr>
        </p:nvSpPr>
        <p:spPr>
          <a:noFill/>
        </p:spPr>
        <p:txBody>
          <a:bodyPr/>
          <a:lstStyle/>
          <a:p>
            <a:r>
              <a:rPr lang="es-ES" smtClean="0"/>
              <a:t>Ampliación Redes 1-</a:t>
            </a:r>
            <a:fld id="{411FF57B-62A6-4ADC-A1B5-05573799B56B}" type="slidenum">
              <a:rPr lang="es-ES" smtClean="0"/>
              <a:pPr/>
              <a:t>86</a:t>
            </a:fld>
            <a:endParaRPr lang="es-ES" smtClean="0"/>
          </a:p>
        </p:txBody>
      </p:sp>
      <p:sp>
        <p:nvSpPr>
          <p:cNvPr id="81923" name="Rectangle 2"/>
          <p:cNvSpPr>
            <a:spLocks noGrp="1" noChangeArrowheads="1"/>
          </p:cNvSpPr>
          <p:nvPr>
            <p:ph type="title"/>
          </p:nvPr>
        </p:nvSpPr>
        <p:spPr>
          <a:xfrm>
            <a:off x="2266950" y="336550"/>
            <a:ext cx="4897438" cy="457200"/>
          </a:xfrm>
        </p:spPr>
        <p:txBody>
          <a:bodyPr/>
          <a:lstStyle/>
          <a:p>
            <a:pPr eaLnBrk="1" hangingPunct="1"/>
            <a:r>
              <a:rPr lang="es-ES" sz="3200" smtClean="0"/>
              <a:t>RFCs sobre multicast</a:t>
            </a:r>
          </a:p>
        </p:txBody>
      </p:sp>
      <p:graphicFrame>
        <p:nvGraphicFramePr>
          <p:cNvPr id="981336" name="Group 344"/>
          <p:cNvGraphicFramePr>
            <a:graphicFrameLocks noGrp="1"/>
          </p:cNvGraphicFramePr>
          <p:nvPr/>
        </p:nvGraphicFramePr>
        <p:xfrm>
          <a:off x="1501775" y="938213"/>
          <a:ext cx="6166810" cy="5394960"/>
        </p:xfrm>
        <a:graphic>
          <a:graphicData uri="http://schemas.openxmlformats.org/drawingml/2006/table">
            <a:tbl>
              <a:tblPr/>
              <a:tblGrid>
                <a:gridCol w="1330643"/>
                <a:gridCol w="562293"/>
                <a:gridCol w="773430"/>
                <a:gridCol w="622618"/>
                <a:gridCol w="1621155"/>
                <a:gridCol w="1256671"/>
              </a:tblGrid>
              <a:tr h="146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Protocolo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RFC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Fecha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Pág.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Estado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Grado Implement.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Ámbito Direcc.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2365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07/1998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err="1" smtClean="0">
                          <a:ln>
                            <a:noFill/>
                          </a:ln>
                          <a:solidFill>
                            <a:schemeClr val="tx1"/>
                          </a:solidFill>
                          <a:effectLst/>
                          <a:latin typeface="Arial" charset="0"/>
                        </a:rPr>
                        <a:t>Best</a:t>
                      </a:r>
                      <a:r>
                        <a:rPr kumimoji="0" lang="es-ES" sz="1200" b="0" i="0" u="none" strike="noStrike" cap="none" normalizeH="0" baseline="0" dirty="0" smtClean="0">
                          <a:ln>
                            <a:noFill/>
                          </a:ln>
                          <a:solidFill>
                            <a:schemeClr val="tx1"/>
                          </a:solidFill>
                          <a:effectLst/>
                          <a:latin typeface="Arial" charset="0"/>
                        </a:rPr>
                        <a:t> </a:t>
                      </a:r>
                      <a:r>
                        <a:rPr kumimoji="0" lang="es-ES" sz="1200" b="0" i="0" u="none" strike="noStrike" cap="none" normalizeH="0" baseline="0" dirty="0" err="1" smtClean="0">
                          <a:ln>
                            <a:noFill/>
                          </a:ln>
                          <a:solidFill>
                            <a:schemeClr val="tx1"/>
                          </a:solidFill>
                          <a:effectLst/>
                          <a:latin typeface="Arial" charset="0"/>
                        </a:rPr>
                        <a:t>current</a:t>
                      </a:r>
                      <a:r>
                        <a:rPr kumimoji="0" lang="es-ES" sz="1200" b="0" i="0" u="none" strike="noStrike" cap="none" normalizeH="0" baseline="0" dirty="0" smtClean="0">
                          <a:ln>
                            <a:noFill/>
                          </a:ln>
                          <a:solidFill>
                            <a:schemeClr val="tx1"/>
                          </a:solidFill>
                          <a:effectLst/>
                          <a:latin typeface="Arial" charset="0"/>
                        </a:rPr>
                        <a:t> </a:t>
                      </a:r>
                      <a:r>
                        <a:rPr kumimoji="0" lang="es-ES" sz="1200" b="0" i="0" u="none" strike="noStrike" cap="none" normalizeH="0" baseline="0" dirty="0" err="1" smtClean="0">
                          <a:ln>
                            <a:noFill/>
                          </a:ln>
                          <a:solidFill>
                            <a:schemeClr val="tx1"/>
                          </a:solidFill>
                          <a:effectLst/>
                          <a:latin typeface="Arial" charset="0"/>
                        </a:rPr>
                        <a:t>practice</a:t>
                      </a:r>
                      <a:endParaRPr kumimoji="0" lang="es-E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Alto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MZAP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2776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02/2000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s-ES" sz="1200" b="0" i="0" u="none" strike="noStrike" cap="none" normalizeH="0" baseline="0" dirty="0" smtClean="0">
                          <a:ln>
                            <a:noFill/>
                          </a:ln>
                          <a:solidFill>
                            <a:schemeClr val="tx1"/>
                          </a:solidFill>
                          <a:effectLst/>
                          <a:latin typeface="Arial" charset="0"/>
                        </a:rPr>
                        <a:t>Estándar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Muy bajo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SAP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2974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10/2000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Experimental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Alto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MADCAP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2730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12/1999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s-ES" sz="1200" b="0" i="0" u="none" strike="noStrike" cap="none" normalizeH="0" baseline="0" dirty="0" smtClean="0">
                          <a:ln>
                            <a:noFill/>
                          </a:ln>
                          <a:solidFill>
                            <a:schemeClr val="tx1"/>
                          </a:solidFill>
                          <a:effectLst/>
                          <a:latin typeface="Arial" charset="0"/>
                        </a:rPr>
                        <a:t>Estándar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Muy bajo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MASC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2909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09/2000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Experimental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Muy bajo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Glop addressing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3180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09/2001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err="1" smtClean="0">
                          <a:ln>
                            <a:noFill/>
                          </a:ln>
                          <a:solidFill>
                            <a:schemeClr val="tx1"/>
                          </a:solidFill>
                          <a:effectLst/>
                          <a:latin typeface="Arial" charset="0"/>
                        </a:rPr>
                        <a:t>Best</a:t>
                      </a:r>
                      <a:r>
                        <a:rPr kumimoji="0" lang="es-ES" sz="1200" b="0" i="0" u="none" strike="noStrike" cap="none" normalizeH="0" baseline="0" dirty="0" smtClean="0">
                          <a:ln>
                            <a:noFill/>
                          </a:ln>
                          <a:solidFill>
                            <a:schemeClr val="tx1"/>
                          </a:solidFill>
                          <a:effectLst/>
                          <a:latin typeface="Arial" charset="0"/>
                        </a:rPr>
                        <a:t> </a:t>
                      </a:r>
                      <a:r>
                        <a:rPr kumimoji="0" lang="es-ES" sz="1200" b="0" i="0" u="none" strike="noStrike" cap="none" normalizeH="0" baseline="0" dirty="0" err="1" smtClean="0">
                          <a:ln>
                            <a:noFill/>
                          </a:ln>
                          <a:solidFill>
                            <a:schemeClr val="tx1"/>
                          </a:solidFill>
                          <a:effectLst/>
                          <a:latin typeface="Arial" charset="0"/>
                        </a:rPr>
                        <a:t>current</a:t>
                      </a:r>
                      <a:r>
                        <a:rPr kumimoji="0" lang="es-ES" sz="1200" b="0" i="0" u="none" strike="noStrike" cap="none" normalizeH="0" baseline="0" dirty="0" smtClean="0">
                          <a:ln>
                            <a:noFill/>
                          </a:ln>
                          <a:solidFill>
                            <a:schemeClr val="tx1"/>
                          </a:solidFill>
                          <a:effectLst/>
                          <a:latin typeface="Arial" charset="0"/>
                        </a:rPr>
                        <a:t> </a:t>
                      </a:r>
                      <a:r>
                        <a:rPr kumimoji="0" lang="es-ES" sz="1200" b="0" i="0" u="none" strike="noStrike" cap="none" normalizeH="0" baseline="0" dirty="0" err="1" smtClean="0">
                          <a:ln>
                            <a:noFill/>
                          </a:ln>
                          <a:solidFill>
                            <a:schemeClr val="tx1"/>
                          </a:solidFill>
                          <a:effectLst/>
                          <a:latin typeface="Arial" charset="0"/>
                        </a:rPr>
                        <a:t>practice</a:t>
                      </a:r>
                      <a:endParaRPr kumimoji="0" lang="es-E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Alto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IGMP v1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1112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08/1989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5 (17)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Estándar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Muy bajo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IGMP v2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2236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11/1997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Estándar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Medio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IGMP v3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3376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10/2002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Estándar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Alto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DVMRP (v1)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1075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11/1988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Experimental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Muy bajo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DVMRP v3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Draft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05/2004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Muy bajo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PIM-DM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rPr>
                        <a:t>3973</a:t>
                      </a:r>
                      <a:endParaRPr kumimoji="0" lang="es-E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01/2005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rPr>
                        <a:t>61</a:t>
                      </a:r>
                      <a:endParaRPr kumimoji="0" lang="es-E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rPr>
                        <a:t>Experimental</a:t>
                      </a:r>
                      <a:endParaRPr kumimoji="0" lang="es-E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Alto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MOSPF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1584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03/1994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102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Estándar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Muy  bajo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PIM-SM v1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2362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06/1998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Experimental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Medio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PIM-SM v2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Draft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03/2006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148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Alto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CBT v2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2189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09/1997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Experimental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Muy bajo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BGMP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3913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09/2004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Informativo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Alto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MSDP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3618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10/2003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Experimental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rPr>
                        <a:t>Muy bajo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over dir="ru"/>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Marcador de número de diapositiva"/>
          <p:cNvSpPr>
            <a:spLocks noGrp="1"/>
          </p:cNvSpPr>
          <p:nvPr>
            <p:ph type="sldNum" sz="quarter" idx="10"/>
          </p:nvPr>
        </p:nvSpPr>
        <p:spPr>
          <a:noFill/>
        </p:spPr>
        <p:txBody>
          <a:bodyPr/>
          <a:lstStyle/>
          <a:p>
            <a:r>
              <a:rPr lang="es-ES" smtClean="0"/>
              <a:t>Ampliación Redes 1-</a:t>
            </a:r>
            <a:fld id="{0B0A63CA-0C9B-49E9-9681-A3F35CC87911}" type="slidenum">
              <a:rPr lang="es-ES" smtClean="0"/>
              <a:pPr/>
              <a:t>87</a:t>
            </a:fld>
            <a:endParaRPr lang="es-ES" smtClean="0"/>
          </a:p>
        </p:txBody>
      </p:sp>
      <p:sp>
        <p:nvSpPr>
          <p:cNvPr id="82947" name="Freeform 2"/>
          <p:cNvSpPr>
            <a:spLocks/>
          </p:cNvSpPr>
          <p:nvPr/>
        </p:nvSpPr>
        <p:spPr bwMode="auto">
          <a:xfrm>
            <a:off x="4056063" y="3819525"/>
            <a:ext cx="1449387" cy="76200"/>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12700" cap="rnd" cmpd="sng">
            <a:solidFill>
              <a:srgbClr val="3333CC"/>
            </a:solidFill>
            <a:prstDash val="solid"/>
            <a:round/>
            <a:headEnd type="none" w="med" len="med"/>
            <a:tailEnd type="none" w="med" len="med"/>
          </a:ln>
        </p:spPr>
        <p:txBody>
          <a:bodyPr/>
          <a:lstStyle/>
          <a:p>
            <a:endParaRPr lang="es-ES"/>
          </a:p>
        </p:txBody>
      </p:sp>
      <p:sp>
        <p:nvSpPr>
          <p:cNvPr id="82948" name="Freeform 3"/>
          <p:cNvSpPr>
            <a:spLocks/>
          </p:cNvSpPr>
          <p:nvPr/>
        </p:nvSpPr>
        <p:spPr bwMode="auto">
          <a:xfrm rot="5400000">
            <a:off x="5961856" y="4429919"/>
            <a:ext cx="1144588" cy="76200"/>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12700" cap="rnd" cmpd="sng">
            <a:solidFill>
              <a:srgbClr val="3333CC"/>
            </a:solidFill>
            <a:prstDash val="solid"/>
            <a:round/>
            <a:headEnd type="none" w="med" len="med"/>
            <a:tailEnd type="none" w="med" len="med"/>
          </a:ln>
        </p:spPr>
        <p:txBody>
          <a:bodyPr/>
          <a:lstStyle/>
          <a:p>
            <a:endParaRPr lang="es-ES"/>
          </a:p>
        </p:txBody>
      </p:sp>
      <p:sp>
        <p:nvSpPr>
          <p:cNvPr id="82949" name="Line 4"/>
          <p:cNvSpPr>
            <a:spLocks noChangeShapeType="1"/>
          </p:cNvSpPr>
          <p:nvPr/>
        </p:nvSpPr>
        <p:spPr bwMode="auto">
          <a:xfrm>
            <a:off x="2076450" y="4505325"/>
            <a:ext cx="608013" cy="0"/>
          </a:xfrm>
          <a:prstGeom prst="line">
            <a:avLst/>
          </a:prstGeom>
          <a:noFill/>
          <a:ln w="9525">
            <a:solidFill>
              <a:srgbClr val="000000"/>
            </a:solidFill>
            <a:round/>
            <a:headEnd/>
            <a:tailEnd/>
          </a:ln>
        </p:spPr>
        <p:txBody>
          <a:bodyPr/>
          <a:lstStyle/>
          <a:p>
            <a:endParaRPr lang="es-ES"/>
          </a:p>
        </p:txBody>
      </p:sp>
      <p:sp>
        <p:nvSpPr>
          <p:cNvPr id="82950" name="Freeform 5"/>
          <p:cNvSpPr>
            <a:spLocks/>
          </p:cNvSpPr>
          <p:nvPr/>
        </p:nvSpPr>
        <p:spPr bwMode="auto">
          <a:xfrm rot="-1800000">
            <a:off x="2684463" y="4124325"/>
            <a:ext cx="1447800" cy="76200"/>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12700" cap="rnd" cmpd="sng">
            <a:solidFill>
              <a:srgbClr val="3333CC"/>
            </a:solidFill>
            <a:prstDash val="solid"/>
            <a:round/>
            <a:headEnd type="none" w="med" len="med"/>
            <a:tailEnd type="none" w="med" len="med"/>
          </a:ln>
        </p:spPr>
        <p:txBody>
          <a:bodyPr/>
          <a:lstStyle/>
          <a:p>
            <a:endParaRPr lang="es-ES"/>
          </a:p>
        </p:txBody>
      </p:sp>
      <p:sp>
        <p:nvSpPr>
          <p:cNvPr id="82951" name="Freeform 6"/>
          <p:cNvSpPr>
            <a:spLocks/>
          </p:cNvSpPr>
          <p:nvPr/>
        </p:nvSpPr>
        <p:spPr bwMode="auto">
          <a:xfrm rot="1800000">
            <a:off x="2684463" y="4735513"/>
            <a:ext cx="1447800" cy="76200"/>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12700" cap="rnd" cmpd="sng">
            <a:solidFill>
              <a:srgbClr val="3333CC"/>
            </a:solidFill>
            <a:prstDash val="solid"/>
            <a:round/>
            <a:headEnd type="none" w="med" len="med"/>
            <a:tailEnd type="none" w="med" len="med"/>
          </a:ln>
        </p:spPr>
        <p:txBody>
          <a:bodyPr/>
          <a:lstStyle/>
          <a:p>
            <a:endParaRPr lang="es-ES"/>
          </a:p>
        </p:txBody>
      </p:sp>
      <p:sp>
        <p:nvSpPr>
          <p:cNvPr id="82952" name="Freeform 7"/>
          <p:cNvSpPr>
            <a:spLocks/>
          </p:cNvSpPr>
          <p:nvPr/>
        </p:nvSpPr>
        <p:spPr bwMode="auto">
          <a:xfrm>
            <a:off x="4056063" y="5116513"/>
            <a:ext cx="1449387" cy="76200"/>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12700" cap="rnd" cmpd="sng">
            <a:solidFill>
              <a:srgbClr val="3333CC"/>
            </a:solidFill>
            <a:prstDash val="solid"/>
            <a:round/>
            <a:headEnd type="none" w="med" len="med"/>
            <a:tailEnd type="none" w="med" len="med"/>
          </a:ln>
        </p:spPr>
        <p:txBody>
          <a:bodyPr/>
          <a:lstStyle/>
          <a:p>
            <a:endParaRPr lang="es-ES"/>
          </a:p>
        </p:txBody>
      </p:sp>
      <p:sp>
        <p:nvSpPr>
          <p:cNvPr id="82953" name="Freeform 8"/>
          <p:cNvSpPr>
            <a:spLocks/>
          </p:cNvSpPr>
          <p:nvPr/>
        </p:nvSpPr>
        <p:spPr bwMode="auto">
          <a:xfrm>
            <a:off x="5276850" y="3819525"/>
            <a:ext cx="1447800" cy="76200"/>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12700" cap="rnd" cmpd="sng">
            <a:solidFill>
              <a:srgbClr val="3333CC"/>
            </a:solidFill>
            <a:prstDash val="solid"/>
            <a:round/>
            <a:headEnd type="none" w="med" len="med"/>
            <a:tailEnd type="none" w="med" len="med"/>
          </a:ln>
        </p:spPr>
        <p:txBody>
          <a:bodyPr/>
          <a:lstStyle/>
          <a:p>
            <a:endParaRPr lang="es-ES"/>
          </a:p>
        </p:txBody>
      </p:sp>
      <p:sp>
        <p:nvSpPr>
          <p:cNvPr id="82954" name="Freeform 9"/>
          <p:cNvSpPr>
            <a:spLocks/>
          </p:cNvSpPr>
          <p:nvPr/>
        </p:nvSpPr>
        <p:spPr bwMode="auto">
          <a:xfrm>
            <a:off x="5276850" y="5116513"/>
            <a:ext cx="1447800" cy="76200"/>
          </a:xfrm>
          <a:custGeom>
            <a:avLst/>
            <a:gdLst>
              <a:gd name="T0" fmla="*/ 0 w 1452"/>
              <a:gd name="T1" fmla="*/ 0 h 45"/>
              <a:gd name="T2" fmla="*/ 744 w 1452"/>
              <a:gd name="T3" fmla="*/ 0 h 45"/>
              <a:gd name="T4" fmla="*/ 664 w 1452"/>
              <a:gd name="T5" fmla="*/ 44 h 45"/>
              <a:gd name="T6" fmla="*/ 1451 w 1452"/>
              <a:gd name="T7" fmla="*/ 44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12700" cap="rnd" cmpd="sng">
            <a:solidFill>
              <a:srgbClr val="3333CC"/>
            </a:solidFill>
            <a:prstDash val="solid"/>
            <a:round/>
            <a:headEnd type="none" w="med" len="med"/>
            <a:tailEnd type="none" w="med" len="med"/>
          </a:ln>
        </p:spPr>
        <p:txBody>
          <a:bodyPr/>
          <a:lstStyle/>
          <a:p>
            <a:endParaRPr lang="es-ES"/>
          </a:p>
        </p:txBody>
      </p:sp>
      <p:grpSp>
        <p:nvGrpSpPr>
          <p:cNvPr id="82955" name="Group 10"/>
          <p:cNvGrpSpPr>
            <a:grpSpLocks/>
          </p:cNvGrpSpPr>
          <p:nvPr/>
        </p:nvGrpSpPr>
        <p:grpSpPr bwMode="auto">
          <a:xfrm>
            <a:off x="5048250" y="3743325"/>
            <a:ext cx="685800" cy="381000"/>
            <a:chOff x="2640" y="960"/>
            <a:chExt cx="432" cy="240"/>
          </a:xfrm>
        </p:grpSpPr>
        <p:pic>
          <p:nvPicPr>
            <p:cNvPr id="82987" name="Picture 11"/>
            <p:cNvPicPr>
              <a:picLocks noChangeArrowheads="1"/>
            </p:cNvPicPr>
            <p:nvPr/>
          </p:nvPicPr>
          <p:blipFill>
            <a:blip r:embed="rId3" cstate="print"/>
            <a:srcRect/>
            <a:stretch>
              <a:fillRect/>
            </a:stretch>
          </p:blipFill>
          <p:spPr bwMode="auto">
            <a:xfrm>
              <a:off x="2640" y="960"/>
              <a:ext cx="432" cy="240"/>
            </a:xfrm>
            <a:prstGeom prst="rect">
              <a:avLst/>
            </a:prstGeom>
            <a:noFill/>
            <a:ln w="12700">
              <a:noFill/>
              <a:miter lim="800000"/>
              <a:headEnd/>
              <a:tailEnd/>
            </a:ln>
          </p:spPr>
        </p:pic>
        <p:sp>
          <p:nvSpPr>
            <p:cNvPr id="82988" name="Text Box 12"/>
            <p:cNvSpPr txBox="1">
              <a:spLocks noChangeArrowheads="1"/>
            </p:cNvSpPr>
            <p:nvPr/>
          </p:nvSpPr>
          <p:spPr bwMode="auto">
            <a:xfrm>
              <a:off x="2784" y="1008"/>
              <a:ext cx="115" cy="137"/>
            </a:xfrm>
            <a:prstGeom prst="rect">
              <a:avLst/>
            </a:prstGeom>
            <a:solidFill>
              <a:srgbClr val="FFFFFF"/>
            </a:solidFill>
            <a:ln w="9525">
              <a:noFill/>
              <a:miter lim="800000"/>
              <a:headEnd/>
              <a:tailEnd/>
            </a:ln>
          </p:spPr>
          <p:txBody>
            <a:bodyPr wrap="none" lIns="36000" tIns="18000" rIns="36000" bIns="18000">
              <a:spAutoFit/>
            </a:bodyPr>
            <a:lstStyle/>
            <a:p>
              <a:r>
                <a:rPr lang="es-ES" sz="1200" b="1">
                  <a:solidFill>
                    <a:srgbClr val="000000"/>
                  </a:solidFill>
                  <a:latin typeface="Arial" charset="0"/>
                </a:rPr>
                <a:t>D</a:t>
              </a:r>
              <a:endParaRPr lang="es-ES" sz="1800">
                <a:latin typeface="Arial" charset="0"/>
              </a:endParaRPr>
            </a:p>
          </p:txBody>
        </p:sp>
      </p:grpSp>
      <p:grpSp>
        <p:nvGrpSpPr>
          <p:cNvPr id="82956" name="Group 13"/>
          <p:cNvGrpSpPr>
            <a:grpSpLocks/>
          </p:cNvGrpSpPr>
          <p:nvPr/>
        </p:nvGrpSpPr>
        <p:grpSpPr bwMode="auto">
          <a:xfrm>
            <a:off x="3751263" y="4964113"/>
            <a:ext cx="687387" cy="381000"/>
            <a:chOff x="1536" y="2640"/>
            <a:chExt cx="432" cy="240"/>
          </a:xfrm>
        </p:grpSpPr>
        <p:pic>
          <p:nvPicPr>
            <p:cNvPr id="82985" name="Picture 14"/>
            <p:cNvPicPr>
              <a:picLocks noChangeArrowheads="1"/>
            </p:cNvPicPr>
            <p:nvPr/>
          </p:nvPicPr>
          <p:blipFill>
            <a:blip r:embed="rId3" cstate="print"/>
            <a:srcRect/>
            <a:stretch>
              <a:fillRect/>
            </a:stretch>
          </p:blipFill>
          <p:spPr bwMode="auto">
            <a:xfrm>
              <a:off x="1536" y="2640"/>
              <a:ext cx="432" cy="240"/>
            </a:xfrm>
            <a:prstGeom prst="rect">
              <a:avLst/>
            </a:prstGeom>
            <a:noFill/>
            <a:ln w="12700">
              <a:noFill/>
              <a:miter lim="800000"/>
              <a:headEnd/>
              <a:tailEnd/>
            </a:ln>
          </p:spPr>
        </p:pic>
        <p:sp>
          <p:nvSpPr>
            <p:cNvPr id="82986" name="Text Box 15"/>
            <p:cNvSpPr txBox="1">
              <a:spLocks noChangeArrowheads="1"/>
            </p:cNvSpPr>
            <p:nvPr/>
          </p:nvSpPr>
          <p:spPr bwMode="auto">
            <a:xfrm>
              <a:off x="1672" y="2688"/>
              <a:ext cx="114" cy="137"/>
            </a:xfrm>
            <a:prstGeom prst="rect">
              <a:avLst/>
            </a:prstGeom>
            <a:solidFill>
              <a:srgbClr val="FFFFFF"/>
            </a:solidFill>
            <a:ln w="9525">
              <a:noFill/>
              <a:miter lim="800000"/>
              <a:headEnd/>
              <a:tailEnd/>
            </a:ln>
          </p:spPr>
          <p:txBody>
            <a:bodyPr wrap="none" lIns="36000" tIns="18000" rIns="36000" bIns="18000">
              <a:spAutoFit/>
            </a:bodyPr>
            <a:lstStyle/>
            <a:p>
              <a:r>
                <a:rPr lang="es-ES" sz="1200" b="1">
                  <a:solidFill>
                    <a:srgbClr val="000000"/>
                  </a:solidFill>
                  <a:latin typeface="Arial" charset="0"/>
                </a:rPr>
                <a:t>C</a:t>
              </a:r>
              <a:endParaRPr lang="es-ES" sz="1800">
                <a:latin typeface="Arial" charset="0"/>
              </a:endParaRPr>
            </a:p>
          </p:txBody>
        </p:sp>
      </p:grpSp>
      <p:grpSp>
        <p:nvGrpSpPr>
          <p:cNvPr id="82957" name="Group 16"/>
          <p:cNvGrpSpPr>
            <a:grpSpLocks/>
          </p:cNvGrpSpPr>
          <p:nvPr/>
        </p:nvGrpSpPr>
        <p:grpSpPr bwMode="auto">
          <a:xfrm>
            <a:off x="5048250" y="4964113"/>
            <a:ext cx="685800" cy="381000"/>
            <a:chOff x="2640" y="960"/>
            <a:chExt cx="432" cy="240"/>
          </a:xfrm>
        </p:grpSpPr>
        <p:pic>
          <p:nvPicPr>
            <p:cNvPr id="82983" name="Picture 17"/>
            <p:cNvPicPr>
              <a:picLocks noChangeArrowheads="1"/>
            </p:cNvPicPr>
            <p:nvPr/>
          </p:nvPicPr>
          <p:blipFill>
            <a:blip r:embed="rId3" cstate="print"/>
            <a:srcRect/>
            <a:stretch>
              <a:fillRect/>
            </a:stretch>
          </p:blipFill>
          <p:spPr bwMode="auto">
            <a:xfrm>
              <a:off x="2640" y="960"/>
              <a:ext cx="432" cy="240"/>
            </a:xfrm>
            <a:prstGeom prst="rect">
              <a:avLst/>
            </a:prstGeom>
            <a:noFill/>
            <a:ln w="12700">
              <a:noFill/>
              <a:miter lim="800000"/>
              <a:headEnd/>
              <a:tailEnd/>
            </a:ln>
          </p:spPr>
        </p:pic>
        <p:sp>
          <p:nvSpPr>
            <p:cNvPr id="82984" name="Text Box 18"/>
            <p:cNvSpPr txBox="1">
              <a:spLocks noChangeArrowheads="1"/>
            </p:cNvSpPr>
            <p:nvPr/>
          </p:nvSpPr>
          <p:spPr bwMode="auto">
            <a:xfrm>
              <a:off x="2784" y="1008"/>
              <a:ext cx="110" cy="137"/>
            </a:xfrm>
            <a:prstGeom prst="rect">
              <a:avLst/>
            </a:prstGeom>
            <a:solidFill>
              <a:srgbClr val="FFFFFF"/>
            </a:solidFill>
            <a:ln w="9525">
              <a:noFill/>
              <a:miter lim="800000"/>
              <a:headEnd/>
              <a:tailEnd/>
            </a:ln>
          </p:spPr>
          <p:txBody>
            <a:bodyPr wrap="none" lIns="36000" tIns="18000" rIns="36000" bIns="18000">
              <a:spAutoFit/>
            </a:bodyPr>
            <a:lstStyle/>
            <a:p>
              <a:r>
                <a:rPr lang="es-ES" sz="1200" b="1">
                  <a:solidFill>
                    <a:srgbClr val="000000"/>
                  </a:solidFill>
                  <a:latin typeface="Arial" charset="0"/>
                </a:rPr>
                <a:t>E</a:t>
              </a:r>
              <a:endParaRPr lang="es-ES" sz="1800">
                <a:latin typeface="Arial" charset="0"/>
              </a:endParaRPr>
            </a:p>
          </p:txBody>
        </p:sp>
      </p:grpSp>
      <p:grpSp>
        <p:nvGrpSpPr>
          <p:cNvPr id="82958" name="Group 19"/>
          <p:cNvGrpSpPr>
            <a:grpSpLocks/>
          </p:cNvGrpSpPr>
          <p:nvPr/>
        </p:nvGrpSpPr>
        <p:grpSpPr bwMode="auto">
          <a:xfrm>
            <a:off x="2533650" y="4276725"/>
            <a:ext cx="684213" cy="382588"/>
            <a:chOff x="720" y="2112"/>
            <a:chExt cx="432" cy="240"/>
          </a:xfrm>
        </p:grpSpPr>
        <p:pic>
          <p:nvPicPr>
            <p:cNvPr id="82981" name="Picture 20"/>
            <p:cNvPicPr>
              <a:picLocks noChangeArrowheads="1"/>
            </p:cNvPicPr>
            <p:nvPr/>
          </p:nvPicPr>
          <p:blipFill>
            <a:blip r:embed="rId3" cstate="print"/>
            <a:srcRect/>
            <a:stretch>
              <a:fillRect/>
            </a:stretch>
          </p:blipFill>
          <p:spPr bwMode="auto">
            <a:xfrm>
              <a:off x="720" y="2112"/>
              <a:ext cx="432" cy="240"/>
            </a:xfrm>
            <a:prstGeom prst="rect">
              <a:avLst/>
            </a:prstGeom>
            <a:noFill/>
            <a:ln w="12700">
              <a:noFill/>
              <a:miter lim="800000"/>
              <a:headEnd/>
              <a:tailEnd/>
            </a:ln>
          </p:spPr>
        </p:pic>
        <p:sp>
          <p:nvSpPr>
            <p:cNvPr id="82982" name="Text Box 21"/>
            <p:cNvSpPr txBox="1">
              <a:spLocks noChangeArrowheads="1"/>
            </p:cNvSpPr>
            <p:nvPr/>
          </p:nvSpPr>
          <p:spPr bwMode="auto">
            <a:xfrm>
              <a:off x="856" y="2160"/>
              <a:ext cx="116" cy="136"/>
            </a:xfrm>
            <a:prstGeom prst="rect">
              <a:avLst/>
            </a:prstGeom>
            <a:solidFill>
              <a:srgbClr val="FFFFFF"/>
            </a:solidFill>
            <a:ln w="9525">
              <a:noFill/>
              <a:miter lim="800000"/>
              <a:headEnd/>
              <a:tailEnd/>
            </a:ln>
          </p:spPr>
          <p:txBody>
            <a:bodyPr wrap="none" lIns="36000" tIns="18000" rIns="36000" bIns="18000">
              <a:spAutoFit/>
            </a:bodyPr>
            <a:lstStyle/>
            <a:p>
              <a:r>
                <a:rPr lang="es-ES" sz="1200" b="1">
                  <a:solidFill>
                    <a:srgbClr val="000000"/>
                  </a:solidFill>
                  <a:latin typeface="Arial" charset="0"/>
                </a:rPr>
                <a:t>A</a:t>
              </a:r>
              <a:endParaRPr lang="es-ES" sz="1800">
                <a:latin typeface="Arial" charset="0"/>
              </a:endParaRPr>
            </a:p>
          </p:txBody>
        </p:sp>
      </p:grpSp>
      <p:sp>
        <p:nvSpPr>
          <p:cNvPr id="82959" name="Line 22"/>
          <p:cNvSpPr>
            <a:spLocks noChangeShapeType="1"/>
          </p:cNvSpPr>
          <p:nvPr/>
        </p:nvSpPr>
        <p:spPr bwMode="auto">
          <a:xfrm>
            <a:off x="4056063" y="3133725"/>
            <a:ext cx="0" cy="685800"/>
          </a:xfrm>
          <a:prstGeom prst="line">
            <a:avLst/>
          </a:prstGeom>
          <a:noFill/>
          <a:ln w="9525">
            <a:solidFill>
              <a:srgbClr val="000000"/>
            </a:solidFill>
            <a:round/>
            <a:headEnd/>
            <a:tailEnd/>
          </a:ln>
        </p:spPr>
        <p:txBody>
          <a:bodyPr/>
          <a:lstStyle/>
          <a:p>
            <a:endParaRPr lang="es-ES"/>
          </a:p>
        </p:txBody>
      </p:sp>
      <p:sp>
        <p:nvSpPr>
          <p:cNvPr id="82960" name="Line 23"/>
          <p:cNvSpPr>
            <a:spLocks noChangeShapeType="1"/>
          </p:cNvSpPr>
          <p:nvPr/>
        </p:nvSpPr>
        <p:spPr bwMode="auto">
          <a:xfrm>
            <a:off x="6648450" y="5116513"/>
            <a:ext cx="0" cy="685800"/>
          </a:xfrm>
          <a:prstGeom prst="line">
            <a:avLst/>
          </a:prstGeom>
          <a:noFill/>
          <a:ln w="9525">
            <a:solidFill>
              <a:srgbClr val="000000"/>
            </a:solidFill>
            <a:round/>
            <a:headEnd/>
            <a:tailEnd/>
          </a:ln>
        </p:spPr>
        <p:txBody>
          <a:bodyPr/>
          <a:lstStyle/>
          <a:p>
            <a:endParaRPr lang="es-ES"/>
          </a:p>
        </p:txBody>
      </p:sp>
      <p:sp>
        <p:nvSpPr>
          <p:cNvPr id="82961" name="Line 24"/>
          <p:cNvSpPr>
            <a:spLocks noChangeShapeType="1"/>
          </p:cNvSpPr>
          <p:nvPr/>
        </p:nvSpPr>
        <p:spPr bwMode="auto">
          <a:xfrm>
            <a:off x="6572250" y="3133725"/>
            <a:ext cx="0" cy="685800"/>
          </a:xfrm>
          <a:prstGeom prst="line">
            <a:avLst/>
          </a:prstGeom>
          <a:noFill/>
          <a:ln w="9525">
            <a:solidFill>
              <a:srgbClr val="000000"/>
            </a:solidFill>
            <a:round/>
            <a:headEnd/>
            <a:tailEnd/>
          </a:ln>
        </p:spPr>
        <p:txBody>
          <a:bodyPr/>
          <a:lstStyle/>
          <a:p>
            <a:endParaRPr lang="es-ES"/>
          </a:p>
        </p:txBody>
      </p:sp>
      <p:pic>
        <p:nvPicPr>
          <p:cNvPr id="82962" name="Picture 25"/>
          <p:cNvPicPr>
            <a:picLocks noChangeArrowheads="1"/>
          </p:cNvPicPr>
          <p:nvPr/>
        </p:nvPicPr>
        <p:blipFill>
          <a:blip r:embed="rId4" cstate="print"/>
          <a:srcRect/>
          <a:stretch>
            <a:fillRect/>
          </a:stretch>
        </p:blipFill>
        <p:spPr bwMode="auto">
          <a:xfrm>
            <a:off x="1695450" y="4200525"/>
            <a:ext cx="495300" cy="690563"/>
          </a:xfrm>
          <a:prstGeom prst="rect">
            <a:avLst/>
          </a:prstGeom>
          <a:noFill/>
          <a:ln w="12700">
            <a:noFill/>
            <a:miter lim="800000"/>
            <a:headEnd/>
            <a:tailEnd/>
          </a:ln>
        </p:spPr>
      </p:pic>
      <p:pic>
        <p:nvPicPr>
          <p:cNvPr id="82963" name="Picture 26"/>
          <p:cNvPicPr>
            <a:picLocks noChangeArrowheads="1"/>
          </p:cNvPicPr>
          <p:nvPr/>
        </p:nvPicPr>
        <p:blipFill>
          <a:blip r:embed="rId5" cstate="print"/>
          <a:srcRect/>
          <a:stretch>
            <a:fillRect/>
          </a:stretch>
        </p:blipFill>
        <p:spPr bwMode="auto">
          <a:xfrm>
            <a:off x="6267450" y="2828925"/>
            <a:ext cx="577850" cy="609600"/>
          </a:xfrm>
          <a:prstGeom prst="rect">
            <a:avLst/>
          </a:prstGeom>
          <a:noFill/>
          <a:ln w="12700">
            <a:noFill/>
            <a:miter lim="800000"/>
            <a:headEnd/>
            <a:tailEnd/>
          </a:ln>
        </p:spPr>
      </p:pic>
      <p:pic>
        <p:nvPicPr>
          <p:cNvPr id="82964" name="Picture 27"/>
          <p:cNvPicPr>
            <a:picLocks noChangeArrowheads="1"/>
          </p:cNvPicPr>
          <p:nvPr/>
        </p:nvPicPr>
        <p:blipFill>
          <a:blip r:embed="rId5" cstate="print"/>
          <a:srcRect/>
          <a:stretch>
            <a:fillRect/>
          </a:stretch>
        </p:blipFill>
        <p:spPr bwMode="auto">
          <a:xfrm>
            <a:off x="3784600" y="2828925"/>
            <a:ext cx="577850" cy="609600"/>
          </a:xfrm>
          <a:prstGeom prst="rect">
            <a:avLst/>
          </a:prstGeom>
          <a:noFill/>
          <a:ln w="12700">
            <a:noFill/>
            <a:miter lim="800000"/>
            <a:headEnd/>
            <a:tailEnd/>
          </a:ln>
        </p:spPr>
      </p:pic>
      <p:pic>
        <p:nvPicPr>
          <p:cNvPr id="82965" name="Picture 28"/>
          <p:cNvPicPr>
            <a:picLocks noChangeArrowheads="1"/>
          </p:cNvPicPr>
          <p:nvPr/>
        </p:nvPicPr>
        <p:blipFill>
          <a:blip r:embed="rId5" cstate="print"/>
          <a:srcRect/>
          <a:stretch>
            <a:fillRect/>
          </a:stretch>
        </p:blipFill>
        <p:spPr bwMode="auto">
          <a:xfrm>
            <a:off x="6376988" y="5573713"/>
            <a:ext cx="576262" cy="609600"/>
          </a:xfrm>
          <a:prstGeom prst="rect">
            <a:avLst/>
          </a:prstGeom>
          <a:noFill/>
          <a:ln w="12700">
            <a:noFill/>
            <a:miter lim="800000"/>
            <a:headEnd/>
            <a:tailEnd/>
          </a:ln>
        </p:spPr>
      </p:pic>
      <p:sp>
        <p:nvSpPr>
          <p:cNvPr id="82966" name="Text Box 29"/>
          <p:cNvSpPr txBox="1">
            <a:spLocks noChangeArrowheads="1"/>
          </p:cNvSpPr>
          <p:nvPr/>
        </p:nvSpPr>
        <p:spPr bwMode="auto">
          <a:xfrm>
            <a:off x="1647825" y="5040313"/>
            <a:ext cx="700088" cy="274637"/>
          </a:xfrm>
          <a:prstGeom prst="rect">
            <a:avLst/>
          </a:prstGeom>
          <a:noFill/>
          <a:ln w="9525">
            <a:noFill/>
            <a:miter lim="800000"/>
            <a:headEnd/>
            <a:tailEnd/>
          </a:ln>
        </p:spPr>
        <p:txBody>
          <a:bodyPr wrap="none">
            <a:spAutoFit/>
          </a:bodyPr>
          <a:lstStyle/>
          <a:p>
            <a:r>
              <a:rPr lang="es-ES" sz="1200" b="1">
                <a:solidFill>
                  <a:srgbClr val="000000"/>
                </a:solidFill>
                <a:latin typeface="Arial" charset="0"/>
              </a:rPr>
              <a:t>Emisor</a:t>
            </a:r>
            <a:endParaRPr lang="es-ES" sz="1800">
              <a:latin typeface="Arial" charset="0"/>
            </a:endParaRPr>
          </a:p>
        </p:txBody>
      </p:sp>
      <p:sp>
        <p:nvSpPr>
          <p:cNvPr id="82967" name="Text Box 30"/>
          <p:cNvSpPr txBox="1">
            <a:spLocks noChangeArrowheads="1"/>
          </p:cNvSpPr>
          <p:nvPr/>
        </p:nvSpPr>
        <p:spPr bwMode="auto">
          <a:xfrm>
            <a:off x="6227763" y="6165850"/>
            <a:ext cx="842962" cy="274638"/>
          </a:xfrm>
          <a:prstGeom prst="rect">
            <a:avLst/>
          </a:prstGeom>
          <a:noFill/>
          <a:ln w="9525">
            <a:noFill/>
            <a:miter lim="800000"/>
            <a:headEnd/>
            <a:tailEnd/>
          </a:ln>
        </p:spPr>
        <p:txBody>
          <a:bodyPr wrap="none">
            <a:spAutoFit/>
          </a:bodyPr>
          <a:lstStyle/>
          <a:p>
            <a:r>
              <a:rPr lang="es-ES" sz="1200" b="1">
                <a:solidFill>
                  <a:srgbClr val="000000"/>
                </a:solidFill>
                <a:latin typeface="Arial" charset="0"/>
              </a:rPr>
              <a:t>Receptor</a:t>
            </a:r>
            <a:endParaRPr lang="es-ES" sz="1800">
              <a:latin typeface="Arial" charset="0"/>
            </a:endParaRPr>
          </a:p>
        </p:txBody>
      </p:sp>
      <p:sp>
        <p:nvSpPr>
          <p:cNvPr id="82968" name="Text Box 31"/>
          <p:cNvSpPr txBox="1">
            <a:spLocks noChangeArrowheads="1"/>
          </p:cNvSpPr>
          <p:nvPr/>
        </p:nvSpPr>
        <p:spPr bwMode="auto">
          <a:xfrm>
            <a:off x="6115050" y="2584450"/>
            <a:ext cx="842963" cy="274638"/>
          </a:xfrm>
          <a:prstGeom prst="rect">
            <a:avLst/>
          </a:prstGeom>
          <a:noFill/>
          <a:ln w="9525">
            <a:noFill/>
            <a:miter lim="800000"/>
            <a:headEnd/>
            <a:tailEnd/>
          </a:ln>
        </p:spPr>
        <p:txBody>
          <a:bodyPr wrap="none">
            <a:spAutoFit/>
          </a:bodyPr>
          <a:lstStyle/>
          <a:p>
            <a:r>
              <a:rPr lang="es-ES" sz="1200" b="1">
                <a:solidFill>
                  <a:srgbClr val="000000"/>
                </a:solidFill>
                <a:latin typeface="Arial" charset="0"/>
              </a:rPr>
              <a:t>Receptor</a:t>
            </a:r>
            <a:endParaRPr lang="es-ES" sz="1800">
              <a:latin typeface="Arial" charset="0"/>
            </a:endParaRPr>
          </a:p>
        </p:txBody>
      </p:sp>
      <p:sp>
        <p:nvSpPr>
          <p:cNvPr id="82969" name="Text Box 32"/>
          <p:cNvSpPr txBox="1">
            <a:spLocks noChangeArrowheads="1"/>
          </p:cNvSpPr>
          <p:nvPr/>
        </p:nvSpPr>
        <p:spPr bwMode="auto">
          <a:xfrm>
            <a:off x="3675063" y="2578100"/>
            <a:ext cx="842962" cy="274638"/>
          </a:xfrm>
          <a:prstGeom prst="rect">
            <a:avLst/>
          </a:prstGeom>
          <a:noFill/>
          <a:ln w="9525">
            <a:noFill/>
            <a:miter lim="800000"/>
            <a:headEnd/>
            <a:tailEnd/>
          </a:ln>
        </p:spPr>
        <p:txBody>
          <a:bodyPr wrap="none">
            <a:spAutoFit/>
          </a:bodyPr>
          <a:lstStyle/>
          <a:p>
            <a:r>
              <a:rPr lang="es-ES" sz="1200" b="1">
                <a:solidFill>
                  <a:srgbClr val="000000"/>
                </a:solidFill>
                <a:latin typeface="Arial" charset="0"/>
              </a:rPr>
              <a:t>Receptor</a:t>
            </a:r>
            <a:endParaRPr lang="es-ES" sz="1800">
              <a:latin typeface="Arial" charset="0"/>
            </a:endParaRPr>
          </a:p>
        </p:txBody>
      </p:sp>
      <p:grpSp>
        <p:nvGrpSpPr>
          <p:cNvPr id="82970" name="Group 33"/>
          <p:cNvGrpSpPr>
            <a:grpSpLocks/>
          </p:cNvGrpSpPr>
          <p:nvPr/>
        </p:nvGrpSpPr>
        <p:grpSpPr bwMode="auto">
          <a:xfrm>
            <a:off x="3751263" y="3667125"/>
            <a:ext cx="687387" cy="381000"/>
            <a:chOff x="1632" y="1632"/>
            <a:chExt cx="432" cy="240"/>
          </a:xfrm>
        </p:grpSpPr>
        <p:pic>
          <p:nvPicPr>
            <p:cNvPr id="82979" name="Picture 34"/>
            <p:cNvPicPr>
              <a:picLocks noChangeArrowheads="1"/>
            </p:cNvPicPr>
            <p:nvPr/>
          </p:nvPicPr>
          <p:blipFill>
            <a:blip r:embed="rId3" cstate="print"/>
            <a:srcRect/>
            <a:stretch>
              <a:fillRect/>
            </a:stretch>
          </p:blipFill>
          <p:spPr bwMode="auto">
            <a:xfrm>
              <a:off x="1632" y="1632"/>
              <a:ext cx="432" cy="240"/>
            </a:xfrm>
            <a:prstGeom prst="rect">
              <a:avLst/>
            </a:prstGeom>
            <a:noFill/>
            <a:ln w="12700">
              <a:noFill/>
              <a:miter lim="800000"/>
              <a:headEnd/>
              <a:tailEnd/>
            </a:ln>
          </p:spPr>
        </p:pic>
        <p:sp>
          <p:nvSpPr>
            <p:cNvPr id="82980" name="Text Box 35"/>
            <p:cNvSpPr txBox="1">
              <a:spLocks noChangeArrowheads="1"/>
            </p:cNvSpPr>
            <p:nvPr/>
          </p:nvSpPr>
          <p:spPr bwMode="auto">
            <a:xfrm>
              <a:off x="1768" y="1680"/>
              <a:ext cx="114" cy="137"/>
            </a:xfrm>
            <a:prstGeom prst="rect">
              <a:avLst/>
            </a:prstGeom>
            <a:solidFill>
              <a:srgbClr val="FFFFFF"/>
            </a:solidFill>
            <a:ln w="9525">
              <a:noFill/>
              <a:miter lim="800000"/>
              <a:headEnd/>
              <a:tailEnd/>
            </a:ln>
          </p:spPr>
          <p:txBody>
            <a:bodyPr wrap="none" lIns="36000" tIns="18000" rIns="36000" bIns="18000">
              <a:spAutoFit/>
            </a:bodyPr>
            <a:lstStyle/>
            <a:p>
              <a:r>
                <a:rPr lang="es-ES" sz="1200" b="1">
                  <a:solidFill>
                    <a:srgbClr val="000000"/>
                  </a:solidFill>
                  <a:latin typeface="Arial" charset="0"/>
                </a:rPr>
                <a:t>B</a:t>
              </a:r>
              <a:endParaRPr lang="es-ES" sz="1800">
                <a:latin typeface="Arial" charset="0"/>
              </a:endParaRPr>
            </a:p>
          </p:txBody>
        </p:sp>
      </p:grpSp>
      <p:grpSp>
        <p:nvGrpSpPr>
          <p:cNvPr id="82971" name="Group 36"/>
          <p:cNvGrpSpPr>
            <a:grpSpLocks/>
          </p:cNvGrpSpPr>
          <p:nvPr/>
        </p:nvGrpSpPr>
        <p:grpSpPr bwMode="auto">
          <a:xfrm>
            <a:off x="6267450" y="3743325"/>
            <a:ext cx="685800" cy="381000"/>
            <a:chOff x="2640" y="960"/>
            <a:chExt cx="432" cy="240"/>
          </a:xfrm>
        </p:grpSpPr>
        <p:pic>
          <p:nvPicPr>
            <p:cNvPr id="82977" name="Picture 37"/>
            <p:cNvPicPr>
              <a:picLocks noChangeArrowheads="1"/>
            </p:cNvPicPr>
            <p:nvPr/>
          </p:nvPicPr>
          <p:blipFill>
            <a:blip r:embed="rId3" cstate="print"/>
            <a:srcRect/>
            <a:stretch>
              <a:fillRect/>
            </a:stretch>
          </p:blipFill>
          <p:spPr bwMode="auto">
            <a:xfrm>
              <a:off x="2640" y="960"/>
              <a:ext cx="432" cy="240"/>
            </a:xfrm>
            <a:prstGeom prst="rect">
              <a:avLst/>
            </a:prstGeom>
            <a:noFill/>
            <a:ln w="12700">
              <a:noFill/>
              <a:miter lim="800000"/>
              <a:headEnd/>
              <a:tailEnd/>
            </a:ln>
          </p:spPr>
        </p:pic>
        <p:sp>
          <p:nvSpPr>
            <p:cNvPr id="82978" name="Text Box 38"/>
            <p:cNvSpPr txBox="1">
              <a:spLocks noChangeArrowheads="1"/>
            </p:cNvSpPr>
            <p:nvPr/>
          </p:nvSpPr>
          <p:spPr bwMode="auto">
            <a:xfrm>
              <a:off x="2784" y="1008"/>
              <a:ext cx="105" cy="137"/>
            </a:xfrm>
            <a:prstGeom prst="rect">
              <a:avLst/>
            </a:prstGeom>
            <a:solidFill>
              <a:srgbClr val="FFFFFF"/>
            </a:solidFill>
            <a:ln w="9525">
              <a:noFill/>
              <a:miter lim="800000"/>
              <a:headEnd/>
              <a:tailEnd/>
            </a:ln>
          </p:spPr>
          <p:txBody>
            <a:bodyPr wrap="none" lIns="36000" tIns="18000" rIns="36000" bIns="18000">
              <a:spAutoFit/>
            </a:bodyPr>
            <a:lstStyle/>
            <a:p>
              <a:r>
                <a:rPr lang="es-ES" sz="1200" b="1">
                  <a:solidFill>
                    <a:srgbClr val="000000"/>
                  </a:solidFill>
                  <a:latin typeface="Arial" charset="0"/>
                </a:rPr>
                <a:t>F</a:t>
              </a:r>
              <a:endParaRPr lang="es-ES" sz="1800">
                <a:latin typeface="Arial" charset="0"/>
              </a:endParaRPr>
            </a:p>
          </p:txBody>
        </p:sp>
      </p:grpSp>
      <p:grpSp>
        <p:nvGrpSpPr>
          <p:cNvPr id="82972" name="Group 39"/>
          <p:cNvGrpSpPr>
            <a:grpSpLocks/>
          </p:cNvGrpSpPr>
          <p:nvPr/>
        </p:nvGrpSpPr>
        <p:grpSpPr bwMode="auto">
          <a:xfrm>
            <a:off x="6267450" y="4964113"/>
            <a:ext cx="685800" cy="381000"/>
            <a:chOff x="2640" y="960"/>
            <a:chExt cx="432" cy="240"/>
          </a:xfrm>
        </p:grpSpPr>
        <p:pic>
          <p:nvPicPr>
            <p:cNvPr id="82975" name="Picture 40"/>
            <p:cNvPicPr>
              <a:picLocks noChangeArrowheads="1"/>
            </p:cNvPicPr>
            <p:nvPr/>
          </p:nvPicPr>
          <p:blipFill>
            <a:blip r:embed="rId3" cstate="print"/>
            <a:srcRect/>
            <a:stretch>
              <a:fillRect/>
            </a:stretch>
          </p:blipFill>
          <p:spPr bwMode="auto">
            <a:xfrm>
              <a:off x="2640" y="960"/>
              <a:ext cx="432" cy="240"/>
            </a:xfrm>
            <a:prstGeom prst="rect">
              <a:avLst/>
            </a:prstGeom>
            <a:noFill/>
            <a:ln w="12700">
              <a:noFill/>
              <a:miter lim="800000"/>
              <a:headEnd/>
              <a:tailEnd/>
            </a:ln>
          </p:spPr>
        </p:pic>
        <p:sp>
          <p:nvSpPr>
            <p:cNvPr id="82976" name="Text Box 41"/>
            <p:cNvSpPr txBox="1">
              <a:spLocks noChangeArrowheads="1"/>
            </p:cNvSpPr>
            <p:nvPr/>
          </p:nvSpPr>
          <p:spPr bwMode="auto">
            <a:xfrm>
              <a:off x="2784" y="1008"/>
              <a:ext cx="121" cy="137"/>
            </a:xfrm>
            <a:prstGeom prst="rect">
              <a:avLst/>
            </a:prstGeom>
            <a:solidFill>
              <a:srgbClr val="FFFFFF"/>
            </a:solidFill>
            <a:ln w="9525">
              <a:noFill/>
              <a:miter lim="800000"/>
              <a:headEnd/>
              <a:tailEnd/>
            </a:ln>
          </p:spPr>
          <p:txBody>
            <a:bodyPr wrap="none" lIns="36000" tIns="18000" rIns="36000" bIns="18000">
              <a:spAutoFit/>
            </a:bodyPr>
            <a:lstStyle/>
            <a:p>
              <a:r>
                <a:rPr lang="es-ES" sz="1200" b="1">
                  <a:solidFill>
                    <a:srgbClr val="000000"/>
                  </a:solidFill>
                  <a:latin typeface="Arial" charset="0"/>
                </a:rPr>
                <a:t>G</a:t>
              </a:r>
              <a:endParaRPr lang="es-ES" sz="1800">
                <a:latin typeface="Arial" charset="0"/>
              </a:endParaRPr>
            </a:p>
          </p:txBody>
        </p:sp>
      </p:grpSp>
      <p:sp>
        <p:nvSpPr>
          <p:cNvPr id="82973" name="Text Box 42"/>
          <p:cNvSpPr txBox="1">
            <a:spLocks noChangeArrowheads="1"/>
          </p:cNvSpPr>
          <p:nvPr/>
        </p:nvSpPr>
        <p:spPr bwMode="auto">
          <a:xfrm>
            <a:off x="684213" y="868363"/>
            <a:ext cx="7808912" cy="1460500"/>
          </a:xfrm>
          <a:prstGeom prst="rect">
            <a:avLst/>
          </a:prstGeom>
          <a:noFill/>
          <a:ln w="9525">
            <a:noFill/>
            <a:miter lim="800000"/>
            <a:headEnd/>
            <a:tailEnd/>
          </a:ln>
        </p:spPr>
        <p:txBody>
          <a:bodyPr>
            <a:spAutoFit/>
          </a:bodyPr>
          <a:lstStyle/>
          <a:p>
            <a:pPr>
              <a:spcBef>
                <a:spcPct val="30000"/>
              </a:spcBef>
            </a:pPr>
            <a:r>
              <a:rPr lang="es-ES" sz="1600">
                <a:latin typeface="Arial" charset="0"/>
              </a:rPr>
              <a:t>Dada la red multicast PIM-SM de la figura dibuje cual sería el árbol de distribución multicast en caso de que el RP se sitúe en cada uno de los siete routers de la red.</a:t>
            </a:r>
          </a:p>
          <a:p>
            <a:pPr>
              <a:spcBef>
                <a:spcPct val="30000"/>
              </a:spcBef>
            </a:pPr>
            <a:r>
              <a:rPr lang="es-ES" sz="1600">
                <a:latin typeface="Arial" charset="0"/>
              </a:rPr>
              <a:t>Diga cual o cuales ubicaciones hacen un uso más eficiente de la red, usando como criterio de optimización minimizar el tráfico total en el conjunto de enlaces WAN.</a:t>
            </a:r>
          </a:p>
          <a:p>
            <a:pPr>
              <a:spcBef>
                <a:spcPct val="30000"/>
              </a:spcBef>
            </a:pPr>
            <a:r>
              <a:rPr lang="es-ES" sz="1600">
                <a:latin typeface="Arial" charset="0"/>
              </a:rPr>
              <a:t>Se supone que la métrica utilizada es únicamente el número de saltos. </a:t>
            </a:r>
          </a:p>
        </p:txBody>
      </p:sp>
      <p:sp>
        <p:nvSpPr>
          <p:cNvPr id="82974" name="Text Box 43"/>
          <p:cNvSpPr txBox="1">
            <a:spLocks noChangeArrowheads="1"/>
          </p:cNvSpPr>
          <p:nvPr/>
        </p:nvSpPr>
        <p:spPr bwMode="auto">
          <a:xfrm>
            <a:off x="2262188" y="188913"/>
            <a:ext cx="4733925" cy="519112"/>
          </a:xfrm>
          <a:prstGeom prst="rect">
            <a:avLst/>
          </a:prstGeom>
          <a:noFill/>
          <a:ln w="9525">
            <a:noFill/>
            <a:miter lim="800000"/>
            <a:headEnd/>
            <a:tailEnd/>
          </a:ln>
        </p:spPr>
        <p:txBody>
          <a:bodyPr wrap="none">
            <a:spAutoFit/>
          </a:bodyPr>
          <a:lstStyle/>
          <a:p>
            <a:r>
              <a:rPr lang="es-ES" sz="2800"/>
              <a:t>Problema examen Febrero 2002</a:t>
            </a:r>
          </a:p>
        </p:txBody>
      </p:sp>
    </p:spTree>
  </p:cSld>
  <p:clrMapOvr>
    <a:masterClrMapping/>
  </p:clrMapOvr>
  <p:transition spd="med">
    <p:cover dir="ru"/>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Marcador de número de diapositiva"/>
          <p:cNvSpPr>
            <a:spLocks noGrp="1"/>
          </p:cNvSpPr>
          <p:nvPr>
            <p:ph type="sldNum" sz="quarter" idx="10"/>
          </p:nvPr>
        </p:nvSpPr>
        <p:spPr>
          <a:noFill/>
        </p:spPr>
        <p:txBody>
          <a:bodyPr/>
          <a:lstStyle/>
          <a:p>
            <a:r>
              <a:rPr lang="es-ES" dirty="0" smtClean="0"/>
              <a:t>Ampliación Redes 1-</a:t>
            </a:r>
            <a:fld id="{E63EBC63-3DDD-4321-8E26-8E61E9233EDD}" type="slidenum">
              <a:rPr lang="es-ES" smtClean="0"/>
              <a:pPr/>
              <a:t>88</a:t>
            </a:fld>
            <a:endParaRPr lang="es-ES" dirty="0" smtClean="0"/>
          </a:p>
        </p:txBody>
      </p:sp>
      <p:grpSp>
        <p:nvGrpSpPr>
          <p:cNvPr id="83971" name="Group 2"/>
          <p:cNvGrpSpPr>
            <a:grpSpLocks/>
          </p:cNvGrpSpPr>
          <p:nvPr/>
        </p:nvGrpSpPr>
        <p:grpSpPr bwMode="auto">
          <a:xfrm>
            <a:off x="1522413" y="149225"/>
            <a:ext cx="1565275" cy="2847975"/>
            <a:chOff x="657" y="300"/>
            <a:chExt cx="986" cy="1794"/>
          </a:xfrm>
        </p:grpSpPr>
        <p:grpSp>
          <p:nvGrpSpPr>
            <p:cNvPr id="84200" name="Group 3"/>
            <p:cNvGrpSpPr>
              <a:grpSpLocks/>
            </p:cNvGrpSpPr>
            <p:nvPr/>
          </p:nvGrpSpPr>
          <p:grpSpPr bwMode="auto">
            <a:xfrm>
              <a:off x="925" y="623"/>
              <a:ext cx="182" cy="192"/>
              <a:chOff x="560" y="517"/>
              <a:chExt cx="181" cy="192"/>
            </a:xfrm>
          </p:grpSpPr>
          <p:sp>
            <p:nvSpPr>
              <p:cNvPr id="84234" name="Oval 4"/>
              <p:cNvSpPr>
                <a:spLocks noChangeArrowheads="1"/>
              </p:cNvSpPr>
              <p:nvPr/>
            </p:nvSpPr>
            <p:spPr bwMode="auto">
              <a:xfrm>
                <a:off x="584" y="548"/>
                <a:ext cx="136" cy="136"/>
              </a:xfrm>
              <a:prstGeom prst="ellipse">
                <a:avLst/>
              </a:prstGeom>
              <a:pattFill prst="openDmnd">
                <a:fgClr>
                  <a:srgbClr val="000000"/>
                </a:fgClr>
                <a:bgClr>
                  <a:srgbClr val="FFFFFF"/>
                </a:bgClr>
              </a:pattFill>
              <a:ln w="9525">
                <a:solidFill>
                  <a:srgbClr val="000000"/>
                </a:solidFill>
                <a:round/>
                <a:headEnd/>
                <a:tailEnd/>
              </a:ln>
            </p:spPr>
            <p:txBody>
              <a:bodyPr wrap="none" anchor="ctr"/>
              <a:lstStyle/>
              <a:p>
                <a:endParaRPr lang="es-ES"/>
              </a:p>
            </p:txBody>
          </p:sp>
          <p:sp>
            <p:nvSpPr>
              <p:cNvPr id="84235" name="Text Box 5"/>
              <p:cNvSpPr txBox="1">
                <a:spLocks noChangeArrowheads="1"/>
              </p:cNvSpPr>
              <p:nvPr/>
            </p:nvSpPr>
            <p:spPr bwMode="auto">
              <a:xfrm>
                <a:off x="560" y="517"/>
                <a:ext cx="181"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A</a:t>
                </a:r>
                <a:endParaRPr lang="es-ES" sz="1800">
                  <a:latin typeface="Arial" charset="0"/>
                </a:endParaRPr>
              </a:p>
            </p:txBody>
          </p:sp>
        </p:grpSp>
        <p:sp>
          <p:nvSpPr>
            <p:cNvPr id="84201" name="Text Box 6"/>
            <p:cNvSpPr txBox="1">
              <a:spLocks noChangeArrowheads="1"/>
            </p:cNvSpPr>
            <p:nvPr/>
          </p:nvSpPr>
          <p:spPr bwMode="auto">
            <a:xfrm>
              <a:off x="930" y="300"/>
              <a:ext cx="172"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E</a:t>
              </a:r>
              <a:endParaRPr lang="es-ES" sz="1800">
                <a:latin typeface="Arial" charset="0"/>
              </a:endParaRPr>
            </a:p>
          </p:txBody>
        </p:sp>
        <p:sp>
          <p:nvSpPr>
            <p:cNvPr id="84202" name="Text Box 7"/>
            <p:cNvSpPr txBox="1">
              <a:spLocks noChangeArrowheads="1"/>
            </p:cNvSpPr>
            <p:nvPr/>
          </p:nvSpPr>
          <p:spPr bwMode="auto">
            <a:xfrm>
              <a:off x="1467" y="894"/>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203" name="Line 8"/>
            <p:cNvSpPr>
              <a:spLocks noChangeShapeType="1"/>
            </p:cNvSpPr>
            <p:nvPr/>
          </p:nvSpPr>
          <p:spPr bwMode="auto">
            <a:xfrm flipH="1">
              <a:off x="797" y="747"/>
              <a:ext cx="162" cy="195"/>
            </a:xfrm>
            <a:prstGeom prst="line">
              <a:avLst/>
            </a:prstGeom>
            <a:noFill/>
            <a:ln w="25400">
              <a:solidFill>
                <a:srgbClr val="000000"/>
              </a:solidFill>
              <a:round/>
              <a:headEnd/>
              <a:tailEnd type="triangle" w="sm" len="med"/>
            </a:ln>
          </p:spPr>
          <p:txBody>
            <a:bodyPr/>
            <a:lstStyle/>
            <a:p>
              <a:endParaRPr lang="es-ES"/>
            </a:p>
          </p:txBody>
        </p:sp>
        <p:sp>
          <p:nvSpPr>
            <p:cNvPr id="84204" name="Line 9"/>
            <p:cNvSpPr>
              <a:spLocks noChangeShapeType="1"/>
            </p:cNvSpPr>
            <p:nvPr/>
          </p:nvSpPr>
          <p:spPr bwMode="auto">
            <a:xfrm>
              <a:off x="1079" y="759"/>
              <a:ext cx="145" cy="165"/>
            </a:xfrm>
            <a:prstGeom prst="line">
              <a:avLst/>
            </a:prstGeom>
            <a:noFill/>
            <a:ln w="25400">
              <a:solidFill>
                <a:srgbClr val="000000"/>
              </a:solidFill>
              <a:round/>
              <a:headEnd/>
              <a:tailEnd type="triangle" w="sm" len="med"/>
            </a:ln>
          </p:spPr>
          <p:txBody>
            <a:bodyPr/>
            <a:lstStyle/>
            <a:p>
              <a:endParaRPr lang="es-ES"/>
            </a:p>
          </p:txBody>
        </p:sp>
        <p:sp>
          <p:nvSpPr>
            <p:cNvPr id="84205" name="Line 10"/>
            <p:cNvSpPr>
              <a:spLocks noChangeShapeType="1"/>
            </p:cNvSpPr>
            <p:nvPr/>
          </p:nvSpPr>
          <p:spPr bwMode="auto">
            <a:xfrm>
              <a:off x="767" y="1062"/>
              <a:ext cx="0" cy="196"/>
            </a:xfrm>
            <a:prstGeom prst="line">
              <a:avLst/>
            </a:prstGeom>
            <a:noFill/>
            <a:ln w="25400">
              <a:solidFill>
                <a:srgbClr val="000000"/>
              </a:solidFill>
              <a:round/>
              <a:headEnd/>
              <a:tailEnd type="triangle" w="sm" len="med"/>
            </a:ln>
          </p:spPr>
          <p:txBody>
            <a:bodyPr/>
            <a:lstStyle/>
            <a:p>
              <a:endParaRPr lang="es-ES"/>
            </a:p>
          </p:txBody>
        </p:sp>
        <p:sp>
          <p:nvSpPr>
            <p:cNvPr id="84206" name="Line 11"/>
            <p:cNvSpPr>
              <a:spLocks noChangeShapeType="1"/>
            </p:cNvSpPr>
            <p:nvPr/>
          </p:nvSpPr>
          <p:spPr bwMode="auto">
            <a:xfrm rot="5400000">
              <a:off x="1395" y="903"/>
              <a:ext cx="0" cy="144"/>
            </a:xfrm>
            <a:prstGeom prst="line">
              <a:avLst/>
            </a:prstGeom>
            <a:noFill/>
            <a:ln w="25400">
              <a:solidFill>
                <a:srgbClr val="000000"/>
              </a:solidFill>
              <a:round/>
              <a:headEnd type="triangle" w="sm" len="med"/>
              <a:tailEnd type="none" w="sm" len="med"/>
            </a:ln>
          </p:spPr>
          <p:txBody>
            <a:bodyPr/>
            <a:lstStyle/>
            <a:p>
              <a:endParaRPr lang="es-ES"/>
            </a:p>
          </p:txBody>
        </p:sp>
        <p:sp>
          <p:nvSpPr>
            <p:cNvPr id="84207" name="Line 12"/>
            <p:cNvSpPr>
              <a:spLocks noChangeShapeType="1"/>
            </p:cNvSpPr>
            <p:nvPr/>
          </p:nvSpPr>
          <p:spPr bwMode="auto">
            <a:xfrm flipH="1">
              <a:off x="1025" y="510"/>
              <a:ext cx="0" cy="144"/>
            </a:xfrm>
            <a:prstGeom prst="line">
              <a:avLst/>
            </a:prstGeom>
            <a:noFill/>
            <a:ln w="25400">
              <a:solidFill>
                <a:srgbClr val="000000"/>
              </a:solidFill>
              <a:round/>
              <a:headEnd/>
              <a:tailEnd type="triangle" w="sm" len="med"/>
            </a:ln>
          </p:spPr>
          <p:txBody>
            <a:bodyPr/>
            <a:lstStyle/>
            <a:p>
              <a:endParaRPr lang="es-ES"/>
            </a:p>
          </p:txBody>
        </p:sp>
        <p:grpSp>
          <p:nvGrpSpPr>
            <p:cNvPr id="84208" name="Group 13"/>
            <p:cNvGrpSpPr>
              <a:grpSpLocks/>
            </p:cNvGrpSpPr>
            <p:nvPr/>
          </p:nvGrpSpPr>
          <p:grpSpPr bwMode="auto">
            <a:xfrm>
              <a:off x="1174" y="1209"/>
              <a:ext cx="182" cy="192"/>
              <a:chOff x="1280" y="689"/>
              <a:chExt cx="182" cy="191"/>
            </a:xfrm>
          </p:grpSpPr>
          <p:sp>
            <p:nvSpPr>
              <p:cNvPr id="84232" name="Text Box 14"/>
              <p:cNvSpPr txBox="1">
                <a:spLocks noChangeArrowheads="1"/>
              </p:cNvSpPr>
              <p:nvPr/>
            </p:nvSpPr>
            <p:spPr bwMode="auto">
              <a:xfrm>
                <a:off x="1280" y="689"/>
                <a:ext cx="182" cy="191"/>
              </a:xfrm>
              <a:prstGeom prst="rect">
                <a:avLst/>
              </a:prstGeom>
              <a:noFill/>
              <a:ln w="9525">
                <a:noFill/>
                <a:miter lim="800000"/>
                <a:headEnd/>
                <a:tailEnd/>
              </a:ln>
            </p:spPr>
            <p:txBody>
              <a:bodyPr wrap="none">
                <a:spAutoFit/>
              </a:bodyPr>
              <a:lstStyle/>
              <a:p>
                <a:r>
                  <a:rPr lang="es-ES" sz="1400" b="1">
                    <a:solidFill>
                      <a:srgbClr val="000000"/>
                    </a:solidFill>
                    <a:latin typeface="Arial" charset="0"/>
                  </a:rPr>
                  <a:t>D</a:t>
                </a:r>
                <a:endParaRPr lang="es-ES" sz="1800">
                  <a:latin typeface="Arial" charset="0"/>
                </a:endParaRPr>
              </a:p>
            </p:txBody>
          </p:sp>
          <p:sp>
            <p:nvSpPr>
              <p:cNvPr id="84233" name="Oval 15"/>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209" name="Group 16"/>
            <p:cNvGrpSpPr>
              <a:grpSpLocks/>
            </p:cNvGrpSpPr>
            <p:nvPr/>
          </p:nvGrpSpPr>
          <p:grpSpPr bwMode="auto">
            <a:xfrm>
              <a:off x="677" y="1225"/>
              <a:ext cx="177" cy="192"/>
              <a:chOff x="1280" y="689"/>
              <a:chExt cx="177" cy="192"/>
            </a:xfrm>
          </p:grpSpPr>
          <p:sp>
            <p:nvSpPr>
              <p:cNvPr id="84230" name="Text Box 17"/>
              <p:cNvSpPr txBox="1">
                <a:spLocks noChangeArrowheads="1"/>
              </p:cNvSpPr>
              <p:nvPr/>
            </p:nvSpPr>
            <p:spPr bwMode="auto">
              <a:xfrm>
                <a:off x="1280" y="689"/>
                <a:ext cx="177"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E</a:t>
                </a:r>
                <a:endParaRPr lang="es-ES" sz="1800">
                  <a:latin typeface="Arial" charset="0"/>
                </a:endParaRPr>
              </a:p>
            </p:txBody>
          </p:sp>
          <p:sp>
            <p:nvSpPr>
              <p:cNvPr id="84231" name="Oval 18"/>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210" name="Group 19"/>
            <p:cNvGrpSpPr>
              <a:grpSpLocks/>
            </p:cNvGrpSpPr>
            <p:nvPr/>
          </p:nvGrpSpPr>
          <p:grpSpPr bwMode="auto">
            <a:xfrm>
              <a:off x="674" y="896"/>
              <a:ext cx="181" cy="192"/>
              <a:chOff x="1280" y="689"/>
              <a:chExt cx="181" cy="192"/>
            </a:xfrm>
          </p:grpSpPr>
          <p:sp>
            <p:nvSpPr>
              <p:cNvPr id="84228" name="Text Box 20"/>
              <p:cNvSpPr txBox="1">
                <a:spLocks noChangeArrowheads="1"/>
              </p:cNvSpPr>
              <p:nvPr/>
            </p:nvSpPr>
            <p:spPr bwMode="auto">
              <a:xfrm>
                <a:off x="1280" y="689"/>
                <a:ext cx="181"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C</a:t>
                </a:r>
                <a:endParaRPr lang="es-ES" sz="1800">
                  <a:latin typeface="Arial" charset="0"/>
                </a:endParaRPr>
              </a:p>
            </p:txBody>
          </p:sp>
          <p:sp>
            <p:nvSpPr>
              <p:cNvPr id="84229" name="Oval 21"/>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211" name="Group 22"/>
            <p:cNvGrpSpPr>
              <a:grpSpLocks/>
            </p:cNvGrpSpPr>
            <p:nvPr/>
          </p:nvGrpSpPr>
          <p:grpSpPr bwMode="auto">
            <a:xfrm>
              <a:off x="1166" y="879"/>
              <a:ext cx="182" cy="192"/>
              <a:chOff x="1280" y="689"/>
              <a:chExt cx="182" cy="192"/>
            </a:xfrm>
          </p:grpSpPr>
          <p:sp>
            <p:nvSpPr>
              <p:cNvPr id="84226" name="Text Box 23"/>
              <p:cNvSpPr txBox="1">
                <a:spLocks noChangeArrowheads="1"/>
              </p:cNvSpPr>
              <p:nvPr/>
            </p:nvSpPr>
            <p:spPr bwMode="auto">
              <a:xfrm>
                <a:off x="1280" y="689"/>
                <a:ext cx="182"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B</a:t>
                </a:r>
                <a:endParaRPr lang="es-ES" sz="1800">
                  <a:latin typeface="Arial" charset="0"/>
                </a:endParaRPr>
              </a:p>
            </p:txBody>
          </p:sp>
          <p:sp>
            <p:nvSpPr>
              <p:cNvPr id="84227" name="Oval 24"/>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212" name="Group 25"/>
            <p:cNvGrpSpPr>
              <a:grpSpLocks/>
            </p:cNvGrpSpPr>
            <p:nvPr/>
          </p:nvGrpSpPr>
          <p:grpSpPr bwMode="auto">
            <a:xfrm>
              <a:off x="674" y="1558"/>
              <a:ext cx="187" cy="192"/>
              <a:chOff x="1280" y="689"/>
              <a:chExt cx="187" cy="192"/>
            </a:xfrm>
          </p:grpSpPr>
          <p:sp>
            <p:nvSpPr>
              <p:cNvPr id="84224" name="Text Box 26"/>
              <p:cNvSpPr txBox="1">
                <a:spLocks noChangeArrowheads="1"/>
              </p:cNvSpPr>
              <p:nvPr/>
            </p:nvSpPr>
            <p:spPr bwMode="auto">
              <a:xfrm>
                <a:off x="1280" y="689"/>
                <a:ext cx="187"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G</a:t>
                </a:r>
                <a:endParaRPr lang="es-ES" sz="1800">
                  <a:latin typeface="Arial" charset="0"/>
                </a:endParaRPr>
              </a:p>
            </p:txBody>
          </p:sp>
          <p:sp>
            <p:nvSpPr>
              <p:cNvPr id="84225" name="Oval 27"/>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213" name="Group 28"/>
            <p:cNvGrpSpPr>
              <a:grpSpLocks/>
            </p:cNvGrpSpPr>
            <p:nvPr/>
          </p:nvGrpSpPr>
          <p:grpSpPr bwMode="auto">
            <a:xfrm>
              <a:off x="1176" y="1546"/>
              <a:ext cx="170" cy="192"/>
              <a:chOff x="1280" y="689"/>
              <a:chExt cx="170" cy="192"/>
            </a:xfrm>
          </p:grpSpPr>
          <p:sp>
            <p:nvSpPr>
              <p:cNvPr id="84222" name="Text Box 29"/>
              <p:cNvSpPr txBox="1">
                <a:spLocks noChangeArrowheads="1"/>
              </p:cNvSpPr>
              <p:nvPr/>
            </p:nvSpPr>
            <p:spPr bwMode="auto">
              <a:xfrm>
                <a:off x="1280" y="689"/>
                <a:ext cx="170"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F</a:t>
                </a:r>
                <a:endParaRPr lang="es-ES" sz="1800">
                  <a:latin typeface="Arial" charset="0"/>
                </a:endParaRPr>
              </a:p>
            </p:txBody>
          </p:sp>
          <p:sp>
            <p:nvSpPr>
              <p:cNvPr id="84223" name="Oval 30"/>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sp>
          <p:nvSpPr>
            <p:cNvPr id="84214" name="Line 31"/>
            <p:cNvSpPr>
              <a:spLocks noChangeShapeType="1"/>
            </p:cNvSpPr>
            <p:nvPr/>
          </p:nvSpPr>
          <p:spPr bwMode="auto">
            <a:xfrm>
              <a:off x="1263" y="1047"/>
              <a:ext cx="0" cy="196"/>
            </a:xfrm>
            <a:prstGeom prst="line">
              <a:avLst/>
            </a:prstGeom>
            <a:noFill/>
            <a:ln w="25400">
              <a:solidFill>
                <a:srgbClr val="000000"/>
              </a:solidFill>
              <a:round/>
              <a:headEnd/>
              <a:tailEnd type="triangle" w="sm" len="med"/>
            </a:ln>
          </p:spPr>
          <p:txBody>
            <a:bodyPr/>
            <a:lstStyle/>
            <a:p>
              <a:endParaRPr lang="es-ES"/>
            </a:p>
          </p:txBody>
        </p:sp>
        <p:sp>
          <p:nvSpPr>
            <p:cNvPr id="84215" name="Line 32"/>
            <p:cNvSpPr>
              <a:spLocks noChangeShapeType="1"/>
            </p:cNvSpPr>
            <p:nvPr/>
          </p:nvSpPr>
          <p:spPr bwMode="auto">
            <a:xfrm>
              <a:off x="1263" y="1381"/>
              <a:ext cx="0" cy="195"/>
            </a:xfrm>
            <a:prstGeom prst="line">
              <a:avLst/>
            </a:prstGeom>
            <a:noFill/>
            <a:ln w="25400">
              <a:solidFill>
                <a:srgbClr val="000000"/>
              </a:solidFill>
              <a:round/>
              <a:headEnd/>
              <a:tailEnd type="triangle" w="sm" len="med"/>
            </a:ln>
          </p:spPr>
          <p:txBody>
            <a:bodyPr/>
            <a:lstStyle/>
            <a:p>
              <a:endParaRPr lang="es-ES"/>
            </a:p>
          </p:txBody>
        </p:sp>
        <p:sp>
          <p:nvSpPr>
            <p:cNvPr id="84216" name="Line 33"/>
            <p:cNvSpPr>
              <a:spLocks noChangeShapeType="1"/>
            </p:cNvSpPr>
            <p:nvPr/>
          </p:nvSpPr>
          <p:spPr bwMode="auto">
            <a:xfrm>
              <a:off x="767" y="1396"/>
              <a:ext cx="0" cy="195"/>
            </a:xfrm>
            <a:prstGeom prst="line">
              <a:avLst/>
            </a:prstGeom>
            <a:noFill/>
            <a:ln w="25400">
              <a:solidFill>
                <a:srgbClr val="000000"/>
              </a:solidFill>
              <a:round/>
              <a:headEnd/>
              <a:tailEnd type="triangle" w="sm" len="med"/>
            </a:ln>
          </p:spPr>
          <p:txBody>
            <a:bodyPr/>
            <a:lstStyle/>
            <a:p>
              <a:endParaRPr lang="es-ES"/>
            </a:p>
          </p:txBody>
        </p:sp>
        <p:sp>
          <p:nvSpPr>
            <p:cNvPr id="84217" name="Text Box 34"/>
            <p:cNvSpPr txBox="1">
              <a:spLocks noChangeArrowheads="1"/>
            </p:cNvSpPr>
            <p:nvPr/>
          </p:nvSpPr>
          <p:spPr bwMode="auto">
            <a:xfrm>
              <a:off x="1156" y="1915"/>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218" name="Text Box 35"/>
            <p:cNvSpPr txBox="1">
              <a:spLocks noChangeArrowheads="1"/>
            </p:cNvSpPr>
            <p:nvPr/>
          </p:nvSpPr>
          <p:spPr bwMode="auto">
            <a:xfrm>
              <a:off x="657" y="1915"/>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219" name="Line 36"/>
            <p:cNvSpPr>
              <a:spLocks noChangeShapeType="1"/>
            </p:cNvSpPr>
            <p:nvPr/>
          </p:nvSpPr>
          <p:spPr bwMode="auto">
            <a:xfrm>
              <a:off x="764" y="1723"/>
              <a:ext cx="0" cy="195"/>
            </a:xfrm>
            <a:prstGeom prst="line">
              <a:avLst/>
            </a:prstGeom>
            <a:noFill/>
            <a:ln w="25400">
              <a:solidFill>
                <a:srgbClr val="000000"/>
              </a:solidFill>
              <a:round/>
              <a:headEnd/>
              <a:tailEnd type="triangle" w="sm" len="med"/>
            </a:ln>
          </p:spPr>
          <p:txBody>
            <a:bodyPr/>
            <a:lstStyle/>
            <a:p>
              <a:endParaRPr lang="es-ES"/>
            </a:p>
          </p:txBody>
        </p:sp>
        <p:sp>
          <p:nvSpPr>
            <p:cNvPr id="84220" name="Line 37"/>
            <p:cNvSpPr>
              <a:spLocks noChangeShapeType="1"/>
            </p:cNvSpPr>
            <p:nvPr/>
          </p:nvSpPr>
          <p:spPr bwMode="auto">
            <a:xfrm>
              <a:off x="1263" y="1717"/>
              <a:ext cx="0" cy="195"/>
            </a:xfrm>
            <a:prstGeom prst="line">
              <a:avLst/>
            </a:prstGeom>
            <a:noFill/>
            <a:ln w="25400">
              <a:solidFill>
                <a:srgbClr val="000000"/>
              </a:solidFill>
              <a:round/>
              <a:headEnd/>
              <a:tailEnd type="triangle" w="sm" len="med"/>
            </a:ln>
          </p:spPr>
          <p:txBody>
            <a:bodyPr/>
            <a:lstStyle/>
            <a:p>
              <a:endParaRPr lang="es-ES"/>
            </a:p>
          </p:txBody>
        </p:sp>
        <p:sp>
          <p:nvSpPr>
            <p:cNvPr id="84221" name="Line 38"/>
            <p:cNvSpPr>
              <a:spLocks noChangeShapeType="1"/>
            </p:cNvSpPr>
            <p:nvPr/>
          </p:nvSpPr>
          <p:spPr bwMode="auto">
            <a:xfrm>
              <a:off x="833" y="1654"/>
              <a:ext cx="373" cy="0"/>
            </a:xfrm>
            <a:prstGeom prst="line">
              <a:avLst/>
            </a:prstGeom>
            <a:noFill/>
            <a:ln w="9525">
              <a:solidFill>
                <a:srgbClr val="000000"/>
              </a:solidFill>
              <a:round/>
              <a:headEnd/>
              <a:tailEnd/>
            </a:ln>
          </p:spPr>
          <p:txBody>
            <a:bodyPr/>
            <a:lstStyle/>
            <a:p>
              <a:endParaRPr lang="es-ES"/>
            </a:p>
          </p:txBody>
        </p:sp>
      </p:grpSp>
      <p:grpSp>
        <p:nvGrpSpPr>
          <p:cNvPr id="83972" name="Group 39"/>
          <p:cNvGrpSpPr>
            <a:grpSpLocks/>
          </p:cNvGrpSpPr>
          <p:nvPr/>
        </p:nvGrpSpPr>
        <p:grpSpPr bwMode="auto">
          <a:xfrm>
            <a:off x="5338763" y="3322638"/>
            <a:ext cx="1536700" cy="2847975"/>
            <a:chOff x="2413" y="300"/>
            <a:chExt cx="968" cy="1794"/>
          </a:xfrm>
        </p:grpSpPr>
        <p:grpSp>
          <p:nvGrpSpPr>
            <p:cNvPr id="84164" name="Group 40"/>
            <p:cNvGrpSpPr>
              <a:grpSpLocks/>
            </p:cNvGrpSpPr>
            <p:nvPr/>
          </p:nvGrpSpPr>
          <p:grpSpPr bwMode="auto">
            <a:xfrm>
              <a:off x="2664" y="623"/>
              <a:ext cx="182" cy="192"/>
              <a:chOff x="1280" y="689"/>
              <a:chExt cx="182" cy="192"/>
            </a:xfrm>
          </p:grpSpPr>
          <p:sp>
            <p:nvSpPr>
              <p:cNvPr id="84198" name="Text Box 41"/>
              <p:cNvSpPr txBox="1">
                <a:spLocks noChangeArrowheads="1"/>
              </p:cNvSpPr>
              <p:nvPr/>
            </p:nvSpPr>
            <p:spPr bwMode="auto">
              <a:xfrm>
                <a:off x="1280" y="689"/>
                <a:ext cx="182"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A</a:t>
                </a:r>
                <a:endParaRPr lang="es-ES" sz="1800">
                  <a:latin typeface="Arial" charset="0"/>
                </a:endParaRPr>
              </a:p>
            </p:txBody>
          </p:sp>
          <p:sp>
            <p:nvSpPr>
              <p:cNvPr id="84199" name="Oval 42"/>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sp>
          <p:nvSpPr>
            <p:cNvPr id="84165" name="Text Box 43"/>
            <p:cNvSpPr txBox="1">
              <a:spLocks noChangeArrowheads="1"/>
            </p:cNvSpPr>
            <p:nvPr/>
          </p:nvSpPr>
          <p:spPr bwMode="auto">
            <a:xfrm>
              <a:off x="2653" y="300"/>
              <a:ext cx="172"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E</a:t>
              </a:r>
              <a:endParaRPr lang="es-ES" sz="1800">
                <a:latin typeface="Arial" charset="0"/>
              </a:endParaRPr>
            </a:p>
          </p:txBody>
        </p:sp>
        <p:sp>
          <p:nvSpPr>
            <p:cNvPr id="84166" name="Text Box 44"/>
            <p:cNvSpPr txBox="1">
              <a:spLocks noChangeArrowheads="1"/>
            </p:cNvSpPr>
            <p:nvPr/>
          </p:nvSpPr>
          <p:spPr bwMode="auto">
            <a:xfrm>
              <a:off x="3205" y="894"/>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167" name="Line 45"/>
            <p:cNvSpPr>
              <a:spLocks noChangeShapeType="1"/>
            </p:cNvSpPr>
            <p:nvPr/>
          </p:nvSpPr>
          <p:spPr bwMode="auto">
            <a:xfrm flipH="1">
              <a:off x="2536" y="747"/>
              <a:ext cx="162" cy="195"/>
            </a:xfrm>
            <a:prstGeom prst="line">
              <a:avLst/>
            </a:prstGeom>
            <a:noFill/>
            <a:ln w="9525">
              <a:solidFill>
                <a:srgbClr val="000000"/>
              </a:solidFill>
              <a:round/>
              <a:headEnd/>
              <a:tailEnd/>
            </a:ln>
          </p:spPr>
          <p:txBody>
            <a:bodyPr/>
            <a:lstStyle/>
            <a:p>
              <a:endParaRPr lang="es-ES"/>
            </a:p>
          </p:txBody>
        </p:sp>
        <p:sp>
          <p:nvSpPr>
            <p:cNvPr id="84168" name="Line 46"/>
            <p:cNvSpPr>
              <a:spLocks noChangeShapeType="1"/>
            </p:cNvSpPr>
            <p:nvPr/>
          </p:nvSpPr>
          <p:spPr bwMode="auto">
            <a:xfrm>
              <a:off x="2818" y="759"/>
              <a:ext cx="144" cy="165"/>
            </a:xfrm>
            <a:prstGeom prst="line">
              <a:avLst/>
            </a:prstGeom>
            <a:noFill/>
            <a:ln w="25400">
              <a:solidFill>
                <a:srgbClr val="000000"/>
              </a:solidFill>
              <a:round/>
              <a:headEnd/>
              <a:tailEnd type="triangle" w="sm" len="med"/>
            </a:ln>
          </p:spPr>
          <p:txBody>
            <a:bodyPr/>
            <a:lstStyle/>
            <a:p>
              <a:endParaRPr lang="es-ES"/>
            </a:p>
          </p:txBody>
        </p:sp>
        <p:sp>
          <p:nvSpPr>
            <p:cNvPr id="84169" name="Line 47"/>
            <p:cNvSpPr>
              <a:spLocks noChangeShapeType="1"/>
            </p:cNvSpPr>
            <p:nvPr/>
          </p:nvSpPr>
          <p:spPr bwMode="auto">
            <a:xfrm>
              <a:off x="2506" y="1062"/>
              <a:ext cx="0" cy="196"/>
            </a:xfrm>
            <a:prstGeom prst="line">
              <a:avLst/>
            </a:prstGeom>
            <a:noFill/>
            <a:ln w="9525">
              <a:solidFill>
                <a:srgbClr val="000000"/>
              </a:solidFill>
              <a:round/>
              <a:headEnd/>
              <a:tailEnd/>
            </a:ln>
          </p:spPr>
          <p:txBody>
            <a:bodyPr/>
            <a:lstStyle/>
            <a:p>
              <a:endParaRPr lang="es-ES"/>
            </a:p>
          </p:txBody>
        </p:sp>
        <p:sp>
          <p:nvSpPr>
            <p:cNvPr id="84170" name="Line 48"/>
            <p:cNvSpPr>
              <a:spLocks noChangeShapeType="1"/>
            </p:cNvSpPr>
            <p:nvPr/>
          </p:nvSpPr>
          <p:spPr bwMode="auto">
            <a:xfrm rot="5400000">
              <a:off x="3133" y="903"/>
              <a:ext cx="0" cy="144"/>
            </a:xfrm>
            <a:prstGeom prst="line">
              <a:avLst/>
            </a:prstGeom>
            <a:noFill/>
            <a:ln w="25400">
              <a:solidFill>
                <a:srgbClr val="000000"/>
              </a:solidFill>
              <a:round/>
              <a:headEnd type="triangle" w="sm" len="med"/>
              <a:tailEnd/>
            </a:ln>
          </p:spPr>
          <p:txBody>
            <a:bodyPr/>
            <a:lstStyle/>
            <a:p>
              <a:endParaRPr lang="es-ES"/>
            </a:p>
          </p:txBody>
        </p:sp>
        <p:sp>
          <p:nvSpPr>
            <p:cNvPr id="84171" name="Line 49"/>
            <p:cNvSpPr>
              <a:spLocks noChangeShapeType="1"/>
            </p:cNvSpPr>
            <p:nvPr/>
          </p:nvSpPr>
          <p:spPr bwMode="auto">
            <a:xfrm flipH="1">
              <a:off x="2764" y="510"/>
              <a:ext cx="0" cy="144"/>
            </a:xfrm>
            <a:prstGeom prst="line">
              <a:avLst/>
            </a:prstGeom>
            <a:noFill/>
            <a:ln w="25400">
              <a:solidFill>
                <a:srgbClr val="000000"/>
              </a:solidFill>
              <a:round/>
              <a:headEnd/>
              <a:tailEnd type="triangle" w="sm" len="med"/>
            </a:ln>
          </p:spPr>
          <p:txBody>
            <a:bodyPr/>
            <a:lstStyle/>
            <a:p>
              <a:endParaRPr lang="es-ES"/>
            </a:p>
          </p:txBody>
        </p:sp>
        <p:grpSp>
          <p:nvGrpSpPr>
            <p:cNvPr id="84172" name="Group 50"/>
            <p:cNvGrpSpPr>
              <a:grpSpLocks/>
            </p:cNvGrpSpPr>
            <p:nvPr/>
          </p:nvGrpSpPr>
          <p:grpSpPr bwMode="auto">
            <a:xfrm>
              <a:off x="2912" y="1209"/>
              <a:ext cx="182" cy="192"/>
              <a:chOff x="1280" y="689"/>
              <a:chExt cx="182" cy="191"/>
            </a:xfrm>
          </p:grpSpPr>
          <p:sp>
            <p:nvSpPr>
              <p:cNvPr id="84196" name="Text Box 51"/>
              <p:cNvSpPr txBox="1">
                <a:spLocks noChangeArrowheads="1"/>
              </p:cNvSpPr>
              <p:nvPr/>
            </p:nvSpPr>
            <p:spPr bwMode="auto">
              <a:xfrm>
                <a:off x="1280" y="689"/>
                <a:ext cx="182" cy="191"/>
              </a:xfrm>
              <a:prstGeom prst="rect">
                <a:avLst/>
              </a:prstGeom>
              <a:noFill/>
              <a:ln w="9525">
                <a:noFill/>
                <a:miter lim="800000"/>
                <a:headEnd/>
                <a:tailEnd/>
              </a:ln>
            </p:spPr>
            <p:txBody>
              <a:bodyPr wrap="none">
                <a:spAutoFit/>
              </a:bodyPr>
              <a:lstStyle/>
              <a:p>
                <a:r>
                  <a:rPr lang="es-ES" sz="1400" b="1">
                    <a:solidFill>
                      <a:srgbClr val="000000"/>
                    </a:solidFill>
                    <a:latin typeface="Arial" charset="0"/>
                  </a:rPr>
                  <a:t>D</a:t>
                </a:r>
                <a:endParaRPr lang="es-ES" sz="1800">
                  <a:latin typeface="Arial" charset="0"/>
                </a:endParaRPr>
              </a:p>
            </p:txBody>
          </p:sp>
          <p:sp>
            <p:nvSpPr>
              <p:cNvPr id="84197" name="Oval 52"/>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173" name="Group 53"/>
            <p:cNvGrpSpPr>
              <a:grpSpLocks/>
            </p:cNvGrpSpPr>
            <p:nvPr/>
          </p:nvGrpSpPr>
          <p:grpSpPr bwMode="auto">
            <a:xfrm>
              <a:off x="2416" y="1225"/>
              <a:ext cx="176" cy="192"/>
              <a:chOff x="1280" y="689"/>
              <a:chExt cx="176" cy="192"/>
            </a:xfrm>
          </p:grpSpPr>
          <p:sp>
            <p:nvSpPr>
              <p:cNvPr id="84194" name="Text Box 54"/>
              <p:cNvSpPr txBox="1">
                <a:spLocks noChangeArrowheads="1"/>
              </p:cNvSpPr>
              <p:nvPr/>
            </p:nvSpPr>
            <p:spPr bwMode="auto">
              <a:xfrm>
                <a:off x="1280" y="689"/>
                <a:ext cx="176"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E</a:t>
                </a:r>
                <a:endParaRPr lang="es-ES" sz="1800">
                  <a:latin typeface="Arial" charset="0"/>
                </a:endParaRPr>
              </a:p>
            </p:txBody>
          </p:sp>
          <p:sp>
            <p:nvSpPr>
              <p:cNvPr id="84195" name="Oval 55"/>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174" name="Group 56"/>
            <p:cNvGrpSpPr>
              <a:grpSpLocks/>
            </p:cNvGrpSpPr>
            <p:nvPr/>
          </p:nvGrpSpPr>
          <p:grpSpPr bwMode="auto">
            <a:xfrm>
              <a:off x="2413" y="896"/>
              <a:ext cx="182" cy="192"/>
              <a:chOff x="1280" y="689"/>
              <a:chExt cx="182" cy="192"/>
            </a:xfrm>
          </p:grpSpPr>
          <p:sp>
            <p:nvSpPr>
              <p:cNvPr id="84192" name="Text Box 57"/>
              <p:cNvSpPr txBox="1">
                <a:spLocks noChangeArrowheads="1"/>
              </p:cNvSpPr>
              <p:nvPr/>
            </p:nvSpPr>
            <p:spPr bwMode="auto">
              <a:xfrm>
                <a:off x="1280" y="689"/>
                <a:ext cx="182"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C</a:t>
                </a:r>
                <a:endParaRPr lang="es-ES" sz="1800">
                  <a:latin typeface="Arial" charset="0"/>
                </a:endParaRPr>
              </a:p>
            </p:txBody>
          </p:sp>
          <p:sp>
            <p:nvSpPr>
              <p:cNvPr id="84193" name="Oval 58"/>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175" name="Group 59"/>
            <p:cNvGrpSpPr>
              <a:grpSpLocks/>
            </p:cNvGrpSpPr>
            <p:nvPr/>
          </p:nvGrpSpPr>
          <p:grpSpPr bwMode="auto">
            <a:xfrm>
              <a:off x="2904" y="879"/>
              <a:ext cx="182" cy="192"/>
              <a:chOff x="1280" y="689"/>
              <a:chExt cx="182" cy="192"/>
            </a:xfrm>
          </p:grpSpPr>
          <p:sp>
            <p:nvSpPr>
              <p:cNvPr id="84190" name="Text Box 60"/>
              <p:cNvSpPr txBox="1">
                <a:spLocks noChangeArrowheads="1"/>
              </p:cNvSpPr>
              <p:nvPr/>
            </p:nvSpPr>
            <p:spPr bwMode="auto">
              <a:xfrm>
                <a:off x="1280" y="689"/>
                <a:ext cx="182"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B</a:t>
                </a:r>
                <a:endParaRPr lang="es-ES" sz="1800">
                  <a:latin typeface="Arial" charset="0"/>
                </a:endParaRPr>
              </a:p>
            </p:txBody>
          </p:sp>
          <p:sp>
            <p:nvSpPr>
              <p:cNvPr id="84191" name="Oval 61"/>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176" name="Group 62"/>
            <p:cNvGrpSpPr>
              <a:grpSpLocks/>
            </p:cNvGrpSpPr>
            <p:nvPr/>
          </p:nvGrpSpPr>
          <p:grpSpPr bwMode="auto">
            <a:xfrm>
              <a:off x="2413" y="1558"/>
              <a:ext cx="187" cy="192"/>
              <a:chOff x="1280" y="689"/>
              <a:chExt cx="187" cy="192"/>
            </a:xfrm>
          </p:grpSpPr>
          <p:sp>
            <p:nvSpPr>
              <p:cNvPr id="84188" name="Text Box 63"/>
              <p:cNvSpPr txBox="1">
                <a:spLocks noChangeArrowheads="1"/>
              </p:cNvSpPr>
              <p:nvPr/>
            </p:nvSpPr>
            <p:spPr bwMode="auto">
              <a:xfrm>
                <a:off x="1280" y="689"/>
                <a:ext cx="187"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G</a:t>
                </a:r>
                <a:endParaRPr lang="es-ES" sz="1800">
                  <a:latin typeface="Arial" charset="0"/>
                </a:endParaRPr>
              </a:p>
            </p:txBody>
          </p:sp>
          <p:sp>
            <p:nvSpPr>
              <p:cNvPr id="84189" name="Oval 64"/>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177" name="Group 65"/>
            <p:cNvGrpSpPr>
              <a:grpSpLocks/>
            </p:cNvGrpSpPr>
            <p:nvPr/>
          </p:nvGrpSpPr>
          <p:grpSpPr bwMode="auto">
            <a:xfrm>
              <a:off x="2914" y="1546"/>
              <a:ext cx="170" cy="192"/>
              <a:chOff x="3870" y="3667"/>
              <a:chExt cx="170" cy="192"/>
            </a:xfrm>
          </p:grpSpPr>
          <p:sp>
            <p:nvSpPr>
              <p:cNvPr id="84186" name="Oval 66"/>
              <p:cNvSpPr>
                <a:spLocks noChangeArrowheads="1"/>
              </p:cNvSpPr>
              <p:nvPr/>
            </p:nvSpPr>
            <p:spPr bwMode="auto">
              <a:xfrm>
                <a:off x="3894" y="3698"/>
                <a:ext cx="136" cy="136"/>
              </a:xfrm>
              <a:prstGeom prst="ellipse">
                <a:avLst/>
              </a:prstGeom>
              <a:pattFill prst="openDmnd">
                <a:fgClr>
                  <a:srgbClr val="000000"/>
                </a:fgClr>
                <a:bgClr>
                  <a:srgbClr val="FFFFFF"/>
                </a:bgClr>
              </a:pattFill>
              <a:ln w="9525">
                <a:solidFill>
                  <a:srgbClr val="000000"/>
                </a:solidFill>
                <a:round/>
                <a:headEnd/>
                <a:tailEnd/>
              </a:ln>
            </p:spPr>
            <p:txBody>
              <a:bodyPr wrap="none" anchor="ctr"/>
              <a:lstStyle/>
              <a:p>
                <a:endParaRPr lang="es-ES"/>
              </a:p>
            </p:txBody>
          </p:sp>
          <p:sp>
            <p:nvSpPr>
              <p:cNvPr id="84187" name="Text Box 67"/>
              <p:cNvSpPr txBox="1">
                <a:spLocks noChangeArrowheads="1"/>
              </p:cNvSpPr>
              <p:nvPr/>
            </p:nvSpPr>
            <p:spPr bwMode="auto">
              <a:xfrm>
                <a:off x="3870" y="3667"/>
                <a:ext cx="170"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F</a:t>
                </a:r>
                <a:endParaRPr lang="es-ES" sz="1800">
                  <a:latin typeface="Arial" charset="0"/>
                </a:endParaRPr>
              </a:p>
            </p:txBody>
          </p:sp>
        </p:grpSp>
        <p:sp>
          <p:nvSpPr>
            <p:cNvPr id="84178" name="Line 68"/>
            <p:cNvSpPr>
              <a:spLocks noChangeShapeType="1"/>
            </p:cNvSpPr>
            <p:nvPr/>
          </p:nvSpPr>
          <p:spPr bwMode="auto">
            <a:xfrm>
              <a:off x="3001" y="1047"/>
              <a:ext cx="0" cy="196"/>
            </a:xfrm>
            <a:prstGeom prst="line">
              <a:avLst/>
            </a:prstGeom>
            <a:noFill/>
            <a:ln w="25400">
              <a:solidFill>
                <a:srgbClr val="000000"/>
              </a:solidFill>
              <a:round/>
              <a:headEnd/>
              <a:tailEnd type="triangle" w="sm" len="med"/>
            </a:ln>
          </p:spPr>
          <p:txBody>
            <a:bodyPr/>
            <a:lstStyle/>
            <a:p>
              <a:endParaRPr lang="es-ES"/>
            </a:p>
          </p:txBody>
        </p:sp>
        <p:sp>
          <p:nvSpPr>
            <p:cNvPr id="84179" name="Line 69"/>
            <p:cNvSpPr>
              <a:spLocks noChangeShapeType="1"/>
            </p:cNvSpPr>
            <p:nvPr/>
          </p:nvSpPr>
          <p:spPr bwMode="auto">
            <a:xfrm>
              <a:off x="3001" y="1381"/>
              <a:ext cx="0" cy="195"/>
            </a:xfrm>
            <a:prstGeom prst="line">
              <a:avLst/>
            </a:prstGeom>
            <a:noFill/>
            <a:ln w="25400">
              <a:solidFill>
                <a:srgbClr val="000000"/>
              </a:solidFill>
              <a:round/>
              <a:headEnd/>
              <a:tailEnd type="triangle" w="sm" len="med"/>
            </a:ln>
          </p:spPr>
          <p:txBody>
            <a:bodyPr/>
            <a:lstStyle/>
            <a:p>
              <a:endParaRPr lang="es-ES"/>
            </a:p>
          </p:txBody>
        </p:sp>
        <p:sp>
          <p:nvSpPr>
            <p:cNvPr id="84180" name="Line 70"/>
            <p:cNvSpPr>
              <a:spLocks noChangeShapeType="1"/>
            </p:cNvSpPr>
            <p:nvPr/>
          </p:nvSpPr>
          <p:spPr bwMode="auto">
            <a:xfrm>
              <a:off x="2506" y="1396"/>
              <a:ext cx="0" cy="195"/>
            </a:xfrm>
            <a:prstGeom prst="line">
              <a:avLst/>
            </a:prstGeom>
            <a:noFill/>
            <a:ln w="9525">
              <a:solidFill>
                <a:srgbClr val="000000"/>
              </a:solidFill>
              <a:round/>
              <a:headEnd/>
              <a:tailEnd/>
            </a:ln>
          </p:spPr>
          <p:txBody>
            <a:bodyPr/>
            <a:lstStyle/>
            <a:p>
              <a:endParaRPr lang="es-ES"/>
            </a:p>
          </p:txBody>
        </p:sp>
        <p:sp>
          <p:nvSpPr>
            <p:cNvPr id="84181" name="Text Box 71"/>
            <p:cNvSpPr txBox="1">
              <a:spLocks noChangeArrowheads="1"/>
            </p:cNvSpPr>
            <p:nvPr/>
          </p:nvSpPr>
          <p:spPr bwMode="auto">
            <a:xfrm>
              <a:off x="2916" y="1915"/>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182" name="Text Box 72"/>
            <p:cNvSpPr txBox="1">
              <a:spLocks noChangeArrowheads="1"/>
            </p:cNvSpPr>
            <p:nvPr/>
          </p:nvSpPr>
          <p:spPr bwMode="auto">
            <a:xfrm>
              <a:off x="2417" y="1915"/>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183" name="Line 73"/>
            <p:cNvSpPr>
              <a:spLocks noChangeShapeType="1"/>
            </p:cNvSpPr>
            <p:nvPr/>
          </p:nvSpPr>
          <p:spPr bwMode="auto">
            <a:xfrm>
              <a:off x="2503" y="1723"/>
              <a:ext cx="0" cy="195"/>
            </a:xfrm>
            <a:prstGeom prst="line">
              <a:avLst/>
            </a:prstGeom>
            <a:noFill/>
            <a:ln w="25400">
              <a:solidFill>
                <a:srgbClr val="000000"/>
              </a:solidFill>
              <a:round/>
              <a:headEnd/>
              <a:tailEnd type="triangle" w="sm" len="med"/>
            </a:ln>
          </p:spPr>
          <p:txBody>
            <a:bodyPr/>
            <a:lstStyle/>
            <a:p>
              <a:endParaRPr lang="es-ES"/>
            </a:p>
          </p:txBody>
        </p:sp>
        <p:sp>
          <p:nvSpPr>
            <p:cNvPr id="84184" name="Line 74"/>
            <p:cNvSpPr>
              <a:spLocks noChangeShapeType="1"/>
            </p:cNvSpPr>
            <p:nvPr/>
          </p:nvSpPr>
          <p:spPr bwMode="auto">
            <a:xfrm>
              <a:off x="3001" y="1717"/>
              <a:ext cx="0" cy="195"/>
            </a:xfrm>
            <a:prstGeom prst="line">
              <a:avLst/>
            </a:prstGeom>
            <a:noFill/>
            <a:ln w="25400">
              <a:solidFill>
                <a:srgbClr val="000000"/>
              </a:solidFill>
              <a:round/>
              <a:headEnd/>
              <a:tailEnd type="triangle" w="sm" len="med"/>
            </a:ln>
          </p:spPr>
          <p:txBody>
            <a:bodyPr/>
            <a:lstStyle/>
            <a:p>
              <a:endParaRPr lang="es-ES"/>
            </a:p>
          </p:txBody>
        </p:sp>
        <p:sp>
          <p:nvSpPr>
            <p:cNvPr id="84185" name="Line 75"/>
            <p:cNvSpPr>
              <a:spLocks noChangeShapeType="1"/>
            </p:cNvSpPr>
            <p:nvPr/>
          </p:nvSpPr>
          <p:spPr bwMode="auto">
            <a:xfrm>
              <a:off x="2572" y="1654"/>
              <a:ext cx="372" cy="0"/>
            </a:xfrm>
            <a:prstGeom prst="line">
              <a:avLst/>
            </a:prstGeom>
            <a:noFill/>
            <a:ln w="25400">
              <a:solidFill>
                <a:srgbClr val="000000"/>
              </a:solidFill>
              <a:round/>
              <a:headEnd type="triangle" w="sm" len="med"/>
              <a:tailEnd/>
            </a:ln>
          </p:spPr>
          <p:txBody>
            <a:bodyPr/>
            <a:lstStyle/>
            <a:p>
              <a:endParaRPr lang="es-ES"/>
            </a:p>
          </p:txBody>
        </p:sp>
      </p:grpSp>
      <p:grpSp>
        <p:nvGrpSpPr>
          <p:cNvPr id="83973" name="Group 76"/>
          <p:cNvGrpSpPr>
            <a:grpSpLocks/>
          </p:cNvGrpSpPr>
          <p:nvPr/>
        </p:nvGrpSpPr>
        <p:grpSpPr bwMode="auto">
          <a:xfrm>
            <a:off x="3754438" y="171450"/>
            <a:ext cx="1555750" cy="2825750"/>
            <a:chOff x="4215" y="324"/>
            <a:chExt cx="980" cy="1780"/>
          </a:xfrm>
        </p:grpSpPr>
        <p:grpSp>
          <p:nvGrpSpPr>
            <p:cNvPr id="84128" name="Group 77"/>
            <p:cNvGrpSpPr>
              <a:grpSpLocks/>
            </p:cNvGrpSpPr>
            <p:nvPr/>
          </p:nvGrpSpPr>
          <p:grpSpPr bwMode="auto">
            <a:xfrm>
              <a:off x="4477" y="623"/>
              <a:ext cx="182" cy="192"/>
              <a:chOff x="1280" y="689"/>
              <a:chExt cx="181" cy="192"/>
            </a:xfrm>
          </p:grpSpPr>
          <p:sp>
            <p:nvSpPr>
              <p:cNvPr id="84162" name="Text Box 78"/>
              <p:cNvSpPr txBox="1">
                <a:spLocks noChangeArrowheads="1"/>
              </p:cNvSpPr>
              <p:nvPr/>
            </p:nvSpPr>
            <p:spPr bwMode="auto">
              <a:xfrm>
                <a:off x="1280" y="689"/>
                <a:ext cx="181"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A</a:t>
                </a:r>
                <a:endParaRPr lang="es-ES" sz="1800">
                  <a:latin typeface="Arial" charset="0"/>
                </a:endParaRPr>
              </a:p>
            </p:txBody>
          </p:sp>
          <p:sp>
            <p:nvSpPr>
              <p:cNvPr id="84163" name="Oval 79"/>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sp>
          <p:nvSpPr>
            <p:cNvPr id="84129" name="Text Box 80"/>
            <p:cNvSpPr txBox="1">
              <a:spLocks noChangeArrowheads="1"/>
            </p:cNvSpPr>
            <p:nvPr/>
          </p:nvSpPr>
          <p:spPr bwMode="auto">
            <a:xfrm>
              <a:off x="4484" y="324"/>
              <a:ext cx="172"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E</a:t>
              </a:r>
              <a:endParaRPr lang="es-ES" sz="1800">
                <a:latin typeface="Arial" charset="0"/>
              </a:endParaRPr>
            </a:p>
          </p:txBody>
        </p:sp>
        <p:sp>
          <p:nvSpPr>
            <p:cNvPr id="84130" name="Text Box 81"/>
            <p:cNvSpPr txBox="1">
              <a:spLocks noChangeArrowheads="1"/>
            </p:cNvSpPr>
            <p:nvPr/>
          </p:nvSpPr>
          <p:spPr bwMode="auto">
            <a:xfrm>
              <a:off x="5019" y="894"/>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131" name="Line 82"/>
            <p:cNvSpPr>
              <a:spLocks noChangeShapeType="1"/>
            </p:cNvSpPr>
            <p:nvPr/>
          </p:nvSpPr>
          <p:spPr bwMode="auto">
            <a:xfrm flipH="1">
              <a:off x="4349" y="747"/>
              <a:ext cx="162" cy="195"/>
            </a:xfrm>
            <a:prstGeom prst="line">
              <a:avLst/>
            </a:prstGeom>
            <a:noFill/>
            <a:ln w="9525">
              <a:solidFill>
                <a:srgbClr val="000000"/>
              </a:solidFill>
              <a:round/>
              <a:headEnd/>
              <a:tailEnd/>
            </a:ln>
          </p:spPr>
          <p:txBody>
            <a:bodyPr/>
            <a:lstStyle/>
            <a:p>
              <a:endParaRPr lang="es-ES"/>
            </a:p>
          </p:txBody>
        </p:sp>
        <p:sp>
          <p:nvSpPr>
            <p:cNvPr id="84132" name="Line 83"/>
            <p:cNvSpPr>
              <a:spLocks noChangeShapeType="1"/>
            </p:cNvSpPr>
            <p:nvPr/>
          </p:nvSpPr>
          <p:spPr bwMode="auto">
            <a:xfrm>
              <a:off x="4631" y="759"/>
              <a:ext cx="145" cy="165"/>
            </a:xfrm>
            <a:prstGeom prst="line">
              <a:avLst/>
            </a:prstGeom>
            <a:noFill/>
            <a:ln w="25400">
              <a:solidFill>
                <a:srgbClr val="000000"/>
              </a:solidFill>
              <a:round/>
              <a:headEnd/>
              <a:tailEnd type="triangle" w="sm" len="med"/>
            </a:ln>
          </p:spPr>
          <p:txBody>
            <a:bodyPr/>
            <a:lstStyle/>
            <a:p>
              <a:endParaRPr lang="es-ES"/>
            </a:p>
          </p:txBody>
        </p:sp>
        <p:sp>
          <p:nvSpPr>
            <p:cNvPr id="84133" name="Line 84"/>
            <p:cNvSpPr>
              <a:spLocks noChangeShapeType="1"/>
            </p:cNvSpPr>
            <p:nvPr/>
          </p:nvSpPr>
          <p:spPr bwMode="auto">
            <a:xfrm>
              <a:off x="4319" y="1062"/>
              <a:ext cx="0" cy="196"/>
            </a:xfrm>
            <a:prstGeom prst="line">
              <a:avLst/>
            </a:prstGeom>
            <a:noFill/>
            <a:ln w="9525">
              <a:solidFill>
                <a:srgbClr val="000000"/>
              </a:solidFill>
              <a:round/>
              <a:headEnd/>
              <a:tailEnd/>
            </a:ln>
          </p:spPr>
          <p:txBody>
            <a:bodyPr/>
            <a:lstStyle/>
            <a:p>
              <a:endParaRPr lang="es-ES"/>
            </a:p>
          </p:txBody>
        </p:sp>
        <p:sp>
          <p:nvSpPr>
            <p:cNvPr id="84134" name="Line 85"/>
            <p:cNvSpPr>
              <a:spLocks noChangeShapeType="1"/>
            </p:cNvSpPr>
            <p:nvPr/>
          </p:nvSpPr>
          <p:spPr bwMode="auto">
            <a:xfrm rot="5400000">
              <a:off x="4947" y="903"/>
              <a:ext cx="0" cy="144"/>
            </a:xfrm>
            <a:prstGeom prst="line">
              <a:avLst/>
            </a:prstGeom>
            <a:noFill/>
            <a:ln w="25400">
              <a:solidFill>
                <a:srgbClr val="000000"/>
              </a:solidFill>
              <a:round/>
              <a:headEnd type="triangle" w="sm" len="med"/>
              <a:tailEnd/>
            </a:ln>
          </p:spPr>
          <p:txBody>
            <a:bodyPr/>
            <a:lstStyle/>
            <a:p>
              <a:endParaRPr lang="es-ES"/>
            </a:p>
          </p:txBody>
        </p:sp>
        <p:sp>
          <p:nvSpPr>
            <p:cNvPr id="84135" name="Line 86"/>
            <p:cNvSpPr>
              <a:spLocks noChangeShapeType="1"/>
            </p:cNvSpPr>
            <p:nvPr/>
          </p:nvSpPr>
          <p:spPr bwMode="auto">
            <a:xfrm flipH="1">
              <a:off x="4577" y="510"/>
              <a:ext cx="0" cy="144"/>
            </a:xfrm>
            <a:prstGeom prst="line">
              <a:avLst/>
            </a:prstGeom>
            <a:noFill/>
            <a:ln w="25400">
              <a:solidFill>
                <a:srgbClr val="000000"/>
              </a:solidFill>
              <a:round/>
              <a:headEnd/>
              <a:tailEnd type="triangle" w="sm" len="med"/>
            </a:ln>
          </p:spPr>
          <p:txBody>
            <a:bodyPr/>
            <a:lstStyle/>
            <a:p>
              <a:endParaRPr lang="es-ES"/>
            </a:p>
          </p:txBody>
        </p:sp>
        <p:grpSp>
          <p:nvGrpSpPr>
            <p:cNvPr id="84136" name="Group 87"/>
            <p:cNvGrpSpPr>
              <a:grpSpLocks/>
            </p:cNvGrpSpPr>
            <p:nvPr/>
          </p:nvGrpSpPr>
          <p:grpSpPr bwMode="auto">
            <a:xfrm>
              <a:off x="4726" y="1209"/>
              <a:ext cx="182" cy="192"/>
              <a:chOff x="1280" y="689"/>
              <a:chExt cx="182" cy="191"/>
            </a:xfrm>
          </p:grpSpPr>
          <p:sp>
            <p:nvSpPr>
              <p:cNvPr id="84160" name="Text Box 88"/>
              <p:cNvSpPr txBox="1">
                <a:spLocks noChangeArrowheads="1"/>
              </p:cNvSpPr>
              <p:nvPr/>
            </p:nvSpPr>
            <p:spPr bwMode="auto">
              <a:xfrm>
                <a:off x="1280" y="689"/>
                <a:ext cx="182" cy="191"/>
              </a:xfrm>
              <a:prstGeom prst="rect">
                <a:avLst/>
              </a:prstGeom>
              <a:noFill/>
              <a:ln w="9525">
                <a:noFill/>
                <a:miter lim="800000"/>
                <a:headEnd/>
                <a:tailEnd/>
              </a:ln>
            </p:spPr>
            <p:txBody>
              <a:bodyPr wrap="none">
                <a:spAutoFit/>
              </a:bodyPr>
              <a:lstStyle/>
              <a:p>
                <a:r>
                  <a:rPr lang="es-ES" sz="1400" b="1">
                    <a:solidFill>
                      <a:srgbClr val="000000"/>
                    </a:solidFill>
                    <a:latin typeface="Arial" charset="0"/>
                  </a:rPr>
                  <a:t>D</a:t>
                </a:r>
                <a:endParaRPr lang="es-ES" sz="1800">
                  <a:latin typeface="Arial" charset="0"/>
                </a:endParaRPr>
              </a:p>
            </p:txBody>
          </p:sp>
          <p:sp>
            <p:nvSpPr>
              <p:cNvPr id="84161" name="Oval 89"/>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137" name="Group 90"/>
            <p:cNvGrpSpPr>
              <a:grpSpLocks/>
            </p:cNvGrpSpPr>
            <p:nvPr/>
          </p:nvGrpSpPr>
          <p:grpSpPr bwMode="auto">
            <a:xfrm>
              <a:off x="4229" y="1225"/>
              <a:ext cx="176" cy="192"/>
              <a:chOff x="1280" y="689"/>
              <a:chExt cx="176" cy="192"/>
            </a:xfrm>
          </p:grpSpPr>
          <p:sp>
            <p:nvSpPr>
              <p:cNvPr id="84158" name="Text Box 91"/>
              <p:cNvSpPr txBox="1">
                <a:spLocks noChangeArrowheads="1"/>
              </p:cNvSpPr>
              <p:nvPr/>
            </p:nvSpPr>
            <p:spPr bwMode="auto">
              <a:xfrm>
                <a:off x="1280" y="689"/>
                <a:ext cx="176"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E</a:t>
                </a:r>
                <a:endParaRPr lang="es-ES" sz="1800">
                  <a:latin typeface="Arial" charset="0"/>
                </a:endParaRPr>
              </a:p>
            </p:txBody>
          </p:sp>
          <p:sp>
            <p:nvSpPr>
              <p:cNvPr id="84159" name="Oval 92"/>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138" name="Group 93"/>
            <p:cNvGrpSpPr>
              <a:grpSpLocks/>
            </p:cNvGrpSpPr>
            <p:nvPr/>
          </p:nvGrpSpPr>
          <p:grpSpPr bwMode="auto">
            <a:xfrm>
              <a:off x="4226" y="896"/>
              <a:ext cx="182" cy="192"/>
              <a:chOff x="1280" y="689"/>
              <a:chExt cx="182" cy="192"/>
            </a:xfrm>
          </p:grpSpPr>
          <p:sp>
            <p:nvSpPr>
              <p:cNvPr id="84156" name="Text Box 94"/>
              <p:cNvSpPr txBox="1">
                <a:spLocks noChangeArrowheads="1"/>
              </p:cNvSpPr>
              <p:nvPr/>
            </p:nvSpPr>
            <p:spPr bwMode="auto">
              <a:xfrm>
                <a:off x="1280" y="689"/>
                <a:ext cx="182"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C</a:t>
                </a:r>
                <a:endParaRPr lang="es-ES" sz="1800">
                  <a:latin typeface="Arial" charset="0"/>
                </a:endParaRPr>
              </a:p>
            </p:txBody>
          </p:sp>
          <p:sp>
            <p:nvSpPr>
              <p:cNvPr id="84157" name="Oval 95"/>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139" name="Group 96"/>
            <p:cNvGrpSpPr>
              <a:grpSpLocks/>
            </p:cNvGrpSpPr>
            <p:nvPr/>
          </p:nvGrpSpPr>
          <p:grpSpPr bwMode="auto">
            <a:xfrm>
              <a:off x="4714" y="886"/>
              <a:ext cx="182" cy="192"/>
              <a:chOff x="2384" y="793"/>
              <a:chExt cx="182" cy="192"/>
            </a:xfrm>
          </p:grpSpPr>
          <p:sp>
            <p:nvSpPr>
              <p:cNvPr id="84154" name="Oval 97"/>
              <p:cNvSpPr>
                <a:spLocks noChangeArrowheads="1"/>
              </p:cNvSpPr>
              <p:nvPr/>
            </p:nvSpPr>
            <p:spPr bwMode="auto">
              <a:xfrm>
                <a:off x="2408" y="824"/>
                <a:ext cx="136" cy="136"/>
              </a:xfrm>
              <a:prstGeom prst="ellipse">
                <a:avLst/>
              </a:prstGeom>
              <a:pattFill prst="openDmnd">
                <a:fgClr>
                  <a:srgbClr val="000000"/>
                </a:fgClr>
                <a:bgClr>
                  <a:srgbClr val="FFFFFF"/>
                </a:bgClr>
              </a:pattFill>
              <a:ln w="9525">
                <a:solidFill>
                  <a:srgbClr val="000000"/>
                </a:solidFill>
                <a:round/>
                <a:headEnd/>
                <a:tailEnd/>
              </a:ln>
            </p:spPr>
            <p:txBody>
              <a:bodyPr wrap="none" anchor="ctr"/>
              <a:lstStyle/>
              <a:p>
                <a:endParaRPr lang="es-ES"/>
              </a:p>
            </p:txBody>
          </p:sp>
          <p:sp>
            <p:nvSpPr>
              <p:cNvPr id="84155" name="Text Box 98"/>
              <p:cNvSpPr txBox="1">
                <a:spLocks noChangeArrowheads="1"/>
              </p:cNvSpPr>
              <p:nvPr/>
            </p:nvSpPr>
            <p:spPr bwMode="auto">
              <a:xfrm>
                <a:off x="2384" y="793"/>
                <a:ext cx="182"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B</a:t>
                </a:r>
                <a:endParaRPr lang="es-ES" sz="1800">
                  <a:latin typeface="Arial" charset="0"/>
                </a:endParaRPr>
              </a:p>
            </p:txBody>
          </p:sp>
        </p:grpSp>
        <p:grpSp>
          <p:nvGrpSpPr>
            <p:cNvPr id="84140" name="Group 99"/>
            <p:cNvGrpSpPr>
              <a:grpSpLocks/>
            </p:cNvGrpSpPr>
            <p:nvPr/>
          </p:nvGrpSpPr>
          <p:grpSpPr bwMode="auto">
            <a:xfrm>
              <a:off x="4226" y="1558"/>
              <a:ext cx="187" cy="192"/>
              <a:chOff x="1280" y="689"/>
              <a:chExt cx="187" cy="192"/>
            </a:xfrm>
          </p:grpSpPr>
          <p:sp>
            <p:nvSpPr>
              <p:cNvPr id="84152" name="Text Box 100"/>
              <p:cNvSpPr txBox="1">
                <a:spLocks noChangeArrowheads="1"/>
              </p:cNvSpPr>
              <p:nvPr/>
            </p:nvSpPr>
            <p:spPr bwMode="auto">
              <a:xfrm>
                <a:off x="1280" y="689"/>
                <a:ext cx="187"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G</a:t>
                </a:r>
                <a:endParaRPr lang="es-ES" sz="1800">
                  <a:latin typeface="Arial" charset="0"/>
                </a:endParaRPr>
              </a:p>
            </p:txBody>
          </p:sp>
          <p:sp>
            <p:nvSpPr>
              <p:cNvPr id="84153" name="Oval 101"/>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141" name="Group 102"/>
            <p:cNvGrpSpPr>
              <a:grpSpLocks/>
            </p:cNvGrpSpPr>
            <p:nvPr/>
          </p:nvGrpSpPr>
          <p:grpSpPr bwMode="auto">
            <a:xfrm>
              <a:off x="4728" y="1546"/>
              <a:ext cx="170" cy="192"/>
              <a:chOff x="1280" y="689"/>
              <a:chExt cx="170" cy="192"/>
            </a:xfrm>
          </p:grpSpPr>
          <p:sp>
            <p:nvSpPr>
              <p:cNvPr id="84150" name="Text Box 103"/>
              <p:cNvSpPr txBox="1">
                <a:spLocks noChangeArrowheads="1"/>
              </p:cNvSpPr>
              <p:nvPr/>
            </p:nvSpPr>
            <p:spPr bwMode="auto">
              <a:xfrm>
                <a:off x="1280" y="689"/>
                <a:ext cx="170"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F</a:t>
                </a:r>
                <a:endParaRPr lang="es-ES" sz="1800">
                  <a:latin typeface="Arial" charset="0"/>
                </a:endParaRPr>
              </a:p>
            </p:txBody>
          </p:sp>
          <p:sp>
            <p:nvSpPr>
              <p:cNvPr id="84151" name="Oval 104"/>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sp>
          <p:nvSpPr>
            <p:cNvPr id="84142" name="Line 105"/>
            <p:cNvSpPr>
              <a:spLocks noChangeShapeType="1"/>
            </p:cNvSpPr>
            <p:nvPr/>
          </p:nvSpPr>
          <p:spPr bwMode="auto">
            <a:xfrm>
              <a:off x="4815" y="1047"/>
              <a:ext cx="0" cy="196"/>
            </a:xfrm>
            <a:prstGeom prst="line">
              <a:avLst/>
            </a:prstGeom>
            <a:noFill/>
            <a:ln w="25400">
              <a:solidFill>
                <a:srgbClr val="000000"/>
              </a:solidFill>
              <a:round/>
              <a:headEnd/>
              <a:tailEnd type="triangle" w="sm" len="med"/>
            </a:ln>
          </p:spPr>
          <p:txBody>
            <a:bodyPr/>
            <a:lstStyle/>
            <a:p>
              <a:endParaRPr lang="es-ES"/>
            </a:p>
          </p:txBody>
        </p:sp>
        <p:sp>
          <p:nvSpPr>
            <p:cNvPr id="84143" name="Line 106"/>
            <p:cNvSpPr>
              <a:spLocks noChangeShapeType="1"/>
            </p:cNvSpPr>
            <p:nvPr/>
          </p:nvSpPr>
          <p:spPr bwMode="auto">
            <a:xfrm>
              <a:off x="4815" y="1381"/>
              <a:ext cx="0" cy="195"/>
            </a:xfrm>
            <a:prstGeom prst="line">
              <a:avLst/>
            </a:prstGeom>
            <a:noFill/>
            <a:ln w="25400">
              <a:solidFill>
                <a:srgbClr val="000000"/>
              </a:solidFill>
              <a:round/>
              <a:headEnd/>
              <a:tailEnd type="triangle" w="sm" len="med"/>
            </a:ln>
          </p:spPr>
          <p:txBody>
            <a:bodyPr/>
            <a:lstStyle/>
            <a:p>
              <a:endParaRPr lang="es-ES"/>
            </a:p>
          </p:txBody>
        </p:sp>
        <p:sp>
          <p:nvSpPr>
            <p:cNvPr id="84144" name="Line 107"/>
            <p:cNvSpPr>
              <a:spLocks noChangeShapeType="1"/>
            </p:cNvSpPr>
            <p:nvPr/>
          </p:nvSpPr>
          <p:spPr bwMode="auto">
            <a:xfrm>
              <a:off x="4319" y="1396"/>
              <a:ext cx="0" cy="195"/>
            </a:xfrm>
            <a:prstGeom prst="line">
              <a:avLst/>
            </a:prstGeom>
            <a:noFill/>
            <a:ln w="9525">
              <a:solidFill>
                <a:srgbClr val="000000"/>
              </a:solidFill>
              <a:round/>
              <a:headEnd/>
              <a:tailEnd/>
            </a:ln>
          </p:spPr>
          <p:txBody>
            <a:bodyPr/>
            <a:lstStyle/>
            <a:p>
              <a:endParaRPr lang="es-ES"/>
            </a:p>
          </p:txBody>
        </p:sp>
        <p:sp>
          <p:nvSpPr>
            <p:cNvPr id="84145" name="Text Box 108"/>
            <p:cNvSpPr txBox="1">
              <a:spLocks noChangeArrowheads="1"/>
            </p:cNvSpPr>
            <p:nvPr/>
          </p:nvSpPr>
          <p:spPr bwMode="auto">
            <a:xfrm>
              <a:off x="4730" y="1915"/>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146" name="Text Box 109"/>
            <p:cNvSpPr txBox="1">
              <a:spLocks noChangeArrowheads="1"/>
            </p:cNvSpPr>
            <p:nvPr/>
          </p:nvSpPr>
          <p:spPr bwMode="auto">
            <a:xfrm>
              <a:off x="4215" y="1925"/>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147" name="Line 110"/>
            <p:cNvSpPr>
              <a:spLocks noChangeShapeType="1"/>
            </p:cNvSpPr>
            <p:nvPr/>
          </p:nvSpPr>
          <p:spPr bwMode="auto">
            <a:xfrm>
              <a:off x="4316" y="1723"/>
              <a:ext cx="0" cy="195"/>
            </a:xfrm>
            <a:prstGeom prst="line">
              <a:avLst/>
            </a:prstGeom>
            <a:noFill/>
            <a:ln w="25400">
              <a:solidFill>
                <a:srgbClr val="000000"/>
              </a:solidFill>
              <a:round/>
              <a:headEnd/>
              <a:tailEnd type="triangle" w="sm" len="med"/>
            </a:ln>
          </p:spPr>
          <p:txBody>
            <a:bodyPr/>
            <a:lstStyle/>
            <a:p>
              <a:endParaRPr lang="es-ES"/>
            </a:p>
          </p:txBody>
        </p:sp>
        <p:sp>
          <p:nvSpPr>
            <p:cNvPr id="84148" name="Line 111"/>
            <p:cNvSpPr>
              <a:spLocks noChangeShapeType="1"/>
            </p:cNvSpPr>
            <p:nvPr/>
          </p:nvSpPr>
          <p:spPr bwMode="auto">
            <a:xfrm>
              <a:off x="4815" y="1717"/>
              <a:ext cx="0" cy="195"/>
            </a:xfrm>
            <a:prstGeom prst="line">
              <a:avLst/>
            </a:prstGeom>
            <a:noFill/>
            <a:ln w="25400">
              <a:solidFill>
                <a:srgbClr val="000000"/>
              </a:solidFill>
              <a:round/>
              <a:headEnd/>
              <a:tailEnd type="triangle" w="sm" len="med"/>
            </a:ln>
          </p:spPr>
          <p:txBody>
            <a:bodyPr/>
            <a:lstStyle/>
            <a:p>
              <a:endParaRPr lang="es-ES"/>
            </a:p>
          </p:txBody>
        </p:sp>
        <p:sp>
          <p:nvSpPr>
            <p:cNvPr id="84149" name="Line 112"/>
            <p:cNvSpPr>
              <a:spLocks noChangeShapeType="1"/>
            </p:cNvSpPr>
            <p:nvPr/>
          </p:nvSpPr>
          <p:spPr bwMode="auto">
            <a:xfrm>
              <a:off x="4385" y="1654"/>
              <a:ext cx="373" cy="0"/>
            </a:xfrm>
            <a:prstGeom prst="line">
              <a:avLst/>
            </a:prstGeom>
            <a:noFill/>
            <a:ln w="25400">
              <a:solidFill>
                <a:srgbClr val="000000"/>
              </a:solidFill>
              <a:round/>
              <a:headEnd type="triangle" w="sm" len="med"/>
              <a:tailEnd type="none" w="sm" len="med"/>
            </a:ln>
          </p:spPr>
          <p:txBody>
            <a:bodyPr/>
            <a:lstStyle/>
            <a:p>
              <a:endParaRPr lang="es-ES"/>
            </a:p>
          </p:txBody>
        </p:sp>
      </p:grpSp>
      <p:grpSp>
        <p:nvGrpSpPr>
          <p:cNvPr id="83974" name="Group 113"/>
          <p:cNvGrpSpPr>
            <a:grpSpLocks/>
          </p:cNvGrpSpPr>
          <p:nvPr/>
        </p:nvGrpSpPr>
        <p:grpSpPr bwMode="auto">
          <a:xfrm>
            <a:off x="441325" y="3322638"/>
            <a:ext cx="1547813" cy="2867025"/>
            <a:chOff x="397" y="2387"/>
            <a:chExt cx="974" cy="1806"/>
          </a:xfrm>
        </p:grpSpPr>
        <p:grpSp>
          <p:nvGrpSpPr>
            <p:cNvPr id="84092" name="Group 114"/>
            <p:cNvGrpSpPr>
              <a:grpSpLocks/>
            </p:cNvGrpSpPr>
            <p:nvPr/>
          </p:nvGrpSpPr>
          <p:grpSpPr bwMode="auto">
            <a:xfrm>
              <a:off x="653" y="2709"/>
              <a:ext cx="182" cy="192"/>
              <a:chOff x="1280" y="689"/>
              <a:chExt cx="181" cy="192"/>
            </a:xfrm>
          </p:grpSpPr>
          <p:sp>
            <p:nvSpPr>
              <p:cNvPr id="84126" name="Text Box 115"/>
              <p:cNvSpPr txBox="1">
                <a:spLocks noChangeArrowheads="1"/>
              </p:cNvSpPr>
              <p:nvPr/>
            </p:nvSpPr>
            <p:spPr bwMode="auto">
              <a:xfrm>
                <a:off x="1280" y="689"/>
                <a:ext cx="181"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A</a:t>
                </a:r>
                <a:endParaRPr lang="es-ES" sz="1800">
                  <a:latin typeface="Arial" charset="0"/>
                </a:endParaRPr>
              </a:p>
            </p:txBody>
          </p:sp>
          <p:sp>
            <p:nvSpPr>
              <p:cNvPr id="84127" name="Oval 116"/>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sp>
          <p:nvSpPr>
            <p:cNvPr id="84093" name="Text Box 117"/>
            <p:cNvSpPr txBox="1">
              <a:spLocks noChangeArrowheads="1"/>
            </p:cNvSpPr>
            <p:nvPr/>
          </p:nvSpPr>
          <p:spPr bwMode="auto">
            <a:xfrm>
              <a:off x="653" y="2387"/>
              <a:ext cx="172"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E</a:t>
              </a:r>
              <a:endParaRPr lang="es-ES" sz="1800">
                <a:latin typeface="Arial" charset="0"/>
              </a:endParaRPr>
            </a:p>
          </p:txBody>
        </p:sp>
        <p:sp>
          <p:nvSpPr>
            <p:cNvPr id="84094" name="Text Box 118"/>
            <p:cNvSpPr txBox="1">
              <a:spLocks noChangeArrowheads="1"/>
            </p:cNvSpPr>
            <p:nvPr/>
          </p:nvSpPr>
          <p:spPr bwMode="auto">
            <a:xfrm>
              <a:off x="1195" y="2980"/>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095" name="Line 119"/>
            <p:cNvSpPr>
              <a:spLocks noChangeShapeType="1"/>
            </p:cNvSpPr>
            <p:nvPr/>
          </p:nvSpPr>
          <p:spPr bwMode="auto">
            <a:xfrm flipH="1">
              <a:off x="525" y="2833"/>
              <a:ext cx="162" cy="195"/>
            </a:xfrm>
            <a:prstGeom prst="line">
              <a:avLst/>
            </a:prstGeom>
            <a:noFill/>
            <a:ln w="9525">
              <a:solidFill>
                <a:srgbClr val="000000"/>
              </a:solidFill>
              <a:round/>
              <a:headEnd/>
              <a:tailEnd/>
            </a:ln>
          </p:spPr>
          <p:txBody>
            <a:bodyPr/>
            <a:lstStyle/>
            <a:p>
              <a:endParaRPr lang="es-ES"/>
            </a:p>
          </p:txBody>
        </p:sp>
        <p:sp>
          <p:nvSpPr>
            <p:cNvPr id="84096" name="Line 120"/>
            <p:cNvSpPr>
              <a:spLocks noChangeShapeType="1"/>
            </p:cNvSpPr>
            <p:nvPr/>
          </p:nvSpPr>
          <p:spPr bwMode="auto">
            <a:xfrm>
              <a:off x="807" y="2845"/>
              <a:ext cx="145" cy="165"/>
            </a:xfrm>
            <a:prstGeom prst="line">
              <a:avLst/>
            </a:prstGeom>
            <a:noFill/>
            <a:ln w="25400">
              <a:solidFill>
                <a:srgbClr val="000000"/>
              </a:solidFill>
              <a:round/>
              <a:headEnd/>
              <a:tailEnd type="triangle" w="sm" len="med"/>
            </a:ln>
          </p:spPr>
          <p:txBody>
            <a:bodyPr/>
            <a:lstStyle/>
            <a:p>
              <a:endParaRPr lang="es-ES"/>
            </a:p>
          </p:txBody>
        </p:sp>
        <p:sp>
          <p:nvSpPr>
            <p:cNvPr id="84097" name="Line 121"/>
            <p:cNvSpPr>
              <a:spLocks noChangeShapeType="1"/>
            </p:cNvSpPr>
            <p:nvPr/>
          </p:nvSpPr>
          <p:spPr bwMode="auto">
            <a:xfrm>
              <a:off x="495" y="3148"/>
              <a:ext cx="0" cy="196"/>
            </a:xfrm>
            <a:prstGeom prst="line">
              <a:avLst/>
            </a:prstGeom>
            <a:noFill/>
            <a:ln w="9525">
              <a:solidFill>
                <a:srgbClr val="000000"/>
              </a:solidFill>
              <a:round/>
              <a:headEnd/>
              <a:tailEnd/>
            </a:ln>
          </p:spPr>
          <p:txBody>
            <a:bodyPr/>
            <a:lstStyle/>
            <a:p>
              <a:endParaRPr lang="es-ES"/>
            </a:p>
          </p:txBody>
        </p:sp>
        <p:sp>
          <p:nvSpPr>
            <p:cNvPr id="84098" name="Line 122"/>
            <p:cNvSpPr>
              <a:spLocks noChangeShapeType="1"/>
            </p:cNvSpPr>
            <p:nvPr/>
          </p:nvSpPr>
          <p:spPr bwMode="auto">
            <a:xfrm rot="5400000">
              <a:off x="1123" y="2989"/>
              <a:ext cx="0" cy="144"/>
            </a:xfrm>
            <a:prstGeom prst="line">
              <a:avLst/>
            </a:prstGeom>
            <a:noFill/>
            <a:ln w="25400">
              <a:solidFill>
                <a:srgbClr val="000000"/>
              </a:solidFill>
              <a:round/>
              <a:headEnd type="triangle" w="sm" len="med"/>
              <a:tailEnd/>
            </a:ln>
          </p:spPr>
          <p:txBody>
            <a:bodyPr/>
            <a:lstStyle/>
            <a:p>
              <a:endParaRPr lang="es-ES"/>
            </a:p>
          </p:txBody>
        </p:sp>
        <p:sp>
          <p:nvSpPr>
            <p:cNvPr id="84099" name="Line 123"/>
            <p:cNvSpPr>
              <a:spLocks noChangeShapeType="1"/>
            </p:cNvSpPr>
            <p:nvPr/>
          </p:nvSpPr>
          <p:spPr bwMode="auto">
            <a:xfrm flipH="1">
              <a:off x="753" y="2596"/>
              <a:ext cx="0" cy="144"/>
            </a:xfrm>
            <a:prstGeom prst="line">
              <a:avLst/>
            </a:prstGeom>
            <a:noFill/>
            <a:ln w="25400">
              <a:solidFill>
                <a:srgbClr val="000000"/>
              </a:solidFill>
              <a:round/>
              <a:headEnd/>
              <a:tailEnd type="triangle" w="sm" len="med"/>
            </a:ln>
          </p:spPr>
          <p:txBody>
            <a:bodyPr/>
            <a:lstStyle/>
            <a:p>
              <a:endParaRPr lang="es-ES"/>
            </a:p>
          </p:txBody>
        </p:sp>
        <p:grpSp>
          <p:nvGrpSpPr>
            <p:cNvPr id="84100" name="Group 124"/>
            <p:cNvGrpSpPr>
              <a:grpSpLocks/>
            </p:cNvGrpSpPr>
            <p:nvPr/>
          </p:nvGrpSpPr>
          <p:grpSpPr bwMode="auto">
            <a:xfrm>
              <a:off x="902" y="3295"/>
              <a:ext cx="181" cy="192"/>
              <a:chOff x="796" y="3311"/>
              <a:chExt cx="181" cy="191"/>
            </a:xfrm>
          </p:grpSpPr>
          <p:sp>
            <p:nvSpPr>
              <p:cNvPr id="84124" name="Oval 125"/>
              <p:cNvSpPr>
                <a:spLocks noChangeArrowheads="1"/>
              </p:cNvSpPr>
              <p:nvPr/>
            </p:nvSpPr>
            <p:spPr bwMode="auto">
              <a:xfrm>
                <a:off x="820" y="3342"/>
                <a:ext cx="136" cy="136"/>
              </a:xfrm>
              <a:prstGeom prst="ellipse">
                <a:avLst/>
              </a:prstGeom>
              <a:pattFill prst="openDmnd">
                <a:fgClr>
                  <a:srgbClr val="000000"/>
                </a:fgClr>
                <a:bgClr>
                  <a:srgbClr val="FFFFFF"/>
                </a:bgClr>
              </a:pattFill>
              <a:ln w="9525">
                <a:solidFill>
                  <a:srgbClr val="000000"/>
                </a:solidFill>
                <a:round/>
                <a:headEnd/>
                <a:tailEnd/>
              </a:ln>
            </p:spPr>
            <p:txBody>
              <a:bodyPr wrap="none" anchor="ctr"/>
              <a:lstStyle/>
              <a:p>
                <a:endParaRPr lang="es-ES"/>
              </a:p>
            </p:txBody>
          </p:sp>
          <p:sp>
            <p:nvSpPr>
              <p:cNvPr id="84125" name="Text Box 126"/>
              <p:cNvSpPr txBox="1">
                <a:spLocks noChangeArrowheads="1"/>
              </p:cNvSpPr>
              <p:nvPr/>
            </p:nvSpPr>
            <p:spPr bwMode="auto">
              <a:xfrm>
                <a:off x="796" y="3311"/>
                <a:ext cx="181" cy="191"/>
              </a:xfrm>
              <a:prstGeom prst="rect">
                <a:avLst/>
              </a:prstGeom>
              <a:noFill/>
              <a:ln w="9525">
                <a:noFill/>
                <a:miter lim="800000"/>
                <a:headEnd/>
                <a:tailEnd/>
              </a:ln>
            </p:spPr>
            <p:txBody>
              <a:bodyPr wrap="none">
                <a:spAutoFit/>
              </a:bodyPr>
              <a:lstStyle/>
              <a:p>
                <a:r>
                  <a:rPr lang="es-ES" sz="1400" b="1">
                    <a:solidFill>
                      <a:srgbClr val="000000"/>
                    </a:solidFill>
                    <a:latin typeface="Arial" charset="0"/>
                  </a:rPr>
                  <a:t>D</a:t>
                </a:r>
                <a:endParaRPr lang="es-ES" sz="1800">
                  <a:latin typeface="Arial" charset="0"/>
                </a:endParaRPr>
              </a:p>
            </p:txBody>
          </p:sp>
        </p:grpSp>
        <p:grpSp>
          <p:nvGrpSpPr>
            <p:cNvPr id="84101" name="Group 127"/>
            <p:cNvGrpSpPr>
              <a:grpSpLocks/>
            </p:cNvGrpSpPr>
            <p:nvPr/>
          </p:nvGrpSpPr>
          <p:grpSpPr bwMode="auto">
            <a:xfrm>
              <a:off x="405" y="3311"/>
              <a:ext cx="176" cy="192"/>
              <a:chOff x="1280" y="689"/>
              <a:chExt cx="176" cy="192"/>
            </a:xfrm>
          </p:grpSpPr>
          <p:sp>
            <p:nvSpPr>
              <p:cNvPr id="84122" name="Text Box 128"/>
              <p:cNvSpPr txBox="1">
                <a:spLocks noChangeArrowheads="1"/>
              </p:cNvSpPr>
              <p:nvPr/>
            </p:nvSpPr>
            <p:spPr bwMode="auto">
              <a:xfrm>
                <a:off x="1280" y="689"/>
                <a:ext cx="176"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E</a:t>
                </a:r>
                <a:endParaRPr lang="es-ES" sz="1800">
                  <a:latin typeface="Arial" charset="0"/>
                </a:endParaRPr>
              </a:p>
            </p:txBody>
          </p:sp>
          <p:sp>
            <p:nvSpPr>
              <p:cNvPr id="84123" name="Oval 129"/>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102" name="Group 130"/>
            <p:cNvGrpSpPr>
              <a:grpSpLocks/>
            </p:cNvGrpSpPr>
            <p:nvPr/>
          </p:nvGrpSpPr>
          <p:grpSpPr bwMode="auto">
            <a:xfrm>
              <a:off x="402" y="2982"/>
              <a:ext cx="181" cy="192"/>
              <a:chOff x="1280" y="689"/>
              <a:chExt cx="181" cy="192"/>
            </a:xfrm>
          </p:grpSpPr>
          <p:sp>
            <p:nvSpPr>
              <p:cNvPr id="84120" name="Text Box 131"/>
              <p:cNvSpPr txBox="1">
                <a:spLocks noChangeArrowheads="1"/>
              </p:cNvSpPr>
              <p:nvPr/>
            </p:nvSpPr>
            <p:spPr bwMode="auto">
              <a:xfrm>
                <a:off x="1280" y="689"/>
                <a:ext cx="181"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C</a:t>
                </a:r>
                <a:endParaRPr lang="es-ES" sz="1800">
                  <a:latin typeface="Arial" charset="0"/>
                </a:endParaRPr>
              </a:p>
            </p:txBody>
          </p:sp>
          <p:sp>
            <p:nvSpPr>
              <p:cNvPr id="84121" name="Oval 132"/>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103" name="Group 133"/>
            <p:cNvGrpSpPr>
              <a:grpSpLocks/>
            </p:cNvGrpSpPr>
            <p:nvPr/>
          </p:nvGrpSpPr>
          <p:grpSpPr bwMode="auto">
            <a:xfrm>
              <a:off x="894" y="2965"/>
              <a:ext cx="182" cy="192"/>
              <a:chOff x="1280" y="689"/>
              <a:chExt cx="182" cy="192"/>
            </a:xfrm>
          </p:grpSpPr>
          <p:sp>
            <p:nvSpPr>
              <p:cNvPr id="84118" name="Text Box 134"/>
              <p:cNvSpPr txBox="1">
                <a:spLocks noChangeArrowheads="1"/>
              </p:cNvSpPr>
              <p:nvPr/>
            </p:nvSpPr>
            <p:spPr bwMode="auto">
              <a:xfrm>
                <a:off x="1280" y="689"/>
                <a:ext cx="182"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B</a:t>
                </a:r>
                <a:endParaRPr lang="es-ES" sz="1800">
                  <a:latin typeface="Arial" charset="0"/>
                </a:endParaRPr>
              </a:p>
            </p:txBody>
          </p:sp>
          <p:sp>
            <p:nvSpPr>
              <p:cNvPr id="84119" name="Oval 135"/>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104" name="Group 136"/>
            <p:cNvGrpSpPr>
              <a:grpSpLocks/>
            </p:cNvGrpSpPr>
            <p:nvPr/>
          </p:nvGrpSpPr>
          <p:grpSpPr bwMode="auto">
            <a:xfrm>
              <a:off x="402" y="3644"/>
              <a:ext cx="187" cy="192"/>
              <a:chOff x="1280" y="689"/>
              <a:chExt cx="187" cy="192"/>
            </a:xfrm>
          </p:grpSpPr>
          <p:sp>
            <p:nvSpPr>
              <p:cNvPr id="84116" name="Text Box 137"/>
              <p:cNvSpPr txBox="1">
                <a:spLocks noChangeArrowheads="1"/>
              </p:cNvSpPr>
              <p:nvPr/>
            </p:nvSpPr>
            <p:spPr bwMode="auto">
              <a:xfrm>
                <a:off x="1280" y="689"/>
                <a:ext cx="187"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G</a:t>
                </a:r>
                <a:endParaRPr lang="es-ES" sz="1800">
                  <a:latin typeface="Arial" charset="0"/>
                </a:endParaRPr>
              </a:p>
            </p:txBody>
          </p:sp>
          <p:sp>
            <p:nvSpPr>
              <p:cNvPr id="84117" name="Oval 138"/>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105" name="Group 139"/>
            <p:cNvGrpSpPr>
              <a:grpSpLocks/>
            </p:cNvGrpSpPr>
            <p:nvPr/>
          </p:nvGrpSpPr>
          <p:grpSpPr bwMode="auto">
            <a:xfrm>
              <a:off x="904" y="3632"/>
              <a:ext cx="170" cy="192"/>
              <a:chOff x="1280" y="689"/>
              <a:chExt cx="170" cy="192"/>
            </a:xfrm>
          </p:grpSpPr>
          <p:sp>
            <p:nvSpPr>
              <p:cNvPr id="84114" name="Text Box 140"/>
              <p:cNvSpPr txBox="1">
                <a:spLocks noChangeArrowheads="1"/>
              </p:cNvSpPr>
              <p:nvPr/>
            </p:nvSpPr>
            <p:spPr bwMode="auto">
              <a:xfrm>
                <a:off x="1280" y="689"/>
                <a:ext cx="170"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F</a:t>
                </a:r>
                <a:endParaRPr lang="es-ES" sz="1800">
                  <a:latin typeface="Arial" charset="0"/>
                </a:endParaRPr>
              </a:p>
            </p:txBody>
          </p:sp>
          <p:sp>
            <p:nvSpPr>
              <p:cNvPr id="84115" name="Oval 141"/>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sp>
          <p:nvSpPr>
            <p:cNvPr id="84106" name="Line 142"/>
            <p:cNvSpPr>
              <a:spLocks noChangeShapeType="1"/>
            </p:cNvSpPr>
            <p:nvPr/>
          </p:nvSpPr>
          <p:spPr bwMode="auto">
            <a:xfrm>
              <a:off x="991" y="3133"/>
              <a:ext cx="0" cy="196"/>
            </a:xfrm>
            <a:prstGeom prst="line">
              <a:avLst/>
            </a:prstGeom>
            <a:noFill/>
            <a:ln w="25400">
              <a:solidFill>
                <a:srgbClr val="000000"/>
              </a:solidFill>
              <a:round/>
              <a:headEnd/>
              <a:tailEnd type="triangle" w="sm" len="med"/>
            </a:ln>
          </p:spPr>
          <p:txBody>
            <a:bodyPr/>
            <a:lstStyle/>
            <a:p>
              <a:endParaRPr lang="es-ES"/>
            </a:p>
          </p:txBody>
        </p:sp>
        <p:sp>
          <p:nvSpPr>
            <p:cNvPr id="84107" name="Line 143"/>
            <p:cNvSpPr>
              <a:spLocks noChangeShapeType="1"/>
            </p:cNvSpPr>
            <p:nvPr/>
          </p:nvSpPr>
          <p:spPr bwMode="auto">
            <a:xfrm>
              <a:off x="991" y="3467"/>
              <a:ext cx="0" cy="195"/>
            </a:xfrm>
            <a:prstGeom prst="line">
              <a:avLst/>
            </a:prstGeom>
            <a:noFill/>
            <a:ln w="25400">
              <a:solidFill>
                <a:srgbClr val="000000"/>
              </a:solidFill>
              <a:round/>
              <a:headEnd/>
              <a:tailEnd type="triangle" w="sm" len="med"/>
            </a:ln>
          </p:spPr>
          <p:txBody>
            <a:bodyPr/>
            <a:lstStyle/>
            <a:p>
              <a:endParaRPr lang="es-ES"/>
            </a:p>
          </p:txBody>
        </p:sp>
        <p:sp>
          <p:nvSpPr>
            <p:cNvPr id="84108" name="Line 144"/>
            <p:cNvSpPr>
              <a:spLocks noChangeShapeType="1"/>
            </p:cNvSpPr>
            <p:nvPr/>
          </p:nvSpPr>
          <p:spPr bwMode="auto">
            <a:xfrm>
              <a:off x="495" y="3482"/>
              <a:ext cx="0" cy="195"/>
            </a:xfrm>
            <a:prstGeom prst="line">
              <a:avLst/>
            </a:prstGeom>
            <a:noFill/>
            <a:ln w="9525">
              <a:solidFill>
                <a:srgbClr val="000000"/>
              </a:solidFill>
              <a:round/>
              <a:headEnd/>
              <a:tailEnd/>
            </a:ln>
          </p:spPr>
          <p:txBody>
            <a:bodyPr/>
            <a:lstStyle/>
            <a:p>
              <a:endParaRPr lang="es-ES"/>
            </a:p>
          </p:txBody>
        </p:sp>
        <p:sp>
          <p:nvSpPr>
            <p:cNvPr id="84109" name="Text Box 145"/>
            <p:cNvSpPr txBox="1">
              <a:spLocks noChangeArrowheads="1"/>
            </p:cNvSpPr>
            <p:nvPr/>
          </p:nvSpPr>
          <p:spPr bwMode="auto">
            <a:xfrm>
              <a:off x="884" y="4001"/>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110" name="Text Box 146"/>
            <p:cNvSpPr txBox="1">
              <a:spLocks noChangeArrowheads="1"/>
            </p:cNvSpPr>
            <p:nvPr/>
          </p:nvSpPr>
          <p:spPr bwMode="auto">
            <a:xfrm>
              <a:off x="397" y="4014"/>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111" name="Line 147"/>
            <p:cNvSpPr>
              <a:spLocks noChangeShapeType="1"/>
            </p:cNvSpPr>
            <p:nvPr/>
          </p:nvSpPr>
          <p:spPr bwMode="auto">
            <a:xfrm>
              <a:off x="492" y="3809"/>
              <a:ext cx="0" cy="195"/>
            </a:xfrm>
            <a:prstGeom prst="line">
              <a:avLst/>
            </a:prstGeom>
            <a:noFill/>
            <a:ln w="25400">
              <a:solidFill>
                <a:srgbClr val="000000"/>
              </a:solidFill>
              <a:round/>
              <a:headEnd/>
              <a:tailEnd type="triangle" w="sm" len="med"/>
            </a:ln>
          </p:spPr>
          <p:txBody>
            <a:bodyPr/>
            <a:lstStyle/>
            <a:p>
              <a:endParaRPr lang="es-ES"/>
            </a:p>
          </p:txBody>
        </p:sp>
        <p:sp>
          <p:nvSpPr>
            <p:cNvPr id="84112" name="Line 148"/>
            <p:cNvSpPr>
              <a:spLocks noChangeShapeType="1"/>
            </p:cNvSpPr>
            <p:nvPr/>
          </p:nvSpPr>
          <p:spPr bwMode="auto">
            <a:xfrm>
              <a:off x="991" y="3803"/>
              <a:ext cx="0" cy="195"/>
            </a:xfrm>
            <a:prstGeom prst="line">
              <a:avLst/>
            </a:prstGeom>
            <a:noFill/>
            <a:ln w="25400">
              <a:solidFill>
                <a:srgbClr val="000000"/>
              </a:solidFill>
              <a:round/>
              <a:headEnd/>
              <a:tailEnd type="triangle" w="sm" len="med"/>
            </a:ln>
          </p:spPr>
          <p:txBody>
            <a:bodyPr/>
            <a:lstStyle/>
            <a:p>
              <a:endParaRPr lang="es-ES"/>
            </a:p>
          </p:txBody>
        </p:sp>
        <p:sp>
          <p:nvSpPr>
            <p:cNvPr id="84113" name="Line 149"/>
            <p:cNvSpPr>
              <a:spLocks noChangeShapeType="1"/>
            </p:cNvSpPr>
            <p:nvPr/>
          </p:nvSpPr>
          <p:spPr bwMode="auto">
            <a:xfrm>
              <a:off x="561" y="3740"/>
              <a:ext cx="373" cy="0"/>
            </a:xfrm>
            <a:prstGeom prst="line">
              <a:avLst/>
            </a:prstGeom>
            <a:noFill/>
            <a:ln w="25400">
              <a:solidFill>
                <a:srgbClr val="000000"/>
              </a:solidFill>
              <a:round/>
              <a:headEnd type="triangle" w="sm" len="med"/>
              <a:tailEnd type="none" w="sm" len="med"/>
            </a:ln>
          </p:spPr>
          <p:txBody>
            <a:bodyPr/>
            <a:lstStyle/>
            <a:p>
              <a:endParaRPr lang="es-ES"/>
            </a:p>
          </p:txBody>
        </p:sp>
      </p:grpSp>
      <p:grpSp>
        <p:nvGrpSpPr>
          <p:cNvPr id="83975" name="Group 150"/>
          <p:cNvGrpSpPr>
            <a:grpSpLocks/>
          </p:cNvGrpSpPr>
          <p:nvPr/>
        </p:nvGrpSpPr>
        <p:grpSpPr bwMode="auto">
          <a:xfrm>
            <a:off x="7570788" y="3322638"/>
            <a:ext cx="1538287" cy="2846387"/>
            <a:chOff x="1916" y="2387"/>
            <a:chExt cx="969" cy="1793"/>
          </a:xfrm>
        </p:grpSpPr>
        <p:grpSp>
          <p:nvGrpSpPr>
            <p:cNvPr id="84056" name="Group 151"/>
            <p:cNvGrpSpPr>
              <a:grpSpLocks/>
            </p:cNvGrpSpPr>
            <p:nvPr/>
          </p:nvGrpSpPr>
          <p:grpSpPr bwMode="auto">
            <a:xfrm>
              <a:off x="2167" y="2709"/>
              <a:ext cx="182" cy="192"/>
              <a:chOff x="1280" y="689"/>
              <a:chExt cx="181" cy="192"/>
            </a:xfrm>
          </p:grpSpPr>
          <p:sp>
            <p:nvSpPr>
              <p:cNvPr id="84090" name="Text Box 152"/>
              <p:cNvSpPr txBox="1">
                <a:spLocks noChangeArrowheads="1"/>
              </p:cNvSpPr>
              <p:nvPr/>
            </p:nvSpPr>
            <p:spPr bwMode="auto">
              <a:xfrm>
                <a:off x="1280" y="689"/>
                <a:ext cx="181"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A</a:t>
                </a:r>
                <a:endParaRPr lang="es-ES" sz="1800">
                  <a:latin typeface="Arial" charset="0"/>
                </a:endParaRPr>
              </a:p>
            </p:txBody>
          </p:sp>
          <p:sp>
            <p:nvSpPr>
              <p:cNvPr id="84091" name="Oval 153"/>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sp>
          <p:nvSpPr>
            <p:cNvPr id="84057" name="Text Box 154"/>
            <p:cNvSpPr txBox="1">
              <a:spLocks noChangeArrowheads="1"/>
            </p:cNvSpPr>
            <p:nvPr/>
          </p:nvSpPr>
          <p:spPr bwMode="auto">
            <a:xfrm>
              <a:off x="2154" y="2387"/>
              <a:ext cx="172"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E</a:t>
              </a:r>
              <a:endParaRPr lang="es-ES" sz="1800">
                <a:latin typeface="Arial" charset="0"/>
              </a:endParaRPr>
            </a:p>
          </p:txBody>
        </p:sp>
        <p:sp>
          <p:nvSpPr>
            <p:cNvPr id="84058" name="Text Box 155"/>
            <p:cNvSpPr txBox="1">
              <a:spLocks noChangeArrowheads="1"/>
            </p:cNvSpPr>
            <p:nvPr/>
          </p:nvSpPr>
          <p:spPr bwMode="auto">
            <a:xfrm>
              <a:off x="2709" y="2980"/>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059" name="Line 156"/>
            <p:cNvSpPr>
              <a:spLocks noChangeShapeType="1"/>
            </p:cNvSpPr>
            <p:nvPr/>
          </p:nvSpPr>
          <p:spPr bwMode="auto">
            <a:xfrm>
              <a:off x="2321" y="2845"/>
              <a:ext cx="145" cy="165"/>
            </a:xfrm>
            <a:prstGeom prst="line">
              <a:avLst/>
            </a:prstGeom>
            <a:noFill/>
            <a:ln w="9525">
              <a:solidFill>
                <a:srgbClr val="000000"/>
              </a:solidFill>
              <a:round/>
              <a:headEnd/>
              <a:tailEnd/>
            </a:ln>
          </p:spPr>
          <p:txBody>
            <a:bodyPr/>
            <a:lstStyle/>
            <a:p>
              <a:endParaRPr lang="es-ES"/>
            </a:p>
          </p:txBody>
        </p:sp>
        <p:sp>
          <p:nvSpPr>
            <p:cNvPr id="84060" name="Line 157"/>
            <p:cNvSpPr>
              <a:spLocks noChangeShapeType="1"/>
            </p:cNvSpPr>
            <p:nvPr/>
          </p:nvSpPr>
          <p:spPr bwMode="auto">
            <a:xfrm rot="5400000">
              <a:off x="2637" y="2989"/>
              <a:ext cx="0" cy="144"/>
            </a:xfrm>
            <a:prstGeom prst="line">
              <a:avLst/>
            </a:prstGeom>
            <a:noFill/>
            <a:ln w="25400">
              <a:solidFill>
                <a:srgbClr val="000000"/>
              </a:solidFill>
              <a:round/>
              <a:headEnd type="triangle" w="sm" len="med"/>
              <a:tailEnd/>
            </a:ln>
          </p:spPr>
          <p:txBody>
            <a:bodyPr/>
            <a:lstStyle/>
            <a:p>
              <a:endParaRPr lang="es-ES"/>
            </a:p>
          </p:txBody>
        </p:sp>
        <p:sp>
          <p:nvSpPr>
            <p:cNvPr id="84061" name="Line 158"/>
            <p:cNvSpPr>
              <a:spLocks noChangeShapeType="1"/>
            </p:cNvSpPr>
            <p:nvPr/>
          </p:nvSpPr>
          <p:spPr bwMode="auto">
            <a:xfrm flipH="1">
              <a:off x="2267" y="2596"/>
              <a:ext cx="0" cy="144"/>
            </a:xfrm>
            <a:prstGeom prst="line">
              <a:avLst/>
            </a:prstGeom>
            <a:noFill/>
            <a:ln w="25400">
              <a:solidFill>
                <a:srgbClr val="000000"/>
              </a:solidFill>
              <a:round/>
              <a:headEnd/>
              <a:tailEnd type="triangle" w="sm" len="med"/>
            </a:ln>
          </p:spPr>
          <p:txBody>
            <a:bodyPr/>
            <a:lstStyle/>
            <a:p>
              <a:endParaRPr lang="es-ES"/>
            </a:p>
          </p:txBody>
        </p:sp>
        <p:grpSp>
          <p:nvGrpSpPr>
            <p:cNvPr id="84062" name="Group 159"/>
            <p:cNvGrpSpPr>
              <a:grpSpLocks/>
            </p:cNvGrpSpPr>
            <p:nvPr/>
          </p:nvGrpSpPr>
          <p:grpSpPr bwMode="auto">
            <a:xfrm>
              <a:off x="2416" y="3295"/>
              <a:ext cx="182" cy="192"/>
              <a:chOff x="1280" y="689"/>
              <a:chExt cx="182" cy="191"/>
            </a:xfrm>
          </p:grpSpPr>
          <p:sp>
            <p:nvSpPr>
              <p:cNvPr id="84088" name="Text Box 160"/>
              <p:cNvSpPr txBox="1">
                <a:spLocks noChangeArrowheads="1"/>
              </p:cNvSpPr>
              <p:nvPr/>
            </p:nvSpPr>
            <p:spPr bwMode="auto">
              <a:xfrm>
                <a:off x="1280" y="689"/>
                <a:ext cx="182" cy="191"/>
              </a:xfrm>
              <a:prstGeom prst="rect">
                <a:avLst/>
              </a:prstGeom>
              <a:noFill/>
              <a:ln w="9525">
                <a:noFill/>
                <a:miter lim="800000"/>
                <a:headEnd/>
                <a:tailEnd/>
              </a:ln>
            </p:spPr>
            <p:txBody>
              <a:bodyPr wrap="none">
                <a:spAutoFit/>
              </a:bodyPr>
              <a:lstStyle/>
              <a:p>
                <a:r>
                  <a:rPr lang="es-ES" sz="1400" b="1">
                    <a:solidFill>
                      <a:srgbClr val="000000"/>
                    </a:solidFill>
                    <a:latin typeface="Arial" charset="0"/>
                  </a:rPr>
                  <a:t>D</a:t>
                </a:r>
                <a:endParaRPr lang="es-ES" sz="1800">
                  <a:latin typeface="Arial" charset="0"/>
                </a:endParaRPr>
              </a:p>
            </p:txBody>
          </p:sp>
          <p:sp>
            <p:nvSpPr>
              <p:cNvPr id="84089" name="Oval 161"/>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063" name="Group 162"/>
            <p:cNvGrpSpPr>
              <a:grpSpLocks/>
            </p:cNvGrpSpPr>
            <p:nvPr/>
          </p:nvGrpSpPr>
          <p:grpSpPr bwMode="auto">
            <a:xfrm>
              <a:off x="1919" y="3311"/>
              <a:ext cx="176" cy="192"/>
              <a:chOff x="1280" y="689"/>
              <a:chExt cx="176" cy="192"/>
            </a:xfrm>
          </p:grpSpPr>
          <p:sp>
            <p:nvSpPr>
              <p:cNvPr id="84086" name="Text Box 163"/>
              <p:cNvSpPr txBox="1">
                <a:spLocks noChangeArrowheads="1"/>
              </p:cNvSpPr>
              <p:nvPr/>
            </p:nvSpPr>
            <p:spPr bwMode="auto">
              <a:xfrm>
                <a:off x="1280" y="689"/>
                <a:ext cx="176"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E</a:t>
                </a:r>
                <a:endParaRPr lang="es-ES" sz="1800">
                  <a:latin typeface="Arial" charset="0"/>
                </a:endParaRPr>
              </a:p>
            </p:txBody>
          </p:sp>
          <p:sp>
            <p:nvSpPr>
              <p:cNvPr id="84087" name="Oval 164"/>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064" name="Group 165"/>
            <p:cNvGrpSpPr>
              <a:grpSpLocks/>
            </p:cNvGrpSpPr>
            <p:nvPr/>
          </p:nvGrpSpPr>
          <p:grpSpPr bwMode="auto">
            <a:xfrm>
              <a:off x="1916" y="2982"/>
              <a:ext cx="182" cy="192"/>
              <a:chOff x="1280" y="689"/>
              <a:chExt cx="182" cy="192"/>
            </a:xfrm>
          </p:grpSpPr>
          <p:sp>
            <p:nvSpPr>
              <p:cNvPr id="84084" name="Text Box 166"/>
              <p:cNvSpPr txBox="1">
                <a:spLocks noChangeArrowheads="1"/>
              </p:cNvSpPr>
              <p:nvPr/>
            </p:nvSpPr>
            <p:spPr bwMode="auto">
              <a:xfrm>
                <a:off x="1280" y="689"/>
                <a:ext cx="182"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C</a:t>
                </a:r>
                <a:endParaRPr lang="es-ES" sz="1800">
                  <a:latin typeface="Arial" charset="0"/>
                </a:endParaRPr>
              </a:p>
            </p:txBody>
          </p:sp>
          <p:sp>
            <p:nvSpPr>
              <p:cNvPr id="84085" name="Oval 167"/>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065" name="Group 168"/>
            <p:cNvGrpSpPr>
              <a:grpSpLocks/>
            </p:cNvGrpSpPr>
            <p:nvPr/>
          </p:nvGrpSpPr>
          <p:grpSpPr bwMode="auto">
            <a:xfrm>
              <a:off x="2408" y="2965"/>
              <a:ext cx="182" cy="192"/>
              <a:chOff x="1280" y="689"/>
              <a:chExt cx="182" cy="192"/>
            </a:xfrm>
          </p:grpSpPr>
          <p:sp>
            <p:nvSpPr>
              <p:cNvPr id="84082" name="Text Box 169"/>
              <p:cNvSpPr txBox="1">
                <a:spLocks noChangeArrowheads="1"/>
              </p:cNvSpPr>
              <p:nvPr/>
            </p:nvSpPr>
            <p:spPr bwMode="auto">
              <a:xfrm>
                <a:off x="1280" y="689"/>
                <a:ext cx="182"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B</a:t>
                </a:r>
                <a:endParaRPr lang="es-ES" sz="1800">
                  <a:latin typeface="Arial" charset="0"/>
                </a:endParaRPr>
              </a:p>
            </p:txBody>
          </p:sp>
          <p:sp>
            <p:nvSpPr>
              <p:cNvPr id="84083" name="Oval 170"/>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066" name="Group 171"/>
            <p:cNvGrpSpPr>
              <a:grpSpLocks/>
            </p:cNvGrpSpPr>
            <p:nvPr/>
          </p:nvGrpSpPr>
          <p:grpSpPr bwMode="auto">
            <a:xfrm>
              <a:off x="1916" y="3644"/>
              <a:ext cx="187" cy="192"/>
              <a:chOff x="4473" y="2267"/>
              <a:chExt cx="187" cy="192"/>
            </a:xfrm>
          </p:grpSpPr>
          <p:sp>
            <p:nvSpPr>
              <p:cNvPr id="84080" name="Oval 172"/>
              <p:cNvSpPr>
                <a:spLocks noChangeArrowheads="1"/>
              </p:cNvSpPr>
              <p:nvPr/>
            </p:nvSpPr>
            <p:spPr bwMode="auto">
              <a:xfrm>
                <a:off x="4497" y="2298"/>
                <a:ext cx="136" cy="136"/>
              </a:xfrm>
              <a:prstGeom prst="ellipse">
                <a:avLst/>
              </a:prstGeom>
              <a:pattFill prst="openDmnd">
                <a:fgClr>
                  <a:srgbClr val="000000"/>
                </a:fgClr>
                <a:bgClr>
                  <a:srgbClr val="FFFFFF"/>
                </a:bgClr>
              </a:pattFill>
              <a:ln w="9525">
                <a:solidFill>
                  <a:srgbClr val="000000"/>
                </a:solidFill>
                <a:round/>
                <a:headEnd/>
                <a:tailEnd/>
              </a:ln>
            </p:spPr>
            <p:txBody>
              <a:bodyPr wrap="none" anchor="ctr"/>
              <a:lstStyle/>
              <a:p>
                <a:endParaRPr lang="es-ES"/>
              </a:p>
            </p:txBody>
          </p:sp>
          <p:sp>
            <p:nvSpPr>
              <p:cNvPr id="84081" name="Text Box 173"/>
              <p:cNvSpPr txBox="1">
                <a:spLocks noChangeArrowheads="1"/>
              </p:cNvSpPr>
              <p:nvPr/>
            </p:nvSpPr>
            <p:spPr bwMode="auto">
              <a:xfrm>
                <a:off x="4473" y="2267"/>
                <a:ext cx="187"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G</a:t>
                </a:r>
                <a:endParaRPr lang="es-ES" sz="1800">
                  <a:latin typeface="Arial" charset="0"/>
                </a:endParaRPr>
              </a:p>
            </p:txBody>
          </p:sp>
        </p:grpSp>
        <p:grpSp>
          <p:nvGrpSpPr>
            <p:cNvPr id="84067" name="Group 174"/>
            <p:cNvGrpSpPr>
              <a:grpSpLocks/>
            </p:cNvGrpSpPr>
            <p:nvPr/>
          </p:nvGrpSpPr>
          <p:grpSpPr bwMode="auto">
            <a:xfrm>
              <a:off x="2418" y="3632"/>
              <a:ext cx="170" cy="192"/>
              <a:chOff x="1280" y="689"/>
              <a:chExt cx="170" cy="192"/>
            </a:xfrm>
          </p:grpSpPr>
          <p:sp>
            <p:nvSpPr>
              <p:cNvPr id="84078" name="Text Box 175"/>
              <p:cNvSpPr txBox="1">
                <a:spLocks noChangeArrowheads="1"/>
              </p:cNvSpPr>
              <p:nvPr/>
            </p:nvSpPr>
            <p:spPr bwMode="auto">
              <a:xfrm>
                <a:off x="1280" y="689"/>
                <a:ext cx="170"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F</a:t>
                </a:r>
                <a:endParaRPr lang="es-ES" sz="1800">
                  <a:latin typeface="Arial" charset="0"/>
                </a:endParaRPr>
              </a:p>
            </p:txBody>
          </p:sp>
          <p:sp>
            <p:nvSpPr>
              <p:cNvPr id="84079" name="Oval 176"/>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sp>
          <p:nvSpPr>
            <p:cNvPr id="84068" name="Text Box 177"/>
            <p:cNvSpPr txBox="1">
              <a:spLocks noChangeArrowheads="1"/>
            </p:cNvSpPr>
            <p:nvPr/>
          </p:nvSpPr>
          <p:spPr bwMode="auto">
            <a:xfrm>
              <a:off x="2417" y="4001"/>
              <a:ext cx="177"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069" name="Text Box 178"/>
            <p:cNvSpPr txBox="1">
              <a:spLocks noChangeArrowheads="1"/>
            </p:cNvSpPr>
            <p:nvPr/>
          </p:nvSpPr>
          <p:spPr bwMode="auto">
            <a:xfrm>
              <a:off x="1918" y="4001"/>
              <a:ext cx="176" cy="179"/>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070" name="Line 179"/>
            <p:cNvSpPr>
              <a:spLocks noChangeShapeType="1"/>
            </p:cNvSpPr>
            <p:nvPr/>
          </p:nvSpPr>
          <p:spPr bwMode="auto">
            <a:xfrm>
              <a:off x="2006" y="3809"/>
              <a:ext cx="0" cy="195"/>
            </a:xfrm>
            <a:prstGeom prst="line">
              <a:avLst/>
            </a:prstGeom>
            <a:noFill/>
            <a:ln w="25400">
              <a:solidFill>
                <a:srgbClr val="000000"/>
              </a:solidFill>
              <a:round/>
              <a:headEnd/>
              <a:tailEnd type="triangle" w="sm" len="med"/>
            </a:ln>
          </p:spPr>
          <p:txBody>
            <a:bodyPr/>
            <a:lstStyle/>
            <a:p>
              <a:endParaRPr lang="es-ES"/>
            </a:p>
          </p:txBody>
        </p:sp>
        <p:sp>
          <p:nvSpPr>
            <p:cNvPr id="84071" name="Line 180"/>
            <p:cNvSpPr>
              <a:spLocks noChangeShapeType="1"/>
            </p:cNvSpPr>
            <p:nvPr/>
          </p:nvSpPr>
          <p:spPr bwMode="auto">
            <a:xfrm>
              <a:off x="2505" y="3803"/>
              <a:ext cx="0" cy="195"/>
            </a:xfrm>
            <a:prstGeom prst="line">
              <a:avLst/>
            </a:prstGeom>
            <a:noFill/>
            <a:ln w="25400">
              <a:solidFill>
                <a:srgbClr val="000000"/>
              </a:solidFill>
              <a:round/>
              <a:headEnd/>
              <a:tailEnd type="triangle" w="sm" len="med"/>
            </a:ln>
          </p:spPr>
          <p:txBody>
            <a:bodyPr/>
            <a:lstStyle/>
            <a:p>
              <a:endParaRPr lang="es-ES"/>
            </a:p>
          </p:txBody>
        </p:sp>
        <p:sp>
          <p:nvSpPr>
            <p:cNvPr id="84072" name="Line 181"/>
            <p:cNvSpPr>
              <a:spLocks noChangeShapeType="1"/>
            </p:cNvSpPr>
            <p:nvPr/>
          </p:nvSpPr>
          <p:spPr bwMode="auto">
            <a:xfrm flipH="1">
              <a:off x="2039" y="2833"/>
              <a:ext cx="162" cy="195"/>
            </a:xfrm>
            <a:prstGeom prst="line">
              <a:avLst/>
            </a:prstGeom>
            <a:noFill/>
            <a:ln w="25400">
              <a:solidFill>
                <a:srgbClr val="000000"/>
              </a:solidFill>
              <a:round/>
              <a:headEnd/>
              <a:tailEnd type="triangle" w="sm" len="med"/>
            </a:ln>
          </p:spPr>
          <p:txBody>
            <a:bodyPr/>
            <a:lstStyle/>
            <a:p>
              <a:endParaRPr lang="es-ES"/>
            </a:p>
          </p:txBody>
        </p:sp>
        <p:sp>
          <p:nvSpPr>
            <p:cNvPr id="84073" name="Line 182"/>
            <p:cNvSpPr>
              <a:spLocks noChangeShapeType="1"/>
            </p:cNvSpPr>
            <p:nvPr/>
          </p:nvSpPr>
          <p:spPr bwMode="auto">
            <a:xfrm>
              <a:off x="2009" y="3148"/>
              <a:ext cx="0" cy="196"/>
            </a:xfrm>
            <a:prstGeom prst="line">
              <a:avLst/>
            </a:prstGeom>
            <a:noFill/>
            <a:ln w="25400">
              <a:solidFill>
                <a:srgbClr val="000000"/>
              </a:solidFill>
              <a:round/>
              <a:headEnd/>
              <a:tailEnd type="triangle" w="sm" len="med"/>
            </a:ln>
          </p:spPr>
          <p:txBody>
            <a:bodyPr/>
            <a:lstStyle/>
            <a:p>
              <a:endParaRPr lang="es-ES"/>
            </a:p>
          </p:txBody>
        </p:sp>
        <p:sp>
          <p:nvSpPr>
            <p:cNvPr id="84074" name="Line 183"/>
            <p:cNvSpPr>
              <a:spLocks noChangeShapeType="1"/>
            </p:cNvSpPr>
            <p:nvPr/>
          </p:nvSpPr>
          <p:spPr bwMode="auto">
            <a:xfrm>
              <a:off x="2505" y="3133"/>
              <a:ext cx="0" cy="196"/>
            </a:xfrm>
            <a:prstGeom prst="line">
              <a:avLst/>
            </a:prstGeom>
            <a:noFill/>
            <a:ln w="25400">
              <a:solidFill>
                <a:srgbClr val="000000"/>
              </a:solidFill>
              <a:round/>
              <a:headEnd type="triangle" w="sm" len="med"/>
              <a:tailEnd type="none" w="sm" len="med"/>
            </a:ln>
          </p:spPr>
          <p:txBody>
            <a:bodyPr/>
            <a:lstStyle/>
            <a:p>
              <a:endParaRPr lang="es-ES"/>
            </a:p>
          </p:txBody>
        </p:sp>
        <p:sp>
          <p:nvSpPr>
            <p:cNvPr id="84075" name="Line 184"/>
            <p:cNvSpPr>
              <a:spLocks noChangeShapeType="1"/>
            </p:cNvSpPr>
            <p:nvPr/>
          </p:nvSpPr>
          <p:spPr bwMode="auto">
            <a:xfrm>
              <a:off x="2505" y="3467"/>
              <a:ext cx="0" cy="195"/>
            </a:xfrm>
            <a:prstGeom prst="line">
              <a:avLst/>
            </a:prstGeom>
            <a:noFill/>
            <a:ln w="25400">
              <a:solidFill>
                <a:srgbClr val="000000"/>
              </a:solidFill>
              <a:round/>
              <a:headEnd type="triangle" w="sm" len="med"/>
              <a:tailEnd type="none" w="sm" len="med"/>
            </a:ln>
          </p:spPr>
          <p:txBody>
            <a:bodyPr/>
            <a:lstStyle/>
            <a:p>
              <a:endParaRPr lang="es-ES"/>
            </a:p>
          </p:txBody>
        </p:sp>
        <p:sp>
          <p:nvSpPr>
            <p:cNvPr id="84076" name="Line 185"/>
            <p:cNvSpPr>
              <a:spLocks noChangeShapeType="1"/>
            </p:cNvSpPr>
            <p:nvPr/>
          </p:nvSpPr>
          <p:spPr bwMode="auto">
            <a:xfrm>
              <a:off x="2009" y="3482"/>
              <a:ext cx="0" cy="195"/>
            </a:xfrm>
            <a:prstGeom prst="line">
              <a:avLst/>
            </a:prstGeom>
            <a:noFill/>
            <a:ln w="25400">
              <a:solidFill>
                <a:srgbClr val="000000"/>
              </a:solidFill>
              <a:round/>
              <a:headEnd/>
              <a:tailEnd type="triangle" w="sm" len="med"/>
            </a:ln>
          </p:spPr>
          <p:txBody>
            <a:bodyPr/>
            <a:lstStyle/>
            <a:p>
              <a:endParaRPr lang="es-ES"/>
            </a:p>
          </p:txBody>
        </p:sp>
        <p:sp>
          <p:nvSpPr>
            <p:cNvPr id="84077" name="Line 186"/>
            <p:cNvSpPr>
              <a:spLocks noChangeShapeType="1"/>
            </p:cNvSpPr>
            <p:nvPr/>
          </p:nvSpPr>
          <p:spPr bwMode="auto">
            <a:xfrm>
              <a:off x="2075" y="3740"/>
              <a:ext cx="373" cy="0"/>
            </a:xfrm>
            <a:prstGeom prst="line">
              <a:avLst/>
            </a:prstGeom>
            <a:noFill/>
            <a:ln w="25400">
              <a:solidFill>
                <a:srgbClr val="000000"/>
              </a:solidFill>
              <a:round/>
              <a:headEnd/>
              <a:tailEnd type="triangle" w="sm" len="med"/>
            </a:ln>
          </p:spPr>
          <p:txBody>
            <a:bodyPr/>
            <a:lstStyle/>
            <a:p>
              <a:endParaRPr lang="es-ES"/>
            </a:p>
          </p:txBody>
        </p:sp>
      </p:grpSp>
      <p:grpSp>
        <p:nvGrpSpPr>
          <p:cNvPr id="83976" name="Group 188"/>
          <p:cNvGrpSpPr>
            <a:grpSpLocks/>
          </p:cNvGrpSpPr>
          <p:nvPr/>
        </p:nvGrpSpPr>
        <p:grpSpPr bwMode="auto">
          <a:xfrm>
            <a:off x="6769100" y="661988"/>
            <a:ext cx="312738" cy="304800"/>
            <a:chOff x="1280" y="689"/>
            <a:chExt cx="197" cy="192"/>
          </a:xfrm>
        </p:grpSpPr>
        <p:sp>
          <p:nvSpPr>
            <p:cNvPr id="84054" name="Text Box 189"/>
            <p:cNvSpPr txBox="1">
              <a:spLocks noChangeArrowheads="1"/>
            </p:cNvSpPr>
            <p:nvPr/>
          </p:nvSpPr>
          <p:spPr bwMode="auto">
            <a:xfrm>
              <a:off x="1280" y="689"/>
              <a:ext cx="197"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A</a:t>
              </a:r>
              <a:endParaRPr lang="es-ES" sz="1800">
                <a:latin typeface="Arial" charset="0"/>
              </a:endParaRPr>
            </a:p>
          </p:txBody>
        </p:sp>
        <p:sp>
          <p:nvSpPr>
            <p:cNvPr id="84055" name="Oval 190"/>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sp>
        <p:nvSpPr>
          <p:cNvPr id="83977" name="Text Box 191"/>
          <p:cNvSpPr txBox="1">
            <a:spLocks noChangeArrowheads="1"/>
          </p:cNvSpPr>
          <p:nvPr/>
        </p:nvSpPr>
        <p:spPr bwMode="auto">
          <a:xfrm>
            <a:off x="6751638" y="150813"/>
            <a:ext cx="295275" cy="284162"/>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E</a:t>
            </a:r>
            <a:endParaRPr lang="es-ES" sz="1800">
              <a:latin typeface="Arial" charset="0"/>
            </a:endParaRPr>
          </a:p>
        </p:txBody>
      </p:sp>
      <p:sp>
        <p:nvSpPr>
          <p:cNvPr id="83978" name="Text Box 192"/>
          <p:cNvSpPr txBox="1">
            <a:spLocks noChangeArrowheads="1"/>
          </p:cNvSpPr>
          <p:nvPr/>
        </p:nvSpPr>
        <p:spPr bwMode="auto">
          <a:xfrm>
            <a:off x="7627938" y="1092200"/>
            <a:ext cx="303212" cy="284163"/>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3979" name="Line 194"/>
          <p:cNvSpPr>
            <a:spLocks noChangeShapeType="1"/>
          </p:cNvSpPr>
          <p:nvPr/>
        </p:nvSpPr>
        <p:spPr bwMode="auto">
          <a:xfrm>
            <a:off x="7013575" y="877888"/>
            <a:ext cx="228600" cy="261937"/>
          </a:xfrm>
          <a:prstGeom prst="line">
            <a:avLst/>
          </a:prstGeom>
          <a:noFill/>
          <a:ln w="25400">
            <a:solidFill>
              <a:srgbClr val="000000"/>
            </a:solidFill>
            <a:round/>
            <a:headEnd/>
            <a:tailEnd type="triangle" w="sm" len="med"/>
          </a:ln>
        </p:spPr>
        <p:txBody>
          <a:bodyPr/>
          <a:lstStyle/>
          <a:p>
            <a:endParaRPr lang="es-ES"/>
          </a:p>
        </p:txBody>
      </p:sp>
      <p:sp>
        <p:nvSpPr>
          <p:cNvPr id="83980" name="Line 195"/>
          <p:cNvSpPr>
            <a:spLocks noChangeShapeType="1"/>
          </p:cNvSpPr>
          <p:nvPr/>
        </p:nvSpPr>
        <p:spPr bwMode="auto">
          <a:xfrm>
            <a:off x="6518275" y="1358900"/>
            <a:ext cx="0" cy="311150"/>
          </a:xfrm>
          <a:prstGeom prst="line">
            <a:avLst/>
          </a:prstGeom>
          <a:noFill/>
          <a:ln w="25400">
            <a:solidFill>
              <a:srgbClr val="000000"/>
            </a:solidFill>
            <a:round/>
            <a:headEnd/>
            <a:tailEnd type="triangle" w="sm" len="med"/>
          </a:ln>
        </p:spPr>
        <p:txBody>
          <a:bodyPr/>
          <a:lstStyle/>
          <a:p>
            <a:endParaRPr lang="es-ES"/>
          </a:p>
        </p:txBody>
      </p:sp>
      <p:sp>
        <p:nvSpPr>
          <p:cNvPr id="83981" name="Line 196"/>
          <p:cNvSpPr>
            <a:spLocks noChangeShapeType="1"/>
          </p:cNvSpPr>
          <p:nvPr/>
        </p:nvSpPr>
        <p:spPr bwMode="auto">
          <a:xfrm rot="5400000">
            <a:off x="7513638" y="1106488"/>
            <a:ext cx="0" cy="228600"/>
          </a:xfrm>
          <a:prstGeom prst="line">
            <a:avLst/>
          </a:prstGeom>
          <a:noFill/>
          <a:ln w="25400">
            <a:solidFill>
              <a:srgbClr val="000000"/>
            </a:solidFill>
            <a:round/>
            <a:headEnd type="triangle" w="sm" len="med"/>
            <a:tailEnd/>
          </a:ln>
        </p:spPr>
        <p:txBody>
          <a:bodyPr/>
          <a:lstStyle/>
          <a:p>
            <a:endParaRPr lang="es-ES"/>
          </a:p>
        </p:txBody>
      </p:sp>
      <p:sp>
        <p:nvSpPr>
          <p:cNvPr id="83982" name="Line 197"/>
          <p:cNvSpPr>
            <a:spLocks noChangeShapeType="1"/>
          </p:cNvSpPr>
          <p:nvPr/>
        </p:nvSpPr>
        <p:spPr bwMode="auto">
          <a:xfrm flipH="1">
            <a:off x="6927850" y="482600"/>
            <a:ext cx="0" cy="228600"/>
          </a:xfrm>
          <a:prstGeom prst="line">
            <a:avLst/>
          </a:prstGeom>
          <a:noFill/>
          <a:ln w="25400">
            <a:solidFill>
              <a:srgbClr val="000000"/>
            </a:solidFill>
            <a:round/>
            <a:headEnd/>
            <a:tailEnd type="triangle" w="sm" len="med"/>
          </a:ln>
        </p:spPr>
        <p:txBody>
          <a:bodyPr/>
          <a:lstStyle/>
          <a:p>
            <a:endParaRPr lang="es-ES"/>
          </a:p>
        </p:txBody>
      </p:sp>
      <p:grpSp>
        <p:nvGrpSpPr>
          <p:cNvPr id="83983" name="Group 198"/>
          <p:cNvGrpSpPr>
            <a:grpSpLocks/>
          </p:cNvGrpSpPr>
          <p:nvPr/>
        </p:nvGrpSpPr>
        <p:grpSpPr bwMode="auto">
          <a:xfrm>
            <a:off x="7162800" y="1592263"/>
            <a:ext cx="312738" cy="304800"/>
            <a:chOff x="1280" y="689"/>
            <a:chExt cx="197" cy="191"/>
          </a:xfrm>
        </p:grpSpPr>
        <p:sp>
          <p:nvSpPr>
            <p:cNvPr id="84052" name="Text Box 199"/>
            <p:cNvSpPr txBox="1">
              <a:spLocks noChangeArrowheads="1"/>
            </p:cNvSpPr>
            <p:nvPr/>
          </p:nvSpPr>
          <p:spPr bwMode="auto">
            <a:xfrm>
              <a:off x="1280" y="689"/>
              <a:ext cx="197" cy="191"/>
            </a:xfrm>
            <a:prstGeom prst="rect">
              <a:avLst/>
            </a:prstGeom>
            <a:noFill/>
            <a:ln w="9525">
              <a:noFill/>
              <a:miter lim="800000"/>
              <a:headEnd/>
              <a:tailEnd/>
            </a:ln>
          </p:spPr>
          <p:txBody>
            <a:bodyPr wrap="none">
              <a:spAutoFit/>
            </a:bodyPr>
            <a:lstStyle/>
            <a:p>
              <a:r>
                <a:rPr lang="es-ES" sz="1400" b="1">
                  <a:solidFill>
                    <a:srgbClr val="000000"/>
                  </a:solidFill>
                  <a:latin typeface="Arial" charset="0"/>
                </a:rPr>
                <a:t>D</a:t>
              </a:r>
              <a:endParaRPr lang="es-ES" sz="1800">
                <a:latin typeface="Arial" charset="0"/>
              </a:endParaRPr>
            </a:p>
          </p:txBody>
        </p:sp>
        <p:sp>
          <p:nvSpPr>
            <p:cNvPr id="84053" name="Oval 200"/>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3984" name="Group 201"/>
          <p:cNvGrpSpPr>
            <a:grpSpLocks/>
          </p:cNvGrpSpPr>
          <p:nvPr/>
        </p:nvGrpSpPr>
        <p:grpSpPr bwMode="auto">
          <a:xfrm>
            <a:off x="6375400" y="1617663"/>
            <a:ext cx="303213" cy="304800"/>
            <a:chOff x="1280" y="689"/>
            <a:chExt cx="191" cy="192"/>
          </a:xfrm>
        </p:grpSpPr>
        <p:sp>
          <p:nvSpPr>
            <p:cNvPr id="84050" name="Text Box 202"/>
            <p:cNvSpPr txBox="1">
              <a:spLocks noChangeArrowheads="1"/>
            </p:cNvSpPr>
            <p:nvPr/>
          </p:nvSpPr>
          <p:spPr bwMode="auto">
            <a:xfrm>
              <a:off x="1280" y="689"/>
              <a:ext cx="191"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E</a:t>
              </a:r>
              <a:endParaRPr lang="es-ES" sz="1800">
                <a:latin typeface="Arial" charset="0"/>
              </a:endParaRPr>
            </a:p>
          </p:txBody>
        </p:sp>
        <p:sp>
          <p:nvSpPr>
            <p:cNvPr id="84051" name="Oval 203"/>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3985" name="Group 204"/>
          <p:cNvGrpSpPr>
            <a:grpSpLocks/>
          </p:cNvGrpSpPr>
          <p:nvPr/>
        </p:nvGrpSpPr>
        <p:grpSpPr bwMode="auto">
          <a:xfrm>
            <a:off x="6370638" y="1095375"/>
            <a:ext cx="312737" cy="304800"/>
            <a:chOff x="3381" y="810"/>
            <a:chExt cx="197" cy="192"/>
          </a:xfrm>
        </p:grpSpPr>
        <p:sp>
          <p:nvSpPr>
            <p:cNvPr id="84048" name="Oval 205"/>
            <p:cNvSpPr>
              <a:spLocks noChangeArrowheads="1"/>
            </p:cNvSpPr>
            <p:nvPr/>
          </p:nvSpPr>
          <p:spPr bwMode="auto">
            <a:xfrm>
              <a:off x="3405" y="841"/>
              <a:ext cx="136" cy="136"/>
            </a:xfrm>
            <a:prstGeom prst="ellipse">
              <a:avLst/>
            </a:prstGeom>
            <a:pattFill prst="openDmnd">
              <a:fgClr>
                <a:srgbClr val="000000"/>
              </a:fgClr>
              <a:bgClr>
                <a:srgbClr val="FFFFFF"/>
              </a:bgClr>
            </a:pattFill>
            <a:ln w="9525">
              <a:solidFill>
                <a:srgbClr val="000000"/>
              </a:solidFill>
              <a:round/>
              <a:headEnd/>
              <a:tailEnd/>
            </a:ln>
          </p:spPr>
          <p:txBody>
            <a:bodyPr wrap="none" anchor="ctr"/>
            <a:lstStyle/>
            <a:p>
              <a:endParaRPr lang="es-ES"/>
            </a:p>
          </p:txBody>
        </p:sp>
        <p:sp>
          <p:nvSpPr>
            <p:cNvPr id="84049" name="Text Box 206"/>
            <p:cNvSpPr txBox="1">
              <a:spLocks noChangeArrowheads="1"/>
            </p:cNvSpPr>
            <p:nvPr/>
          </p:nvSpPr>
          <p:spPr bwMode="auto">
            <a:xfrm>
              <a:off x="3381" y="810"/>
              <a:ext cx="197"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C</a:t>
              </a:r>
              <a:endParaRPr lang="es-ES" sz="1800">
                <a:latin typeface="Arial" charset="0"/>
              </a:endParaRPr>
            </a:p>
          </p:txBody>
        </p:sp>
      </p:grpSp>
      <p:grpSp>
        <p:nvGrpSpPr>
          <p:cNvPr id="83986" name="Group 207"/>
          <p:cNvGrpSpPr>
            <a:grpSpLocks/>
          </p:cNvGrpSpPr>
          <p:nvPr/>
        </p:nvGrpSpPr>
        <p:grpSpPr bwMode="auto">
          <a:xfrm>
            <a:off x="7150100" y="1068388"/>
            <a:ext cx="312738" cy="304800"/>
            <a:chOff x="1280" y="689"/>
            <a:chExt cx="197" cy="192"/>
          </a:xfrm>
        </p:grpSpPr>
        <p:sp>
          <p:nvSpPr>
            <p:cNvPr id="84046" name="Text Box 208"/>
            <p:cNvSpPr txBox="1">
              <a:spLocks noChangeArrowheads="1"/>
            </p:cNvSpPr>
            <p:nvPr/>
          </p:nvSpPr>
          <p:spPr bwMode="auto">
            <a:xfrm>
              <a:off x="1280" y="689"/>
              <a:ext cx="197"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B</a:t>
              </a:r>
              <a:endParaRPr lang="es-ES" sz="1800">
                <a:latin typeface="Arial" charset="0"/>
              </a:endParaRPr>
            </a:p>
          </p:txBody>
        </p:sp>
        <p:sp>
          <p:nvSpPr>
            <p:cNvPr id="84047" name="Oval 209"/>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3987" name="Group 210"/>
          <p:cNvGrpSpPr>
            <a:grpSpLocks/>
          </p:cNvGrpSpPr>
          <p:nvPr/>
        </p:nvGrpSpPr>
        <p:grpSpPr bwMode="auto">
          <a:xfrm>
            <a:off x="6370638" y="2146300"/>
            <a:ext cx="322262" cy="304800"/>
            <a:chOff x="1280" y="689"/>
            <a:chExt cx="203" cy="192"/>
          </a:xfrm>
        </p:grpSpPr>
        <p:sp>
          <p:nvSpPr>
            <p:cNvPr id="84044" name="Text Box 211"/>
            <p:cNvSpPr txBox="1">
              <a:spLocks noChangeArrowheads="1"/>
            </p:cNvSpPr>
            <p:nvPr/>
          </p:nvSpPr>
          <p:spPr bwMode="auto">
            <a:xfrm>
              <a:off x="1280" y="689"/>
              <a:ext cx="203"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G</a:t>
              </a:r>
              <a:endParaRPr lang="es-ES" sz="1800">
                <a:latin typeface="Arial" charset="0"/>
              </a:endParaRPr>
            </a:p>
          </p:txBody>
        </p:sp>
        <p:sp>
          <p:nvSpPr>
            <p:cNvPr id="84045" name="Oval 212"/>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3988" name="Group 213"/>
          <p:cNvGrpSpPr>
            <a:grpSpLocks/>
          </p:cNvGrpSpPr>
          <p:nvPr/>
        </p:nvGrpSpPr>
        <p:grpSpPr bwMode="auto">
          <a:xfrm>
            <a:off x="7165975" y="2127250"/>
            <a:ext cx="292100" cy="304800"/>
            <a:chOff x="1280" y="689"/>
            <a:chExt cx="184" cy="192"/>
          </a:xfrm>
        </p:grpSpPr>
        <p:sp>
          <p:nvSpPr>
            <p:cNvPr id="84042" name="Text Box 214"/>
            <p:cNvSpPr txBox="1">
              <a:spLocks noChangeArrowheads="1"/>
            </p:cNvSpPr>
            <p:nvPr/>
          </p:nvSpPr>
          <p:spPr bwMode="auto">
            <a:xfrm>
              <a:off x="1280" y="689"/>
              <a:ext cx="184"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F</a:t>
              </a:r>
              <a:endParaRPr lang="es-ES" sz="1800">
                <a:latin typeface="Arial" charset="0"/>
              </a:endParaRPr>
            </a:p>
          </p:txBody>
        </p:sp>
        <p:sp>
          <p:nvSpPr>
            <p:cNvPr id="84043" name="Oval 215"/>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sp>
        <p:nvSpPr>
          <p:cNvPr id="83989" name="Line 216"/>
          <p:cNvSpPr>
            <a:spLocks noChangeShapeType="1"/>
          </p:cNvSpPr>
          <p:nvPr/>
        </p:nvSpPr>
        <p:spPr bwMode="auto">
          <a:xfrm>
            <a:off x="7304088" y="1335088"/>
            <a:ext cx="0" cy="311150"/>
          </a:xfrm>
          <a:prstGeom prst="line">
            <a:avLst/>
          </a:prstGeom>
          <a:noFill/>
          <a:ln w="9525">
            <a:solidFill>
              <a:srgbClr val="000000"/>
            </a:solidFill>
            <a:round/>
            <a:headEnd/>
            <a:tailEnd/>
          </a:ln>
        </p:spPr>
        <p:txBody>
          <a:bodyPr/>
          <a:lstStyle/>
          <a:p>
            <a:endParaRPr lang="es-ES"/>
          </a:p>
        </p:txBody>
      </p:sp>
      <p:sp>
        <p:nvSpPr>
          <p:cNvPr id="83990" name="Line 217"/>
          <p:cNvSpPr>
            <a:spLocks noChangeShapeType="1"/>
          </p:cNvSpPr>
          <p:nvPr/>
        </p:nvSpPr>
        <p:spPr bwMode="auto">
          <a:xfrm>
            <a:off x="7304088" y="1865313"/>
            <a:ext cx="0" cy="309562"/>
          </a:xfrm>
          <a:prstGeom prst="line">
            <a:avLst/>
          </a:prstGeom>
          <a:noFill/>
          <a:ln w="9525">
            <a:solidFill>
              <a:srgbClr val="000000"/>
            </a:solidFill>
            <a:round/>
            <a:headEnd/>
            <a:tailEnd/>
          </a:ln>
        </p:spPr>
        <p:txBody>
          <a:bodyPr/>
          <a:lstStyle/>
          <a:p>
            <a:endParaRPr lang="es-ES"/>
          </a:p>
        </p:txBody>
      </p:sp>
      <p:sp>
        <p:nvSpPr>
          <p:cNvPr id="83991" name="Line 218"/>
          <p:cNvSpPr>
            <a:spLocks noChangeShapeType="1"/>
          </p:cNvSpPr>
          <p:nvPr/>
        </p:nvSpPr>
        <p:spPr bwMode="auto">
          <a:xfrm>
            <a:off x="6518275" y="1889125"/>
            <a:ext cx="0" cy="309563"/>
          </a:xfrm>
          <a:prstGeom prst="line">
            <a:avLst/>
          </a:prstGeom>
          <a:noFill/>
          <a:ln w="25400">
            <a:solidFill>
              <a:srgbClr val="000000"/>
            </a:solidFill>
            <a:round/>
            <a:headEnd/>
            <a:tailEnd type="triangle" w="sm" len="med"/>
          </a:ln>
        </p:spPr>
        <p:txBody>
          <a:bodyPr/>
          <a:lstStyle/>
          <a:p>
            <a:endParaRPr lang="es-ES"/>
          </a:p>
        </p:txBody>
      </p:sp>
      <p:sp>
        <p:nvSpPr>
          <p:cNvPr id="83992" name="Text Box 219"/>
          <p:cNvSpPr txBox="1">
            <a:spLocks noChangeArrowheads="1"/>
          </p:cNvSpPr>
          <p:nvPr/>
        </p:nvSpPr>
        <p:spPr bwMode="auto">
          <a:xfrm>
            <a:off x="7169150" y="2713038"/>
            <a:ext cx="303213" cy="284162"/>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3993" name="Text Box 220"/>
          <p:cNvSpPr txBox="1">
            <a:spLocks noChangeArrowheads="1"/>
          </p:cNvSpPr>
          <p:nvPr/>
        </p:nvSpPr>
        <p:spPr bwMode="auto">
          <a:xfrm>
            <a:off x="6376988" y="2713038"/>
            <a:ext cx="303212" cy="284162"/>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3994" name="Line 221"/>
          <p:cNvSpPr>
            <a:spLocks noChangeShapeType="1"/>
          </p:cNvSpPr>
          <p:nvPr/>
        </p:nvSpPr>
        <p:spPr bwMode="auto">
          <a:xfrm>
            <a:off x="6513513" y="2408238"/>
            <a:ext cx="0" cy="309562"/>
          </a:xfrm>
          <a:prstGeom prst="line">
            <a:avLst/>
          </a:prstGeom>
          <a:noFill/>
          <a:ln w="25400">
            <a:solidFill>
              <a:srgbClr val="000000"/>
            </a:solidFill>
            <a:round/>
            <a:headEnd/>
            <a:tailEnd type="triangle" w="sm" len="med"/>
          </a:ln>
        </p:spPr>
        <p:txBody>
          <a:bodyPr/>
          <a:lstStyle/>
          <a:p>
            <a:endParaRPr lang="es-ES"/>
          </a:p>
        </p:txBody>
      </p:sp>
      <p:sp>
        <p:nvSpPr>
          <p:cNvPr id="83995" name="Line 222"/>
          <p:cNvSpPr>
            <a:spLocks noChangeShapeType="1"/>
          </p:cNvSpPr>
          <p:nvPr/>
        </p:nvSpPr>
        <p:spPr bwMode="auto">
          <a:xfrm>
            <a:off x="7304088" y="2398713"/>
            <a:ext cx="0" cy="309562"/>
          </a:xfrm>
          <a:prstGeom prst="line">
            <a:avLst/>
          </a:prstGeom>
          <a:noFill/>
          <a:ln w="25400">
            <a:solidFill>
              <a:srgbClr val="000000"/>
            </a:solidFill>
            <a:round/>
            <a:headEnd/>
            <a:tailEnd type="triangle" w="sm" len="med"/>
          </a:ln>
        </p:spPr>
        <p:txBody>
          <a:bodyPr/>
          <a:lstStyle/>
          <a:p>
            <a:endParaRPr lang="es-ES"/>
          </a:p>
        </p:txBody>
      </p:sp>
      <p:sp>
        <p:nvSpPr>
          <p:cNvPr id="83996" name="Line 223"/>
          <p:cNvSpPr>
            <a:spLocks noChangeShapeType="1"/>
          </p:cNvSpPr>
          <p:nvPr/>
        </p:nvSpPr>
        <p:spPr bwMode="auto">
          <a:xfrm>
            <a:off x="6623050" y="2298700"/>
            <a:ext cx="590550" cy="0"/>
          </a:xfrm>
          <a:prstGeom prst="line">
            <a:avLst/>
          </a:prstGeom>
          <a:noFill/>
          <a:ln w="25400">
            <a:solidFill>
              <a:srgbClr val="000000"/>
            </a:solidFill>
            <a:round/>
            <a:headEnd/>
            <a:tailEnd type="triangle" w="sm" len="med"/>
          </a:ln>
        </p:spPr>
        <p:txBody>
          <a:bodyPr/>
          <a:lstStyle/>
          <a:p>
            <a:endParaRPr lang="es-ES"/>
          </a:p>
        </p:txBody>
      </p:sp>
      <p:sp>
        <p:nvSpPr>
          <p:cNvPr id="83997" name="Line 224"/>
          <p:cNvSpPr>
            <a:spLocks noChangeShapeType="1"/>
          </p:cNvSpPr>
          <p:nvPr/>
        </p:nvSpPr>
        <p:spPr bwMode="auto">
          <a:xfrm flipH="1">
            <a:off x="6588125" y="887413"/>
            <a:ext cx="257175" cy="309562"/>
          </a:xfrm>
          <a:prstGeom prst="line">
            <a:avLst/>
          </a:prstGeom>
          <a:noFill/>
          <a:ln w="25400">
            <a:solidFill>
              <a:srgbClr val="000000"/>
            </a:solidFill>
            <a:round/>
            <a:headEnd/>
            <a:tailEnd type="triangle" w="sm" len="med"/>
          </a:ln>
        </p:spPr>
        <p:txBody>
          <a:bodyPr/>
          <a:lstStyle/>
          <a:p>
            <a:endParaRPr lang="es-ES"/>
          </a:p>
        </p:txBody>
      </p:sp>
      <p:grpSp>
        <p:nvGrpSpPr>
          <p:cNvPr id="83998" name="Group 226"/>
          <p:cNvGrpSpPr>
            <a:grpSpLocks/>
          </p:cNvGrpSpPr>
          <p:nvPr/>
        </p:nvGrpSpPr>
        <p:grpSpPr bwMode="auto">
          <a:xfrm>
            <a:off x="3168650" y="3833813"/>
            <a:ext cx="312738" cy="304800"/>
            <a:chOff x="1280" y="689"/>
            <a:chExt cx="197" cy="192"/>
          </a:xfrm>
        </p:grpSpPr>
        <p:sp>
          <p:nvSpPr>
            <p:cNvPr id="84040" name="Text Box 227"/>
            <p:cNvSpPr txBox="1">
              <a:spLocks noChangeArrowheads="1"/>
            </p:cNvSpPr>
            <p:nvPr/>
          </p:nvSpPr>
          <p:spPr bwMode="auto">
            <a:xfrm>
              <a:off x="1280" y="689"/>
              <a:ext cx="197"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A</a:t>
              </a:r>
              <a:endParaRPr lang="es-ES" sz="1800">
                <a:latin typeface="Arial" charset="0"/>
              </a:endParaRPr>
            </a:p>
          </p:txBody>
        </p:sp>
        <p:sp>
          <p:nvSpPr>
            <p:cNvPr id="84041" name="Oval 228"/>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sp>
        <p:nvSpPr>
          <p:cNvPr id="83999" name="Text Box 229"/>
          <p:cNvSpPr txBox="1">
            <a:spLocks noChangeArrowheads="1"/>
          </p:cNvSpPr>
          <p:nvPr/>
        </p:nvSpPr>
        <p:spPr bwMode="auto">
          <a:xfrm>
            <a:off x="3167063" y="3322638"/>
            <a:ext cx="295275" cy="284162"/>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E</a:t>
            </a:r>
            <a:endParaRPr lang="es-ES" sz="1800">
              <a:latin typeface="Arial" charset="0"/>
            </a:endParaRPr>
          </a:p>
        </p:txBody>
      </p:sp>
      <p:sp>
        <p:nvSpPr>
          <p:cNvPr id="84000" name="Text Box 230"/>
          <p:cNvSpPr txBox="1">
            <a:spLocks noChangeArrowheads="1"/>
          </p:cNvSpPr>
          <p:nvPr/>
        </p:nvSpPr>
        <p:spPr bwMode="auto">
          <a:xfrm>
            <a:off x="4027488" y="4264025"/>
            <a:ext cx="303212" cy="284163"/>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001" name="Line 231"/>
          <p:cNvSpPr>
            <a:spLocks noChangeShapeType="1"/>
          </p:cNvSpPr>
          <p:nvPr/>
        </p:nvSpPr>
        <p:spPr bwMode="auto">
          <a:xfrm flipH="1">
            <a:off x="2944813" y="4011613"/>
            <a:ext cx="258762" cy="309562"/>
          </a:xfrm>
          <a:prstGeom prst="line">
            <a:avLst/>
          </a:prstGeom>
          <a:noFill/>
          <a:ln w="25400">
            <a:solidFill>
              <a:srgbClr val="000000"/>
            </a:solidFill>
            <a:round/>
            <a:headEnd/>
            <a:tailEnd type="triangle" w="sm" len="med"/>
          </a:ln>
        </p:spPr>
        <p:txBody>
          <a:bodyPr/>
          <a:lstStyle/>
          <a:p>
            <a:endParaRPr lang="es-ES"/>
          </a:p>
        </p:txBody>
      </p:sp>
      <p:sp>
        <p:nvSpPr>
          <p:cNvPr id="84002" name="Line 232"/>
          <p:cNvSpPr>
            <a:spLocks noChangeShapeType="1"/>
          </p:cNvSpPr>
          <p:nvPr/>
        </p:nvSpPr>
        <p:spPr bwMode="auto">
          <a:xfrm>
            <a:off x="3413125" y="4049713"/>
            <a:ext cx="228600" cy="261937"/>
          </a:xfrm>
          <a:prstGeom prst="line">
            <a:avLst/>
          </a:prstGeom>
          <a:noFill/>
          <a:ln w="25400">
            <a:solidFill>
              <a:srgbClr val="000000"/>
            </a:solidFill>
            <a:round/>
            <a:headEnd/>
            <a:tailEnd type="triangle" w="sm" len="med"/>
          </a:ln>
        </p:spPr>
        <p:txBody>
          <a:bodyPr/>
          <a:lstStyle/>
          <a:p>
            <a:endParaRPr lang="es-ES"/>
          </a:p>
        </p:txBody>
      </p:sp>
      <p:sp>
        <p:nvSpPr>
          <p:cNvPr id="84003" name="Line 233"/>
          <p:cNvSpPr>
            <a:spLocks noChangeShapeType="1"/>
          </p:cNvSpPr>
          <p:nvPr/>
        </p:nvSpPr>
        <p:spPr bwMode="auto">
          <a:xfrm>
            <a:off x="2916238" y="4535488"/>
            <a:ext cx="0" cy="311150"/>
          </a:xfrm>
          <a:prstGeom prst="line">
            <a:avLst/>
          </a:prstGeom>
          <a:noFill/>
          <a:ln w="25400">
            <a:solidFill>
              <a:srgbClr val="000000"/>
            </a:solidFill>
            <a:round/>
            <a:headEnd/>
            <a:tailEnd type="triangle" w="sm" len="med"/>
          </a:ln>
        </p:spPr>
        <p:txBody>
          <a:bodyPr/>
          <a:lstStyle/>
          <a:p>
            <a:endParaRPr lang="es-ES"/>
          </a:p>
        </p:txBody>
      </p:sp>
      <p:sp>
        <p:nvSpPr>
          <p:cNvPr id="84004" name="Line 234"/>
          <p:cNvSpPr>
            <a:spLocks noChangeShapeType="1"/>
          </p:cNvSpPr>
          <p:nvPr/>
        </p:nvSpPr>
        <p:spPr bwMode="auto">
          <a:xfrm rot="5400000">
            <a:off x="3913982" y="4277519"/>
            <a:ext cx="0" cy="230187"/>
          </a:xfrm>
          <a:prstGeom prst="line">
            <a:avLst/>
          </a:prstGeom>
          <a:noFill/>
          <a:ln w="25400">
            <a:solidFill>
              <a:srgbClr val="000000"/>
            </a:solidFill>
            <a:round/>
            <a:headEnd type="triangle" w="sm" len="med"/>
            <a:tailEnd type="none" w="sm" len="med"/>
          </a:ln>
        </p:spPr>
        <p:txBody>
          <a:bodyPr/>
          <a:lstStyle/>
          <a:p>
            <a:endParaRPr lang="es-ES"/>
          </a:p>
        </p:txBody>
      </p:sp>
      <p:sp>
        <p:nvSpPr>
          <p:cNvPr id="84005" name="Line 235"/>
          <p:cNvSpPr>
            <a:spLocks noChangeShapeType="1"/>
          </p:cNvSpPr>
          <p:nvPr/>
        </p:nvSpPr>
        <p:spPr bwMode="auto">
          <a:xfrm flipH="1">
            <a:off x="3327400" y="3654425"/>
            <a:ext cx="0" cy="228600"/>
          </a:xfrm>
          <a:prstGeom prst="line">
            <a:avLst/>
          </a:prstGeom>
          <a:noFill/>
          <a:ln w="25400">
            <a:solidFill>
              <a:srgbClr val="000000"/>
            </a:solidFill>
            <a:round/>
            <a:headEnd/>
            <a:tailEnd type="triangle" w="sm" len="med"/>
          </a:ln>
        </p:spPr>
        <p:txBody>
          <a:bodyPr/>
          <a:lstStyle/>
          <a:p>
            <a:endParaRPr lang="es-ES"/>
          </a:p>
        </p:txBody>
      </p:sp>
      <p:grpSp>
        <p:nvGrpSpPr>
          <p:cNvPr id="84006" name="Group 236"/>
          <p:cNvGrpSpPr>
            <a:grpSpLocks/>
          </p:cNvGrpSpPr>
          <p:nvPr/>
        </p:nvGrpSpPr>
        <p:grpSpPr bwMode="auto">
          <a:xfrm>
            <a:off x="3562350" y="4764088"/>
            <a:ext cx="312738" cy="304800"/>
            <a:chOff x="1280" y="689"/>
            <a:chExt cx="197" cy="191"/>
          </a:xfrm>
        </p:grpSpPr>
        <p:sp>
          <p:nvSpPr>
            <p:cNvPr id="84038" name="Text Box 237"/>
            <p:cNvSpPr txBox="1">
              <a:spLocks noChangeArrowheads="1"/>
            </p:cNvSpPr>
            <p:nvPr/>
          </p:nvSpPr>
          <p:spPr bwMode="auto">
            <a:xfrm>
              <a:off x="1280" y="689"/>
              <a:ext cx="197" cy="191"/>
            </a:xfrm>
            <a:prstGeom prst="rect">
              <a:avLst/>
            </a:prstGeom>
            <a:noFill/>
            <a:ln w="9525">
              <a:noFill/>
              <a:miter lim="800000"/>
              <a:headEnd/>
              <a:tailEnd/>
            </a:ln>
          </p:spPr>
          <p:txBody>
            <a:bodyPr wrap="none">
              <a:spAutoFit/>
            </a:bodyPr>
            <a:lstStyle/>
            <a:p>
              <a:r>
                <a:rPr lang="es-ES" sz="1400" b="1">
                  <a:solidFill>
                    <a:srgbClr val="000000"/>
                  </a:solidFill>
                  <a:latin typeface="Arial" charset="0"/>
                </a:rPr>
                <a:t>D</a:t>
              </a:r>
              <a:endParaRPr lang="es-ES" sz="1800">
                <a:latin typeface="Arial" charset="0"/>
              </a:endParaRPr>
            </a:p>
          </p:txBody>
        </p:sp>
        <p:sp>
          <p:nvSpPr>
            <p:cNvPr id="84039" name="Oval 238"/>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007" name="Group 239"/>
          <p:cNvGrpSpPr>
            <a:grpSpLocks/>
          </p:cNvGrpSpPr>
          <p:nvPr/>
        </p:nvGrpSpPr>
        <p:grpSpPr bwMode="auto">
          <a:xfrm>
            <a:off x="2773363" y="4789488"/>
            <a:ext cx="303212" cy="304800"/>
            <a:chOff x="1884" y="3346"/>
            <a:chExt cx="190" cy="192"/>
          </a:xfrm>
        </p:grpSpPr>
        <p:sp>
          <p:nvSpPr>
            <p:cNvPr id="84036" name="Oval 240"/>
            <p:cNvSpPr>
              <a:spLocks noChangeArrowheads="1"/>
            </p:cNvSpPr>
            <p:nvPr/>
          </p:nvSpPr>
          <p:spPr bwMode="auto">
            <a:xfrm>
              <a:off x="1908" y="3377"/>
              <a:ext cx="136" cy="136"/>
            </a:xfrm>
            <a:prstGeom prst="ellipse">
              <a:avLst/>
            </a:prstGeom>
            <a:pattFill prst="openDmnd">
              <a:fgClr>
                <a:srgbClr val="000000"/>
              </a:fgClr>
              <a:bgClr>
                <a:srgbClr val="FFFFFF"/>
              </a:bgClr>
            </a:pattFill>
            <a:ln w="9525">
              <a:solidFill>
                <a:srgbClr val="000000"/>
              </a:solidFill>
              <a:round/>
              <a:headEnd/>
              <a:tailEnd/>
            </a:ln>
          </p:spPr>
          <p:txBody>
            <a:bodyPr wrap="none" anchor="ctr"/>
            <a:lstStyle/>
            <a:p>
              <a:endParaRPr lang="es-ES"/>
            </a:p>
          </p:txBody>
        </p:sp>
        <p:sp>
          <p:nvSpPr>
            <p:cNvPr id="84037" name="Text Box 241"/>
            <p:cNvSpPr txBox="1">
              <a:spLocks noChangeArrowheads="1"/>
            </p:cNvSpPr>
            <p:nvPr/>
          </p:nvSpPr>
          <p:spPr bwMode="auto">
            <a:xfrm>
              <a:off x="1884" y="3346"/>
              <a:ext cx="190"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E</a:t>
              </a:r>
              <a:endParaRPr lang="es-ES" sz="1800">
                <a:latin typeface="Arial" charset="0"/>
              </a:endParaRPr>
            </a:p>
          </p:txBody>
        </p:sp>
      </p:grpSp>
      <p:grpSp>
        <p:nvGrpSpPr>
          <p:cNvPr id="84008" name="Group 242"/>
          <p:cNvGrpSpPr>
            <a:grpSpLocks/>
          </p:cNvGrpSpPr>
          <p:nvPr/>
        </p:nvGrpSpPr>
        <p:grpSpPr bwMode="auto">
          <a:xfrm>
            <a:off x="2768600" y="4267200"/>
            <a:ext cx="312738" cy="304800"/>
            <a:chOff x="1280" y="689"/>
            <a:chExt cx="196" cy="192"/>
          </a:xfrm>
        </p:grpSpPr>
        <p:sp>
          <p:nvSpPr>
            <p:cNvPr id="84034" name="Text Box 243"/>
            <p:cNvSpPr txBox="1">
              <a:spLocks noChangeArrowheads="1"/>
            </p:cNvSpPr>
            <p:nvPr/>
          </p:nvSpPr>
          <p:spPr bwMode="auto">
            <a:xfrm>
              <a:off x="1280" y="689"/>
              <a:ext cx="196"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C</a:t>
              </a:r>
              <a:endParaRPr lang="es-ES" sz="1800">
                <a:latin typeface="Arial" charset="0"/>
              </a:endParaRPr>
            </a:p>
          </p:txBody>
        </p:sp>
        <p:sp>
          <p:nvSpPr>
            <p:cNvPr id="84035" name="Oval 244"/>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009" name="Group 245"/>
          <p:cNvGrpSpPr>
            <a:grpSpLocks/>
          </p:cNvGrpSpPr>
          <p:nvPr/>
        </p:nvGrpSpPr>
        <p:grpSpPr bwMode="auto">
          <a:xfrm>
            <a:off x="3549650" y="4240213"/>
            <a:ext cx="312738" cy="304800"/>
            <a:chOff x="1280" y="689"/>
            <a:chExt cx="197" cy="192"/>
          </a:xfrm>
        </p:grpSpPr>
        <p:sp>
          <p:nvSpPr>
            <p:cNvPr id="84032" name="Text Box 246"/>
            <p:cNvSpPr txBox="1">
              <a:spLocks noChangeArrowheads="1"/>
            </p:cNvSpPr>
            <p:nvPr/>
          </p:nvSpPr>
          <p:spPr bwMode="auto">
            <a:xfrm>
              <a:off x="1280" y="689"/>
              <a:ext cx="197"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B</a:t>
              </a:r>
              <a:endParaRPr lang="es-ES" sz="1800">
                <a:latin typeface="Arial" charset="0"/>
              </a:endParaRPr>
            </a:p>
          </p:txBody>
        </p:sp>
        <p:sp>
          <p:nvSpPr>
            <p:cNvPr id="84033" name="Oval 247"/>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010" name="Group 248"/>
          <p:cNvGrpSpPr>
            <a:grpSpLocks/>
          </p:cNvGrpSpPr>
          <p:nvPr/>
        </p:nvGrpSpPr>
        <p:grpSpPr bwMode="auto">
          <a:xfrm>
            <a:off x="2768600" y="5318125"/>
            <a:ext cx="322263" cy="304800"/>
            <a:chOff x="1280" y="689"/>
            <a:chExt cx="202" cy="192"/>
          </a:xfrm>
        </p:grpSpPr>
        <p:sp>
          <p:nvSpPr>
            <p:cNvPr id="84030" name="Text Box 249"/>
            <p:cNvSpPr txBox="1">
              <a:spLocks noChangeArrowheads="1"/>
            </p:cNvSpPr>
            <p:nvPr/>
          </p:nvSpPr>
          <p:spPr bwMode="auto">
            <a:xfrm>
              <a:off x="1280" y="689"/>
              <a:ext cx="202"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G</a:t>
              </a:r>
              <a:endParaRPr lang="es-ES" sz="1800">
                <a:latin typeface="Arial" charset="0"/>
              </a:endParaRPr>
            </a:p>
          </p:txBody>
        </p:sp>
        <p:sp>
          <p:nvSpPr>
            <p:cNvPr id="84031" name="Oval 250"/>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grpSp>
        <p:nvGrpSpPr>
          <p:cNvPr id="84011" name="Group 251"/>
          <p:cNvGrpSpPr>
            <a:grpSpLocks/>
          </p:cNvGrpSpPr>
          <p:nvPr/>
        </p:nvGrpSpPr>
        <p:grpSpPr bwMode="auto">
          <a:xfrm>
            <a:off x="3565525" y="5299075"/>
            <a:ext cx="292100" cy="304800"/>
            <a:chOff x="1280" y="689"/>
            <a:chExt cx="184" cy="192"/>
          </a:xfrm>
        </p:grpSpPr>
        <p:sp>
          <p:nvSpPr>
            <p:cNvPr id="84028" name="Text Box 252"/>
            <p:cNvSpPr txBox="1">
              <a:spLocks noChangeArrowheads="1"/>
            </p:cNvSpPr>
            <p:nvPr/>
          </p:nvSpPr>
          <p:spPr bwMode="auto">
            <a:xfrm>
              <a:off x="1280" y="689"/>
              <a:ext cx="184" cy="192"/>
            </a:xfrm>
            <a:prstGeom prst="rect">
              <a:avLst/>
            </a:prstGeom>
            <a:noFill/>
            <a:ln w="9525">
              <a:noFill/>
              <a:miter lim="800000"/>
              <a:headEnd/>
              <a:tailEnd/>
            </a:ln>
          </p:spPr>
          <p:txBody>
            <a:bodyPr wrap="none">
              <a:spAutoFit/>
            </a:bodyPr>
            <a:lstStyle/>
            <a:p>
              <a:r>
                <a:rPr lang="es-ES" sz="1400" b="1">
                  <a:solidFill>
                    <a:srgbClr val="000000"/>
                  </a:solidFill>
                  <a:latin typeface="Arial" charset="0"/>
                </a:rPr>
                <a:t>F</a:t>
              </a:r>
              <a:endParaRPr lang="es-ES" sz="1800">
                <a:latin typeface="Arial" charset="0"/>
              </a:endParaRPr>
            </a:p>
          </p:txBody>
        </p:sp>
        <p:sp>
          <p:nvSpPr>
            <p:cNvPr id="84029" name="Oval 253"/>
            <p:cNvSpPr>
              <a:spLocks noChangeArrowheads="1"/>
            </p:cNvSpPr>
            <p:nvPr/>
          </p:nvSpPr>
          <p:spPr bwMode="auto">
            <a:xfrm>
              <a:off x="1304" y="720"/>
              <a:ext cx="136" cy="136"/>
            </a:xfrm>
            <a:prstGeom prst="ellipse">
              <a:avLst/>
            </a:prstGeom>
            <a:noFill/>
            <a:ln w="9525">
              <a:solidFill>
                <a:srgbClr val="000000"/>
              </a:solidFill>
              <a:round/>
              <a:headEnd/>
              <a:tailEnd/>
            </a:ln>
          </p:spPr>
          <p:txBody>
            <a:bodyPr wrap="none" anchor="ctr"/>
            <a:lstStyle/>
            <a:p>
              <a:endParaRPr lang="es-ES"/>
            </a:p>
          </p:txBody>
        </p:sp>
      </p:grpSp>
      <p:sp>
        <p:nvSpPr>
          <p:cNvPr id="84012" name="Line 254"/>
          <p:cNvSpPr>
            <a:spLocks noChangeShapeType="1"/>
          </p:cNvSpPr>
          <p:nvPr/>
        </p:nvSpPr>
        <p:spPr bwMode="auto">
          <a:xfrm>
            <a:off x="3703638" y="4506913"/>
            <a:ext cx="0" cy="311150"/>
          </a:xfrm>
          <a:prstGeom prst="line">
            <a:avLst/>
          </a:prstGeom>
          <a:noFill/>
          <a:ln w="9525">
            <a:solidFill>
              <a:srgbClr val="000000"/>
            </a:solidFill>
            <a:round/>
            <a:headEnd/>
            <a:tailEnd/>
          </a:ln>
        </p:spPr>
        <p:txBody>
          <a:bodyPr/>
          <a:lstStyle/>
          <a:p>
            <a:endParaRPr lang="es-ES"/>
          </a:p>
        </p:txBody>
      </p:sp>
      <p:sp>
        <p:nvSpPr>
          <p:cNvPr id="84013" name="Line 255"/>
          <p:cNvSpPr>
            <a:spLocks noChangeShapeType="1"/>
          </p:cNvSpPr>
          <p:nvPr/>
        </p:nvSpPr>
        <p:spPr bwMode="auto">
          <a:xfrm>
            <a:off x="3703638" y="5037138"/>
            <a:ext cx="0" cy="309562"/>
          </a:xfrm>
          <a:prstGeom prst="line">
            <a:avLst/>
          </a:prstGeom>
          <a:noFill/>
          <a:ln w="9525">
            <a:solidFill>
              <a:srgbClr val="000000"/>
            </a:solidFill>
            <a:round/>
            <a:headEnd/>
            <a:tailEnd/>
          </a:ln>
        </p:spPr>
        <p:txBody>
          <a:bodyPr/>
          <a:lstStyle/>
          <a:p>
            <a:endParaRPr lang="es-ES"/>
          </a:p>
        </p:txBody>
      </p:sp>
      <p:sp>
        <p:nvSpPr>
          <p:cNvPr id="84014" name="Line 256"/>
          <p:cNvSpPr>
            <a:spLocks noChangeShapeType="1"/>
          </p:cNvSpPr>
          <p:nvPr/>
        </p:nvSpPr>
        <p:spPr bwMode="auto">
          <a:xfrm>
            <a:off x="2916238" y="5060950"/>
            <a:ext cx="0" cy="309563"/>
          </a:xfrm>
          <a:prstGeom prst="line">
            <a:avLst/>
          </a:prstGeom>
          <a:noFill/>
          <a:ln w="25400">
            <a:solidFill>
              <a:srgbClr val="000000"/>
            </a:solidFill>
            <a:round/>
            <a:headEnd/>
            <a:tailEnd type="triangle" w="sm" len="med"/>
          </a:ln>
        </p:spPr>
        <p:txBody>
          <a:bodyPr/>
          <a:lstStyle/>
          <a:p>
            <a:endParaRPr lang="es-ES"/>
          </a:p>
        </p:txBody>
      </p:sp>
      <p:sp>
        <p:nvSpPr>
          <p:cNvPr id="84015" name="Text Box 257"/>
          <p:cNvSpPr txBox="1">
            <a:spLocks noChangeArrowheads="1"/>
          </p:cNvSpPr>
          <p:nvPr/>
        </p:nvSpPr>
        <p:spPr bwMode="auto">
          <a:xfrm>
            <a:off x="3533775" y="5884863"/>
            <a:ext cx="303213" cy="284162"/>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016" name="Text Box 258"/>
          <p:cNvSpPr txBox="1">
            <a:spLocks noChangeArrowheads="1"/>
          </p:cNvSpPr>
          <p:nvPr/>
        </p:nvSpPr>
        <p:spPr bwMode="auto">
          <a:xfrm>
            <a:off x="2741613" y="5884863"/>
            <a:ext cx="303212" cy="284162"/>
          </a:xfrm>
          <a:prstGeom prst="rect">
            <a:avLst/>
          </a:prstGeom>
          <a:noFill/>
          <a:ln w="9525">
            <a:solidFill>
              <a:srgbClr val="000000"/>
            </a:solidFill>
            <a:miter lim="800000"/>
            <a:headEnd/>
            <a:tailEnd/>
          </a:ln>
        </p:spPr>
        <p:txBody>
          <a:bodyPr wrap="none">
            <a:spAutoFit/>
          </a:bodyPr>
          <a:lstStyle/>
          <a:p>
            <a:r>
              <a:rPr lang="es-ES" sz="1200" b="1">
                <a:solidFill>
                  <a:srgbClr val="000000"/>
                </a:solidFill>
                <a:latin typeface="Arial" charset="0"/>
              </a:rPr>
              <a:t>R</a:t>
            </a:r>
            <a:endParaRPr lang="es-ES" sz="1800">
              <a:latin typeface="Arial" charset="0"/>
            </a:endParaRPr>
          </a:p>
        </p:txBody>
      </p:sp>
      <p:sp>
        <p:nvSpPr>
          <p:cNvPr id="84017" name="Line 259"/>
          <p:cNvSpPr>
            <a:spLocks noChangeShapeType="1"/>
          </p:cNvSpPr>
          <p:nvPr/>
        </p:nvSpPr>
        <p:spPr bwMode="auto">
          <a:xfrm>
            <a:off x="2911475" y="5580063"/>
            <a:ext cx="0" cy="309562"/>
          </a:xfrm>
          <a:prstGeom prst="line">
            <a:avLst/>
          </a:prstGeom>
          <a:noFill/>
          <a:ln w="25400">
            <a:solidFill>
              <a:srgbClr val="000000"/>
            </a:solidFill>
            <a:round/>
            <a:headEnd/>
            <a:tailEnd type="triangle" w="sm" len="med"/>
          </a:ln>
        </p:spPr>
        <p:txBody>
          <a:bodyPr/>
          <a:lstStyle/>
          <a:p>
            <a:endParaRPr lang="es-ES"/>
          </a:p>
        </p:txBody>
      </p:sp>
      <p:sp>
        <p:nvSpPr>
          <p:cNvPr id="84018" name="Line 260"/>
          <p:cNvSpPr>
            <a:spLocks noChangeShapeType="1"/>
          </p:cNvSpPr>
          <p:nvPr/>
        </p:nvSpPr>
        <p:spPr bwMode="auto">
          <a:xfrm>
            <a:off x="3703638" y="5570538"/>
            <a:ext cx="0" cy="309562"/>
          </a:xfrm>
          <a:prstGeom prst="line">
            <a:avLst/>
          </a:prstGeom>
          <a:noFill/>
          <a:ln w="25400">
            <a:solidFill>
              <a:srgbClr val="000000"/>
            </a:solidFill>
            <a:round/>
            <a:headEnd/>
            <a:tailEnd type="triangle" w="sm" len="med"/>
          </a:ln>
        </p:spPr>
        <p:txBody>
          <a:bodyPr/>
          <a:lstStyle/>
          <a:p>
            <a:endParaRPr lang="es-ES"/>
          </a:p>
        </p:txBody>
      </p:sp>
      <p:sp>
        <p:nvSpPr>
          <p:cNvPr id="84019" name="Line 261"/>
          <p:cNvSpPr>
            <a:spLocks noChangeShapeType="1"/>
          </p:cNvSpPr>
          <p:nvPr/>
        </p:nvSpPr>
        <p:spPr bwMode="auto">
          <a:xfrm>
            <a:off x="3022600" y="5470525"/>
            <a:ext cx="590550" cy="0"/>
          </a:xfrm>
          <a:prstGeom prst="line">
            <a:avLst/>
          </a:prstGeom>
          <a:noFill/>
          <a:ln w="25400">
            <a:solidFill>
              <a:srgbClr val="000000"/>
            </a:solidFill>
            <a:round/>
            <a:headEnd/>
            <a:tailEnd type="triangle" w="sm" len="med"/>
          </a:ln>
        </p:spPr>
        <p:txBody>
          <a:bodyPr/>
          <a:lstStyle/>
          <a:p>
            <a:endParaRPr lang="es-ES"/>
          </a:p>
        </p:txBody>
      </p:sp>
      <p:sp>
        <p:nvSpPr>
          <p:cNvPr id="84020" name="Text Box 264"/>
          <p:cNvSpPr txBox="1">
            <a:spLocks noChangeArrowheads="1"/>
          </p:cNvSpPr>
          <p:nvPr/>
        </p:nvSpPr>
        <p:spPr bwMode="auto">
          <a:xfrm>
            <a:off x="201613" y="307975"/>
            <a:ext cx="1330325" cy="457200"/>
          </a:xfrm>
          <a:prstGeom prst="rect">
            <a:avLst/>
          </a:prstGeom>
          <a:noFill/>
          <a:ln w="9525">
            <a:noFill/>
            <a:miter lim="800000"/>
            <a:headEnd/>
            <a:tailEnd/>
          </a:ln>
        </p:spPr>
        <p:txBody>
          <a:bodyPr wrap="none">
            <a:spAutoFit/>
          </a:bodyPr>
          <a:lstStyle/>
          <a:p>
            <a:r>
              <a:rPr lang="es-ES">
                <a:latin typeface="Arial" charset="0"/>
              </a:rPr>
              <a:t>Solución:</a:t>
            </a:r>
          </a:p>
        </p:txBody>
      </p:sp>
      <p:sp>
        <p:nvSpPr>
          <p:cNvPr id="84021" name="Text Box 265"/>
          <p:cNvSpPr txBox="1">
            <a:spLocks noChangeArrowheads="1"/>
          </p:cNvSpPr>
          <p:nvPr/>
        </p:nvSpPr>
        <p:spPr bwMode="auto">
          <a:xfrm>
            <a:off x="1173163" y="2971800"/>
            <a:ext cx="1774825" cy="336550"/>
          </a:xfrm>
          <a:prstGeom prst="rect">
            <a:avLst/>
          </a:prstGeom>
          <a:noFill/>
          <a:ln w="9525">
            <a:noFill/>
            <a:miter lim="800000"/>
            <a:headEnd/>
            <a:tailEnd/>
          </a:ln>
        </p:spPr>
        <p:txBody>
          <a:bodyPr wrap="none">
            <a:spAutoFit/>
          </a:bodyPr>
          <a:lstStyle/>
          <a:p>
            <a:r>
              <a:rPr lang="es-ES" sz="1600">
                <a:latin typeface="Arial" charset="0"/>
              </a:rPr>
              <a:t>RP en A: 6 enlaces</a:t>
            </a:r>
          </a:p>
        </p:txBody>
      </p:sp>
      <p:sp>
        <p:nvSpPr>
          <p:cNvPr id="84022" name="Text Box 266"/>
          <p:cNvSpPr txBox="1">
            <a:spLocks noChangeArrowheads="1"/>
          </p:cNvSpPr>
          <p:nvPr/>
        </p:nvSpPr>
        <p:spPr bwMode="auto">
          <a:xfrm>
            <a:off x="6046788" y="2954338"/>
            <a:ext cx="1933575" cy="336550"/>
          </a:xfrm>
          <a:prstGeom prst="rect">
            <a:avLst/>
          </a:prstGeom>
          <a:noFill/>
          <a:ln w="9525">
            <a:noFill/>
            <a:miter lim="800000"/>
            <a:headEnd/>
            <a:tailEnd/>
          </a:ln>
        </p:spPr>
        <p:txBody>
          <a:bodyPr wrap="none">
            <a:spAutoFit/>
          </a:bodyPr>
          <a:lstStyle/>
          <a:p>
            <a:r>
              <a:rPr lang="es-ES" sz="1600">
                <a:latin typeface="Arial" charset="0"/>
              </a:rPr>
              <a:t>RP en C: 5 enlaces</a:t>
            </a:r>
          </a:p>
        </p:txBody>
      </p:sp>
      <p:sp>
        <p:nvSpPr>
          <p:cNvPr id="84023" name="Text Box 267"/>
          <p:cNvSpPr txBox="1">
            <a:spLocks noChangeArrowheads="1"/>
          </p:cNvSpPr>
          <p:nvPr/>
        </p:nvSpPr>
        <p:spPr bwMode="auto">
          <a:xfrm>
            <a:off x="52388" y="6194425"/>
            <a:ext cx="1847850" cy="336550"/>
          </a:xfrm>
          <a:prstGeom prst="rect">
            <a:avLst/>
          </a:prstGeom>
          <a:noFill/>
          <a:ln w="9525">
            <a:noFill/>
            <a:miter lim="800000"/>
            <a:headEnd/>
            <a:tailEnd/>
          </a:ln>
        </p:spPr>
        <p:txBody>
          <a:bodyPr wrap="none">
            <a:spAutoFit/>
          </a:bodyPr>
          <a:lstStyle/>
          <a:p>
            <a:r>
              <a:rPr lang="es-ES" sz="1600" b="1">
                <a:latin typeface="Arial" charset="0"/>
              </a:rPr>
              <a:t>RP en D: 4 enlaces</a:t>
            </a:r>
          </a:p>
        </p:txBody>
      </p:sp>
      <p:sp>
        <p:nvSpPr>
          <p:cNvPr id="84024" name="Text Box 268"/>
          <p:cNvSpPr txBox="1">
            <a:spLocks noChangeArrowheads="1"/>
          </p:cNvSpPr>
          <p:nvPr/>
        </p:nvSpPr>
        <p:spPr bwMode="auto">
          <a:xfrm>
            <a:off x="5026025" y="6200775"/>
            <a:ext cx="1827213" cy="336550"/>
          </a:xfrm>
          <a:prstGeom prst="rect">
            <a:avLst/>
          </a:prstGeom>
          <a:noFill/>
          <a:ln w="9525">
            <a:noFill/>
            <a:miter lim="800000"/>
            <a:headEnd/>
            <a:tailEnd/>
          </a:ln>
        </p:spPr>
        <p:txBody>
          <a:bodyPr wrap="none">
            <a:spAutoFit/>
          </a:bodyPr>
          <a:lstStyle/>
          <a:p>
            <a:r>
              <a:rPr lang="es-ES" sz="1600" b="1">
                <a:latin typeface="Arial" charset="0"/>
              </a:rPr>
              <a:t>RP en F: 4 enlaces</a:t>
            </a:r>
          </a:p>
        </p:txBody>
      </p:sp>
      <p:sp>
        <p:nvSpPr>
          <p:cNvPr id="84025" name="Text Box 269"/>
          <p:cNvSpPr txBox="1">
            <a:spLocks noChangeArrowheads="1"/>
          </p:cNvSpPr>
          <p:nvPr/>
        </p:nvSpPr>
        <p:spPr bwMode="auto">
          <a:xfrm>
            <a:off x="7221538" y="6194425"/>
            <a:ext cx="1797050" cy="336550"/>
          </a:xfrm>
          <a:prstGeom prst="rect">
            <a:avLst/>
          </a:prstGeom>
          <a:noFill/>
          <a:ln w="9525">
            <a:noFill/>
            <a:miter lim="800000"/>
            <a:headEnd/>
            <a:tailEnd/>
          </a:ln>
        </p:spPr>
        <p:txBody>
          <a:bodyPr wrap="none">
            <a:spAutoFit/>
          </a:bodyPr>
          <a:lstStyle/>
          <a:p>
            <a:r>
              <a:rPr lang="es-ES" sz="1600">
                <a:latin typeface="Arial" charset="0"/>
              </a:rPr>
              <a:t>RP en G: 6 enlaces</a:t>
            </a:r>
          </a:p>
        </p:txBody>
      </p:sp>
      <p:sp>
        <p:nvSpPr>
          <p:cNvPr id="84026" name="Text Box 270"/>
          <p:cNvSpPr txBox="1">
            <a:spLocks noChangeArrowheads="1"/>
          </p:cNvSpPr>
          <p:nvPr/>
        </p:nvSpPr>
        <p:spPr bwMode="auto">
          <a:xfrm>
            <a:off x="2390775" y="6194425"/>
            <a:ext cx="1922463" cy="336550"/>
          </a:xfrm>
          <a:prstGeom prst="rect">
            <a:avLst/>
          </a:prstGeom>
          <a:noFill/>
          <a:ln w="9525">
            <a:noFill/>
            <a:miter lim="800000"/>
            <a:headEnd/>
            <a:tailEnd/>
          </a:ln>
        </p:spPr>
        <p:txBody>
          <a:bodyPr wrap="none">
            <a:spAutoFit/>
          </a:bodyPr>
          <a:lstStyle/>
          <a:p>
            <a:r>
              <a:rPr lang="es-ES" sz="1600">
                <a:latin typeface="Arial" charset="0"/>
              </a:rPr>
              <a:t>RP en E: 5 enlaces</a:t>
            </a:r>
          </a:p>
        </p:txBody>
      </p:sp>
      <p:sp>
        <p:nvSpPr>
          <p:cNvPr id="84027" name="Text Box 271"/>
          <p:cNvSpPr txBox="1">
            <a:spLocks noChangeArrowheads="1"/>
          </p:cNvSpPr>
          <p:nvPr/>
        </p:nvSpPr>
        <p:spPr bwMode="auto">
          <a:xfrm>
            <a:off x="3454400" y="2954338"/>
            <a:ext cx="1847850" cy="336550"/>
          </a:xfrm>
          <a:prstGeom prst="rect">
            <a:avLst/>
          </a:prstGeom>
          <a:noFill/>
          <a:ln w="9525">
            <a:noFill/>
            <a:miter lim="800000"/>
            <a:headEnd/>
            <a:tailEnd/>
          </a:ln>
        </p:spPr>
        <p:txBody>
          <a:bodyPr wrap="none">
            <a:spAutoFit/>
          </a:bodyPr>
          <a:lstStyle/>
          <a:p>
            <a:r>
              <a:rPr lang="es-ES" sz="1600" b="1">
                <a:latin typeface="Arial" charset="0"/>
              </a:rPr>
              <a:t>RP en B: 4 enlaces</a:t>
            </a:r>
          </a:p>
        </p:txBody>
      </p:sp>
    </p:spTree>
  </p:cSld>
  <p:clrMapOvr>
    <a:masterClrMapping/>
  </p:clrMapOvr>
  <p:transition spd="med">
    <p:cover dir="ru"/>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928826" y="182536"/>
            <a:ext cx="4401974" cy="584775"/>
          </a:xfrm>
          <a:prstGeom prst="rect">
            <a:avLst/>
          </a:prstGeom>
          <a:noFill/>
        </p:spPr>
        <p:txBody>
          <a:bodyPr wrap="none" rtlCol="0">
            <a:spAutoFit/>
          </a:bodyPr>
          <a:lstStyle/>
          <a:p>
            <a:r>
              <a:rPr lang="es-ES" sz="3200" dirty="0" smtClean="0"/>
              <a:t>Junio 2004. Problema 2.2</a:t>
            </a:r>
            <a:endParaRPr lang="es-ES" sz="3200" dirty="0"/>
          </a:p>
        </p:txBody>
      </p:sp>
      <p:grpSp>
        <p:nvGrpSpPr>
          <p:cNvPr id="3" name="Group 1"/>
          <p:cNvGrpSpPr>
            <a:grpSpLocks noChangeAspect="1"/>
          </p:cNvGrpSpPr>
          <p:nvPr/>
        </p:nvGrpSpPr>
        <p:grpSpPr bwMode="auto">
          <a:xfrm>
            <a:off x="857224" y="785794"/>
            <a:ext cx="5400675" cy="2889250"/>
            <a:chOff x="2949" y="9018"/>
            <a:chExt cx="10207" cy="5463"/>
          </a:xfrm>
        </p:grpSpPr>
        <p:sp>
          <p:nvSpPr>
            <p:cNvPr id="2154" name="AutoShape 106"/>
            <p:cNvSpPr>
              <a:spLocks noChangeAspect="1" noChangeArrowheads="1" noTextEdit="1"/>
            </p:cNvSpPr>
            <p:nvPr/>
          </p:nvSpPr>
          <p:spPr bwMode="auto">
            <a:xfrm>
              <a:off x="2949" y="9018"/>
              <a:ext cx="10207" cy="5463"/>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153" name="Line 105"/>
            <p:cNvSpPr>
              <a:spLocks noChangeShapeType="1"/>
            </p:cNvSpPr>
            <p:nvPr/>
          </p:nvSpPr>
          <p:spPr bwMode="auto">
            <a:xfrm flipH="1">
              <a:off x="7518" y="10514"/>
              <a:ext cx="15" cy="311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52" name="Line 104"/>
            <p:cNvSpPr>
              <a:spLocks noChangeShapeType="1"/>
            </p:cNvSpPr>
            <p:nvPr/>
          </p:nvSpPr>
          <p:spPr bwMode="auto">
            <a:xfrm flipV="1">
              <a:off x="7518" y="10222"/>
              <a:ext cx="3304" cy="583"/>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51" name="Line 103"/>
            <p:cNvSpPr>
              <a:spLocks noChangeShapeType="1"/>
            </p:cNvSpPr>
            <p:nvPr/>
          </p:nvSpPr>
          <p:spPr bwMode="auto">
            <a:xfrm>
              <a:off x="7533" y="10942"/>
              <a:ext cx="4012" cy="1235"/>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50" name="Line 102"/>
            <p:cNvSpPr>
              <a:spLocks noChangeShapeType="1"/>
            </p:cNvSpPr>
            <p:nvPr/>
          </p:nvSpPr>
          <p:spPr bwMode="auto">
            <a:xfrm flipH="1">
              <a:off x="11006" y="9309"/>
              <a:ext cx="1732" cy="68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49" name="Line 101"/>
            <p:cNvSpPr>
              <a:spLocks noChangeShapeType="1"/>
            </p:cNvSpPr>
            <p:nvPr/>
          </p:nvSpPr>
          <p:spPr bwMode="auto">
            <a:xfrm>
              <a:off x="11105" y="9892"/>
              <a:ext cx="1748" cy="107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48" name="Line 100"/>
            <p:cNvSpPr>
              <a:spLocks noChangeShapeType="1"/>
            </p:cNvSpPr>
            <p:nvPr/>
          </p:nvSpPr>
          <p:spPr bwMode="auto">
            <a:xfrm>
              <a:off x="11060" y="12177"/>
              <a:ext cx="0" cy="1337"/>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47" name="Line 99"/>
            <p:cNvSpPr>
              <a:spLocks noChangeShapeType="1"/>
            </p:cNvSpPr>
            <p:nvPr/>
          </p:nvSpPr>
          <p:spPr bwMode="auto">
            <a:xfrm flipH="1">
              <a:off x="9620" y="12177"/>
              <a:ext cx="1440" cy="1337"/>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46" name="Line 98"/>
            <p:cNvSpPr>
              <a:spLocks noChangeShapeType="1"/>
            </p:cNvSpPr>
            <p:nvPr/>
          </p:nvSpPr>
          <p:spPr bwMode="auto">
            <a:xfrm>
              <a:off x="11060" y="12177"/>
              <a:ext cx="1132" cy="1337"/>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45" name="Freeform 97"/>
            <p:cNvSpPr>
              <a:spLocks/>
            </p:cNvSpPr>
            <p:nvPr/>
          </p:nvSpPr>
          <p:spPr bwMode="auto">
            <a:xfrm>
              <a:off x="5292" y="13510"/>
              <a:ext cx="1840" cy="114"/>
            </a:xfrm>
            <a:custGeom>
              <a:avLst/>
              <a:gdLst/>
              <a:ahLst/>
              <a:cxnLst>
                <a:cxn ang="0">
                  <a:pos x="0" y="0"/>
                </a:cxn>
                <a:cxn ang="0">
                  <a:pos x="744" y="0"/>
                </a:cxn>
                <a:cxn ang="0">
                  <a:pos x="664" y="44"/>
                </a:cxn>
                <a:cxn ang="0">
                  <a:pos x="1451" y="44"/>
                </a:cxn>
              </a:cxnLst>
              <a:rect l="0" t="0" r="r" b="b"/>
              <a:pathLst>
                <a:path w="1452" h="45">
                  <a:moveTo>
                    <a:pt x="0" y="0"/>
                  </a:moveTo>
                  <a:lnTo>
                    <a:pt x="744" y="0"/>
                  </a:lnTo>
                  <a:lnTo>
                    <a:pt x="664" y="44"/>
                  </a:lnTo>
                  <a:lnTo>
                    <a:pt x="1451" y="44"/>
                  </a:lnTo>
                </a:path>
              </a:pathLst>
            </a:custGeom>
            <a:noFill/>
            <a:ln w="25400" cap="rnd">
              <a:solidFill>
                <a:srgbClr val="333399"/>
              </a:solidFill>
              <a:round/>
              <a:headEnd/>
              <a:tailEnd/>
            </a:ln>
            <a:effectLst/>
          </p:spPr>
          <p:txBody>
            <a:bodyPr vert="horz" wrap="square" lIns="91440" tIns="45720" rIns="91440" bIns="45720" numCol="1" anchor="t" anchorCtr="0" compatLnSpc="1">
              <a:prstTxWarp prst="textNoShape">
                <a:avLst/>
              </a:prstTxWarp>
            </a:bodyPr>
            <a:lstStyle/>
            <a:p>
              <a:endParaRPr lang="es-ES"/>
            </a:p>
          </p:txBody>
        </p:sp>
        <p:pic>
          <p:nvPicPr>
            <p:cNvPr id="2144" name="Picture 96"/>
            <p:cNvPicPr>
              <a:picLocks noChangeArrowheads="1"/>
            </p:cNvPicPr>
            <p:nvPr/>
          </p:nvPicPr>
          <p:blipFill>
            <a:blip r:embed="rId3" cstate="print"/>
            <a:srcRect/>
            <a:stretch>
              <a:fillRect/>
            </a:stretch>
          </p:blipFill>
          <p:spPr bwMode="auto">
            <a:xfrm>
              <a:off x="10443" y="11662"/>
              <a:ext cx="1440" cy="618"/>
            </a:xfrm>
            <a:prstGeom prst="rect">
              <a:avLst/>
            </a:prstGeom>
            <a:noFill/>
            <a:ln w="12700">
              <a:miter lim="800000"/>
              <a:headEnd/>
              <a:tailEnd/>
            </a:ln>
            <a:effectLst/>
          </p:spPr>
        </p:pic>
        <p:pic>
          <p:nvPicPr>
            <p:cNvPr id="2143" name="Picture 95"/>
            <p:cNvPicPr>
              <a:picLocks noChangeArrowheads="1"/>
            </p:cNvPicPr>
            <p:nvPr/>
          </p:nvPicPr>
          <p:blipFill>
            <a:blip r:embed="rId3" cstate="print"/>
            <a:srcRect/>
            <a:stretch>
              <a:fillRect/>
            </a:stretch>
          </p:blipFill>
          <p:spPr bwMode="auto">
            <a:xfrm>
              <a:off x="6813" y="11868"/>
              <a:ext cx="1440" cy="617"/>
            </a:xfrm>
            <a:prstGeom prst="rect">
              <a:avLst/>
            </a:prstGeom>
            <a:noFill/>
            <a:ln w="12700">
              <a:miter lim="800000"/>
              <a:headEnd/>
              <a:tailEnd/>
            </a:ln>
            <a:effectLst/>
          </p:spPr>
        </p:pic>
        <p:pic>
          <p:nvPicPr>
            <p:cNvPr id="2142" name="Picture 94"/>
            <p:cNvPicPr>
              <a:picLocks noChangeArrowheads="1"/>
            </p:cNvPicPr>
            <p:nvPr/>
          </p:nvPicPr>
          <p:blipFill>
            <a:blip r:embed="rId3" cstate="print"/>
            <a:srcRect/>
            <a:stretch>
              <a:fillRect/>
            </a:stretch>
          </p:blipFill>
          <p:spPr bwMode="auto">
            <a:xfrm>
              <a:off x="10423" y="9698"/>
              <a:ext cx="1440" cy="617"/>
            </a:xfrm>
            <a:prstGeom prst="rect">
              <a:avLst/>
            </a:prstGeom>
            <a:noFill/>
            <a:ln w="12700">
              <a:miter lim="800000"/>
              <a:headEnd/>
              <a:tailEnd/>
            </a:ln>
            <a:effectLst/>
          </p:spPr>
        </p:pic>
        <p:pic>
          <p:nvPicPr>
            <p:cNvPr id="2141" name="Picture 93"/>
            <p:cNvPicPr>
              <a:picLocks noChangeArrowheads="1"/>
            </p:cNvPicPr>
            <p:nvPr/>
          </p:nvPicPr>
          <p:blipFill>
            <a:blip r:embed="rId4" cstate="print"/>
            <a:srcRect/>
            <a:stretch>
              <a:fillRect/>
            </a:stretch>
          </p:blipFill>
          <p:spPr bwMode="auto">
            <a:xfrm>
              <a:off x="9365" y="13195"/>
              <a:ext cx="594" cy="720"/>
            </a:xfrm>
            <a:prstGeom prst="rect">
              <a:avLst/>
            </a:prstGeom>
            <a:noFill/>
            <a:ln w="12700">
              <a:miter lim="800000"/>
              <a:headEnd/>
              <a:tailEnd/>
            </a:ln>
            <a:effectLst/>
          </p:spPr>
        </p:pic>
        <p:pic>
          <p:nvPicPr>
            <p:cNvPr id="2140" name="Picture 92"/>
            <p:cNvPicPr>
              <a:picLocks noChangeArrowheads="1"/>
            </p:cNvPicPr>
            <p:nvPr/>
          </p:nvPicPr>
          <p:blipFill>
            <a:blip r:embed="rId4" cstate="print"/>
            <a:srcRect/>
            <a:stretch>
              <a:fillRect/>
            </a:stretch>
          </p:blipFill>
          <p:spPr bwMode="auto">
            <a:xfrm>
              <a:off x="11902" y="13195"/>
              <a:ext cx="594" cy="720"/>
            </a:xfrm>
            <a:prstGeom prst="rect">
              <a:avLst/>
            </a:prstGeom>
            <a:noFill/>
            <a:ln w="12700">
              <a:miter lim="800000"/>
              <a:headEnd/>
              <a:tailEnd/>
            </a:ln>
            <a:effectLst/>
          </p:spPr>
        </p:pic>
        <p:pic>
          <p:nvPicPr>
            <p:cNvPr id="2139" name="Picture 91"/>
            <p:cNvPicPr>
              <a:picLocks noChangeArrowheads="1"/>
            </p:cNvPicPr>
            <p:nvPr/>
          </p:nvPicPr>
          <p:blipFill>
            <a:blip r:embed="rId4" cstate="print"/>
            <a:srcRect/>
            <a:stretch>
              <a:fillRect/>
            </a:stretch>
          </p:blipFill>
          <p:spPr bwMode="auto">
            <a:xfrm>
              <a:off x="12562" y="10572"/>
              <a:ext cx="594" cy="720"/>
            </a:xfrm>
            <a:prstGeom prst="rect">
              <a:avLst/>
            </a:prstGeom>
            <a:noFill/>
            <a:ln w="12700">
              <a:miter lim="800000"/>
              <a:headEnd/>
              <a:tailEnd/>
            </a:ln>
            <a:effectLst/>
          </p:spPr>
        </p:pic>
        <p:pic>
          <p:nvPicPr>
            <p:cNvPr id="2138" name="Picture 90"/>
            <p:cNvPicPr>
              <a:picLocks noChangeArrowheads="1"/>
            </p:cNvPicPr>
            <p:nvPr/>
          </p:nvPicPr>
          <p:blipFill>
            <a:blip r:embed="rId4" cstate="print"/>
            <a:srcRect/>
            <a:stretch>
              <a:fillRect/>
            </a:stretch>
          </p:blipFill>
          <p:spPr bwMode="auto">
            <a:xfrm>
              <a:off x="12466" y="9018"/>
              <a:ext cx="593" cy="720"/>
            </a:xfrm>
            <a:prstGeom prst="rect">
              <a:avLst/>
            </a:prstGeom>
            <a:noFill/>
            <a:ln w="12700">
              <a:miter lim="800000"/>
              <a:headEnd/>
              <a:tailEnd/>
            </a:ln>
            <a:effectLst/>
          </p:spPr>
        </p:pic>
        <p:pic>
          <p:nvPicPr>
            <p:cNvPr id="2137" name="Picture 89"/>
            <p:cNvPicPr>
              <a:picLocks noChangeArrowheads="1"/>
            </p:cNvPicPr>
            <p:nvPr/>
          </p:nvPicPr>
          <p:blipFill>
            <a:blip r:embed="rId4" cstate="print"/>
            <a:srcRect/>
            <a:stretch>
              <a:fillRect/>
            </a:stretch>
          </p:blipFill>
          <p:spPr bwMode="auto">
            <a:xfrm>
              <a:off x="10736" y="13195"/>
              <a:ext cx="594" cy="720"/>
            </a:xfrm>
            <a:prstGeom prst="rect">
              <a:avLst/>
            </a:prstGeom>
            <a:noFill/>
            <a:ln w="12700">
              <a:miter lim="800000"/>
              <a:headEnd/>
              <a:tailEnd/>
            </a:ln>
            <a:effectLst/>
          </p:spPr>
        </p:pic>
        <p:sp>
          <p:nvSpPr>
            <p:cNvPr id="2136" name="Rectangle 88"/>
            <p:cNvSpPr>
              <a:spLocks noChangeArrowheads="1"/>
            </p:cNvSpPr>
            <p:nvPr/>
          </p:nvSpPr>
          <p:spPr bwMode="auto">
            <a:xfrm>
              <a:off x="2949" y="11194"/>
              <a:ext cx="2777" cy="715"/>
            </a:xfrm>
            <a:prstGeom prst="rect">
              <a:avLst/>
            </a:prstGeom>
            <a:noFill/>
            <a:ln w="9525">
              <a:noFill/>
              <a:miter lim="800000"/>
              <a:headEnd/>
              <a:tailEnd/>
            </a:ln>
          </p:spPr>
          <p:txBody>
            <a:bodyPr vert="horz" wrap="square" lIns="73499" tIns="36749" rIns="73499" bIns="367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Serv</a:t>
              </a:r>
              <a:r>
                <a:rPr kumimoji="0" lang="es-ES_tradnl" sz="12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idores de vídeo multicast</a:t>
              </a:r>
              <a:endParaRPr kumimoji="0" lang="es-ES_tradnl" sz="1800" b="0" i="0" u="none" strike="noStrike" cap="none" normalizeH="0" baseline="0" smtClean="0">
                <a:ln>
                  <a:noFill/>
                </a:ln>
                <a:solidFill>
                  <a:schemeClr val="tx1"/>
                </a:solidFill>
                <a:effectLst/>
                <a:latin typeface="Arial" pitchFamily="34" charset="0"/>
              </a:endParaRPr>
            </a:p>
          </p:txBody>
        </p:sp>
        <p:sp>
          <p:nvSpPr>
            <p:cNvPr id="2135" name="Line 87"/>
            <p:cNvSpPr>
              <a:spLocks noChangeShapeType="1"/>
            </p:cNvSpPr>
            <p:nvPr/>
          </p:nvSpPr>
          <p:spPr bwMode="auto">
            <a:xfrm flipH="1">
              <a:off x="4036" y="10988"/>
              <a:ext cx="3497" cy="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34" name="Line 86"/>
            <p:cNvSpPr>
              <a:spLocks noChangeShapeType="1"/>
            </p:cNvSpPr>
            <p:nvPr/>
          </p:nvSpPr>
          <p:spPr bwMode="auto">
            <a:xfrm flipH="1">
              <a:off x="5373" y="10371"/>
              <a:ext cx="2777" cy="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33" name="Line 85"/>
            <p:cNvSpPr>
              <a:spLocks noChangeShapeType="1"/>
            </p:cNvSpPr>
            <p:nvPr/>
          </p:nvSpPr>
          <p:spPr bwMode="auto">
            <a:xfrm flipH="1">
              <a:off x="4859" y="10576"/>
              <a:ext cx="2777" cy="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32" name="Line 84"/>
            <p:cNvSpPr>
              <a:spLocks noChangeShapeType="1"/>
            </p:cNvSpPr>
            <p:nvPr/>
          </p:nvSpPr>
          <p:spPr bwMode="auto">
            <a:xfrm flipH="1">
              <a:off x="4344" y="10782"/>
              <a:ext cx="3395" cy="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nvGrpSpPr>
            <p:cNvPr id="4" name="Group 70"/>
            <p:cNvGrpSpPr>
              <a:grpSpLocks/>
            </p:cNvGrpSpPr>
            <p:nvPr/>
          </p:nvGrpSpPr>
          <p:grpSpPr bwMode="auto">
            <a:xfrm>
              <a:off x="3624" y="10165"/>
              <a:ext cx="720" cy="1029"/>
              <a:chOff x="550" y="745"/>
              <a:chExt cx="514" cy="818"/>
            </a:xfrm>
          </p:grpSpPr>
          <p:pic>
            <p:nvPicPr>
              <p:cNvPr id="2131" name="Picture 83"/>
              <p:cNvPicPr>
                <a:picLocks noChangeArrowheads="1"/>
              </p:cNvPicPr>
              <p:nvPr/>
            </p:nvPicPr>
            <p:blipFill>
              <a:blip r:embed="rId5" cstate="print"/>
              <a:srcRect/>
              <a:stretch>
                <a:fillRect/>
              </a:stretch>
            </p:blipFill>
            <p:spPr bwMode="auto">
              <a:xfrm>
                <a:off x="550" y="745"/>
                <a:ext cx="514" cy="818"/>
              </a:xfrm>
              <a:prstGeom prst="rect">
                <a:avLst/>
              </a:prstGeom>
              <a:noFill/>
            </p:spPr>
          </p:pic>
          <p:grpSp>
            <p:nvGrpSpPr>
              <p:cNvPr id="5" name="Group 71"/>
              <p:cNvGrpSpPr>
                <a:grpSpLocks/>
              </p:cNvGrpSpPr>
              <p:nvPr/>
            </p:nvGrpSpPr>
            <p:grpSpPr bwMode="auto">
              <a:xfrm>
                <a:off x="620" y="1227"/>
                <a:ext cx="314" cy="182"/>
                <a:chOff x="620" y="1227"/>
                <a:chExt cx="314" cy="182"/>
              </a:xfrm>
            </p:grpSpPr>
            <p:grpSp>
              <p:nvGrpSpPr>
                <p:cNvPr id="6" name="Group 75"/>
                <p:cNvGrpSpPr>
                  <a:grpSpLocks/>
                </p:cNvGrpSpPr>
                <p:nvPr/>
              </p:nvGrpSpPr>
              <p:grpSpPr bwMode="auto">
                <a:xfrm>
                  <a:off x="620" y="1244"/>
                  <a:ext cx="293" cy="165"/>
                  <a:chOff x="620" y="1244"/>
                  <a:chExt cx="293" cy="165"/>
                </a:xfrm>
              </p:grpSpPr>
              <p:sp>
                <p:nvSpPr>
                  <p:cNvPr id="2130" name="Rectangle 82"/>
                  <p:cNvSpPr>
                    <a:spLocks noChangeArrowheads="1"/>
                  </p:cNvSpPr>
                  <p:nvPr/>
                </p:nvSpPr>
                <p:spPr bwMode="auto">
                  <a:xfrm>
                    <a:off x="620" y="1244"/>
                    <a:ext cx="293" cy="165"/>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129" name="Oval 81"/>
                  <p:cNvSpPr>
                    <a:spLocks noChangeArrowheads="1"/>
                  </p:cNvSpPr>
                  <p:nvPr/>
                </p:nvSpPr>
                <p:spPr bwMode="auto">
                  <a:xfrm>
                    <a:off x="654" y="1285"/>
                    <a:ext cx="83"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128" name="Oval 80"/>
                  <p:cNvSpPr>
                    <a:spLocks noChangeArrowheads="1"/>
                  </p:cNvSpPr>
                  <p:nvPr/>
                </p:nvSpPr>
                <p:spPr bwMode="auto">
                  <a:xfrm>
                    <a:off x="794" y="1285"/>
                    <a:ext cx="82"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127" name="Oval 79"/>
                  <p:cNvSpPr>
                    <a:spLocks noChangeArrowheads="1"/>
                  </p:cNvSpPr>
                  <p:nvPr/>
                </p:nvSpPr>
                <p:spPr bwMode="auto">
                  <a:xfrm>
                    <a:off x="825" y="1317"/>
                    <a:ext cx="18"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126" name="Oval 78"/>
                  <p:cNvSpPr>
                    <a:spLocks noChangeArrowheads="1"/>
                  </p:cNvSpPr>
                  <p:nvPr/>
                </p:nvSpPr>
                <p:spPr bwMode="auto">
                  <a:xfrm>
                    <a:off x="683" y="1317"/>
                    <a:ext cx="19"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125" name="Rectangle 77"/>
                  <p:cNvSpPr>
                    <a:spLocks noChangeArrowheads="1"/>
                  </p:cNvSpPr>
                  <p:nvPr/>
                </p:nvSpPr>
                <p:spPr bwMode="auto">
                  <a:xfrm>
                    <a:off x="697" y="1285"/>
                    <a:ext cx="133" cy="84"/>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124" name="Rectangle 76"/>
                  <p:cNvSpPr>
                    <a:spLocks noChangeArrowheads="1"/>
                  </p:cNvSpPr>
                  <p:nvPr/>
                </p:nvSpPr>
                <p:spPr bwMode="auto">
                  <a:xfrm>
                    <a:off x="714" y="1299"/>
                    <a:ext cx="101" cy="55"/>
                  </a:xfrm>
                  <a:prstGeom prst="rect">
                    <a:avLst/>
                  </a:prstGeom>
                  <a:solidFill>
                    <a:srgbClr val="DADADA"/>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grpSp>
            <p:grpSp>
              <p:nvGrpSpPr>
                <p:cNvPr id="7" name="Group 72"/>
                <p:cNvGrpSpPr>
                  <a:grpSpLocks/>
                </p:cNvGrpSpPr>
                <p:nvPr/>
              </p:nvGrpSpPr>
              <p:grpSpPr bwMode="auto">
                <a:xfrm>
                  <a:off x="620" y="1227"/>
                  <a:ext cx="314" cy="182"/>
                  <a:chOff x="620" y="1227"/>
                  <a:chExt cx="314" cy="182"/>
                </a:xfrm>
              </p:grpSpPr>
              <p:sp>
                <p:nvSpPr>
                  <p:cNvPr id="2122" name="Freeform 74"/>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sp>
                <p:nvSpPr>
                  <p:cNvPr id="2121" name="Freeform 73"/>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grpSp>
          </p:grpSp>
        </p:grpSp>
        <p:grpSp>
          <p:nvGrpSpPr>
            <p:cNvPr id="8" name="Group 56"/>
            <p:cNvGrpSpPr>
              <a:grpSpLocks/>
            </p:cNvGrpSpPr>
            <p:nvPr/>
          </p:nvGrpSpPr>
          <p:grpSpPr bwMode="auto">
            <a:xfrm>
              <a:off x="4036" y="9959"/>
              <a:ext cx="720" cy="1029"/>
              <a:chOff x="550" y="745"/>
              <a:chExt cx="514" cy="818"/>
            </a:xfrm>
          </p:grpSpPr>
          <p:pic>
            <p:nvPicPr>
              <p:cNvPr id="2117" name="Picture 69"/>
              <p:cNvPicPr>
                <a:picLocks noChangeArrowheads="1"/>
              </p:cNvPicPr>
              <p:nvPr/>
            </p:nvPicPr>
            <p:blipFill>
              <a:blip r:embed="rId5" cstate="print"/>
              <a:srcRect/>
              <a:stretch>
                <a:fillRect/>
              </a:stretch>
            </p:blipFill>
            <p:spPr bwMode="auto">
              <a:xfrm>
                <a:off x="550" y="745"/>
                <a:ext cx="514" cy="818"/>
              </a:xfrm>
              <a:prstGeom prst="rect">
                <a:avLst/>
              </a:prstGeom>
              <a:noFill/>
            </p:spPr>
          </p:pic>
          <p:grpSp>
            <p:nvGrpSpPr>
              <p:cNvPr id="9" name="Group 57"/>
              <p:cNvGrpSpPr>
                <a:grpSpLocks/>
              </p:cNvGrpSpPr>
              <p:nvPr/>
            </p:nvGrpSpPr>
            <p:grpSpPr bwMode="auto">
              <a:xfrm>
                <a:off x="620" y="1227"/>
                <a:ext cx="314" cy="182"/>
                <a:chOff x="620" y="1227"/>
                <a:chExt cx="314" cy="182"/>
              </a:xfrm>
            </p:grpSpPr>
            <p:grpSp>
              <p:nvGrpSpPr>
                <p:cNvPr id="10" name="Group 61"/>
                <p:cNvGrpSpPr>
                  <a:grpSpLocks/>
                </p:cNvGrpSpPr>
                <p:nvPr/>
              </p:nvGrpSpPr>
              <p:grpSpPr bwMode="auto">
                <a:xfrm>
                  <a:off x="620" y="1244"/>
                  <a:ext cx="293" cy="165"/>
                  <a:chOff x="620" y="1244"/>
                  <a:chExt cx="293" cy="165"/>
                </a:xfrm>
              </p:grpSpPr>
              <p:sp>
                <p:nvSpPr>
                  <p:cNvPr id="2116" name="Rectangle 68"/>
                  <p:cNvSpPr>
                    <a:spLocks noChangeArrowheads="1"/>
                  </p:cNvSpPr>
                  <p:nvPr/>
                </p:nvSpPr>
                <p:spPr bwMode="auto">
                  <a:xfrm>
                    <a:off x="620" y="1244"/>
                    <a:ext cx="293" cy="165"/>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115" name="Oval 67"/>
                  <p:cNvSpPr>
                    <a:spLocks noChangeArrowheads="1"/>
                  </p:cNvSpPr>
                  <p:nvPr/>
                </p:nvSpPr>
                <p:spPr bwMode="auto">
                  <a:xfrm>
                    <a:off x="654" y="1285"/>
                    <a:ext cx="83"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114" name="Oval 66"/>
                  <p:cNvSpPr>
                    <a:spLocks noChangeArrowheads="1"/>
                  </p:cNvSpPr>
                  <p:nvPr/>
                </p:nvSpPr>
                <p:spPr bwMode="auto">
                  <a:xfrm>
                    <a:off x="794" y="1285"/>
                    <a:ext cx="82"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113" name="Oval 65"/>
                  <p:cNvSpPr>
                    <a:spLocks noChangeArrowheads="1"/>
                  </p:cNvSpPr>
                  <p:nvPr/>
                </p:nvSpPr>
                <p:spPr bwMode="auto">
                  <a:xfrm>
                    <a:off x="825" y="1317"/>
                    <a:ext cx="18"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112" name="Oval 64"/>
                  <p:cNvSpPr>
                    <a:spLocks noChangeArrowheads="1"/>
                  </p:cNvSpPr>
                  <p:nvPr/>
                </p:nvSpPr>
                <p:spPr bwMode="auto">
                  <a:xfrm>
                    <a:off x="683" y="1317"/>
                    <a:ext cx="19"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111" name="Rectangle 63"/>
                  <p:cNvSpPr>
                    <a:spLocks noChangeArrowheads="1"/>
                  </p:cNvSpPr>
                  <p:nvPr/>
                </p:nvSpPr>
                <p:spPr bwMode="auto">
                  <a:xfrm>
                    <a:off x="697" y="1285"/>
                    <a:ext cx="133" cy="84"/>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110" name="Rectangle 62"/>
                  <p:cNvSpPr>
                    <a:spLocks noChangeArrowheads="1"/>
                  </p:cNvSpPr>
                  <p:nvPr/>
                </p:nvSpPr>
                <p:spPr bwMode="auto">
                  <a:xfrm>
                    <a:off x="714" y="1299"/>
                    <a:ext cx="101" cy="55"/>
                  </a:xfrm>
                  <a:prstGeom prst="rect">
                    <a:avLst/>
                  </a:prstGeom>
                  <a:solidFill>
                    <a:srgbClr val="DADADA"/>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grpSp>
            <p:grpSp>
              <p:nvGrpSpPr>
                <p:cNvPr id="11" name="Group 58"/>
                <p:cNvGrpSpPr>
                  <a:grpSpLocks/>
                </p:cNvGrpSpPr>
                <p:nvPr/>
              </p:nvGrpSpPr>
              <p:grpSpPr bwMode="auto">
                <a:xfrm>
                  <a:off x="620" y="1227"/>
                  <a:ext cx="314" cy="182"/>
                  <a:chOff x="620" y="1227"/>
                  <a:chExt cx="314" cy="182"/>
                </a:xfrm>
              </p:grpSpPr>
              <p:sp>
                <p:nvSpPr>
                  <p:cNvPr id="2108" name="Freeform 60"/>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sp>
                <p:nvSpPr>
                  <p:cNvPr id="2107" name="Freeform 59"/>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grpSp>
          </p:grpSp>
        </p:grpSp>
        <p:grpSp>
          <p:nvGrpSpPr>
            <p:cNvPr id="12" name="Group 42"/>
            <p:cNvGrpSpPr>
              <a:grpSpLocks/>
            </p:cNvGrpSpPr>
            <p:nvPr/>
          </p:nvGrpSpPr>
          <p:grpSpPr bwMode="auto">
            <a:xfrm>
              <a:off x="4447" y="9753"/>
              <a:ext cx="720" cy="1029"/>
              <a:chOff x="550" y="745"/>
              <a:chExt cx="514" cy="818"/>
            </a:xfrm>
          </p:grpSpPr>
          <p:pic>
            <p:nvPicPr>
              <p:cNvPr id="2103" name="Picture 55"/>
              <p:cNvPicPr>
                <a:picLocks noChangeArrowheads="1"/>
              </p:cNvPicPr>
              <p:nvPr/>
            </p:nvPicPr>
            <p:blipFill>
              <a:blip r:embed="rId5" cstate="print"/>
              <a:srcRect/>
              <a:stretch>
                <a:fillRect/>
              </a:stretch>
            </p:blipFill>
            <p:spPr bwMode="auto">
              <a:xfrm>
                <a:off x="550" y="745"/>
                <a:ext cx="514" cy="818"/>
              </a:xfrm>
              <a:prstGeom prst="rect">
                <a:avLst/>
              </a:prstGeom>
              <a:noFill/>
            </p:spPr>
          </p:pic>
          <p:grpSp>
            <p:nvGrpSpPr>
              <p:cNvPr id="13" name="Group 43"/>
              <p:cNvGrpSpPr>
                <a:grpSpLocks/>
              </p:cNvGrpSpPr>
              <p:nvPr/>
            </p:nvGrpSpPr>
            <p:grpSpPr bwMode="auto">
              <a:xfrm>
                <a:off x="620" y="1227"/>
                <a:ext cx="314" cy="182"/>
                <a:chOff x="620" y="1227"/>
                <a:chExt cx="314" cy="182"/>
              </a:xfrm>
            </p:grpSpPr>
            <p:grpSp>
              <p:nvGrpSpPr>
                <p:cNvPr id="14" name="Group 47"/>
                <p:cNvGrpSpPr>
                  <a:grpSpLocks/>
                </p:cNvGrpSpPr>
                <p:nvPr/>
              </p:nvGrpSpPr>
              <p:grpSpPr bwMode="auto">
                <a:xfrm>
                  <a:off x="620" y="1244"/>
                  <a:ext cx="293" cy="165"/>
                  <a:chOff x="620" y="1244"/>
                  <a:chExt cx="293" cy="165"/>
                </a:xfrm>
              </p:grpSpPr>
              <p:sp>
                <p:nvSpPr>
                  <p:cNvPr id="2102" name="Rectangle 54"/>
                  <p:cNvSpPr>
                    <a:spLocks noChangeArrowheads="1"/>
                  </p:cNvSpPr>
                  <p:nvPr/>
                </p:nvSpPr>
                <p:spPr bwMode="auto">
                  <a:xfrm>
                    <a:off x="620" y="1244"/>
                    <a:ext cx="293" cy="165"/>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101" name="Oval 53"/>
                  <p:cNvSpPr>
                    <a:spLocks noChangeArrowheads="1"/>
                  </p:cNvSpPr>
                  <p:nvPr/>
                </p:nvSpPr>
                <p:spPr bwMode="auto">
                  <a:xfrm>
                    <a:off x="654" y="1285"/>
                    <a:ext cx="83"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100" name="Oval 52"/>
                  <p:cNvSpPr>
                    <a:spLocks noChangeArrowheads="1"/>
                  </p:cNvSpPr>
                  <p:nvPr/>
                </p:nvSpPr>
                <p:spPr bwMode="auto">
                  <a:xfrm>
                    <a:off x="794" y="1285"/>
                    <a:ext cx="82"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099" name="Oval 51"/>
                  <p:cNvSpPr>
                    <a:spLocks noChangeArrowheads="1"/>
                  </p:cNvSpPr>
                  <p:nvPr/>
                </p:nvSpPr>
                <p:spPr bwMode="auto">
                  <a:xfrm>
                    <a:off x="825" y="1317"/>
                    <a:ext cx="18"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098" name="Oval 50"/>
                  <p:cNvSpPr>
                    <a:spLocks noChangeArrowheads="1"/>
                  </p:cNvSpPr>
                  <p:nvPr/>
                </p:nvSpPr>
                <p:spPr bwMode="auto">
                  <a:xfrm>
                    <a:off x="683" y="1317"/>
                    <a:ext cx="19"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097" name="Rectangle 49"/>
                  <p:cNvSpPr>
                    <a:spLocks noChangeArrowheads="1"/>
                  </p:cNvSpPr>
                  <p:nvPr/>
                </p:nvSpPr>
                <p:spPr bwMode="auto">
                  <a:xfrm>
                    <a:off x="697" y="1285"/>
                    <a:ext cx="133" cy="84"/>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96" name="Rectangle 48"/>
                  <p:cNvSpPr>
                    <a:spLocks noChangeArrowheads="1"/>
                  </p:cNvSpPr>
                  <p:nvPr/>
                </p:nvSpPr>
                <p:spPr bwMode="auto">
                  <a:xfrm>
                    <a:off x="714" y="1299"/>
                    <a:ext cx="101" cy="55"/>
                  </a:xfrm>
                  <a:prstGeom prst="rect">
                    <a:avLst/>
                  </a:prstGeom>
                  <a:solidFill>
                    <a:srgbClr val="DADADA"/>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grpSp>
            <p:grpSp>
              <p:nvGrpSpPr>
                <p:cNvPr id="15" name="Group 44"/>
                <p:cNvGrpSpPr>
                  <a:grpSpLocks/>
                </p:cNvGrpSpPr>
                <p:nvPr/>
              </p:nvGrpSpPr>
              <p:grpSpPr bwMode="auto">
                <a:xfrm>
                  <a:off x="620" y="1227"/>
                  <a:ext cx="314" cy="182"/>
                  <a:chOff x="620" y="1227"/>
                  <a:chExt cx="314" cy="182"/>
                </a:xfrm>
              </p:grpSpPr>
              <p:sp>
                <p:nvSpPr>
                  <p:cNvPr id="2094" name="Freeform 46"/>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sp>
                <p:nvSpPr>
                  <p:cNvPr id="2093" name="Freeform 45"/>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grpSp>
          </p:grpSp>
        </p:grpSp>
        <p:grpSp>
          <p:nvGrpSpPr>
            <p:cNvPr id="16" name="Group 28"/>
            <p:cNvGrpSpPr>
              <a:grpSpLocks/>
            </p:cNvGrpSpPr>
            <p:nvPr/>
          </p:nvGrpSpPr>
          <p:grpSpPr bwMode="auto">
            <a:xfrm>
              <a:off x="4859" y="9548"/>
              <a:ext cx="720" cy="1028"/>
              <a:chOff x="550" y="745"/>
              <a:chExt cx="514" cy="818"/>
            </a:xfrm>
          </p:grpSpPr>
          <p:pic>
            <p:nvPicPr>
              <p:cNvPr id="2089" name="Picture 41"/>
              <p:cNvPicPr>
                <a:picLocks noChangeArrowheads="1"/>
              </p:cNvPicPr>
              <p:nvPr/>
            </p:nvPicPr>
            <p:blipFill>
              <a:blip r:embed="rId5" cstate="print"/>
              <a:srcRect/>
              <a:stretch>
                <a:fillRect/>
              </a:stretch>
            </p:blipFill>
            <p:spPr bwMode="auto">
              <a:xfrm>
                <a:off x="550" y="745"/>
                <a:ext cx="514" cy="818"/>
              </a:xfrm>
              <a:prstGeom prst="rect">
                <a:avLst/>
              </a:prstGeom>
              <a:noFill/>
            </p:spPr>
          </p:pic>
          <p:grpSp>
            <p:nvGrpSpPr>
              <p:cNvPr id="17" name="Group 29"/>
              <p:cNvGrpSpPr>
                <a:grpSpLocks/>
              </p:cNvGrpSpPr>
              <p:nvPr/>
            </p:nvGrpSpPr>
            <p:grpSpPr bwMode="auto">
              <a:xfrm>
                <a:off x="620" y="1227"/>
                <a:ext cx="314" cy="182"/>
                <a:chOff x="620" y="1227"/>
                <a:chExt cx="314" cy="182"/>
              </a:xfrm>
            </p:grpSpPr>
            <p:grpSp>
              <p:nvGrpSpPr>
                <p:cNvPr id="18" name="Group 33"/>
                <p:cNvGrpSpPr>
                  <a:grpSpLocks/>
                </p:cNvGrpSpPr>
                <p:nvPr/>
              </p:nvGrpSpPr>
              <p:grpSpPr bwMode="auto">
                <a:xfrm>
                  <a:off x="620" y="1244"/>
                  <a:ext cx="293" cy="165"/>
                  <a:chOff x="620" y="1244"/>
                  <a:chExt cx="293" cy="165"/>
                </a:xfrm>
              </p:grpSpPr>
              <p:sp>
                <p:nvSpPr>
                  <p:cNvPr id="2088" name="Rectangle 40"/>
                  <p:cNvSpPr>
                    <a:spLocks noChangeArrowheads="1"/>
                  </p:cNvSpPr>
                  <p:nvPr/>
                </p:nvSpPr>
                <p:spPr bwMode="auto">
                  <a:xfrm>
                    <a:off x="620" y="1244"/>
                    <a:ext cx="293" cy="165"/>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87" name="Oval 39"/>
                  <p:cNvSpPr>
                    <a:spLocks noChangeArrowheads="1"/>
                  </p:cNvSpPr>
                  <p:nvPr/>
                </p:nvSpPr>
                <p:spPr bwMode="auto">
                  <a:xfrm>
                    <a:off x="654" y="1285"/>
                    <a:ext cx="83"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086" name="Oval 38"/>
                  <p:cNvSpPr>
                    <a:spLocks noChangeArrowheads="1"/>
                  </p:cNvSpPr>
                  <p:nvPr/>
                </p:nvSpPr>
                <p:spPr bwMode="auto">
                  <a:xfrm>
                    <a:off x="794" y="1285"/>
                    <a:ext cx="82"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085" name="Oval 37"/>
                  <p:cNvSpPr>
                    <a:spLocks noChangeArrowheads="1"/>
                  </p:cNvSpPr>
                  <p:nvPr/>
                </p:nvSpPr>
                <p:spPr bwMode="auto">
                  <a:xfrm>
                    <a:off x="825" y="1317"/>
                    <a:ext cx="18"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084" name="Oval 36"/>
                  <p:cNvSpPr>
                    <a:spLocks noChangeArrowheads="1"/>
                  </p:cNvSpPr>
                  <p:nvPr/>
                </p:nvSpPr>
                <p:spPr bwMode="auto">
                  <a:xfrm>
                    <a:off x="683" y="1317"/>
                    <a:ext cx="19"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083" name="Rectangle 35"/>
                  <p:cNvSpPr>
                    <a:spLocks noChangeArrowheads="1"/>
                  </p:cNvSpPr>
                  <p:nvPr/>
                </p:nvSpPr>
                <p:spPr bwMode="auto">
                  <a:xfrm>
                    <a:off x="697" y="1285"/>
                    <a:ext cx="133" cy="84"/>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82" name="Rectangle 34"/>
                  <p:cNvSpPr>
                    <a:spLocks noChangeArrowheads="1"/>
                  </p:cNvSpPr>
                  <p:nvPr/>
                </p:nvSpPr>
                <p:spPr bwMode="auto">
                  <a:xfrm>
                    <a:off x="714" y="1299"/>
                    <a:ext cx="101" cy="55"/>
                  </a:xfrm>
                  <a:prstGeom prst="rect">
                    <a:avLst/>
                  </a:prstGeom>
                  <a:solidFill>
                    <a:srgbClr val="DADADA"/>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grpSp>
            <p:grpSp>
              <p:nvGrpSpPr>
                <p:cNvPr id="19" name="Group 30"/>
                <p:cNvGrpSpPr>
                  <a:grpSpLocks/>
                </p:cNvGrpSpPr>
                <p:nvPr/>
              </p:nvGrpSpPr>
              <p:grpSpPr bwMode="auto">
                <a:xfrm>
                  <a:off x="620" y="1227"/>
                  <a:ext cx="314" cy="182"/>
                  <a:chOff x="620" y="1227"/>
                  <a:chExt cx="314" cy="182"/>
                </a:xfrm>
              </p:grpSpPr>
              <p:sp>
                <p:nvSpPr>
                  <p:cNvPr id="2080" name="Freeform 32"/>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sp>
                <p:nvSpPr>
                  <p:cNvPr id="2079" name="Freeform 31"/>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grpSp>
          </p:grpSp>
        </p:grpSp>
        <p:pic>
          <p:nvPicPr>
            <p:cNvPr id="2075" name="Picture 27"/>
            <p:cNvPicPr>
              <a:picLocks noChangeArrowheads="1"/>
            </p:cNvPicPr>
            <p:nvPr/>
          </p:nvPicPr>
          <p:blipFill>
            <a:blip r:embed="rId3" cstate="print"/>
            <a:srcRect/>
            <a:stretch>
              <a:fillRect/>
            </a:stretch>
          </p:blipFill>
          <p:spPr bwMode="auto">
            <a:xfrm>
              <a:off x="6813" y="10325"/>
              <a:ext cx="1440" cy="823"/>
            </a:xfrm>
            <a:prstGeom prst="rect">
              <a:avLst/>
            </a:prstGeom>
            <a:noFill/>
            <a:ln w="12700">
              <a:miter lim="800000"/>
              <a:headEnd/>
              <a:tailEnd/>
            </a:ln>
            <a:effectLst/>
          </p:spPr>
        </p:pic>
        <p:sp>
          <p:nvSpPr>
            <p:cNvPr id="2074" name="Rectangle 26"/>
            <p:cNvSpPr>
              <a:spLocks noChangeArrowheads="1"/>
            </p:cNvSpPr>
            <p:nvPr/>
          </p:nvSpPr>
          <p:spPr bwMode="auto">
            <a:xfrm>
              <a:off x="3522" y="10411"/>
              <a:ext cx="720" cy="429"/>
            </a:xfrm>
            <a:prstGeom prst="rect">
              <a:avLst/>
            </a:prstGeom>
            <a:noFill/>
            <a:ln w="9525">
              <a:noFill/>
              <a:miter lim="800000"/>
              <a:headEnd/>
              <a:tailEnd/>
            </a:ln>
          </p:spPr>
          <p:txBody>
            <a:bodyPr vert="horz" wrap="square" lIns="73499" tIns="36749" rIns="73499" bIns="367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P1</a:t>
              </a:r>
              <a:endParaRPr kumimoji="0" lang="es-ES" sz="1800" b="0" i="0" u="none" strike="noStrike" cap="none" normalizeH="0" baseline="0" smtClean="0">
                <a:ln>
                  <a:noFill/>
                </a:ln>
                <a:solidFill>
                  <a:schemeClr val="tx1"/>
                </a:solidFill>
                <a:effectLst/>
                <a:latin typeface="Arial" pitchFamily="34" charset="0"/>
              </a:endParaRPr>
            </a:p>
          </p:txBody>
        </p:sp>
        <p:sp>
          <p:nvSpPr>
            <p:cNvPr id="2073" name="Rectangle 25"/>
            <p:cNvSpPr>
              <a:spLocks noChangeArrowheads="1"/>
            </p:cNvSpPr>
            <p:nvPr/>
          </p:nvSpPr>
          <p:spPr bwMode="auto">
            <a:xfrm>
              <a:off x="3933" y="10222"/>
              <a:ext cx="720" cy="429"/>
            </a:xfrm>
            <a:prstGeom prst="rect">
              <a:avLst/>
            </a:prstGeom>
            <a:noFill/>
            <a:ln w="9525">
              <a:noFill/>
              <a:miter lim="800000"/>
              <a:headEnd/>
              <a:tailEnd/>
            </a:ln>
          </p:spPr>
          <p:txBody>
            <a:bodyPr vert="horz" wrap="square" lIns="73499" tIns="36749" rIns="73499" bIns="367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P2</a:t>
              </a:r>
              <a:endParaRPr kumimoji="0" lang="es-ES" sz="1800" b="0" i="0" u="none" strike="noStrike" cap="none" normalizeH="0" baseline="0" smtClean="0">
                <a:ln>
                  <a:noFill/>
                </a:ln>
                <a:solidFill>
                  <a:schemeClr val="tx1"/>
                </a:solidFill>
                <a:effectLst/>
                <a:latin typeface="Arial" pitchFamily="34" charset="0"/>
              </a:endParaRPr>
            </a:p>
          </p:txBody>
        </p:sp>
        <p:sp>
          <p:nvSpPr>
            <p:cNvPr id="2072" name="Rectangle 24"/>
            <p:cNvSpPr>
              <a:spLocks noChangeArrowheads="1"/>
            </p:cNvSpPr>
            <p:nvPr/>
          </p:nvSpPr>
          <p:spPr bwMode="auto">
            <a:xfrm>
              <a:off x="4344" y="10017"/>
              <a:ext cx="720" cy="428"/>
            </a:xfrm>
            <a:prstGeom prst="rect">
              <a:avLst/>
            </a:prstGeom>
            <a:noFill/>
            <a:ln w="9525">
              <a:noFill/>
              <a:miter lim="800000"/>
              <a:headEnd/>
              <a:tailEnd/>
            </a:ln>
          </p:spPr>
          <p:txBody>
            <a:bodyPr vert="horz" wrap="square" lIns="73499" tIns="36749" rIns="73499" bIns="367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P3</a:t>
              </a:r>
              <a:endParaRPr kumimoji="0" lang="es-ES" sz="1800" b="0" i="0" u="none" strike="noStrike" cap="none" normalizeH="0" baseline="0" smtClean="0">
                <a:ln>
                  <a:noFill/>
                </a:ln>
                <a:solidFill>
                  <a:schemeClr val="tx1"/>
                </a:solidFill>
                <a:effectLst/>
                <a:latin typeface="Arial" pitchFamily="34" charset="0"/>
              </a:endParaRPr>
            </a:p>
          </p:txBody>
        </p:sp>
        <p:sp>
          <p:nvSpPr>
            <p:cNvPr id="2071" name="Rectangle 23"/>
            <p:cNvSpPr>
              <a:spLocks noChangeArrowheads="1"/>
            </p:cNvSpPr>
            <p:nvPr/>
          </p:nvSpPr>
          <p:spPr bwMode="auto">
            <a:xfrm>
              <a:off x="4756" y="9811"/>
              <a:ext cx="720" cy="429"/>
            </a:xfrm>
            <a:prstGeom prst="rect">
              <a:avLst/>
            </a:prstGeom>
            <a:noFill/>
            <a:ln w="9525">
              <a:noFill/>
              <a:miter lim="800000"/>
              <a:headEnd/>
              <a:tailEnd/>
            </a:ln>
          </p:spPr>
          <p:txBody>
            <a:bodyPr vert="horz" wrap="square" lIns="73499" tIns="36749" rIns="73499" bIns="36749"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P4</a:t>
              </a:r>
              <a:endParaRPr kumimoji="0" lang="es-ES" sz="1800" b="0" i="0" u="none" strike="noStrike" cap="none" normalizeH="0" baseline="0" smtClean="0">
                <a:ln>
                  <a:noFill/>
                </a:ln>
                <a:solidFill>
                  <a:schemeClr val="tx1"/>
                </a:solidFill>
                <a:effectLst/>
                <a:latin typeface="Arial" pitchFamily="34" charset="0"/>
              </a:endParaRPr>
            </a:p>
          </p:txBody>
        </p:sp>
        <p:sp>
          <p:nvSpPr>
            <p:cNvPr id="2070" name="Text Box 22"/>
            <p:cNvSpPr txBox="1">
              <a:spLocks noChangeArrowheads="1"/>
            </p:cNvSpPr>
            <p:nvPr/>
          </p:nvSpPr>
          <p:spPr bwMode="auto">
            <a:xfrm>
              <a:off x="12601" y="10649"/>
              <a:ext cx="499" cy="371"/>
            </a:xfrm>
            <a:prstGeom prst="rect">
              <a:avLst/>
            </a:prstGeom>
            <a:no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P1</a:t>
              </a:r>
              <a:endParaRPr kumimoji="0" lang="es-ES" sz="1800" b="0" i="0" u="none" strike="noStrike" cap="none" normalizeH="0" baseline="0" dirty="0" smtClean="0">
                <a:ln>
                  <a:noFill/>
                </a:ln>
                <a:solidFill>
                  <a:schemeClr val="tx1"/>
                </a:solidFill>
                <a:effectLst/>
                <a:latin typeface="Arial" pitchFamily="34" charset="0"/>
              </a:endParaRPr>
            </a:p>
          </p:txBody>
        </p:sp>
        <p:sp>
          <p:nvSpPr>
            <p:cNvPr id="2069" name="Text Box 21"/>
            <p:cNvSpPr txBox="1">
              <a:spLocks noChangeArrowheads="1"/>
            </p:cNvSpPr>
            <p:nvPr/>
          </p:nvSpPr>
          <p:spPr bwMode="auto">
            <a:xfrm>
              <a:off x="10777" y="13225"/>
              <a:ext cx="499" cy="371"/>
            </a:xfrm>
            <a:prstGeom prst="rect">
              <a:avLst/>
            </a:prstGeom>
            <a:no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P3</a:t>
              </a:r>
              <a:endParaRPr kumimoji="0" lang="es-ES" sz="1800" b="0" i="0" u="none" strike="noStrike" cap="none" normalizeH="0" baseline="0" smtClean="0">
                <a:ln>
                  <a:noFill/>
                </a:ln>
                <a:solidFill>
                  <a:schemeClr val="tx1"/>
                </a:solidFill>
                <a:effectLst/>
                <a:latin typeface="Arial" pitchFamily="34" charset="0"/>
              </a:endParaRPr>
            </a:p>
          </p:txBody>
        </p:sp>
        <p:sp>
          <p:nvSpPr>
            <p:cNvPr id="2068" name="Text Box 20"/>
            <p:cNvSpPr txBox="1">
              <a:spLocks noChangeArrowheads="1"/>
            </p:cNvSpPr>
            <p:nvPr/>
          </p:nvSpPr>
          <p:spPr bwMode="auto">
            <a:xfrm>
              <a:off x="9406" y="13225"/>
              <a:ext cx="499" cy="371"/>
            </a:xfrm>
            <a:prstGeom prst="rect">
              <a:avLst/>
            </a:prstGeom>
            <a:no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P4</a:t>
              </a:r>
              <a:endParaRPr kumimoji="0" lang="es-ES" sz="1800" b="0" i="0" u="none" strike="noStrike" cap="none" normalizeH="0" baseline="0" smtClean="0">
                <a:ln>
                  <a:noFill/>
                </a:ln>
                <a:solidFill>
                  <a:schemeClr val="tx1"/>
                </a:solidFill>
                <a:effectLst/>
                <a:latin typeface="Arial" pitchFamily="34" charset="0"/>
              </a:endParaRPr>
            </a:p>
          </p:txBody>
        </p:sp>
        <p:pic>
          <p:nvPicPr>
            <p:cNvPr id="2067" name="Picture 19"/>
            <p:cNvPicPr>
              <a:picLocks noChangeArrowheads="1"/>
            </p:cNvPicPr>
            <p:nvPr/>
          </p:nvPicPr>
          <p:blipFill>
            <a:blip r:embed="rId6" cstate="print"/>
            <a:srcRect/>
            <a:stretch>
              <a:fillRect/>
            </a:stretch>
          </p:blipFill>
          <p:spPr bwMode="auto">
            <a:xfrm>
              <a:off x="6935" y="13235"/>
              <a:ext cx="1310" cy="926"/>
            </a:xfrm>
            <a:prstGeom prst="rect">
              <a:avLst/>
            </a:prstGeom>
            <a:noFill/>
            <a:ln w="12700">
              <a:miter lim="800000"/>
              <a:headEnd/>
              <a:tailEnd/>
            </a:ln>
            <a:effectLst/>
          </p:spPr>
        </p:pic>
        <p:sp>
          <p:nvSpPr>
            <p:cNvPr id="2066" name="Text Box 18"/>
            <p:cNvSpPr txBox="1">
              <a:spLocks noChangeArrowheads="1"/>
            </p:cNvSpPr>
            <p:nvPr/>
          </p:nvSpPr>
          <p:spPr bwMode="auto">
            <a:xfrm>
              <a:off x="6449" y="14110"/>
              <a:ext cx="1986" cy="371"/>
            </a:xfrm>
            <a:prstGeom prst="rect">
              <a:avLst/>
            </a:prstGeom>
            <a:no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Router multicast  </a:t>
              </a:r>
              <a:endParaRPr kumimoji="0" lang="es-ES" sz="1800" b="0" i="0" u="none" strike="noStrike" cap="none" normalizeH="0" baseline="0" smtClean="0">
                <a:ln>
                  <a:noFill/>
                </a:ln>
                <a:solidFill>
                  <a:schemeClr val="tx1"/>
                </a:solidFill>
                <a:effectLst/>
                <a:latin typeface="Arial" pitchFamily="34" charset="0"/>
              </a:endParaRPr>
            </a:p>
          </p:txBody>
        </p:sp>
        <p:sp>
          <p:nvSpPr>
            <p:cNvPr id="2065" name="Line 17"/>
            <p:cNvSpPr>
              <a:spLocks noChangeShapeType="1"/>
            </p:cNvSpPr>
            <p:nvPr/>
          </p:nvSpPr>
          <p:spPr bwMode="auto">
            <a:xfrm flipH="1">
              <a:off x="3144" y="13624"/>
              <a:ext cx="1751" cy="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pic>
          <p:nvPicPr>
            <p:cNvPr id="2064" name="Picture 16"/>
            <p:cNvPicPr>
              <a:picLocks noChangeArrowheads="1"/>
            </p:cNvPicPr>
            <p:nvPr/>
          </p:nvPicPr>
          <p:blipFill>
            <a:blip r:embed="rId6" cstate="print"/>
            <a:srcRect/>
            <a:stretch>
              <a:fillRect/>
            </a:stretch>
          </p:blipFill>
          <p:spPr bwMode="auto">
            <a:xfrm>
              <a:off x="4320" y="13235"/>
              <a:ext cx="1169" cy="733"/>
            </a:xfrm>
            <a:prstGeom prst="rect">
              <a:avLst/>
            </a:prstGeom>
            <a:noFill/>
            <a:ln w="12700">
              <a:miter lim="800000"/>
              <a:headEnd/>
              <a:tailEnd/>
            </a:ln>
            <a:effectLst/>
          </p:spPr>
        </p:pic>
        <p:sp>
          <p:nvSpPr>
            <p:cNvPr id="2063" name="Text Box 15"/>
            <p:cNvSpPr txBox="1">
              <a:spLocks noChangeArrowheads="1"/>
            </p:cNvSpPr>
            <p:nvPr/>
          </p:nvSpPr>
          <p:spPr bwMode="auto">
            <a:xfrm>
              <a:off x="9937" y="10028"/>
              <a:ext cx="362" cy="370"/>
            </a:xfrm>
            <a:prstGeom prst="rect">
              <a:avLst/>
            </a:prstGeom>
            <a:no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es-ES" sz="1800" b="0" i="0" u="none" strike="noStrike" cap="none" normalizeH="0" baseline="0" smtClean="0">
                <a:ln>
                  <a:noFill/>
                </a:ln>
                <a:solidFill>
                  <a:schemeClr val="tx1"/>
                </a:solidFill>
                <a:effectLst/>
                <a:latin typeface="Arial" pitchFamily="34" charset="0"/>
              </a:endParaRPr>
            </a:p>
          </p:txBody>
        </p:sp>
        <p:sp>
          <p:nvSpPr>
            <p:cNvPr id="2062" name="Text Box 14"/>
            <p:cNvSpPr txBox="1">
              <a:spLocks noChangeArrowheads="1"/>
            </p:cNvSpPr>
            <p:nvPr/>
          </p:nvSpPr>
          <p:spPr bwMode="auto">
            <a:xfrm>
              <a:off x="11688" y="9309"/>
              <a:ext cx="362" cy="372"/>
            </a:xfrm>
            <a:prstGeom prst="rect">
              <a:avLst/>
            </a:prstGeom>
            <a:no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a:t>
              </a:r>
              <a:endParaRPr kumimoji="0" lang="es-ES" sz="1800" b="0" i="0" u="none" strike="noStrike" cap="none" normalizeH="0" baseline="0" smtClean="0">
                <a:ln>
                  <a:noFill/>
                </a:ln>
                <a:solidFill>
                  <a:schemeClr val="tx1"/>
                </a:solidFill>
                <a:effectLst/>
                <a:latin typeface="Arial" pitchFamily="34" charset="0"/>
              </a:endParaRPr>
            </a:p>
          </p:txBody>
        </p:sp>
        <p:sp>
          <p:nvSpPr>
            <p:cNvPr id="2061" name="Text Box 13"/>
            <p:cNvSpPr txBox="1">
              <a:spLocks noChangeArrowheads="1"/>
            </p:cNvSpPr>
            <p:nvPr/>
          </p:nvSpPr>
          <p:spPr bwMode="auto">
            <a:xfrm>
              <a:off x="11493" y="10281"/>
              <a:ext cx="362" cy="370"/>
            </a:xfrm>
            <a:prstGeom prst="rect">
              <a:avLst/>
            </a:prstGeom>
            <a:no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a:t>
              </a:r>
              <a:endParaRPr kumimoji="0" lang="es-ES" sz="1800" b="0" i="0" u="none" strike="noStrike" cap="none" normalizeH="0" baseline="0" smtClean="0">
                <a:ln>
                  <a:noFill/>
                </a:ln>
                <a:solidFill>
                  <a:schemeClr val="tx1"/>
                </a:solidFill>
                <a:effectLst/>
                <a:latin typeface="Arial" pitchFamily="34" charset="0"/>
              </a:endParaRPr>
            </a:p>
          </p:txBody>
        </p:sp>
        <p:sp>
          <p:nvSpPr>
            <p:cNvPr id="2060" name="Text Box 12"/>
            <p:cNvSpPr txBox="1">
              <a:spLocks noChangeArrowheads="1"/>
            </p:cNvSpPr>
            <p:nvPr/>
          </p:nvSpPr>
          <p:spPr bwMode="auto">
            <a:xfrm>
              <a:off x="7235" y="10514"/>
              <a:ext cx="397" cy="371"/>
            </a:xfrm>
            <a:prstGeom prst="rect">
              <a:avLst/>
            </a:prstGeom>
            <a:solidFill>
              <a:srgbClr val="FFFFFF"/>
            </a:solid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A</a:t>
              </a:r>
              <a:endParaRPr kumimoji="0" lang="es-ES" sz="1800" b="0" i="0" u="none" strike="noStrike" cap="none" normalizeH="0" baseline="0" smtClean="0">
                <a:ln>
                  <a:noFill/>
                </a:ln>
                <a:solidFill>
                  <a:schemeClr val="tx1"/>
                </a:solidFill>
                <a:effectLst/>
                <a:latin typeface="Arial" pitchFamily="34" charset="0"/>
              </a:endParaRPr>
            </a:p>
          </p:txBody>
        </p:sp>
        <p:sp>
          <p:nvSpPr>
            <p:cNvPr id="2059" name="Text Box 11"/>
            <p:cNvSpPr txBox="1">
              <a:spLocks noChangeArrowheads="1"/>
            </p:cNvSpPr>
            <p:nvPr/>
          </p:nvSpPr>
          <p:spPr bwMode="auto">
            <a:xfrm>
              <a:off x="10910" y="9892"/>
              <a:ext cx="396" cy="372"/>
            </a:xfrm>
            <a:prstGeom prst="rect">
              <a:avLst/>
            </a:prstGeom>
            <a:solidFill>
              <a:srgbClr val="FFFFFF"/>
            </a:solid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B</a:t>
              </a:r>
              <a:endParaRPr kumimoji="0" lang="es-ES" sz="1800" b="0" i="0" u="none" strike="noStrike" cap="none" normalizeH="0" baseline="0" smtClean="0">
                <a:ln>
                  <a:noFill/>
                </a:ln>
                <a:solidFill>
                  <a:schemeClr val="tx1"/>
                </a:solidFill>
                <a:effectLst/>
                <a:latin typeface="Arial" pitchFamily="34" charset="0"/>
              </a:endParaRPr>
            </a:p>
          </p:txBody>
        </p:sp>
        <p:sp>
          <p:nvSpPr>
            <p:cNvPr id="2058" name="Text Box 10"/>
            <p:cNvSpPr txBox="1">
              <a:spLocks noChangeArrowheads="1"/>
            </p:cNvSpPr>
            <p:nvPr/>
          </p:nvSpPr>
          <p:spPr bwMode="auto">
            <a:xfrm>
              <a:off x="7325" y="11988"/>
              <a:ext cx="397" cy="371"/>
            </a:xfrm>
            <a:prstGeom prst="rect">
              <a:avLst/>
            </a:prstGeom>
            <a:solidFill>
              <a:srgbClr val="FFFFFF"/>
            </a:solid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C</a:t>
              </a:r>
              <a:endParaRPr kumimoji="0" lang="es-ES" sz="1800" b="0" i="0" u="none" strike="noStrike" cap="none" normalizeH="0" baseline="0" smtClean="0">
                <a:ln>
                  <a:noFill/>
                </a:ln>
                <a:solidFill>
                  <a:schemeClr val="tx1"/>
                </a:solidFill>
                <a:effectLst/>
                <a:latin typeface="Arial" pitchFamily="34" charset="0"/>
              </a:endParaRPr>
            </a:p>
          </p:txBody>
        </p:sp>
        <p:sp>
          <p:nvSpPr>
            <p:cNvPr id="2057" name="Text Box 9"/>
            <p:cNvSpPr txBox="1">
              <a:spLocks noChangeArrowheads="1"/>
            </p:cNvSpPr>
            <p:nvPr/>
          </p:nvSpPr>
          <p:spPr bwMode="auto">
            <a:xfrm>
              <a:off x="10923" y="11777"/>
              <a:ext cx="396" cy="370"/>
            </a:xfrm>
            <a:prstGeom prst="rect">
              <a:avLst/>
            </a:prstGeom>
            <a:solidFill>
              <a:srgbClr val="FFFFFF"/>
            </a:solid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D</a:t>
              </a:r>
              <a:endParaRPr kumimoji="0" lang="es-ES" sz="1800" b="0" i="0" u="none" strike="noStrike" cap="none" normalizeH="0" baseline="0" smtClean="0">
                <a:ln>
                  <a:noFill/>
                </a:ln>
                <a:solidFill>
                  <a:schemeClr val="tx1"/>
                </a:solidFill>
                <a:effectLst/>
                <a:latin typeface="Arial" pitchFamily="34" charset="0"/>
              </a:endParaRPr>
            </a:p>
          </p:txBody>
        </p:sp>
        <p:sp>
          <p:nvSpPr>
            <p:cNvPr id="2056" name="Text Box 8"/>
            <p:cNvSpPr txBox="1">
              <a:spLocks noChangeArrowheads="1"/>
            </p:cNvSpPr>
            <p:nvPr/>
          </p:nvSpPr>
          <p:spPr bwMode="auto">
            <a:xfrm>
              <a:off x="7164" y="11485"/>
              <a:ext cx="362" cy="370"/>
            </a:xfrm>
            <a:prstGeom prst="rect">
              <a:avLst/>
            </a:prstGeom>
            <a:no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es-ES" sz="1800" b="0" i="0" u="none" strike="noStrike" cap="none" normalizeH="0" baseline="0" smtClean="0">
                <a:ln>
                  <a:noFill/>
                </a:ln>
                <a:solidFill>
                  <a:schemeClr val="tx1"/>
                </a:solidFill>
                <a:effectLst/>
                <a:latin typeface="Arial" pitchFamily="34" charset="0"/>
              </a:endParaRPr>
            </a:p>
          </p:txBody>
        </p:sp>
        <p:sp>
          <p:nvSpPr>
            <p:cNvPr id="2055" name="Text Box 7"/>
            <p:cNvSpPr txBox="1">
              <a:spLocks noChangeArrowheads="1"/>
            </p:cNvSpPr>
            <p:nvPr/>
          </p:nvSpPr>
          <p:spPr bwMode="auto">
            <a:xfrm>
              <a:off x="7139" y="12574"/>
              <a:ext cx="361" cy="370"/>
            </a:xfrm>
            <a:prstGeom prst="rect">
              <a:avLst/>
            </a:prstGeom>
            <a:no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a:t>
              </a:r>
              <a:endParaRPr kumimoji="0" lang="es-ES" sz="1800" b="0" i="0" u="none" strike="noStrike" cap="none" normalizeH="0" baseline="0" smtClean="0">
                <a:ln>
                  <a:noFill/>
                </a:ln>
                <a:solidFill>
                  <a:schemeClr val="tx1"/>
                </a:solidFill>
                <a:effectLst/>
                <a:latin typeface="Arial" pitchFamily="34" charset="0"/>
              </a:endParaRPr>
            </a:p>
          </p:txBody>
        </p:sp>
        <p:sp>
          <p:nvSpPr>
            <p:cNvPr id="2054" name="Text Box 6"/>
            <p:cNvSpPr txBox="1">
              <a:spLocks noChangeArrowheads="1"/>
            </p:cNvSpPr>
            <p:nvPr/>
          </p:nvSpPr>
          <p:spPr bwMode="auto">
            <a:xfrm>
              <a:off x="9986" y="11388"/>
              <a:ext cx="363" cy="371"/>
            </a:xfrm>
            <a:prstGeom prst="rect">
              <a:avLst/>
            </a:prstGeom>
            <a:no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es-ES" sz="1800" b="0" i="0" u="none" strike="noStrike" cap="none" normalizeH="0" baseline="0" smtClean="0">
                <a:ln>
                  <a:noFill/>
                </a:ln>
                <a:solidFill>
                  <a:schemeClr val="tx1"/>
                </a:solidFill>
                <a:effectLst/>
                <a:latin typeface="Arial" pitchFamily="34" charset="0"/>
              </a:endParaRPr>
            </a:p>
          </p:txBody>
        </p:sp>
        <p:sp>
          <p:nvSpPr>
            <p:cNvPr id="2053" name="Text Box 5"/>
            <p:cNvSpPr txBox="1">
              <a:spLocks noChangeArrowheads="1"/>
            </p:cNvSpPr>
            <p:nvPr/>
          </p:nvSpPr>
          <p:spPr bwMode="auto">
            <a:xfrm>
              <a:off x="10083" y="12378"/>
              <a:ext cx="362" cy="371"/>
            </a:xfrm>
            <a:prstGeom prst="rect">
              <a:avLst/>
            </a:prstGeom>
            <a:no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a:t>
              </a:r>
              <a:endParaRPr kumimoji="0" lang="es-ES" sz="1800" b="0" i="0" u="none" strike="noStrike" cap="none" normalizeH="0" baseline="0" smtClean="0">
                <a:ln>
                  <a:noFill/>
                </a:ln>
                <a:solidFill>
                  <a:schemeClr val="tx1"/>
                </a:solidFill>
                <a:effectLst/>
                <a:latin typeface="Arial" pitchFamily="34" charset="0"/>
              </a:endParaRPr>
            </a:p>
          </p:txBody>
        </p:sp>
        <p:sp>
          <p:nvSpPr>
            <p:cNvPr id="2052" name="Text Box 4"/>
            <p:cNvSpPr txBox="1">
              <a:spLocks noChangeArrowheads="1"/>
            </p:cNvSpPr>
            <p:nvPr/>
          </p:nvSpPr>
          <p:spPr bwMode="auto">
            <a:xfrm>
              <a:off x="10736" y="12475"/>
              <a:ext cx="363" cy="370"/>
            </a:xfrm>
            <a:prstGeom prst="rect">
              <a:avLst/>
            </a:prstGeom>
            <a:no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a:t>
              </a:r>
              <a:endParaRPr kumimoji="0" lang="es-ES" sz="1800" b="0" i="0" u="none" strike="noStrike" cap="none" normalizeH="0" baseline="0" smtClean="0">
                <a:ln>
                  <a:noFill/>
                </a:ln>
                <a:solidFill>
                  <a:schemeClr val="tx1"/>
                </a:solidFill>
                <a:effectLst/>
                <a:latin typeface="Arial" pitchFamily="34" charset="0"/>
              </a:endParaRPr>
            </a:p>
          </p:txBody>
        </p:sp>
        <p:sp>
          <p:nvSpPr>
            <p:cNvPr id="2051" name="Text Box 3"/>
            <p:cNvSpPr txBox="1">
              <a:spLocks noChangeArrowheads="1"/>
            </p:cNvSpPr>
            <p:nvPr/>
          </p:nvSpPr>
          <p:spPr bwMode="auto">
            <a:xfrm>
              <a:off x="11347" y="12378"/>
              <a:ext cx="362" cy="371"/>
            </a:xfrm>
            <a:prstGeom prst="rect">
              <a:avLst/>
            </a:prstGeom>
            <a:noFill/>
            <a:ln w="9525">
              <a:noFill/>
              <a:miter lim="800000"/>
              <a:headEnd/>
              <a:tailEnd/>
            </a:ln>
          </p:spPr>
          <p:txBody>
            <a:bodyPr vert="horz" wrap="square" lIns="64922" tIns="32461" rIns="64922" bIns="324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4</a:t>
              </a:r>
              <a:endParaRPr kumimoji="0" lang="es-ES" sz="1800" b="0" i="0" u="none" strike="noStrike" cap="none" normalizeH="0" baseline="0" smtClean="0">
                <a:ln>
                  <a:noFill/>
                </a:ln>
                <a:solidFill>
                  <a:schemeClr val="tx1"/>
                </a:solidFill>
                <a:effectLst/>
                <a:latin typeface="Arial" pitchFamily="34" charset="0"/>
              </a:endParaRPr>
            </a:p>
          </p:txBody>
        </p:sp>
        <p:pic>
          <p:nvPicPr>
            <p:cNvPr id="2050" name="Picture 2"/>
            <p:cNvPicPr>
              <a:picLocks noChangeArrowheads="1"/>
            </p:cNvPicPr>
            <p:nvPr/>
          </p:nvPicPr>
          <p:blipFill>
            <a:blip r:embed="rId4" cstate="print"/>
            <a:srcRect/>
            <a:stretch>
              <a:fillRect/>
            </a:stretch>
          </p:blipFill>
          <p:spPr bwMode="auto">
            <a:xfrm>
              <a:off x="2949" y="13041"/>
              <a:ext cx="720" cy="823"/>
            </a:xfrm>
            <a:prstGeom prst="rect">
              <a:avLst/>
            </a:prstGeom>
            <a:noFill/>
            <a:ln w="12700">
              <a:miter lim="800000"/>
              <a:headEnd/>
              <a:tailEnd/>
            </a:ln>
            <a:effectLst/>
          </p:spPr>
        </p:pic>
      </p:grpSp>
      <p:sp>
        <p:nvSpPr>
          <p:cNvPr id="110" name="109 CuadroTexto"/>
          <p:cNvSpPr txBox="1"/>
          <p:nvPr/>
        </p:nvSpPr>
        <p:spPr>
          <a:xfrm>
            <a:off x="688109" y="3786190"/>
            <a:ext cx="6241345" cy="738664"/>
          </a:xfrm>
          <a:prstGeom prst="rect">
            <a:avLst/>
          </a:prstGeom>
          <a:noFill/>
        </p:spPr>
        <p:txBody>
          <a:bodyPr wrap="square" rtlCol="0">
            <a:spAutoFit/>
          </a:bodyPr>
          <a:lstStyle/>
          <a:p>
            <a:r>
              <a:rPr lang="es-ES" sz="1400" dirty="0" smtClean="0"/>
              <a:t>Cada flujo </a:t>
            </a:r>
            <a:r>
              <a:rPr lang="es-ES" sz="1400" dirty="0" err="1" smtClean="0"/>
              <a:t>multicast</a:t>
            </a:r>
            <a:r>
              <a:rPr lang="es-ES" sz="1400" dirty="0" smtClean="0"/>
              <a:t> (P1, P2, P3 y P4) genera 2 Mb/s.</a:t>
            </a:r>
          </a:p>
          <a:p>
            <a:r>
              <a:rPr lang="es-ES" sz="1400" dirty="0" smtClean="0"/>
              <a:t>Rellene la tabla indicando el flujo (entrante y saliente) en los puertos indicados.</a:t>
            </a:r>
          </a:p>
          <a:p>
            <a:r>
              <a:rPr lang="es-ES" sz="1400" dirty="0" smtClean="0"/>
              <a:t>A implementa IGMP </a:t>
            </a:r>
            <a:r>
              <a:rPr lang="es-ES" sz="1400" dirty="0" err="1" smtClean="0"/>
              <a:t>Snooping</a:t>
            </a:r>
            <a:r>
              <a:rPr lang="es-ES" sz="1400" dirty="0" smtClean="0"/>
              <a:t>, B, C y D no.</a:t>
            </a:r>
          </a:p>
        </p:txBody>
      </p:sp>
      <p:graphicFrame>
        <p:nvGraphicFramePr>
          <p:cNvPr id="111" name="110 Tabla"/>
          <p:cNvGraphicFramePr>
            <a:graphicFrameLocks noGrp="1"/>
          </p:cNvGraphicFramePr>
          <p:nvPr/>
        </p:nvGraphicFramePr>
        <p:xfrm>
          <a:off x="785786" y="4632030"/>
          <a:ext cx="4733291" cy="1828800"/>
        </p:xfrm>
        <a:graphic>
          <a:graphicData uri="http://schemas.openxmlformats.org/drawingml/2006/table">
            <a:tbl>
              <a:tblPr/>
              <a:tblGrid>
                <a:gridCol w="1011873"/>
                <a:gridCol w="616585"/>
                <a:gridCol w="1581785"/>
                <a:gridCol w="1523048"/>
              </a:tblGrid>
              <a:tr h="0">
                <a:tc>
                  <a:txBody>
                    <a:bodyPr/>
                    <a:lstStyle/>
                    <a:p>
                      <a:pPr>
                        <a:spcAft>
                          <a:spcPts val="0"/>
                        </a:spcAft>
                      </a:pPr>
                      <a:r>
                        <a:rPr lang="es-ES" sz="1200" b="1" dirty="0">
                          <a:latin typeface="+mn-lt"/>
                          <a:ea typeface="Times New Roman"/>
                        </a:rPr>
                        <a:t>Conmutador</a:t>
                      </a:r>
                      <a:endParaRPr lang="es-ES" sz="12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a:latin typeface="+mn-lt"/>
                          <a:ea typeface="Times New Roman"/>
                        </a:rPr>
                        <a:t>Puerto</a:t>
                      </a: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a:latin typeface="+mn-lt"/>
                          <a:ea typeface="Times New Roman"/>
                        </a:rPr>
                        <a:t>Flujo entrante (Mb/s)</a:t>
                      </a: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dirty="0">
                          <a:latin typeface="+mn-lt"/>
                          <a:ea typeface="Times New Roman"/>
                        </a:rPr>
                        <a:t>Flujo saliente (Mb/s)</a:t>
                      </a:r>
                      <a:endParaRPr lang="es-ES" sz="12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1200">
                          <a:latin typeface="+mn-lt"/>
                          <a:ea typeface="Times New Roman"/>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mn-lt"/>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mn-lt"/>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mn-lt"/>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1200">
                          <a:latin typeface="+mn-lt"/>
                          <a:ea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mn-lt"/>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mn-lt"/>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1200">
                          <a:latin typeface="+mn-lt"/>
                          <a:ea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mn-lt"/>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mn-lt"/>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mn-lt"/>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s-ES" sz="12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mn-lt"/>
                          <a:ea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2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78" name="Rectangle 1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113" name="112 CuadroTexto"/>
          <p:cNvSpPr txBox="1"/>
          <p:nvPr/>
        </p:nvSpPr>
        <p:spPr>
          <a:xfrm>
            <a:off x="5857884" y="4510169"/>
            <a:ext cx="3071834" cy="1815882"/>
          </a:xfrm>
          <a:prstGeom prst="rect">
            <a:avLst/>
          </a:prstGeom>
          <a:noFill/>
        </p:spPr>
        <p:txBody>
          <a:bodyPr wrap="square" rtlCol="0">
            <a:spAutoFit/>
          </a:bodyPr>
          <a:lstStyle/>
          <a:p>
            <a:r>
              <a:rPr lang="es-ES" sz="1600" dirty="0" smtClean="0"/>
              <a:t>A envía por cada puerto solo las emisiones </a:t>
            </a:r>
            <a:r>
              <a:rPr lang="es-ES" sz="1600" dirty="0" err="1" smtClean="0"/>
              <a:t>multicast</a:t>
            </a:r>
            <a:r>
              <a:rPr lang="es-ES" sz="1600" dirty="0" smtClean="0"/>
              <a:t> que tienen algún suscriptor:</a:t>
            </a:r>
          </a:p>
          <a:p>
            <a:pPr>
              <a:buFont typeface="Arial" pitchFamily="34" charset="0"/>
              <a:buChar char="•"/>
            </a:pPr>
            <a:r>
              <a:rPr lang="es-ES" sz="1600" dirty="0" smtClean="0"/>
              <a:t>Hacia B P1</a:t>
            </a:r>
          </a:p>
          <a:p>
            <a:pPr>
              <a:buFont typeface="Arial" pitchFamily="34" charset="0"/>
              <a:buChar char="•"/>
            </a:pPr>
            <a:r>
              <a:rPr lang="es-ES" sz="1600" dirty="0" smtClean="0"/>
              <a:t>Hacia D P3 y P4</a:t>
            </a:r>
          </a:p>
          <a:p>
            <a:pPr>
              <a:buFont typeface="Arial" pitchFamily="34" charset="0"/>
              <a:buChar char="•"/>
            </a:pPr>
            <a:r>
              <a:rPr lang="es-ES" sz="1600" dirty="0" smtClean="0"/>
              <a:t>Hacia C todos (</a:t>
            </a:r>
            <a:r>
              <a:rPr lang="es-ES" sz="1600" dirty="0" err="1" smtClean="0"/>
              <a:t>router</a:t>
            </a:r>
            <a:r>
              <a:rPr lang="es-ES" sz="1600" dirty="0" smtClean="0"/>
              <a:t> en modo promiscuo)</a:t>
            </a:r>
          </a:p>
        </p:txBody>
      </p:sp>
      <p:sp>
        <p:nvSpPr>
          <p:cNvPr id="114" name="113 CuadroTexto"/>
          <p:cNvSpPr txBox="1"/>
          <p:nvPr/>
        </p:nvSpPr>
        <p:spPr>
          <a:xfrm>
            <a:off x="2928926" y="4786322"/>
            <a:ext cx="1992853" cy="1754326"/>
          </a:xfrm>
          <a:prstGeom prst="rect">
            <a:avLst/>
          </a:prstGeom>
          <a:noFill/>
        </p:spPr>
        <p:txBody>
          <a:bodyPr wrap="none" rtlCol="0">
            <a:spAutoFit/>
          </a:bodyPr>
          <a:lstStyle/>
          <a:p>
            <a:pPr marL="342900" indent="-342900">
              <a:buAutoNum type="arabicPlain" startAt="2"/>
            </a:pPr>
            <a:r>
              <a:rPr lang="es-ES" sz="1200" b="1" dirty="0" smtClean="0"/>
              <a:t>                                    0</a:t>
            </a:r>
          </a:p>
          <a:p>
            <a:pPr marL="342900" indent="-342900"/>
            <a:r>
              <a:rPr lang="es-ES" sz="1200" b="1" dirty="0" smtClean="0"/>
              <a:t>0                                           2</a:t>
            </a:r>
          </a:p>
          <a:p>
            <a:pPr marL="342900" indent="-342900"/>
            <a:r>
              <a:rPr lang="es-ES" sz="1200" b="1" dirty="0" smtClean="0"/>
              <a:t>0                                           2</a:t>
            </a:r>
          </a:p>
          <a:p>
            <a:pPr marL="342900" indent="-342900">
              <a:buAutoNum type="arabicPlain" startAt="8"/>
            </a:pPr>
            <a:r>
              <a:rPr lang="es-ES" sz="1200" b="1" dirty="0" smtClean="0"/>
              <a:t>                                    0</a:t>
            </a:r>
          </a:p>
          <a:p>
            <a:pPr marL="342900" indent="-342900"/>
            <a:r>
              <a:rPr lang="es-ES" sz="1200" b="1" dirty="0" smtClean="0"/>
              <a:t>0                                           8</a:t>
            </a:r>
          </a:p>
          <a:p>
            <a:pPr marL="342900" indent="-342900">
              <a:buAutoNum type="arabicPlain" startAt="4"/>
            </a:pPr>
            <a:r>
              <a:rPr lang="es-ES" sz="1200" b="1" dirty="0" smtClean="0"/>
              <a:t>                                    0</a:t>
            </a:r>
          </a:p>
          <a:p>
            <a:pPr marL="342900" indent="-342900"/>
            <a:r>
              <a:rPr lang="es-ES" sz="1200" b="1" dirty="0" smtClean="0"/>
              <a:t>0                                           4</a:t>
            </a:r>
          </a:p>
          <a:p>
            <a:pPr marL="342900" indent="-342900"/>
            <a:r>
              <a:rPr lang="es-ES" sz="1200" b="1" dirty="0" smtClean="0"/>
              <a:t>0                                           4</a:t>
            </a:r>
          </a:p>
          <a:p>
            <a:pPr marL="342900" indent="-342900"/>
            <a:r>
              <a:rPr lang="es-ES" sz="1200" b="1" dirty="0" smtClean="0"/>
              <a:t>0                                           4</a:t>
            </a:r>
            <a:endParaRPr lang="es-ES" sz="1200" b="1" dirty="0"/>
          </a:p>
        </p:txBody>
      </p:sp>
      <p:sp>
        <p:nvSpPr>
          <p:cNvPr id="115" name="1 Marcador de número de diapositiva"/>
          <p:cNvSpPr>
            <a:spLocks noGrp="1"/>
          </p:cNvSpPr>
          <p:nvPr>
            <p:ph type="sldNum" sz="quarter" idx="10"/>
          </p:nvPr>
        </p:nvSpPr>
        <p:spPr>
          <a:xfrm>
            <a:off x="3440113" y="6469063"/>
            <a:ext cx="2139950" cy="273050"/>
          </a:xfrm>
          <a:noFill/>
        </p:spPr>
        <p:txBody>
          <a:bodyPr/>
          <a:lstStyle/>
          <a:p>
            <a:r>
              <a:rPr lang="es-ES" dirty="0" smtClean="0"/>
              <a:t>Ampliación Redes 1-</a:t>
            </a:r>
            <a:fld id="{E63EBC63-3DDD-4321-8E26-8E61E9233EDD}" type="slidenum">
              <a:rPr lang="es-ES" smtClean="0"/>
              <a:pPr/>
              <a:t>89</a:t>
            </a:fld>
            <a:endParaRPr lang="es-ES" dirty="0" smtClean="0"/>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p:bldP spid="1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Marcador de número de diapositiva"/>
          <p:cNvSpPr>
            <a:spLocks noGrp="1"/>
          </p:cNvSpPr>
          <p:nvPr>
            <p:ph type="sldNum" sz="quarter" idx="10"/>
          </p:nvPr>
        </p:nvSpPr>
        <p:spPr>
          <a:noFill/>
        </p:spPr>
        <p:txBody>
          <a:bodyPr/>
          <a:lstStyle/>
          <a:p>
            <a:r>
              <a:rPr lang="es-ES" smtClean="0"/>
              <a:t>Ampliación Redes 1-</a:t>
            </a:r>
            <a:fld id="{8B1BC345-7EA9-4DEE-AC04-BD337F4836BB}" type="slidenum">
              <a:rPr lang="es-ES" smtClean="0"/>
              <a:pPr/>
              <a:t>9</a:t>
            </a:fld>
            <a:endParaRPr lang="es-ES" smtClean="0"/>
          </a:p>
        </p:txBody>
      </p:sp>
      <p:sp>
        <p:nvSpPr>
          <p:cNvPr id="10243" name="Rectangle 4"/>
          <p:cNvSpPr>
            <a:spLocks noGrp="1" noChangeArrowheads="1"/>
          </p:cNvSpPr>
          <p:nvPr>
            <p:ph type="title"/>
          </p:nvPr>
        </p:nvSpPr>
        <p:spPr>
          <a:xfrm>
            <a:off x="685800" y="260350"/>
            <a:ext cx="7772400" cy="685800"/>
          </a:xfrm>
        </p:spPr>
        <p:txBody>
          <a:bodyPr/>
          <a:lstStyle/>
          <a:p>
            <a:pPr eaLnBrk="1" hangingPunct="1"/>
            <a:r>
              <a:rPr lang="es-ES" smtClean="0"/>
              <a:t>Tipos de direcciones IPv4</a:t>
            </a:r>
          </a:p>
        </p:txBody>
      </p:sp>
      <p:graphicFrame>
        <p:nvGraphicFramePr>
          <p:cNvPr id="1053701" name="Group 5"/>
          <p:cNvGraphicFramePr>
            <a:graphicFrameLocks noGrp="1"/>
          </p:cNvGraphicFramePr>
          <p:nvPr/>
        </p:nvGraphicFramePr>
        <p:xfrm>
          <a:off x="1752600" y="1631950"/>
          <a:ext cx="6019800" cy="365760"/>
        </p:xfrm>
        <a:graphic>
          <a:graphicData uri="http://schemas.openxmlformats.org/drawingml/2006/table">
            <a:tbl>
              <a:tblPr/>
              <a:tblGrid>
                <a:gridCol w="2971800"/>
                <a:gridCol w="3048000"/>
              </a:tblGrid>
              <a:tr h="201613">
                <a:tc>
                  <a:txBody>
                    <a:bodyPr/>
                    <a:lstStyle/>
                    <a:p>
                      <a:pPr marL="0" marR="0" lvl="0" indent="0" algn="ctr" defTabSz="914400" rtl="0" eaLnBrk="1" fontAlgn="base" latinLnBrk="0" hangingPunct="1">
                        <a:lnSpc>
                          <a:spcPct val="100000"/>
                        </a:lnSpc>
                        <a:spcBef>
                          <a:spcPct val="1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Red</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Host</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52" name="Text Box 13"/>
          <p:cNvSpPr txBox="1">
            <a:spLocks noChangeArrowheads="1"/>
          </p:cNvSpPr>
          <p:nvPr/>
        </p:nvSpPr>
        <p:spPr bwMode="auto">
          <a:xfrm>
            <a:off x="517525" y="1160463"/>
            <a:ext cx="4895850" cy="396875"/>
          </a:xfrm>
          <a:prstGeom prst="rect">
            <a:avLst/>
          </a:prstGeom>
          <a:noFill/>
          <a:ln w="9525">
            <a:noFill/>
            <a:miter lim="800000"/>
            <a:headEnd/>
            <a:tailEnd/>
          </a:ln>
        </p:spPr>
        <p:txBody>
          <a:bodyPr wrap="none">
            <a:spAutoFit/>
          </a:bodyPr>
          <a:lstStyle/>
          <a:p>
            <a:r>
              <a:rPr lang="es-ES" sz="2000"/>
              <a:t>Unicast (A, B o C): 0.0.0.0 – 223.255.255.255</a:t>
            </a:r>
          </a:p>
        </p:txBody>
      </p:sp>
      <p:sp>
        <p:nvSpPr>
          <p:cNvPr id="10253" name="Text Box 14"/>
          <p:cNvSpPr txBox="1">
            <a:spLocks noChangeArrowheads="1"/>
          </p:cNvSpPr>
          <p:nvPr/>
        </p:nvSpPr>
        <p:spPr bwMode="auto">
          <a:xfrm>
            <a:off x="533400" y="2239963"/>
            <a:ext cx="4503738" cy="396875"/>
          </a:xfrm>
          <a:prstGeom prst="rect">
            <a:avLst/>
          </a:prstGeom>
          <a:noFill/>
          <a:ln w="9525">
            <a:noFill/>
            <a:miter lim="800000"/>
            <a:headEnd/>
            <a:tailEnd/>
          </a:ln>
        </p:spPr>
        <p:txBody>
          <a:bodyPr wrap="none">
            <a:spAutoFit/>
          </a:bodyPr>
          <a:lstStyle/>
          <a:p>
            <a:r>
              <a:rPr lang="es-ES" sz="2000"/>
              <a:t>Multicast (D): 224.0.0.0- 239.255.255.255</a:t>
            </a:r>
          </a:p>
        </p:txBody>
      </p:sp>
      <p:graphicFrame>
        <p:nvGraphicFramePr>
          <p:cNvPr id="1053711" name="Group 15"/>
          <p:cNvGraphicFramePr>
            <a:graphicFrameLocks noGrp="1"/>
          </p:cNvGraphicFramePr>
          <p:nvPr/>
        </p:nvGraphicFramePr>
        <p:xfrm>
          <a:off x="1752600" y="2698750"/>
          <a:ext cx="6022975" cy="431800"/>
        </p:xfrm>
        <a:graphic>
          <a:graphicData uri="http://schemas.openxmlformats.org/drawingml/2006/table">
            <a:tbl>
              <a:tblPr/>
              <a:tblGrid>
                <a:gridCol w="641350"/>
                <a:gridCol w="5381625"/>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1110</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Grupo Multicast (28 bits)</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62" name="Text Box 23"/>
          <p:cNvSpPr txBox="1">
            <a:spLocks noChangeArrowheads="1"/>
          </p:cNvSpPr>
          <p:nvPr/>
        </p:nvSpPr>
        <p:spPr bwMode="auto">
          <a:xfrm>
            <a:off x="533400" y="3392488"/>
            <a:ext cx="4697413" cy="396875"/>
          </a:xfrm>
          <a:prstGeom prst="rect">
            <a:avLst/>
          </a:prstGeom>
          <a:noFill/>
          <a:ln w="9525">
            <a:noFill/>
            <a:miter lim="800000"/>
            <a:headEnd/>
            <a:tailEnd/>
          </a:ln>
        </p:spPr>
        <p:txBody>
          <a:bodyPr wrap="none">
            <a:spAutoFit/>
          </a:bodyPr>
          <a:lstStyle/>
          <a:p>
            <a:r>
              <a:rPr lang="es-ES" sz="2000"/>
              <a:t>Reservado (E): 240.0.0.0 – 255.255.255.254</a:t>
            </a:r>
          </a:p>
        </p:txBody>
      </p:sp>
      <p:graphicFrame>
        <p:nvGraphicFramePr>
          <p:cNvPr id="1053720" name="Group 24"/>
          <p:cNvGraphicFramePr>
            <a:graphicFrameLocks noGrp="1"/>
          </p:cNvGraphicFramePr>
          <p:nvPr/>
        </p:nvGraphicFramePr>
        <p:xfrm>
          <a:off x="1752600" y="3867150"/>
          <a:ext cx="6019800" cy="431800"/>
        </p:xfrm>
        <a:graphic>
          <a:graphicData uri="http://schemas.openxmlformats.org/drawingml/2006/table">
            <a:tbl>
              <a:tblPr/>
              <a:tblGrid>
                <a:gridCol w="646113"/>
                <a:gridCol w="5373687"/>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1111</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Times New Roman" pitchFamily="18" charset="0"/>
                        </a:rPr>
                        <a:t>x x x x x x x x x x x x x x x x x x x x x x x x x x x x x</a:t>
                      </a:r>
                    </a:p>
                  </a:txBody>
                  <a:tcP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53728" name="Group 32"/>
          <p:cNvGraphicFramePr>
            <a:graphicFrameLocks noGrp="1"/>
          </p:cNvGraphicFramePr>
          <p:nvPr/>
        </p:nvGraphicFramePr>
        <p:xfrm>
          <a:off x="1752600" y="4984750"/>
          <a:ext cx="6019800" cy="431800"/>
        </p:xfrm>
        <a:graphic>
          <a:graphicData uri="http://schemas.openxmlformats.org/drawingml/2006/table">
            <a:tbl>
              <a:tblPr/>
              <a:tblGrid>
                <a:gridCol w="6019800"/>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Times New Roman" pitchFamily="18" charset="0"/>
                        </a:rPr>
                        <a:t>1 1 1 1 1 1 1 1 1 1 1 1 1 1 1 1 1 1 1 1 1 1 1 1 1 1 1 1 1 1 1 1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77" name="Text Box 38"/>
          <p:cNvSpPr txBox="1">
            <a:spLocks noChangeArrowheads="1"/>
          </p:cNvSpPr>
          <p:nvPr/>
        </p:nvSpPr>
        <p:spPr bwMode="auto">
          <a:xfrm>
            <a:off x="533400" y="4511675"/>
            <a:ext cx="4819650" cy="396875"/>
          </a:xfrm>
          <a:prstGeom prst="rect">
            <a:avLst/>
          </a:prstGeom>
          <a:noFill/>
          <a:ln w="9525">
            <a:noFill/>
            <a:miter lim="800000"/>
            <a:headEnd/>
            <a:tailEnd/>
          </a:ln>
        </p:spPr>
        <p:txBody>
          <a:bodyPr wrap="none">
            <a:spAutoFit/>
          </a:bodyPr>
          <a:lstStyle/>
          <a:p>
            <a:r>
              <a:rPr lang="es-ES" sz="2000"/>
              <a:t>Broadcast (en la red actual): 255.255.255.255</a:t>
            </a:r>
          </a:p>
        </p:txBody>
      </p:sp>
      <p:sp>
        <p:nvSpPr>
          <p:cNvPr id="10278" name="Text Box 39"/>
          <p:cNvSpPr txBox="1">
            <a:spLocks noChangeArrowheads="1"/>
          </p:cNvSpPr>
          <p:nvPr/>
        </p:nvSpPr>
        <p:spPr bwMode="auto">
          <a:xfrm>
            <a:off x="533400" y="5553075"/>
            <a:ext cx="3324225" cy="396875"/>
          </a:xfrm>
          <a:prstGeom prst="rect">
            <a:avLst/>
          </a:prstGeom>
          <a:noFill/>
          <a:ln w="9525">
            <a:noFill/>
            <a:miter lim="800000"/>
            <a:headEnd/>
            <a:tailEnd/>
          </a:ln>
        </p:spPr>
        <p:txBody>
          <a:bodyPr wrap="none">
            <a:spAutoFit/>
          </a:bodyPr>
          <a:lstStyle/>
          <a:p>
            <a:r>
              <a:rPr lang="es-ES" sz="2000"/>
              <a:t>Broadcast en una red (remota):</a:t>
            </a:r>
          </a:p>
        </p:txBody>
      </p:sp>
      <p:graphicFrame>
        <p:nvGraphicFramePr>
          <p:cNvPr id="1053736" name="Group 40"/>
          <p:cNvGraphicFramePr>
            <a:graphicFrameLocks noGrp="1"/>
          </p:cNvGraphicFramePr>
          <p:nvPr/>
        </p:nvGraphicFramePr>
        <p:xfrm>
          <a:off x="1752600" y="6007100"/>
          <a:ext cx="6019800" cy="365760"/>
        </p:xfrm>
        <a:graphic>
          <a:graphicData uri="http://schemas.openxmlformats.org/drawingml/2006/table">
            <a:tbl>
              <a:tblPr/>
              <a:tblGrid>
                <a:gridCol w="2971800"/>
                <a:gridCol w="3048000"/>
              </a:tblGrid>
              <a:tr h="201613">
                <a:tc>
                  <a:txBody>
                    <a:bodyPr/>
                    <a:lstStyle/>
                    <a:p>
                      <a:pPr marL="0" marR="0" lvl="0" indent="0" algn="ctr" defTabSz="914400" rtl="0" eaLnBrk="1" fontAlgn="base" latinLnBrk="0" hangingPunct="1">
                        <a:lnSpc>
                          <a:spcPct val="100000"/>
                        </a:lnSpc>
                        <a:spcBef>
                          <a:spcPct val="1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Red</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Times New Roman" pitchFamily="18" charset="0"/>
                        </a:rPr>
                        <a:t>1 1 1 1 1 1 . . . . 1 1 1 1 1 1</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87" name="Line 49"/>
          <p:cNvSpPr>
            <a:spLocks noChangeShapeType="1"/>
          </p:cNvSpPr>
          <p:nvPr/>
        </p:nvSpPr>
        <p:spPr bwMode="auto">
          <a:xfrm flipH="1">
            <a:off x="4114800" y="1784350"/>
            <a:ext cx="533400" cy="0"/>
          </a:xfrm>
          <a:prstGeom prst="line">
            <a:avLst/>
          </a:prstGeom>
          <a:noFill/>
          <a:ln w="9525">
            <a:solidFill>
              <a:schemeClr val="tx1"/>
            </a:solidFill>
            <a:round/>
            <a:headEnd/>
            <a:tailEnd type="triangle" w="med" len="med"/>
          </a:ln>
        </p:spPr>
        <p:txBody>
          <a:bodyPr/>
          <a:lstStyle/>
          <a:p>
            <a:endParaRPr lang="es-ES"/>
          </a:p>
        </p:txBody>
      </p:sp>
      <p:sp>
        <p:nvSpPr>
          <p:cNvPr id="10288" name="Line 50"/>
          <p:cNvSpPr>
            <a:spLocks noChangeShapeType="1"/>
          </p:cNvSpPr>
          <p:nvPr/>
        </p:nvSpPr>
        <p:spPr bwMode="auto">
          <a:xfrm>
            <a:off x="4800600" y="1784350"/>
            <a:ext cx="457200" cy="0"/>
          </a:xfrm>
          <a:prstGeom prst="line">
            <a:avLst/>
          </a:prstGeom>
          <a:noFill/>
          <a:ln w="9525">
            <a:solidFill>
              <a:schemeClr val="tx1"/>
            </a:solidFill>
            <a:round/>
            <a:headEnd/>
            <a:tailEnd type="triangle" w="med" len="med"/>
          </a:ln>
        </p:spPr>
        <p:txBody>
          <a:bodyPr/>
          <a:lstStyle/>
          <a:p>
            <a:endParaRPr lang="es-ES"/>
          </a:p>
        </p:txBody>
      </p:sp>
      <p:sp>
        <p:nvSpPr>
          <p:cNvPr id="16" name="15 Rectángulo"/>
          <p:cNvSpPr/>
          <p:nvPr/>
        </p:nvSpPr>
        <p:spPr>
          <a:xfrm>
            <a:off x="539750" y="2133600"/>
            <a:ext cx="7416800" cy="11509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Tree>
  </p:cSld>
  <p:clrMapOvr>
    <a:masterClrMapping/>
  </p:clrMapOvr>
  <p:transition spd="med">
    <p:cover dir="ru"/>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2910" y="57134"/>
            <a:ext cx="4823180" cy="584775"/>
          </a:xfrm>
          <a:prstGeom prst="rect">
            <a:avLst/>
          </a:prstGeom>
          <a:noFill/>
        </p:spPr>
        <p:txBody>
          <a:bodyPr wrap="none" rtlCol="0">
            <a:spAutoFit/>
          </a:bodyPr>
          <a:lstStyle/>
          <a:p>
            <a:r>
              <a:rPr lang="es-ES" sz="3200" dirty="0" smtClean="0"/>
              <a:t>Febrero 2005. Problema 3.1</a:t>
            </a:r>
            <a:endParaRPr lang="es-ES" sz="3200" dirty="0"/>
          </a:p>
        </p:txBody>
      </p:sp>
      <p:grpSp>
        <p:nvGrpSpPr>
          <p:cNvPr id="3" name="Group 1"/>
          <p:cNvGrpSpPr>
            <a:grpSpLocks noChangeAspect="1"/>
          </p:cNvGrpSpPr>
          <p:nvPr/>
        </p:nvGrpSpPr>
        <p:grpSpPr bwMode="auto">
          <a:xfrm>
            <a:off x="785786" y="842976"/>
            <a:ext cx="5408613" cy="4586288"/>
            <a:chOff x="2272" y="11048"/>
            <a:chExt cx="9703" cy="8285"/>
          </a:xfrm>
        </p:grpSpPr>
        <p:sp>
          <p:nvSpPr>
            <p:cNvPr id="4236" name="AutoShape 140"/>
            <p:cNvSpPr>
              <a:spLocks noChangeAspect="1" noChangeArrowheads="1" noTextEdit="1"/>
            </p:cNvSpPr>
            <p:nvPr/>
          </p:nvSpPr>
          <p:spPr bwMode="auto">
            <a:xfrm>
              <a:off x="2272" y="11048"/>
              <a:ext cx="9703" cy="8285"/>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4235" name="Line 139"/>
            <p:cNvSpPr>
              <a:spLocks noChangeShapeType="1"/>
            </p:cNvSpPr>
            <p:nvPr/>
          </p:nvSpPr>
          <p:spPr bwMode="auto">
            <a:xfrm flipH="1">
              <a:off x="3942" y="16338"/>
              <a:ext cx="204" cy="1132"/>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34" name="Line 138"/>
            <p:cNvSpPr>
              <a:spLocks noChangeShapeType="1"/>
            </p:cNvSpPr>
            <p:nvPr/>
          </p:nvSpPr>
          <p:spPr bwMode="auto">
            <a:xfrm>
              <a:off x="4248" y="16441"/>
              <a:ext cx="307" cy="1131"/>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33" name="Line 137"/>
            <p:cNvSpPr>
              <a:spLocks noChangeShapeType="1"/>
            </p:cNvSpPr>
            <p:nvPr/>
          </p:nvSpPr>
          <p:spPr bwMode="auto">
            <a:xfrm flipH="1">
              <a:off x="9250" y="16889"/>
              <a:ext cx="205" cy="1131"/>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32" name="Line 136"/>
            <p:cNvSpPr>
              <a:spLocks noChangeShapeType="1"/>
            </p:cNvSpPr>
            <p:nvPr/>
          </p:nvSpPr>
          <p:spPr bwMode="auto">
            <a:xfrm>
              <a:off x="9556" y="16786"/>
              <a:ext cx="307" cy="1131"/>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31" name="Line 135"/>
            <p:cNvSpPr>
              <a:spLocks noChangeShapeType="1"/>
            </p:cNvSpPr>
            <p:nvPr/>
          </p:nvSpPr>
          <p:spPr bwMode="auto">
            <a:xfrm flipH="1">
              <a:off x="11064" y="16786"/>
              <a:ext cx="203" cy="1131"/>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30" name="Line 134"/>
            <p:cNvSpPr>
              <a:spLocks noChangeShapeType="1"/>
            </p:cNvSpPr>
            <p:nvPr/>
          </p:nvSpPr>
          <p:spPr bwMode="auto">
            <a:xfrm>
              <a:off x="11370" y="16889"/>
              <a:ext cx="306" cy="1131"/>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29" name="Line 133"/>
            <p:cNvSpPr>
              <a:spLocks noChangeShapeType="1"/>
            </p:cNvSpPr>
            <p:nvPr/>
          </p:nvSpPr>
          <p:spPr bwMode="auto">
            <a:xfrm flipH="1">
              <a:off x="2716" y="16441"/>
              <a:ext cx="205" cy="1954"/>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28" name="Line 132"/>
            <p:cNvSpPr>
              <a:spLocks noChangeShapeType="1"/>
            </p:cNvSpPr>
            <p:nvPr/>
          </p:nvSpPr>
          <p:spPr bwMode="auto">
            <a:xfrm>
              <a:off x="3125" y="16441"/>
              <a:ext cx="204" cy="1851"/>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27" name="Line 131"/>
            <p:cNvSpPr>
              <a:spLocks noChangeShapeType="1"/>
            </p:cNvSpPr>
            <p:nvPr/>
          </p:nvSpPr>
          <p:spPr bwMode="auto">
            <a:xfrm flipH="1">
              <a:off x="5790" y="16441"/>
              <a:ext cx="205" cy="1954"/>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26" name="Line 130"/>
            <p:cNvSpPr>
              <a:spLocks noChangeShapeType="1"/>
            </p:cNvSpPr>
            <p:nvPr/>
          </p:nvSpPr>
          <p:spPr bwMode="auto">
            <a:xfrm>
              <a:off x="6097" y="16441"/>
              <a:ext cx="306" cy="1851"/>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25" name="Line 129"/>
            <p:cNvSpPr>
              <a:spLocks noChangeShapeType="1"/>
            </p:cNvSpPr>
            <p:nvPr/>
          </p:nvSpPr>
          <p:spPr bwMode="auto">
            <a:xfrm flipH="1">
              <a:off x="7448" y="16458"/>
              <a:ext cx="205" cy="1954"/>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24" name="Line 128"/>
            <p:cNvSpPr>
              <a:spLocks noChangeShapeType="1"/>
            </p:cNvSpPr>
            <p:nvPr/>
          </p:nvSpPr>
          <p:spPr bwMode="auto">
            <a:xfrm>
              <a:off x="7704" y="16441"/>
              <a:ext cx="306" cy="1851"/>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23" name="Line 127"/>
            <p:cNvSpPr>
              <a:spLocks noChangeShapeType="1"/>
            </p:cNvSpPr>
            <p:nvPr/>
          </p:nvSpPr>
          <p:spPr bwMode="auto">
            <a:xfrm>
              <a:off x="7000" y="12408"/>
              <a:ext cx="0" cy="2818"/>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22" name="Line 126"/>
            <p:cNvSpPr>
              <a:spLocks noChangeShapeType="1"/>
            </p:cNvSpPr>
            <p:nvPr/>
          </p:nvSpPr>
          <p:spPr bwMode="auto">
            <a:xfrm flipH="1">
              <a:off x="3125" y="13767"/>
              <a:ext cx="3881" cy="1234"/>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21" name="Line 125"/>
            <p:cNvSpPr>
              <a:spLocks noChangeShapeType="1"/>
            </p:cNvSpPr>
            <p:nvPr/>
          </p:nvSpPr>
          <p:spPr bwMode="auto">
            <a:xfrm>
              <a:off x="7006" y="13767"/>
              <a:ext cx="3468" cy="1459"/>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20" name="Line 124"/>
            <p:cNvSpPr>
              <a:spLocks noChangeShapeType="1"/>
            </p:cNvSpPr>
            <p:nvPr/>
          </p:nvSpPr>
          <p:spPr bwMode="auto">
            <a:xfrm>
              <a:off x="3125" y="15001"/>
              <a:ext cx="0" cy="1337"/>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19" name="Line 123"/>
            <p:cNvSpPr>
              <a:spLocks noChangeShapeType="1"/>
            </p:cNvSpPr>
            <p:nvPr/>
          </p:nvSpPr>
          <p:spPr bwMode="auto">
            <a:xfrm>
              <a:off x="3125" y="15001"/>
              <a:ext cx="1123" cy="1337"/>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18" name="Line 122"/>
            <p:cNvSpPr>
              <a:spLocks noChangeShapeType="1"/>
            </p:cNvSpPr>
            <p:nvPr/>
          </p:nvSpPr>
          <p:spPr bwMode="auto">
            <a:xfrm flipH="1">
              <a:off x="9597" y="15448"/>
              <a:ext cx="805" cy="1295"/>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17" name="Line 121"/>
            <p:cNvSpPr>
              <a:spLocks noChangeShapeType="1"/>
            </p:cNvSpPr>
            <p:nvPr/>
          </p:nvSpPr>
          <p:spPr bwMode="auto">
            <a:xfrm>
              <a:off x="10402" y="15448"/>
              <a:ext cx="1123" cy="1338"/>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16" name="Line 120"/>
            <p:cNvSpPr>
              <a:spLocks noChangeShapeType="1"/>
            </p:cNvSpPr>
            <p:nvPr/>
          </p:nvSpPr>
          <p:spPr bwMode="auto">
            <a:xfrm flipH="1">
              <a:off x="5938" y="15001"/>
              <a:ext cx="1068" cy="1393"/>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15" name="Line 119"/>
            <p:cNvSpPr>
              <a:spLocks noChangeShapeType="1"/>
            </p:cNvSpPr>
            <p:nvPr/>
          </p:nvSpPr>
          <p:spPr bwMode="auto">
            <a:xfrm>
              <a:off x="7006" y="15001"/>
              <a:ext cx="670" cy="1294"/>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pic>
          <p:nvPicPr>
            <p:cNvPr id="4214" name="Picture 118"/>
            <p:cNvPicPr>
              <a:picLocks noChangeArrowheads="1"/>
            </p:cNvPicPr>
            <p:nvPr/>
          </p:nvPicPr>
          <p:blipFill>
            <a:blip r:embed="rId2" cstate="print"/>
            <a:srcRect/>
            <a:stretch>
              <a:fillRect/>
            </a:stretch>
          </p:blipFill>
          <p:spPr bwMode="auto">
            <a:xfrm>
              <a:off x="9789" y="14934"/>
              <a:ext cx="1430" cy="617"/>
            </a:xfrm>
            <a:prstGeom prst="rect">
              <a:avLst/>
            </a:prstGeom>
            <a:noFill/>
            <a:ln w="12700">
              <a:miter lim="800000"/>
              <a:headEnd/>
              <a:tailEnd/>
            </a:ln>
            <a:effectLst/>
          </p:spPr>
        </p:pic>
        <p:pic>
          <p:nvPicPr>
            <p:cNvPr id="4213" name="Picture 117"/>
            <p:cNvPicPr>
              <a:picLocks noChangeArrowheads="1"/>
            </p:cNvPicPr>
            <p:nvPr/>
          </p:nvPicPr>
          <p:blipFill>
            <a:blip r:embed="rId2" cstate="print"/>
            <a:srcRect/>
            <a:stretch>
              <a:fillRect/>
            </a:stretch>
          </p:blipFill>
          <p:spPr bwMode="auto">
            <a:xfrm>
              <a:off x="6291" y="14693"/>
              <a:ext cx="1430" cy="617"/>
            </a:xfrm>
            <a:prstGeom prst="rect">
              <a:avLst/>
            </a:prstGeom>
            <a:noFill/>
            <a:ln w="12700">
              <a:miter lim="800000"/>
              <a:headEnd/>
              <a:tailEnd/>
            </a:ln>
            <a:effectLst/>
          </p:spPr>
        </p:pic>
        <p:pic>
          <p:nvPicPr>
            <p:cNvPr id="4212" name="Picture 116"/>
            <p:cNvPicPr>
              <a:picLocks noChangeArrowheads="1"/>
            </p:cNvPicPr>
            <p:nvPr/>
          </p:nvPicPr>
          <p:blipFill>
            <a:blip r:embed="rId2" cstate="print"/>
            <a:srcRect/>
            <a:stretch>
              <a:fillRect/>
            </a:stretch>
          </p:blipFill>
          <p:spPr bwMode="auto">
            <a:xfrm>
              <a:off x="2614" y="14590"/>
              <a:ext cx="1430" cy="617"/>
            </a:xfrm>
            <a:prstGeom prst="rect">
              <a:avLst/>
            </a:prstGeom>
            <a:noFill/>
            <a:ln w="12700">
              <a:miter lim="800000"/>
              <a:headEnd/>
              <a:tailEnd/>
            </a:ln>
            <a:effectLst/>
          </p:spPr>
        </p:pic>
        <p:pic>
          <p:nvPicPr>
            <p:cNvPr id="4211" name="Picture 115"/>
            <p:cNvPicPr>
              <a:picLocks noChangeArrowheads="1"/>
            </p:cNvPicPr>
            <p:nvPr/>
          </p:nvPicPr>
          <p:blipFill>
            <a:blip r:embed="rId2" cstate="print"/>
            <a:srcRect/>
            <a:stretch>
              <a:fillRect/>
            </a:stretch>
          </p:blipFill>
          <p:spPr bwMode="auto">
            <a:xfrm>
              <a:off x="2512" y="16132"/>
              <a:ext cx="1021" cy="412"/>
            </a:xfrm>
            <a:prstGeom prst="rect">
              <a:avLst/>
            </a:prstGeom>
            <a:noFill/>
            <a:ln w="12700">
              <a:miter lim="800000"/>
              <a:headEnd/>
              <a:tailEnd/>
            </a:ln>
            <a:effectLst/>
          </p:spPr>
        </p:pic>
        <p:pic>
          <p:nvPicPr>
            <p:cNvPr id="4210" name="Picture 114"/>
            <p:cNvPicPr>
              <a:picLocks noChangeArrowheads="1"/>
            </p:cNvPicPr>
            <p:nvPr/>
          </p:nvPicPr>
          <p:blipFill>
            <a:blip r:embed="rId2" cstate="print"/>
            <a:srcRect/>
            <a:stretch>
              <a:fillRect/>
            </a:stretch>
          </p:blipFill>
          <p:spPr bwMode="auto">
            <a:xfrm>
              <a:off x="3738" y="16132"/>
              <a:ext cx="1021" cy="412"/>
            </a:xfrm>
            <a:prstGeom prst="rect">
              <a:avLst/>
            </a:prstGeom>
            <a:noFill/>
            <a:ln w="12700">
              <a:miter lim="800000"/>
              <a:headEnd/>
              <a:tailEnd/>
            </a:ln>
            <a:effectLst/>
          </p:spPr>
        </p:pic>
        <p:pic>
          <p:nvPicPr>
            <p:cNvPr id="4209" name="Picture 113"/>
            <p:cNvPicPr>
              <a:picLocks noChangeArrowheads="1"/>
            </p:cNvPicPr>
            <p:nvPr/>
          </p:nvPicPr>
          <p:blipFill>
            <a:blip r:embed="rId2" cstate="print"/>
            <a:srcRect/>
            <a:stretch>
              <a:fillRect/>
            </a:stretch>
          </p:blipFill>
          <p:spPr bwMode="auto">
            <a:xfrm>
              <a:off x="5688" y="16132"/>
              <a:ext cx="1022" cy="412"/>
            </a:xfrm>
            <a:prstGeom prst="rect">
              <a:avLst/>
            </a:prstGeom>
            <a:noFill/>
            <a:ln w="12700">
              <a:miter lim="800000"/>
              <a:headEnd/>
              <a:tailEnd/>
            </a:ln>
            <a:effectLst/>
          </p:spPr>
        </p:pic>
        <p:pic>
          <p:nvPicPr>
            <p:cNvPr id="4208" name="Picture 112"/>
            <p:cNvPicPr>
              <a:picLocks noChangeArrowheads="1"/>
            </p:cNvPicPr>
            <p:nvPr/>
          </p:nvPicPr>
          <p:blipFill>
            <a:blip r:embed="rId2" cstate="print"/>
            <a:srcRect/>
            <a:stretch>
              <a:fillRect/>
            </a:stretch>
          </p:blipFill>
          <p:spPr bwMode="auto">
            <a:xfrm>
              <a:off x="7193" y="16132"/>
              <a:ext cx="1021" cy="412"/>
            </a:xfrm>
            <a:prstGeom prst="rect">
              <a:avLst/>
            </a:prstGeom>
            <a:noFill/>
            <a:ln w="12700">
              <a:miter lim="800000"/>
              <a:headEnd/>
              <a:tailEnd/>
            </a:ln>
            <a:effectLst/>
          </p:spPr>
        </p:pic>
        <p:pic>
          <p:nvPicPr>
            <p:cNvPr id="4207" name="Picture 111"/>
            <p:cNvPicPr>
              <a:picLocks noChangeArrowheads="1"/>
            </p:cNvPicPr>
            <p:nvPr/>
          </p:nvPicPr>
          <p:blipFill>
            <a:blip r:embed="rId2" cstate="print"/>
            <a:srcRect/>
            <a:stretch>
              <a:fillRect/>
            </a:stretch>
          </p:blipFill>
          <p:spPr bwMode="auto">
            <a:xfrm>
              <a:off x="9149" y="16581"/>
              <a:ext cx="1020" cy="410"/>
            </a:xfrm>
            <a:prstGeom prst="rect">
              <a:avLst/>
            </a:prstGeom>
            <a:noFill/>
            <a:ln w="12700">
              <a:miter lim="800000"/>
              <a:headEnd/>
              <a:tailEnd/>
            </a:ln>
            <a:effectLst/>
          </p:spPr>
        </p:pic>
        <p:pic>
          <p:nvPicPr>
            <p:cNvPr id="4206" name="Picture 110"/>
            <p:cNvPicPr>
              <a:picLocks noChangeArrowheads="1"/>
            </p:cNvPicPr>
            <p:nvPr/>
          </p:nvPicPr>
          <p:blipFill>
            <a:blip r:embed="rId2" cstate="print"/>
            <a:srcRect/>
            <a:stretch>
              <a:fillRect/>
            </a:stretch>
          </p:blipFill>
          <p:spPr bwMode="auto">
            <a:xfrm>
              <a:off x="10859" y="16581"/>
              <a:ext cx="1021" cy="410"/>
            </a:xfrm>
            <a:prstGeom prst="rect">
              <a:avLst/>
            </a:prstGeom>
            <a:noFill/>
            <a:ln w="12700">
              <a:miter lim="800000"/>
              <a:headEnd/>
              <a:tailEnd/>
            </a:ln>
            <a:effectLst/>
          </p:spPr>
        </p:pic>
        <p:pic>
          <p:nvPicPr>
            <p:cNvPr id="4205" name="Picture 109"/>
            <p:cNvPicPr>
              <a:picLocks noChangeArrowheads="1"/>
            </p:cNvPicPr>
            <p:nvPr/>
          </p:nvPicPr>
          <p:blipFill>
            <a:blip r:embed="rId3" cstate="print"/>
            <a:srcRect/>
            <a:stretch>
              <a:fillRect/>
            </a:stretch>
          </p:blipFill>
          <p:spPr bwMode="auto">
            <a:xfrm>
              <a:off x="8967" y="17815"/>
              <a:ext cx="589" cy="719"/>
            </a:xfrm>
            <a:prstGeom prst="rect">
              <a:avLst/>
            </a:prstGeom>
            <a:noFill/>
            <a:ln w="12700">
              <a:miter lim="800000"/>
              <a:headEnd/>
              <a:tailEnd/>
            </a:ln>
            <a:effectLst/>
          </p:spPr>
        </p:pic>
        <p:pic>
          <p:nvPicPr>
            <p:cNvPr id="4204" name="Picture 108"/>
            <p:cNvPicPr>
              <a:picLocks noChangeArrowheads="1"/>
            </p:cNvPicPr>
            <p:nvPr/>
          </p:nvPicPr>
          <p:blipFill>
            <a:blip r:embed="rId3" cstate="print"/>
            <a:srcRect/>
            <a:stretch>
              <a:fillRect/>
            </a:stretch>
          </p:blipFill>
          <p:spPr bwMode="auto">
            <a:xfrm>
              <a:off x="9556" y="17815"/>
              <a:ext cx="590" cy="719"/>
            </a:xfrm>
            <a:prstGeom prst="rect">
              <a:avLst/>
            </a:prstGeom>
            <a:noFill/>
            <a:ln w="12700">
              <a:miter lim="800000"/>
              <a:headEnd/>
              <a:tailEnd/>
            </a:ln>
            <a:effectLst/>
          </p:spPr>
        </p:pic>
        <p:pic>
          <p:nvPicPr>
            <p:cNvPr id="4203" name="Picture 107"/>
            <p:cNvPicPr>
              <a:picLocks noChangeArrowheads="1"/>
            </p:cNvPicPr>
            <p:nvPr/>
          </p:nvPicPr>
          <p:blipFill>
            <a:blip r:embed="rId3" cstate="print"/>
            <a:srcRect/>
            <a:stretch>
              <a:fillRect/>
            </a:stretch>
          </p:blipFill>
          <p:spPr bwMode="auto">
            <a:xfrm>
              <a:off x="10757" y="17815"/>
              <a:ext cx="589" cy="719"/>
            </a:xfrm>
            <a:prstGeom prst="rect">
              <a:avLst/>
            </a:prstGeom>
            <a:noFill/>
            <a:ln w="12700">
              <a:miter lim="800000"/>
              <a:headEnd/>
              <a:tailEnd/>
            </a:ln>
            <a:effectLst/>
          </p:spPr>
        </p:pic>
        <p:pic>
          <p:nvPicPr>
            <p:cNvPr id="4202" name="Picture 106"/>
            <p:cNvPicPr>
              <a:picLocks noChangeArrowheads="1"/>
            </p:cNvPicPr>
            <p:nvPr/>
          </p:nvPicPr>
          <p:blipFill>
            <a:blip r:embed="rId3" cstate="print"/>
            <a:srcRect/>
            <a:stretch>
              <a:fillRect/>
            </a:stretch>
          </p:blipFill>
          <p:spPr bwMode="auto">
            <a:xfrm>
              <a:off x="11370" y="17815"/>
              <a:ext cx="589" cy="719"/>
            </a:xfrm>
            <a:prstGeom prst="rect">
              <a:avLst/>
            </a:prstGeom>
            <a:noFill/>
            <a:ln w="12700">
              <a:miter lim="800000"/>
              <a:headEnd/>
              <a:tailEnd/>
            </a:ln>
            <a:effectLst/>
          </p:spPr>
        </p:pic>
        <p:pic>
          <p:nvPicPr>
            <p:cNvPr id="4201" name="Picture 105"/>
            <p:cNvPicPr>
              <a:picLocks noChangeArrowheads="1"/>
            </p:cNvPicPr>
            <p:nvPr/>
          </p:nvPicPr>
          <p:blipFill>
            <a:blip r:embed="rId3" cstate="print"/>
            <a:srcRect/>
            <a:stretch>
              <a:fillRect/>
            </a:stretch>
          </p:blipFill>
          <p:spPr bwMode="auto">
            <a:xfrm>
              <a:off x="3635" y="17367"/>
              <a:ext cx="590" cy="720"/>
            </a:xfrm>
            <a:prstGeom prst="rect">
              <a:avLst/>
            </a:prstGeom>
            <a:noFill/>
            <a:ln w="12700">
              <a:miter lim="800000"/>
              <a:headEnd/>
              <a:tailEnd/>
            </a:ln>
            <a:effectLst/>
          </p:spPr>
        </p:pic>
        <p:pic>
          <p:nvPicPr>
            <p:cNvPr id="4200" name="Picture 104"/>
            <p:cNvPicPr>
              <a:picLocks noChangeArrowheads="1"/>
            </p:cNvPicPr>
            <p:nvPr/>
          </p:nvPicPr>
          <p:blipFill>
            <a:blip r:embed="rId3" cstate="print"/>
            <a:srcRect/>
            <a:stretch>
              <a:fillRect/>
            </a:stretch>
          </p:blipFill>
          <p:spPr bwMode="auto">
            <a:xfrm>
              <a:off x="4248" y="17367"/>
              <a:ext cx="590" cy="720"/>
            </a:xfrm>
            <a:prstGeom prst="rect">
              <a:avLst/>
            </a:prstGeom>
            <a:noFill/>
            <a:ln w="12700">
              <a:miter lim="800000"/>
              <a:headEnd/>
              <a:tailEnd/>
            </a:ln>
            <a:effectLst/>
          </p:spPr>
        </p:pic>
        <p:pic>
          <p:nvPicPr>
            <p:cNvPr id="4199" name="Picture 103"/>
            <p:cNvPicPr>
              <a:picLocks noChangeArrowheads="1"/>
            </p:cNvPicPr>
            <p:nvPr/>
          </p:nvPicPr>
          <p:blipFill>
            <a:blip r:embed="rId3" cstate="print"/>
            <a:srcRect/>
            <a:stretch>
              <a:fillRect/>
            </a:stretch>
          </p:blipFill>
          <p:spPr bwMode="auto">
            <a:xfrm>
              <a:off x="7217" y="17984"/>
              <a:ext cx="589" cy="720"/>
            </a:xfrm>
            <a:prstGeom prst="rect">
              <a:avLst/>
            </a:prstGeom>
            <a:noFill/>
            <a:ln w="12700">
              <a:miter lim="800000"/>
              <a:headEnd/>
              <a:tailEnd/>
            </a:ln>
            <a:effectLst/>
          </p:spPr>
        </p:pic>
        <p:pic>
          <p:nvPicPr>
            <p:cNvPr id="4198" name="Picture 102"/>
            <p:cNvPicPr>
              <a:picLocks noChangeArrowheads="1"/>
            </p:cNvPicPr>
            <p:nvPr/>
          </p:nvPicPr>
          <p:blipFill>
            <a:blip r:embed="rId3" cstate="print"/>
            <a:srcRect/>
            <a:stretch>
              <a:fillRect/>
            </a:stretch>
          </p:blipFill>
          <p:spPr bwMode="auto">
            <a:xfrm>
              <a:off x="7830" y="17984"/>
              <a:ext cx="589" cy="720"/>
            </a:xfrm>
            <a:prstGeom prst="rect">
              <a:avLst/>
            </a:prstGeom>
            <a:noFill/>
            <a:ln w="12700">
              <a:miter lim="800000"/>
              <a:headEnd/>
              <a:tailEnd/>
            </a:ln>
            <a:effectLst/>
          </p:spPr>
        </p:pic>
        <p:pic>
          <p:nvPicPr>
            <p:cNvPr id="4197" name="Picture 101"/>
            <p:cNvPicPr>
              <a:picLocks noChangeArrowheads="1"/>
            </p:cNvPicPr>
            <p:nvPr/>
          </p:nvPicPr>
          <p:blipFill>
            <a:blip r:embed="rId3" cstate="print"/>
            <a:srcRect/>
            <a:stretch>
              <a:fillRect/>
            </a:stretch>
          </p:blipFill>
          <p:spPr bwMode="auto">
            <a:xfrm>
              <a:off x="5508" y="17984"/>
              <a:ext cx="589" cy="720"/>
            </a:xfrm>
            <a:prstGeom prst="rect">
              <a:avLst/>
            </a:prstGeom>
            <a:noFill/>
            <a:ln w="12700">
              <a:miter lim="800000"/>
              <a:headEnd/>
              <a:tailEnd/>
            </a:ln>
            <a:effectLst/>
          </p:spPr>
        </p:pic>
        <p:pic>
          <p:nvPicPr>
            <p:cNvPr id="4196" name="Picture 100"/>
            <p:cNvPicPr>
              <a:picLocks noChangeArrowheads="1"/>
            </p:cNvPicPr>
            <p:nvPr/>
          </p:nvPicPr>
          <p:blipFill>
            <a:blip r:embed="rId3" cstate="print"/>
            <a:srcRect/>
            <a:stretch>
              <a:fillRect/>
            </a:stretch>
          </p:blipFill>
          <p:spPr bwMode="auto">
            <a:xfrm>
              <a:off x="6121" y="17984"/>
              <a:ext cx="589" cy="720"/>
            </a:xfrm>
            <a:prstGeom prst="rect">
              <a:avLst/>
            </a:prstGeom>
            <a:noFill/>
            <a:ln w="12700">
              <a:miter lim="800000"/>
              <a:headEnd/>
              <a:tailEnd/>
            </a:ln>
            <a:effectLst/>
          </p:spPr>
        </p:pic>
        <p:pic>
          <p:nvPicPr>
            <p:cNvPr id="4195" name="Picture 99"/>
            <p:cNvPicPr>
              <a:picLocks noChangeArrowheads="1"/>
            </p:cNvPicPr>
            <p:nvPr/>
          </p:nvPicPr>
          <p:blipFill>
            <a:blip r:embed="rId3" cstate="print"/>
            <a:srcRect/>
            <a:stretch>
              <a:fillRect/>
            </a:stretch>
          </p:blipFill>
          <p:spPr bwMode="auto">
            <a:xfrm>
              <a:off x="2433" y="17984"/>
              <a:ext cx="590" cy="720"/>
            </a:xfrm>
            <a:prstGeom prst="rect">
              <a:avLst/>
            </a:prstGeom>
            <a:noFill/>
            <a:ln w="12700">
              <a:miter lim="800000"/>
              <a:headEnd/>
              <a:tailEnd/>
            </a:ln>
            <a:effectLst/>
          </p:spPr>
        </p:pic>
        <p:pic>
          <p:nvPicPr>
            <p:cNvPr id="4194" name="Picture 98"/>
            <p:cNvPicPr>
              <a:picLocks noChangeArrowheads="1"/>
            </p:cNvPicPr>
            <p:nvPr/>
          </p:nvPicPr>
          <p:blipFill>
            <a:blip r:embed="rId3" cstate="print"/>
            <a:srcRect/>
            <a:stretch>
              <a:fillRect/>
            </a:stretch>
          </p:blipFill>
          <p:spPr bwMode="auto">
            <a:xfrm>
              <a:off x="3023" y="17984"/>
              <a:ext cx="589" cy="720"/>
            </a:xfrm>
            <a:prstGeom prst="rect">
              <a:avLst/>
            </a:prstGeom>
            <a:noFill/>
            <a:ln w="12700">
              <a:miter lim="800000"/>
              <a:headEnd/>
              <a:tailEnd/>
            </a:ln>
            <a:effectLst/>
          </p:spPr>
        </p:pic>
        <p:sp>
          <p:nvSpPr>
            <p:cNvPr id="4193" name="Rectangle 97"/>
            <p:cNvSpPr>
              <a:spLocks noChangeArrowheads="1"/>
            </p:cNvSpPr>
            <p:nvPr/>
          </p:nvSpPr>
          <p:spPr bwMode="auto">
            <a:xfrm>
              <a:off x="2272" y="12659"/>
              <a:ext cx="2758" cy="416"/>
            </a:xfrm>
            <a:prstGeom prst="rect">
              <a:avLst/>
            </a:prstGeom>
            <a:noFill/>
            <a:ln w="9525">
              <a:noFill/>
              <a:miter lim="800000"/>
              <a:headEnd/>
              <a:tailEnd/>
            </a:ln>
          </p:spPr>
          <p:txBody>
            <a:bodyPr vert="horz" wrap="square" lIns="77640" tIns="38822" rIns="77640" bIns="38822"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Serv</a:t>
              </a:r>
              <a:r>
                <a:rPr kumimoji="0" lang="es-ES_tradnl"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idores multicast</a:t>
              </a:r>
              <a:endParaRPr kumimoji="0" lang="es-ES_tradnl" sz="1800" b="0" i="0" u="none" strike="noStrike" cap="none" normalizeH="0" baseline="0" smtClean="0">
                <a:ln>
                  <a:noFill/>
                </a:ln>
                <a:solidFill>
                  <a:schemeClr val="tx1"/>
                </a:solidFill>
                <a:effectLst/>
                <a:latin typeface="Arial" pitchFamily="34" charset="0"/>
              </a:endParaRPr>
            </a:p>
          </p:txBody>
        </p:sp>
        <p:sp>
          <p:nvSpPr>
            <p:cNvPr id="4192" name="Line 96"/>
            <p:cNvSpPr>
              <a:spLocks noChangeShapeType="1"/>
            </p:cNvSpPr>
            <p:nvPr/>
          </p:nvSpPr>
          <p:spPr bwMode="auto">
            <a:xfrm flipH="1">
              <a:off x="3203" y="12488"/>
              <a:ext cx="3473" cy="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191" name="Line 95"/>
            <p:cNvSpPr>
              <a:spLocks noChangeShapeType="1"/>
            </p:cNvSpPr>
            <p:nvPr/>
          </p:nvSpPr>
          <p:spPr bwMode="auto">
            <a:xfrm flipH="1">
              <a:off x="4532" y="11871"/>
              <a:ext cx="2757" cy="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190" name="Line 94"/>
            <p:cNvSpPr>
              <a:spLocks noChangeShapeType="1"/>
            </p:cNvSpPr>
            <p:nvPr/>
          </p:nvSpPr>
          <p:spPr bwMode="auto">
            <a:xfrm flipH="1">
              <a:off x="4021" y="12076"/>
              <a:ext cx="2757" cy="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189" name="Line 93"/>
            <p:cNvSpPr>
              <a:spLocks noChangeShapeType="1"/>
            </p:cNvSpPr>
            <p:nvPr/>
          </p:nvSpPr>
          <p:spPr bwMode="auto">
            <a:xfrm flipH="1">
              <a:off x="3509" y="12282"/>
              <a:ext cx="3371" cy="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nvGrpSpPr>
            <p:cNvPr id="4" name="Group 79"/>
            <p:cNvGrpSpPr>
              <a:grpSpLocks/>
            </p:cNvGrpSpPr>
            <p:nvPr/>
          </p:nvGrpSpPr>
          <p:grpSpPr bwMode="auto">
            <a:xfrm>
              <a:off x="2795" y="11665"/>
              <a:ext cx="714" cy="1028"/>
              <a:chOff x="550" y="745"/>
              <a:chExt cx="514" cy="818"/>
            </a:xfrm>
          </p:grpSpPr>
          <p:pic>
            <p:nvPicPr>
              <p:cNvPr id="4188" name="Picture 92"/>
              <p:cNvPicPr>
                <a:picLocks noChangeArrowheads="1"/>
              </p:cNvPicPr>
              <p:nvPr/>
            </p:nvPicPr>
            <p:blipFill>
              <a:blip r:embed="rId4" cstate="print"/>
              <a:srcRect/>
              <a:stretch>
                <a:fillRect/>
              </a:stretch>
            </p:blipFill>
            <p:spPr bwMode="auto">
              <a:xfrm>
                <a:off x="550" y="745"/>
                <a:ext cx="514" cy="818"/>
              </a:xfrm>
              <a:prstGeom prst="rect">
                <a:avLst/>
              </a:prstGeom>
              <a:noFill/>
            </p:spPr>
          </p:pic>
          <p:grpSp>
            <p:nvGrpSpPr>
              <p:cNvPr id="5" name="Group 80"/>
              <p:cNvGrpSpPr>
                <a:grpSpLocks/>
              </p:cNvGrpSpPr>
              <p:nvPr/>
            </p:nvGrpSpPr>
            <p:grpSpPr bwMode="auto">
              <a:xfrm>
                <a:off x="620" y="1227"/>
                <a:ext cx="314" cy="182"/>
                <a:chOff x="620" y="1227"/>
                <a:chExt cx="314" cy="182"/>
              </a:xfrm>
            </p:grpSpPr>
            <p:grpSp>
              <p:nvGrpSpPr>
                <p:cNvPr id="6" name="Group 84"/>
                <p:cNvGrpSpPr>
                  <a:grpSpLocks/>
                </p:cNvGrpSpPr>
                <p:nvPr/>
              </p:nvGrpSpPr>
              <p:grpSpPr bwMode="auto">
                <a:xfrm>
                  <a:off x="620" y="1244"/>
                  <a:ext cx="293" cy="165"/>
                  <a:chOff x="620" y="1244"/>
                  <a:chExt cx="293" cy="165"/>
                </a:xfrm>
              </p:grpSpPr>
              <p:sp>
                <p:nvSpPr>
                  <p:cNvPr id="4187" name="Rectangle 91"/>
                  <p:cNvSpPr>
                    <a:spLocks noChangeArrowheads="1"/>
                  </p:cNvSpPr>
                  <p:nvPr/>
                </p:nvSpPr>
                <p:spPr bwMode="auto">
                  <a:xfrm>
                    <a:off x="620" y="1244"/>
                    <a:ext cx="293" cy="165"/>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4186" name="Oval 90"/>
                  <p:cNvSpPr>
                    <a:spLocks noChangeArrowheads="1"/>
                  </p:cNvSpPr>
                  <p:nvPr/>
                </p:nvSpPr>
                <p:spPr bwMode="auto">
                  <a:xfrm>
                    <a:off x="654" y="1285"/>
                    <a:ext cx="83"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85" name="Oval 89"/>
                  <p:cNvSpPr>
                    <a:spLocks noChangeArrowheads="1"/>
                  </p:cNvSpPr>
                  <p:nvPr/>
                </p:nvSpPr>
                <p:spPr bwMode="auto">
                  <a:xfrm>
                    <a:off x="794" y="1285"/>
                    <a:ext cx="82"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84" name="Oval 88"/>
                  <p:cNvSpPr>
                    <a:spLocks noChangeArrowheads="1"/>
                  </p:cNvSpPr>
                  <p:nvPr/>
                </p:nvSpPr>
                <p:spPr bwMode="auto">
                  <a:xfrm>
                    <a:off x="825" y="1317"/>
                    <a:ext cx="18"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83" name="Oval 87"/>
                  <p:cNvSpPr>
                    <a:spLocks noChangeArrowheads="1"/>
                  </p:cNvSpPr>
                  <p:nvPr/>
                </p:nvSpPr>
                <p:spPr bwMode="auto">
                  <a:xfrm>
                    <a:off x="683" y="1317"/>
                    <a:ext cx="19"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82" name="Rectangle 86"/>
                  <p:cNvSpPr>
                    <a:spLocks noChangeArrowheads="1"/>
                  </p:cNvSpPr>
                  <p:nvPr/>
                </p:nvSpPr>
                <p:spPr bwMode="auto">
                  <a:xfrm>
                    <a:off x="697" y="1285"/>
                    <a:ext cx="133" cy="84"/>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4181" name="Rectangle 85"/>
                  <p:cNvSpPr>
                    <a:spLocks noChangeArrowheads="1"/>
                  </p:cNvSpPr>
                  <p:nvPr/>
                </p:nvSpPr>
                <p:spPr bwMode="auto">
                  <a:xfrm>
                    <a:off x="714" y="1299"/>
                    <a:ext cx="101" cy="55"/>
                  </a:xfrm>
                  <a:prstGeom prst="rect">
                    <a:avLst/>
                  </a:prstGeom>
                  <a:solidFill>
                    <a:srgbClr val="DADADA"/>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grpSp>
            <p:grpSp>
              <p:nvGrpSpPr>
                <p:cNvPr id="7" name="Group 81"/>
                <p:cNvGrpSpPr>
                  <a:grpSpLocks/>
                </p:cNvGrpSpPr>
                <p:nvPr/>
              </p:nvGrpSpPr>
              <p:grpSpPr bwMode="auto">
                <a:xfrm>
                  <a:off x="620" y="1227"/>
                  <a:ext cx="314" cy="182"/>
                  <a:chOff x="620" y="1227"/>
                  <a:chExt cx="314" cy="182"/>
                </a:xfrm>
              </p:grpSpPr>
              <p:sp>
                <p:nvSpPr>
                  <p:cNvPr id="4179" name="Freeform 83"/>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sp>
                <p:nvSpPr>
                  <p:cNvPr id="4178" name="Freeform 82"/>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grpSp>
          </p:grpSp>
        </p:grpSp>
        <p:grpSp>
          <p:nvGrpSpPr>
            <p:cNvPr id="8" name="Group 65"/>
            <p:cNvGrpSpPr>
              <a:grpSpLocks/>
            </p:cNvGrpSpPr>
            <p:nvPr/>
          </p:nvGrpSpPr>
          <p:grpSpPr bwMode="auto">
            <a:xfrm>
              <a:off x="3203" y="11459"/>
              <a:ext cx="716" cy="1029"/>
              <a:chOff x="550" y="745"/>
              <a:chExt cx="514" cy="818"/>
            </a:xfrm>
          </p:grpSpPr>
          <p:pic>
            <p:nvPicPr>
              <p:cNvPr id="4174" name="Picture 78"/>
              <p:cNvPicPr>
                <a:picLocks noChangeArrowheads="1"/>
              </p:cNvPicPr>
              <p:nvPr/>
            </p:nvPicPr>
            <p:blipFill>
              <a:blip r:embed="rId4" cstate="print"/>
              <a:srcRect/>
              <a:stretch>
                <a:fillRect/>
              </a:stretch>
            </p:blipFill>
            <p:spPr bwMode="auto">
              <a:xfrm>
                <a:off x="550" y="745"/>
                <a:ext cx="514" cy="818"/>
              </a:xfrm>
              <a:prstGeom prst="rect">
                <a:avLst/>
              </a:prstGeom>
              <a:noFill/>
            </p:spPr>
          </p:pic>
          <p:grpSp>
            <p:nvGrpSpPr>
              <p:cNvPr id="9" name="Group 66"/>
              <p:cNvGrpSpPr>
                <a:grpSpLocks/>
              </p:cNvGrpSpPr>
              <p:nvPr/>
            </p:nvGrpSpPr>
            <p:grpSpPr bwMode="auto">
              <a:xfrm>
                <a:off x="620" y="1227"/>
                <a:ext cx="314" cy="182"/>
                <a:chOff x="620" y="1227"/>
                <a:chExt cx="314" cy="182"/>
              </a:xfrm>
            </p:grpSpPr>
            <p:grpSp>
              <p:nvGrpSpPr>
                <p:cNvPr id="10" name="Group 70"/>
                <p:cNvGrpSpPr>
                  <a:grpSpLocks/>
                </p:cNvGrpSpPr>
                <p:nvPr/>
              </p:nvGrpSpPr>
              <p:grpSpPr bwMode="auto">
                <a:xfrm>
                  <a:off x="620" y="1244"/>
                  <a:ext cx="293" cy="165"/>
                  <a:chOff x="620" y="1244"/>
                  <a:chExt cx="293" cy="165"/>
                </a:xfrm>
              </p:grpSpPr>
              <p:sp>
                <p:nvSpPr>
                  <p:cNvPr id="4173" name="Rectangle 77"/>
                  <p:cNvSpPr>
                    <a:spLocks noChangeArrowheads="1"/>
                  </p:cNvSpPr>
                  <p:nvPr/>
                </p:nvSpPr>
                <p:spPr bwMode="auto">
                  <a:xfrm>
                    <a:off x="620" y="1244"/>
                    <a:ext cx="293" cy="165"/>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4172" name="Oval 76"/>
                  <p:cNvSpPr>
                    <a:spLocks noChangeArrowheads="1"/>
                  </p:cNvSpPr>
                  <p:nvPr/>
                </p:nvSpPr>
                <p:spPr bwMode="auto">
                  <a:xfrm>
                    <a:off x="654" y="1285"/>
                    <a:ext cx="83"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71" name="Oval 75"/>
                  <p:cNvSpPr>
                    <a:spLocks noChangeArrowheads="1"/>
                  </p:cNvSpPr>
                  <p:nvPr/>
                </p:nvSpPr>
                <p:spPr bwMode="auto">
                  <a:xfrm>
                    <a:off x="794" y="1285"/>
                    <a:ext cx="82"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70" name="Oval 74"/>
                  <p:cNvSpPr>
                    <a:spLocks noChangeArrowheads="1"/>
                  </p:cNvSpPr>
                  <p:nvPr/>
                </p:nvSpPr>
                <p:spPr bwMode="auto">
                  <a:xfrm>
                    <a:off x="825" y="1317"/>
                    <a:ext cx="18"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69" name="Oval 73"/>
                  <p:cNvSpPr>
                    <a:spLocks noChangeArrowheads="1"/>
                  </p:cNvSpPr>
                  <p:nvPr/>
                </p:nvSpPr>
                <p:spPr bwMode="auto">
                  <a:xfrm>
                    <a:off x="683" y="1317"/>
                    <a:ext cx="19"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68" name="Rectangle 72"/>
                  <p:cNvSpPr>
                    <a:spLocks noChangeArrowheads="1"/>
                  </p:cNvSpPr>
                  <p:nvPr/>
                </p:nvSpPr>
                <p:spPr bwMode="auto">
                  <a:xfrm>
                    <a:off x="697" y="1285"/>
                    <a:ext cx="133" cy="84"/>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4167" name="Rectangle 71"/>
                  <p:cNvSpPr>
                    <a:spLocks noChangeArrowheads="1"/>
                  </p:cNvSpPr>
                  <p:nvPr/>
                </p:nvSpPr>
                <p:spPr bwMode="auto">
                  <a:xfrm>
                    <a:off x="714" y="1299"/>
                    <a:ext cx="101" cy="55"/>
                  </a:xfrm>
                  <a:prstGeom prst="rect">
                    <a:avLst/>
                  </a:prstGeom>
                  <a:solidFill>
                    <a:srgbClr val="DADADA"/>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grpSp>
            <p:grpSp>
              <p:nvGrpSpPr>
                <p:cNvPr id="11" name="Group 67"/>
                <p:cNvGrpSpPr>
                  <a:grpSpLocks/>
                </p:cNvGrpSpPr>
                <p:nvPr/>
              </p:nvGrpSpPr>
              <p:grpSpPr bwMode="auto">
                <a:xfrm>
                  <a:off x="620" y="1227"/>
                  <a:ext cx="314" cy="182"/>
                  <a:chOff x="620" y="1227"/>
                  <a:chExt cx="314" cy="182"/>
                </a:xfrm>
              </p:grpSpPr>
              <p:sp>
                <p:nvSpPr>
                  <p:cNvPr id="4165" name="Freeform 69"/>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sp>
                <p:nvSpPr>
                  <p:cNvPr id="4164" name="Freeform 68"/>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grpSp>
          </p:grpSp>
        </p:grpSp>
        <p:grpSp>
          <p:nvGrpSpPr>
            <p:cNvPr id="12" name="Group 51"/>
            <p:cNvGrpSpPr>
              <a:grpSpLocks/>
            </p:cNvGrpSpPr>
            <p:nvPr/>
          </p:nvGrpSpPr>
          <p:grpSpPr bwMode="auto">
            <a:xfrm>
              <a:off x="3612" y="11254"/>
              <a:ext cx="715" cy="1028"/>
              <a:chOff x="550" y="745"/>
              <a:chExt cx="514" cy="818"/>
            </a:xfrm>
          </p:grpSpPr>
          <p:pic>
            <p:nvPicPr>
              <p:cNvPr id="4160" name="Picture 64"/>
              <p:cNvPicPr>
                <a:picLocks noChangeArrowheads="1"/>
              </p:cNvPicPr>
              <p:nvPr/>
            </p:nvPicPr>
            <p:blipFill>
              <a:blip r:embed="rId4" cstate="print"/>
              <a:srcRect/>
              <a:stretch>
                <a:fillRect/>
              </a:stretch>
            </p:blipFill>
            <p:spPr bwMode="auto">
              <a:xfrm>
                <a:off x="550" y="745"/>
                <a:ext cx="514" cy="818"/>
              </a:xfrm>
              <a:prstGeom prst="rect">
                <a:avLst/>
              </a:prstGeom>
              <a:noFill/>
            </p:spPr>
          </p:pic>
          <p:grpSp>
            <p:nvGrpSpPr>
              <p:cNvPr id="13" name="Group 52"/>
              <p:cNvGrpSpPr>
                <a:grpSpLocks/>
              </p:cNvGrpSpPr>
              <p:nvPr/>
            </p:nvGrpSpPr>
            <p:grpSpPr bwMode="auto">
              <a:xfrm>
                <a:off x="620" y="1227"/>
                <a:ext cx="314" cy="182"/>
                <a:chOff x="620" y="1227"/>
                <a:chExt cx="314" cy="182"/>
              </a:xfrm>
            </p:grpSpPr>
            <p:grpSp>
              <p:nvGrpSpPr>
                <p:cNvPr id="14" name="Group 56"/>
                <p:cNvGrpSpPr>
                  <a:grpSpLocks/>
                </p:cNvGrpSpPr>
                <p:nvPr/>
              </p:nvGrpSpPr>
              <p:grpSpPr bwMode="auto">
                <a:xfrm>
                  <a:off x="620" y="1244"/>
                  <a:ext cx="293" cy="165"/>
                  <a:chOff x="620" y="1244"/>
                  <a:chExt cx="293" cy="165"/>
                </a:xfrm>
              </p:grpSpPr>
              <p:sp>
                <p:nvSpPr>
                  <p:cNvPr id="4159" name="Rectangle 63"/>
                  <p:cNvSpPr>
                    <a:spLocks noChangeArrowheads="1"/>
                  </p:cNvSpPr>
                  <p:nvPr/>
                </p:nvSpPr>
                <p:spPr bwMode="auto">
                  <a:xfrm>
                    <a:off x="620" y="1244"/>
                    <a:ext cx="293" cy="165"/>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4158" name="Oval 62"/>
                  <p:cNvSpPr>
                    <a:spLocks noChangeArrowheads="1"/>
                  </p:cNvSpPr>
                  <p:nvPr/>
                </p:nvSpPr>
                <p:spPr bwMode="auto">
                  <a:xfrm>
                    <a:off x="654" y="1285"/>
                    <a:ext cx="83"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57" name="Oval 61"/>
                  <p:cNvSpPr>
                    <a:spLocks noChangeArrowheads="1"/>
                  </p:cNvSpPr>
                  <p:nvPr/>
                </p:nvSpPr>
                <p:spPr bwMode="auto">
                  <a:xfrm>
                    <a:off x="794" y="1285"/>
                    <a:ext cx="82"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56" name="Oval 60"/>
                  <p:cNvSpPr>
                    <a:spLocks noChangeArrowheads="1"/>
                  </p:cNvSpPr>
                  <p:nvPr/>
                </p:nvSpPr>
                <p:spPr bwMode="auto">
                  <a:xfrm>
                    <a:off x="825" y="1317"/>
                    <a:ext cx="18"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55" name="Oval 59"/>
                  <p:cNvSpPr>
                    <a:spLocks noChangeArrowheads="1"/>
                  </p:cNvSpPr>
                  <p:nvPr/>
                </p:nvSpPr>
                <p:spPr bwMode="auto">
                  <a:xfrm>
                    <a:off x="683" y="1317"/>
                    <a:ext cx="19"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54" name="Rectangle 58"/>
                  <p:cNvSpPr>
                    <a:spLocks noChangeArrowheads="1"/>
                  </p:cNvSpPr>
                  <p:nvPr/>
                </p:nvSpPr>
                <p:spPr bwMode="auto">
                  <a:xfrm>
                    <a:off x="697" y="1285"/>
                    <a:ext cx="133" cy="84"/>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4153" name="Rectangle 57"/>
                  <p:cNvSpPr>
                    <a:spLocks noChangeArrowheads="1"/>
                  </p:cNvSpPr>
                  <p:nvPr/>
                </p:nvSpPr>
                <p:spPr bwMode="auto">
                  <a:xfrm>
                    <a:off x="714" y="1299"/>
                    <a:ext cx="101" cy="55"/>
                  </a:xfrm>
                  <a:prstGeom prst="rect">
                    <a:avLst/>
                  </a:prstGeom>
                  <a:solidFill>
                    <a:srgbClr val="DADADA"/>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grpSp>
            <p:grpSp>
              <p:nvGrpSpPr>
                <p:cNvPr id="15" name="Group 53"/>
                <p:cNvGrpSpPr>
                  <a:grpSpLocks/>
                </p:cNvGrpSpPr>
                <p:nvPr/>
              </p:nvGrpSpPr>
              <p:grpSpPr bwMode="auto">
                <a:xfrm>
                  <a:off x="620" y="1227"/>
                  <a:ext cx="314" cy="182"/>
                  <a:chOff x="620" y="1227"/>
                  <a:chExt cx="314" cy="182"/>
                </a:xfrm>
              </p:grpSpPr>
              <p:sp>
                <p:nvSpPr>
                  <p:cNvPr id="4151" name="Freeform 55"/>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sp>
                <p:nvSpPr>
                  <p:cNvPr id="4150" name="Freeform 54"/>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grpSp>
          </p:grpSp>
        </p:grpSp>
        <p:grpSp>
          <p:nvGrpSpPr>
            <p:cNvPr id="16" name="Group 37"/>
            <p:cNvGrpSpPr>
              <a:grpSpLocks/>
            </p:cNvGrpSpPr>
            <p:nvPr/>
          </p:nvGrpSpPr>
          <p:grpSpPr bwMode="auto">
            <a:xfrm>
              <a:off x="4021" y="11048"/>
              <a:ext cx="714" cy="1028"/>
              <a:chOff x="550" y="745"/>
              <a:chExt cx="514" cy="818"/>
            </a:xfrm>
          </p:grpSpPr>
          <p:pic>
            <p:nvPicPr>
              <p:cNvPr id="4146" name="Picture 50"/>
              <p:cNvPicPr>
                <a:picLocks noChangeArrowheads="1"/>
              </p:cNvPicPr>
              <p:nvPr/>
            </p:nvPicPr>
            <p:blipFill>
              <a:blip r:embed="rId4" cstate="print"/>
              <a:srcRect/>
              <a:stretch>
                <a:fillRect/>
              </a:stretch>
            </p:blipFill>
            <p:spPr bwMode="auto">
              <a:xfrm>
                <a:off x="550" y="745"/>
                <a:ext cx="514" cy="818"/>
              </a:xfrm>
              <a:prstGeom prst="rect">
                <a:avLst/>
              </a:prstGeom>
              <a:noFill/>
            </p:spPr>
          </p:pic>
          <p:grpSp>
            <p:nvGrpSpPr>
              <p:cNvPr id="17" name="Group 38"/>
              <p:cNvGrpSpPr>
                <a:grpSpLocks/>
              </p:cNvGrpSpPr>
              <p:nvPr/>
            </p:nvGrpSpPr>
            <p:grpSpPr bwMode="auto">
              <a:xfrm>
                <a:off x="620" y="1227"/>
                <a:ext cx="314" cy="182"/>
                <a:chOff x="620" y="1227"/>
                <a:chExt cx="314" cy="182"/>
              </a:xfrm>
            </p:grpSpPr>
            <p:grpSp>
              <p:nvGrpSpPr>
                <p:cNvPr id="18" name="Group 42"/>
                <p:cNvGrpSpPr>
                  <a:grpSpLocks/>
                </p:cNvGrpSpPr>
                <p:nvPr/>
              </p:nvGrpSpPr>
              <p:grpSpPr bwMode="auto">
                <a:xfrm>
                  <a:off x="620" y="1244"/>
                  <a:ext cx="293" cy="165"/>
                  <a:chOff x="620" y="1244"/>
                  <a:chExt cx="293" cy="165"/>
                </a:xfrm>
              </p:grpSpPr>
              <p:sp>
                <p:nvSpPr>
                  <p:cNvPr id="4145" name="Rectangle 49"/>
                  <p:cNvSpPr>
                    <a:spLocks noChangeArrowheads="1"/>
                  </p:cNvSpPr>
                  <p:nvPr/>
                </p:nvSpPr>
                <p:spPr bwMode="auto">
                  <a:xfrm>
                    <a:off x="620" y="1244"/>
                    <a:ext cx="293" cy="165"/>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4144" name="Oval 48"/>
                  <p:cNvSpPr>
                    <a:spLocks noChangeArrowheads="1"/>
                  </p:cNvSpPr>
                  <p:nvPr/>
                </p:nvSpPr>
                <p:spPr bwMode="auto">
                  <a:xfrm>
                    <a:off x="654" y="1285"/>
                    <a:ext cx="83"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43" name="Oval 47"/>
                  <p:cNvSpPr>
                    <a:spLocks noChangeArrowheads="1"/>
                  </p:cNvSpPr>
                  <p:nvPr/>
                </p:nvSpPr>
                <p:spPr bwMode="auto">
                  <a:xfrm>
                    <a:off x="794" y="1285"/>
                    <a:ext cx="82"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42" name="Oval 46"/>
                  <p:cNvSpPr>
                    <a:spLocks noChangeArrowheads="1"/>
                  </p:cNvSpPr>
                  <p:nvPr/>
                </p:nvSpPr>
                <p:spPr bwMode="auto">
                  <a:xfrm>
                    <a:off x="825" y="1317"/>
                    <a:ext cx="18"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41" name="Oval 45"/>
                  <p:cNvSpPr>
                    <a:spLocks noChangeArrowheads="1"/>
                  </p:cNvSpPr>
                  <p:nvPr/>
                </p:nvSpPr>
                <p:spPr bwMode="auto">
                  <a:xfrm>
                    <a:off x="683" y="1317"/>
                    <a:ext cx="19"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4140" name="Rectangle 44"/>
                  <p:cNvSpPr>
                    <a:spLocks noChangeArrowheads="1"/>
                  </p:cNvSpPr>
                  <p:nvPr/>
                </p:nvSpPr>
                <p:spPr bwMode="auto">
                  <a:xfrm>
                    <a:off x="697" y="1285"/>
                    <a:ext cx="133" cy="84"/>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4139" name="Rectangle 43"/>
                  <p:cNvSpPr>
                    <a:spLocks noChangeArrowheads="1"/>
                  </p:cNvSpPr>
                  <p:nvPr/>
                </p:nvSpPr>
                <p:spPr bwMode="auto">
                  <a:xfrm>
                    <a:off x="714" y="1299"/>
                    <a:ext cx="101" cy="55"/>
                  </a:xfrm>
                  <a:prstGeom prst="rect">
                    <a:avLst/>
                  </a:prstGeom>
                  <a:solidFill>
                    <a:srgbClr val="DADADA"/>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grpSp>
            <p:grpSp>
              <p:nvGrpSpPr>
                <p:cNvPr id="19" name="Group 39"/>
                <p:cNvGrpSpPr>
                  <a:grpSpLocks/>
                </p:cNvGrpSpPr>
                <p:nvPr/>
              </p:nvGrpSpPr>
              <p:grpSpPr bwMode="auto">
                <a:xfrm>
                  <a:off x="620" y="1227"/>
                  <a:ext cx="314" cy="182"/>
                  <a:chOff x="620" y="1227"/>
                  <a:chExt cx="314" cy="182"/>
                </a:xfrm>
              </p:grpSpPr>
              <p:sp>
                <p:nvSpPr>
                  <p:cNvPr id="4137" name="Freeform 41"/>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sp>
                <p:nvSpPr>
                  <p:cNvPr id="4136" name="Freeform 40"/>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grpSp>
          </p:grpSp>
        </p:grpSp>
        <p:sp>
          <p:nvSpPr>
            <p:cNvPr id="4132" name="AutoShape 36"/>
            <p:cNvSpPr>
              <a:spLocks noChangeArrowheads="1"/>
            </p:cNvSpPr>
            <p:nvPr/>
          </p:nvSpPr>
          <p:spPr bwMode="auto">
            <a:xfrm>
              <a:off x="4634" y="12346"/>
              <a:ext cx="407" cy="97"/>
            </a:xfrm>
            <a:prstGeom prst="rightArrow">
              <a:avLst>
                <a:gd name="adj1" fmla="val 50000"/>
                <a:gd name="adj2" fmla="val 104897"/>
              </a:avLst>
            </a:prstGeom>
            <a:solidFill>
              <a:srgbClr val="BBE0E3"/>
            </a:solidFill>
            <a:ln w="9525">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4131" name="AutoShape 35"/>
            <p:cNvSpPr>
              <a:spLocks noChangeArrowheads="1"/>
            </p:cNvSpPr>
            <p:nvPr/>
          </p:nvSpPr>
          <p:spPr bwMode="auto">
            <a:xfrm>
              <a:off x="4838" y="12141"/>
              <a:ext cx="409" cy="96"/>
            </a:xfrm>
            <a:prstGeom prst="rightArrow">
              <a:avLst>
                <a:gd name="adj1" fmla="val 50000"/>
                <a:gd name="adj2" fmla="val 106510"/>
              </a:avLst>
            </a:prstGeom>
            <a:solidFill>
              <a:srgbClr val="BBE0E3"/>
            </a:solidFill>
            <a:ln w="9525">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4130" name="AutoShape 34"/>
            <p:cNvSpPr>
              <a:spLocks noChangeArrowheads="1"/>
            </p:cNvSpPr>
            <p:nvPr/>
          </p:nvSpPr>
          <p:spPr bwMode="auto">
            <a:xfrm>
              <a:off x="5041" y="11935"/>
              <a:ext cx="410" cy="96"/>
            </a:xfrm>
            <a:prstGeom prst="rightArrow">
              <a:avLst>
                <a:gd name="adj1" fmla="val 50000"/>
                <a:gd name="adj2" fmla="val 106771"/>
              </a:avLst>
            </a:prstGeom>
            <a:solidFill>
              <a:srgbClr val="BBE0E3"/>
            </a:solidFill>
            <a:ln w="9525">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4129" name="AutoShape 33"/>
            <p:cNvSpPr>
              <a:spLocks noChangeArrowheads="1"/>
            </p:cNvSpPr>
            <p:nvPr/>
          </p:nvSpPr>
          <p:spPr bwMode="auto">
            <a:xfrm>
              <a:off x="5265" y="11729"/>
              <a:ext cx="409" cy="96"/>
            </a:xfrm>
            <a:prstGeom prst="rightArrow">
              <a:avLst>
                <a:gd name="adj1" fmla="val 50000"/>
                <a:gd name="adj2" fmla="val 106510"/>
              </a:avLst>
            </a:prstGeom>
            <a:solidFill>
              <a:srgbClr val="BBE0E3"/>
            </a:solidFill>
            <a:ln w="9525">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4128" name="Rectangle 32"/>
            <p:cNvSpPr>
              <a:spLocks noChangeArrowheads="1"/>
            </p:cNvSpPr>
            <p:nvPr/>
          </p:nvSpPr>
          <p:spPr bwMode="auto">
            <a:xfrm>
              <a:off x="2693" y="11854"/>
              <a:ext cx="715" cy="417"/>
            </a:xfrm>
            <a:prstGeom prst="rect">
              <a:avLst/>
            </a:prstGeom>
            <a:noFill/>
            <a:ln w="9525">
              <a:noFill/>
              <a:miter lim="800000"/>
              <a:headEnd/>
              <a:tailEnd/>
            </a:ln>
          </p:spPr>
          <p:txBody>
            <a:bodyPr vert="horz" wrap="square" lIns="77640" tIns="38822" rIns="77640" bIns="38822"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P1</a:t>
              </a:r>
              <a:endParaRPr kumimoji="0" lang="es-ES" sz="1800" b="0" i="0" u="none" strike="noStrike" cap="none" normalizeH="0" baseline="0" smtClean="0">
                <a:ln>
                  <a:noFill/>
                </a:ln>
                <a:solidFill>
                  <a:schemeClr val="tx1"/>
                </a:solidFill>
                <a:effectLst/>
                <a:latin typeface="Arial" pitchFamily="34" charset="0"/>
              </a:endParaRPr>
            </a:p>
          </p:txBody>
        </p:sp>
        <p:sp>
          <p:nvSpPr>
            <p:cNvPr id="4127" name="Rectangle 31"/>
            <p:cNvSpPr>
              <a:spLocks noChangeArrowheads="1"/>
            </p:cNvSpPr>
            <p:nvPr/>
          </p:nvSpPr>
          <p:spPr bwMode="auto">
            <a:xfrm>
              <a:off x="3102" y="11665"/>
              <a:ext cx="713" cy="417"/>
            </a:xfrm>
            <a:prstGeom prst="rect">
              <a:avLst/>
            </a:prstGeom>
            <a:noFill/>
            <a:ln w="9525">
              <a:noFill/>
              <a:miter lim="800000"/>
              <a:headEnd/>
              <a:tailEnd/>
            </a:ln>
          </p:spPr>
          <p:txBody>
            <a:bodyPr vert="horz" wrap="square" lIns="77640" tIns="38822" rIns="77640" bIns="38822"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P2</a:t>
              </a:r>
              <a:endParaRPr kumimoji="0" lang="es-ES" sz="1800" b="0" i="0" u="none" strike="noStrike" cap="none" normalizeH="0" baseline="0" smtClean="0">
                <a:ln>
                  <a:noFill/>
                </a:ln>
                <a:solidFill>
                  <a:schemeClr val="tx1"/>
                </a:solidFill>
                <a:effectLst/>
                <a:latin typeface="Arial" pitchFamily="34" charset="0"/>
              </a:endParaRPr>
            </a:p>
          </p:txBody>
        </p:sp>
        <p:sp>
          <p:nvSpPr>
            <p:cNvPr id="4126" name="Rectangle 30"/>
            <p:cNvSpPr>
              <a:spLocks noChangeArrowheads="1"/>
            </p:cNvSpPr>
            <p:nvPr/>
          </p:nvSpPr>
          <p:spPr bwMode="auto">
            <a:xfrm>
              <a:off x="3509" y="11459"/>
              <a:ext cx="715" cy="416"/>
            </a:xfrm>
            <a:prstGeom prst="rect">
              <a:avLst/>
            </a:prstGeom>
            <a:noFill/>
            <a:ln w="9525">
              <a:noFill/>
              <a:miter lim="800000"/>
              <a:headEnd/>
              <a:tailEnd/>
            </a:ln>
          </p:spPr>
          <p:txBody>
            <a:bodyPr vert="horz" wrap="square" lIns="77640" tIns="38822" rIns="77640" bIns="38822"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P3</a:t>
              </a:r>
              <a:endParaRPr kumimoji="0" lang="es-ES" sz="1800" b="0" i="0" u="none" strike="noStrike" cap="none" normalizeH="0" baseline="0" smtClean="0">
                <a:ln>
                  <a:noFill/>
                </a:ln>
                <a:solidFill>
                  <a:schemeClr val="tx1"/>
                </a:solidFill>
                <a:effectLst/>
                <a:latin typeface="Arial" pitchFamily="34" charset="0"/>
              </a:endParaRPr>
            </a:p>
          </p:txBody>
        </p:sp>
        <p:sp>
          <p:nvSpPr>
            <p:cNvPr id="4125" name="Rectangle 29"/>
            <p:cNvSpPr>
              <a:spLocks noChangeArrowheads="1"/>
            </p:cNvSpPr>
            <p:nvPr/>
          </p:nvSpPr>
          <p:spPr bwMode="auto">
            <a:xfrm>
              <a:off x="3919" y="11254"/>
              <a:ext cx="716" cy="417"/>
            </a:xfrm>
            <a:prstGeom prst="rect">
              <a:avLst/>
            </a:prstGeom>
            <a:noFill/>
            <a:ln w="9525">
              <a:noFill/>
              <a:miter lim="800000"/>
              <a:headEnd/>
              <a:tailEnd/>
            </a:ln>
          </p:spPr>
          <p:txBody>
            <a:bodyPr vert="horz" wrap="square" lIns="77640" tIns="38822" rIns="77640" bIns="38822"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P4</a:t>
              </a:r>
              <a:endParaRPr kumimoji="0" lang="es-ES" sz="1800" b="0" i="0" u="none" strike="noStrike" cap="none" normalizeH="0" baseline="0" smtClean="0">
                <a:ln>
                  <a:noFill/>
                </a:ln>
                <a:solidFill>
                  <a:schemeClr val="tx1"/>
                </a:solidFill>
                <a:effectLst/>
                <a:latin typeface="Arial" pitchFamily="34" charset="0"/>
              </a:endParaRPr>
            </a:p>
          </p:txBody>
        </p:sp>
        <p:sp>
          <p:nvSpPr>
            <p:cNvPr id="4124" name="Text Box 28"/>
            <p:cNvSpPr txBox="1">
              <a:spLocks noChangeArrowheads="1"/>
            </p:cNvSpPr>
            <p:nvPr/>
          </p:nvSpPr>
          <p:spPr bwMode="auto">
            <a:xfrm>
              <a:off x="2465" y="18040"/>
              <a:ext cx="502"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P1</a:t>
              </a:r>
              <a:endParaRPr kumimoji="0" lang="es-ES" sz="1800" b="0" i="0" u="none" strike="noStrike" cap="none" normalizeH="0" baseline="0" smtClean="0">
                <a:ln>
                  <a:noFill/>
                </a:ln>
                <a:solidFill>
                  <a:schemeClr val="tx1"/>
                </a:solidFill>
                <a:effectLst/>
                <a:latin typeface="Arial" pitchFamily="34" charset="0"/>
              </a:endParaRPr>
            </a:p>
          </p:txBody>
        </p:sp>
        <p:sp>
          <p:nvSpPr>
            <p:cNvPr id="4123" name="Text Box 27"/>
            <p:cNvSpPr txBox="1">
              <a:spLocks noChangeArrowheads="1"/>
            </p:cNvSpPr>
            <p:nvPr/>
          </p:nvSpPr>
          <p:spPr bwMode="auto">
            <a:xfrm>
              <a:off x="4278" y="17422"/>
              <a:ext cx="502"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P3</a:t>
              </a:r>
              <a:endParaRPr kumimoji="0" lang="es-ES" sz="1800" b="0" i="0" u="none" strike="noStrike" cap="none" normalizeH="0" baseline="0" smtClean="0">
                <a:ln>
                  <a:noFill/>
                </a:ln>
                <a:solidFill>
                  <a:schemeClr val="tx1"/>
                </a:solidFill>
                <a:effectLst/>
                <a:latin typeface="Arial" pitchFamily="34" charset="0"/>
              </a:endParaRPr>
            </a:p>
          </p:txBody>
        </p:sp>
        <p:sp>
          <p:nvSpPr>
            <p:cNvPr id="4122" name="Text Box 26"/>
            <p:cNvSpPr txBox="1">
              <a:spLocks noChangeArrowheads="1"/>
            </p:cNvSpPr>
            <p:nvPr/>
          </p:nvSpPr>
          <p:spPr bwMode="auto">
            <a:xfrm>
              <a:off x="7860" y="18027"/>
              <a:ext cx="503" cy="383"/>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P1</a:t>
              </a:r>
              <a:endParaRPr kumimoji="0" lang="es-ES" sz="1800" b="0" i="0" u="none" strike="noStrike" cap="none" normalizeH="0" baseline="0" smtClean="0">
                <a:ln>
                  <a:noFill/>
                </a:ln>
                <a:solidFill>
                  <a:schemeClr val="tx1"/>
                </a:solidFill>
                <a:effectLst/>
                <a:latin typeface="Arial" pitchFamily="34" charset="0"/>
              </a:endParaRPr>
            </a:p>
          </p:txBody>
        </p:sp>
        <p:sp>
          <p:nvSpPr>
            <p:cNvPr id="4121" name="Text Box 25"/>
            <p:cNvSpPr txBox="1">
              <a:spLocks noChangeArrowheads="1"/>
            </p:cNvSpPr>
            <p:nvPr/>
          </p:nvSpPr>
          <p:spPr bwMode="auto">
            <a:xfrm>
              <a:off x="10780" y="17871"/>
              <a:ext cx="502"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P4</a:t>
              </a:r>
              <a:endParaRPr kumimoji="0" lang="es-ES" sz="1800" b="0" i="0" u="none" strike="noStrike" cap="none" normalizeH="0" baseline="0" smtClean="0">
                <a:ln>
                  <a:noFill/>
                </a:ln>
                <a:solidFill>
                  <a:schemeClr val="tx1"/>
                </a:solidFill>
                <a:effectLst/>
                <a:latin typeface="Arial" pitchFamily="34" charset="0"/>
              </a:endParaRPr>
            </a:p>
          </p:txBody>
        </p:sp>
        <p:pic>
          <p:nvPicPr>
            <p:cNvPr id="4120" name="Picture 24"/>
            <p:cNvPicPr>
              <a:picLocks noChangeArrowheads="1"/>
            </p:cNvPicPr>
            <p:nvPr/>
          </p:nvPicPr>
          <p:blipFill>
            <a:blip r:embed="rId5" cstate="print"/>
            <a:srcRect/>
            <a:stretch>
              <a:fillRect/>
            </a:stretch>
          </p:blipFill>
          <p:spPr bwMode="auto">
            <a:xfrm>
              <a:off x="6227" y="13088"/>
              <a:ext cx="1647" cy="1167"/>
            </a:xfrm>
            <a:prstGeom prst="rect">
              <a:avLst/>
            </a:prstGeom>
            <a:noFill/>
            <a:ln w="12700">
              <a:miter lim="800000"/>
              <a:headEnd/>
              <a:tailEnd/>
            </a:ln>
            <a:effectLst/>
          </p:spPr>
        </p:pic>
        <p:sp>
          <p:nvSpPr>
            <p:cNvPr id="4119" name="Text Box 23"/>
            <p:cNvSpPr txBox="1">
              <a:spLocks noChangeArrowheads="1"/>
            </p:cNvSpPr>
            <p:nvPr/>
          </p:nvSpPr>
          <p:spPr bwMode="auto">
            <a:xfrm>
              <a:off x="9814" y="13302"/>
              <a:ext cx="2109" cy="640"/>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Conmutadores con</a:t>
              </a:r>
              <a:endParaRPr kumimoji="0" lang="es-ES" sz="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IGMP Snooping</a:t>
              </a:r>
              <a:endParaRPr kumimoji="0" lang="es-ES" sz="1800" b="0" i="0" u="none" strike="noStrike" cap="none" normalizeH="0" baseline="0" smtClean="0">
                <a:ln>
                  <a:noFill/>
                </a:ln>
                <a:solidFill>
                  <a:schemeClr val="tx1"/>
                </a:solidFill>
                <a:effectLst/>
                <a:latin typeface="Arial" pitchFamily="34" charset="0"/>
              </a:endParaRPr>
            </a:p>
          </p:txBody>
        </p:sp>
        <p:sp>
          <p:nvSpPr>
            <p:cNvPr id="4118" name="Line 22"/>
            <p:cNvSpPr>
              <a:spLocks noChangeShapeType="1"/>
            </p:cNvSpPr>
            <p:nvPr/>
          </p:nvSpPr>
          <p:spPr bwMode="auto">
            <a:xfrm flipH="1">
              <a:off x="4297" y="13673"/>
              <a:ext cx="5503" cy="106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4117" name="Line 21"/>
            <p:cNvSpPr>
              <a:spLocks noChangeShapeType="1"/>
            </p:cNvSpPr>
            <p:nvPr/>
          </p:nvSpPr>
          <p:spPr bwMode="auto">
            <a:xfrm flipH="1">
              <a:off x="7870" y="13673"/>
              <a:ext cx="1930" cy="87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4116" name="Line 20"/>
            <p:cNvSpPr>
              <a:spLocks noChangeShapeType="1"/>
            </p:cNvSpPr>
            <p:nvPr/>
          </p:nvSpPr>
          <p:spPr bwMode="auto">
            <a:xfrm>
              <a:off x="9800" y="13673"/>
              <a:ext cx="579" cy="77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4115" name="Text Box 19"/>
            <p:cNvSpPr txBox="1">
              <a:spLocks noChangeArrowheads="1"/>
            </p:cNvSpPr>
            <p:nvPr/>
          </p:nvSpPr>
          <p:spPr bwMode="auto">
            <a:xfrm>
              <a:off x="2395" y="18734"/>
              <a:ext cx="519"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H1</a:t>
              </a:r>
              <a:endParaRPr kumimoji="0" lang="es-ES" sz="1800" b="0" i="0" u="none" strike="noStrike" cap="none" normalizeH="0" baseline="0" smtClean="0">
                <a:ln>
                  <a:noFill/>
                </a:ln>
                <a:solidFill>
                  <a:schemeClr val="tx1"/>
                </a:solidFill>
                <a:effectLst/>
                <a:latin typeface="Arial" pitchFamily="34" charset="0"/>
              </a:endParaRPr>
            </a:p>
          </p:txBody>
        </p:sp>
        <p:sp>
          <p:nvSpPr>
            <p:cNvPr id="4114" name="Text Box 18"/>
            <p:cNvSpPr txBox="1">
              <a:spLocks noChangeArrowheads="1"/>
            </p:cNvSpPr>
            <p:nvPr/>
          </p:nvSpPr>
          <p:spPr bwMode="auto">
            <a:xfrm>
              <a:off x="3071" y="18734"/>
              <a:ext cx="519"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H2</a:t>
              </a:r>
              <a:endParaRPr kumimoji="0" lang="es-ES" sz="1800" b="0" i="0" u="none" strike="noStrike" cap="none" normalizeH="0" baseline="0" smtClean="0">
                <a:ln>
                  <a:noFill/>
                </a:ln>
                <a:solidFill>
                  <a:schemeClr val="tx1"/>
                </a:solidFill>
                <a:effectLst/>
                <a:latin typeface="Arial" pitchFamily="34" charset="0"/>
              </a:endParaRPr>
            </a:p>
          </p:txBody>
        </p:sp>
        <p:sp>
          <p:nvSpPr>
            <p:cNvPr id="4113" name="Text Box 17"/>
            <p:cNvSpPr txBox="1">
              <a:spLocks noChangeArrowheads="1"/>
            </p:cNvSpPr>
            <p:nvPr/>
          </p:nvSpPr>
          <p:spPr bwMode="auto">
            <a:xfrm>
              <a:off x="3651" y="18076"/>
              <a:ext cx="520"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H3</a:t>
              </a:r>
              <a:endParaRPr kumimoji="0" lang="es-ES" sz="1800" b="0" i="0" u="none" strike="noStrike" cap="none" normalizeH="0" baseline="0" smtClean="0">
                <a:ln>
                  <a:noFill/>
                </a:ln>
                <a:solidFill>
                  <a:schemeClr val="tx1"/>
                </a:solidFill>
                <a:effectLst/>
                <a:latin typeface="Arial" pitchFamily="34" charset="0"/>
              </a:endParaRPr>
            </a:p>
          </p:txBody>
        </p:sp>
        <p:sp>
          <p:nvSpPr>
            <p:cNvPr id="4112" name="Text Box 16"/>
            <p:cNvSpPr txBox="1">
              <a:spLocks noChangeArrowheads="1"/>
            </p:cNvSpPr>
            <p:nvPr/>
          </p:nvSpPr>
          <p:spPr bwMode="auto">
            <a:xfrm>
              <a:off x="4325" y="18076"/>
              <a:ext cx="519"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H4</a:t>
              </a:r>
              <a:endParaRPr kumimoji="0" lang="es-ES" sz="1800" b="0" i="0" u="none" strike="noStrike" cap="none" normalizeH="0" baseline="0" smtClean="0">
                <a:ln>
                  <a:noFill/>
                </a:ln>
                <a:solidFill>
                  <a:schemeClr val="tx1"/>
                </a:solidFill>
                <a:effectLst/>
                <a:latin typeface="Arial" pitchFamily="34" charset="0"/>
              </a:endParaRPr>
            </a:p>
          </p:txBody>
        </p:sp>
        <p:sp>
          <p:nvSpPr>
            <p:cNvPr id="4111" name="Text Box 15"/>
            <p:cNvSpPr txBox="1">
              <a:spLocks noChangeArrowheads="1"/>
            </p:cNvSpPr>
            <p:nvPr/>
          </p:nvSpPr>
          <p:spPr bwMode="auto">
            <a:xfrm>
              <a:off x="5578" y="18734"/>
              <a:ext cx="519"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H5</a:t>
              </a:r>
              <a:endParaRPr kumimoji="0" lang="es-ES" sz="1800" b="0" i="0" u="none" strike="noStrike" cap="none" normalizeH="0" baseline="0" smtClean="0">
                <a:ln>
                  <a:noFill/>
                </a:ln>
                <a:solidFill>
                  <a:schemeClr val="tx1"/>
                </a:solidFill>
                <a:effectLst/>
                <a:latin typeface="Arial" pitchFamily="34" charset="0"/>
              </a:endParaRPr>
            </a:p>
          </p:txBody>
        </p:sp>
        <p:sp>
          <p:nvSpPr>
            <p:cNvPr id="4110" name="Text Box 14"/>
            <p:cNvSpPr txBox="1">
              <a:spLocks noChangeArrowheads="1"/>
            </p:cNvSpPr>
            <p:nvPr/>
          </p:nvSpPr>
          <p:spPr bwMode="auto">
            <a:xfrm>
              <a:off x="6159" y="18734"/>
              <a:ext cx="519"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H6</a:t>
              </a:r>
              <a:endParaRPr kumimoji="0" lang="es-ES" sz="1800" b="0" i="0" u="none" strike="noStrike" cap="none" normalizeH="0" baseline="0" smtClean="0">
                <a:ln>
                  <a:noFill/>
                </a:ln>
                <a:solidFill>
                  <a:schemeClr val="tx1"/>
                </a:solidFill>
                <a:effectLst/>
                <a:latin typeface="Arial" pitchFamily="34" charset="0"/>
              </a:endParaRPr>
            </a:p>
          </p:txBody>
        </p:sp>
        <p:sp>
          <p:nvSpPr>
            <p:cNvPr id="4109" name="Text Box 13"/>
            <p:cNvSpPr txBox="1">
              <a:spLocks noChangeArrowheads="1"/>
            </p:cNvSpPr>
            <p:nvPr/>
          </p:nvSpPr>
          <p:spPr bwMode="auto">
            <a:xfrm>
              <a:off x="7220" y="18734"/>
              <a:ext cx="520"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H7</a:t>
              </a:r>
              <a:endParaRPr kumimoji="0" lang="es-ES" sz="1800" b="0" i="0" u="none" strike="noStrike" cap="none" normalizeH="0" baseline="0" smtClean="0">
                <a:ln>
                  <a:noFill/>
                </a:ln>
                <a:solidFill>
                  <a:schemeClr val="tx1"/>
                </a:solidFill>
                <a:effectLst/>
                <a:latin typeface="Arial" pitchFamily="34" charset="0"/>
              </a:endParaRPr>
            </a:p>
          </p:txBody>
        </p:sp>
        <p:sp>
          <p:nvSpPr>
            <p:cNvPr id="4108" name="Text Box 12"/>
            <p:cNvSpPr txBox="1">
              <a:spLocks noChangeArrowheads="1"/>
            </p:cNvSpPr>
            <p:nvPr/>
          </p:nvSpPr>
          <p:spPr bwMode="auto">
            <a:xfrm>
              <a:off x="7772" y="18734"/>
              <a:ext cx="519"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H8</a:t>
              </a:r>
              <a:endParaRPr kumimoji="0" lang="es-ES" sz="1800" b="0" i="0" u="none" strike="noStrike" cap="none" normalizeH="0" baseline="0" smtClean="0">
                <a:ln>
                  <a:noFill/>
                </a:ln>
                <a:solidFill>
                  <a:schemeClr val="tx1"/>
                </a:solidFill>
                <a:effectLst/>
                <a:latin typeface="Arial" pitchFamily="34" charset="0"/>
              </a:endParaRPr>
            </a:p>
          </p:txBody>
        </p:sp>
        <p:sp>
          <p:nvSpPr>
            <p:cNvPr id="4107" name="Text Box 11"/>
            <p:cNvSpPr txBox="1">
              <a:spLocks noChangeArrowheads="1"/>
            </p:cNvSpPr>
            <p:nvPr/>
          </p:nvSpPr>
          <p:spPr bwMode="auto">
            <a:xfrm>
              <a:off x="8916" y="18598"/>
              <a:ext cx="520"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H9</a:t>
              </a:r>
              <a:endParaRPr kumimoji="0" lang="es-ES" sz="1800" b="0" i="0" u="none" strike="noStrike" cap="none" normalizeH="0" baseline="0" smtClean="0">
                <a:ln>
                  <a:noFill/>
                </a:ln>
                <a:solidFill>
                  <a:schemeClr val="tx1"/>
                </a:solidFill>
                <a:effectLst/>
                <a:latin typeface="Arial" pitchFamily="34" charset="0"/>
              </a:endParaRPr>
            </a:p>
          </p:txBody>
        </p:sp>
        <p:sp>
          <p:nvSpPr>
            <p:cNvPr id="4106" name="Text Box 10"/>
            <p:cNvSpPr txBox="1">
              <a:spLocks noChangeArrowheads="1"/>
            </p:cNvSpPr>
            <p:nvPr/>
          </p:nvSpPr>
          <p:spPr bwMode="auto">
            <a:xfrm>
              <a:off x="9591" y="18598"/>
              <a:ext cx="639"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H10</a:t>
              </a:r>
              <a:endParaRPr kumimoji="0" lang="es-ES" sz="1800" b="0" i="0" u="none" strike="noStrike" cap="none" normalizeH="0" baseline="0" smtClean="0">
                <a:ln>
                  <a:noFill/>
                </a:ln>
                <a:solidFill>
                  <a:schemeClr val="tx1"/>
                </a:solidFill>
                <a:effectLst/>
                <a:latin typeface="Arial" pitchFamily="34" charset="0"/>
              </a:endParaRPr>
            </a:p>
          </p:txBody>
        </p:sp>
        <p:sp>
          <p:nvSpPr>
            <p:cNvPr id="4105" name="Text Box 9"/>
            <p:cNvSpPr txBox="1">
              <a:spLocks noChangeArrowheads="1"/>
            </p:cNvSpPr>
            <p:nvPr/>
          </p:nvSpPr>
          <p:spPr bwMode="auto">
            <a:xfrm>
              <a:off x="10659" y="18598"/>
              <a:ext cx="639"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H11</a:t>
              </a:r>
              <a:endParaRPr kumimoji="0" lang="es-ES" sz="1800" b="0" i="0" u="none" strike="noStrike" cap="none" normalizeH="0" baseline="0" smtClean="0">
                <a:ln>
                  <a:noFill/>
                </a:ln>
                <a:solidFill>
                  <a:schemeClr val="tx1"/>
                </a:solidFill>
                <a:effectLst/>
                <a:latin typeface="Arial" pitchFamily="34" charset="0"/>
              </a:endParaRPr>
            </a:p>
          </p:txBody>
        </p:sp>
        <p:sp>
          <p:nvSpPr>
            <p:cNvPr id="4104" name="Text Box 8"/>
            <p:cNvSpPr txBox="1">
              <a:spLocks noChangeArrowheads="1"/>
            </p:cNvSpPr>
            <p:nvPr/>
          </p:nvSpPr>
          <p:spPr bwMode="auto">
            <a:xfrm>
              <a:off x="11336" y="18621"/>
              <a:ext cx="639"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H12</a:t>
              </a:r>
              <a:endParaRPr kumimoji="0" lang="es-ES" sz="1800" b="0" i="0" u="none" strike="noStrike" cap="none" normalizeH="0" baseline="0" smtClean="0">
                <a:ln>
                  <a:noFill/>
                </a:ln>
                <a:solidFill>
                  <a:schemeClr val="tx1"/>
                </a:solidFill>
                <a:effectLst/>
                <a:latin typeface="Arial" pitchFamily="34" charset="0"/>
              </a:endParaRPr>
            </a:p>
          </p:txBody>
        </p:sp>
        <p:pic>
          <p:nvPicPr>
            <p:cNvPr id="4103" name="Picture 7"/>
            <p:cNvPicPr>
              <a:picLocks noChangeArrowheads="1"/>
            </p:cNvPicPr>
            <p:nvPr/>
          </p:nvPicPr>
          <p:blipFill>
            <a:blip r:embed="rId2" cstate="print"/>
            <a:srcRect/>
            <a:stretch>
              <a:fillRect/>
            </a:stretch>
          </p:blipFill>
          <p:spPr bwMode="auto">
            <a:xfrm>
              <a:off x="6420" y="11825"/>
              <a:ext cx="1450" cy="725"/>
            </a:xfrm>
            <a:prstGeom prst="rect">
              <a:avLst/>
            </a:prstGeom>
            <a:noFill/>
            <a:ln w="12700">
              <a:miter lim="800000"/>
              <a:headEnd/>
              <a:tailEnd/>
            </a:ln>
            <a:effectLst/>
          </p:spPr>
        </p:pic>
        <p:sp>
          <p:nvSpPr>
            <p:cNvPr id="4102" name="Line 6"/>
            <p:cNvSpPr>
              <a:spLocks noChangeShapeType="1"/>
            </p:cNvSpPr>
            <p:nvPr/>
          </p:nvSpPr>
          <p:spPr bwMode="auto">
            <a:xfrm flipH="1" flipV="1">
              <a:off x="7870" y="12504"/>
              <a:ext cx="1930" cy="116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4101" name="Text Box 5"/>
            <p:cNvSpPr txBox="1">
              <a:spLocks noChangeArrowheads="1"/>
            </p:cNvSpPr>
            <p:nvPr/>
          </p:nvSpPr>
          <p:spPr bwMode="auto">
            <a:xfrm>
              <a:off x="6325" y="12700"/>
              <a:ext cx="690"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Eth0</a:t>
              </a:r>
              <a:endParaRPr kumimoji="0" lang="es-ES" sz="1800" b="0" i="0" u="none" strike="noStrike" cap="none" normalizeH="0" baseline="0" smtClean="0">
                <a:ln>
                  <a:noFill/>
                </a:ln>
                <a:solidFill>
                  <a:schemeClr val="tx1"/>
                </a:solidFill>
                <a:effectLst/>
                <a:latin typeface="Arial" pitchFamily="34" charset="0"/>
              </a:endParaRPr>
            </a:p>
          </p:txBody>
        </p:sp>
        <p:sp>
          <p:nvSpPr>
            <p:cNvPr id="4100" name="Text Box 4"/>
            <p:cNvSpPr txBox="1">
              <a:spLocks noChangeArrowheads="1"/>
            </p:cNvSpPr>
            <p:nvPr/>
          </p:nvSpPr>
          <p:spPr bwMode="auto">
            <a:xfrm>
              <a:off x="5457" y="13594"/>
              <a:ext cx="690"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Eth1</a:t>
              </a:r>
              <a:endParaRPr kumimoji="0" lang="es-ES" sz="1800" b="0" i="0" u="none" strike="noStrike" cap="none" normalizeH="0" baseline="0" smtClean="0">
                <a:ln>
                  <a:noFill/>
                </a:ln>
                <a:solidFill>
                  <a:schemeClr val="tx1"/>
                </a:solidFill>
                <a:effectLst/>
                <a:latin typeface="Arial" pitchFamily="34" charset="0"/>
              </a:endParaRPr>
            </a:p>
          </p:txBody>
        </p:sp>
        <p:sp>
          <p:nvSpPr>
            <p:cNvPr id="4099" name="Text Box 3"/>
            <p:cNvSpPr txBox="1">
              <a:spLocks noChangeArrowheads="1"/>
            </p:cNvSpPr>
            <p:nvPr/>
          </p:nvSpPr>
          <p:spPr bwMode="auto">
            <a:xfrm>
              <a:off x="6310" y="14078"/>
              <a:ext cx="690"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Eth2</a:t>
              </a:r>
              <a:endParaRPr kumimoji="0" lang="es-ES" sz="1800" b="0" i="0" u="none" strike="noStrike" cap="none" normalizeH="0" baseline="0" smtClean="0">
                <a:ln>
                  <a:noFill/>
                </a:ln>
                <a:solidFill>
                  <a:schemeClr val="tx1"/>
                </a:solidFill>
                <a:effectLst/>
                <a:latin typeface="Arial" pitchFamily="34" charset="0"/>
              </a:endParaRPr>
            </a:p>
          </p:txBody>
        </p:sp>
        <p:sp>
          <p:nvSpPr>
            <p:cNvPr id="4098" name="Text Box 2"/>
            <p:cNvSpPr txBox="1">
              <a:spLocks noChangeArrowheads="1"/>
            </p:cNvSpPr>
            <p:nvPr/>
          </p:nvSpPr>
          <p:spPr bwMode="auto">
            <a:xfrm>
              <a:off x="7372" y="14157"/>
              <a:ext cx="690" cy="382"/>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Eth3</a:t>
              </a:r>
              <a:endParaRPr kumimoji="0" lang="es-ES" sz="1800" b="0" i="0" u="none" strike="noStrike" cap="none" normalizeH="0" baseline="0" smtClean="0">
                <a:ln>
                  <a:noFill/>
                </a:ln>
                <a:solidFill>
                  <a:schemeClr val="tx1"/>
                </a:solidFill>
                <a:effectLst/>
                <a:latin typeface="Arial" pitchFamily="34" charset="0"/>
              </a:endParaRPr>
            </a:p>
          </p:txBody>
        </p:sp>
      </p:grpSp>
      <p:sp>
        <p:nvSpPr>
          <p:cNvPr id="144" name="143 CuadroTexto"/>
          <p:cNvSpPr txBox="1"/>
          <p:nvPr/>
        </p:nvSpPr>
        <p:spPr>
          <a:xfrm>
            <a:off x="500034" y="5526961"/>
            <a:ext cx="8241609" cy="584775"/>
          </a:xfrm>
          <a:prstGeom prst="rect">
            <a:avLst/>
          </a:prstGeom>
          <a:noFill/>
        </p:spPr>
        <p:txBody>
          <a:bodyPr wrap="square" rtlCol="0">
            <a:spAutoFit/>
          </a:bodyPr>
          <a:lstStyle/>
          <a:p>
            <a:r>
              <a:rPr lang="es-ES" sz="1600" dirty="0" smtClean="0"/>
              <a:t>Indique que flujos pasan por cada una de las interfaces del </a:t>
            </a:r>
            <a:r>
              <a:rPr lang="es-ES" sz="1600" dirty="0" err="1" smtClean="0"/>
              <a:t>router</a:t>
            </a:r>
            <a:r>
              <a:rPr lang="es-ES" sz="1600" dirty="0" smtClean="0"/>
              <a:t> y que flujos llegan a cada host.</a:t>
            </a:r>
          </a:p>
          <a:p>
            <a:r>
              <a:rPr lang="es-ES" sz="1600" dirty="0" smtClean="0"/>
              <a:t>Los conmutadores de primer nivel </a:t>
            </a:r>
            <a:r>
              <a:rPr lang="es-ES" sz="1600" dirty="0" err="1" smtClean="0"/>
              <a:t>implementanIGMP</a:t>
            </a:r>
            <a:r>
              <a:rPr lang="es-ES" sz="1600" dirty="0" smtClean="0"/>
              <a:t> </a:t>
            </a:r>
            <a:r>
              <a:rPr lang="es-ES" sz="1600" dirty="0" err="1" smtClean="0"/>
              <a:t>Snooping</a:t>
            </a:r>
            <a:r>
              <a:rPr lang="es-ES" sz="1600" dirty="0" smtClean="0"/>
              <a:t>, los de segundo nivel no</a:t>
            </a:r>
          </a:p>
        </p:txBody>
      </p:sp>
      <p:sp>
        <p:nvSpPr>
          <p:cNvPr id="145" name="144 CuadroTexto"/>
          <p:cNvSpPr txBox="1"/>
          <p:nvPr/>
        </p:nvSpPr>
        <p:spPr>
          <a:xfrm>
            <a:off x="6215074" y="285728"/>
            <a:ext cx="2714644" cy="1569660"/>
          </a:xfrm>
          <a:prstGeom prst="rect">
            <a:avLst/>
          </a:prstGeom>
          <a:noFill/>
        </p:spPr>
        <p:txBody>
          <a:bodyPr wrap="square" rtlCol="0">
            <a:spAutoFit/>
          </a:bodyPr>
          <a:lstStyle/>
          <a:p>
            <a:r>
              <a:rPr lang="es-ES" sz="1600" dirty="0" err="1" smtClean="0"/>
              <a:t>Routers</a:t>
            </a:r>
            <a:r>
              <a:rPr lang="es-ES" sz="1600" dirty="0" smtClean="0"/>
              <a:t>:</a:t>
            </a:r>
          </a:p>
          <a:p>
            <a:pPr>
              <a:buFont typeface="Arial" pitchFamily="34" charset="0"/>
              <a:buChar char="•"/>
            </a:pPr>
            <a:r>
              <a:rPr lang="es-ES" sz="1600" dirty="0" smtClean="0"/>
              <a:t>Eth0 recibe los cuatro grupos (modo promiscuo)</a:t>
            </a:r>
          </a:p>
          <a:p>
            <a:pPr>
              <a:buFont typeface="Arial" pitchFamily="34" charset="0"/>
              <a:buChar char="•"/>
            </a:pPr>
            <a:r>
              <a:rPr lang="es-ES" sz="1600" dirty="0" smtClean="0"/>
              <a:t>Eth1 envía P1 y P3</a:t>
            </a:r>
          </a:p>
          <a:p>
            <a:pPr>
              <a:buFont typeface="Arial" pitchFamily="34" charset="0"/>
              <a:buChar char="•"/>
            </a:pPr>
            <a:r>
              <a:rPr lang="es-ES" sz="1600" dirty="0" smtClean="0"/>
              <a:t>Eth2 envía P1</a:t>
            </a:r>
          </a:p>
          <a:p>
            <a:pPr>
              <a:buFont typeface="Arial" pitchFamily="34" charset="0"/>
              <a:buChar char="•"/>
            </a:pPr>
            <a:r>
              <a:rPr lang="es-ES" sz="1600" dirty="0" smtClean="0"/>
              <a:t>Eth3 envía P4</a:t>
            </a:r>
          </a:p>
        </p:txBody>
      </p:sp>
      <p:sp>
        <p:nvSpPr>
          <p:cNvPr id="147" name="146 CuadroTexto"/>
          <p:cNvSpPr txBox="1"/>
          <p:nvPr/>
        </p:nvSpPr>
        <p:spPr>
          <a:xfrm>
            <a:off x="6429388" y="2071678"/>
            <a:ext cx="2428892" cy="1815882"/>
          </a:xfrm>
          <a:prstGeom prst="rect">
            <a:avLst/>
          </a:prstGeom>
          <a:noFill/>
        </p:spPr>
        <p:txBody>
          <a:bodyPr wrap="square" rtlCol="0">
            <a:spAutoFit/>
          </a:bodyPr>
          <a:lstStyle/>
          <a:p>
            <a:r>
              <a:rPr lang="es-ES" sz="1600" dirty="0" smtClean="0"/>
              <a:t>Hosts:</a:t>
            </a:r>
          </a:p>
          <a:p>
            <a:pPr>
              <a:buFont typeface="Arial" pitchFamily="34" charset="0"/>
              <a:buChar char="•"/>
            </a:pPr>
            <a:r>
              <a:rPr lang="es-ES" sz="1600" dirty="0" smtClean="0"/>
              <a:t>H1 y H2 reciben P1</a:t>
            </a:r>
          </a:p>
          <a:p>
            <a:pPr>
              <a:buFont typeface="Arial" pitchFamily="34" charset="0"/>
              <a:buChar char="•"/>
            </a:pPr>
            <a:r>
              <a:rPr lang="es-ES" sz="1600" dirty="0" smtClean="0"/>
              <a:t>H3 y H4 reciben P3</a:t>
            </a:r>
          </a:p>
          <a:p>
            <a:pPr>
              <a:buFont typeface="Arial" pitchFamily="34" charset="0"/>
              <a:buChar char="•"/>
            </a:pPr>
            <a:r>
              <a:rPr lang="es-ES" sz="1600" dirty="0" smtClean="0"/>
              <a:t>H5 y H6 no reciben nada</a:t>
            </a:r>
          </a:p>
          <a:p>
            <a:pPr>
              <a:buFont typeface="Arial" pitchFamily="34" charset="0"/>
              <a:buChar char="•"/>
            </a:pPr>
            <a:r>
              <a:rPr lang="es-ES" sz="1600" dirty="0" smtClean="0"/>
              <a:t>H7 y H8 reciben P1</a:t>
            </a:r>
          </a:p>
          <a:p>
            <a:pPr>
              <a:buFont typeface="Arial" pitchFamily="34" charset="0"/>
              <a:buChar char="•"/>
            </a:pPr>
            <a:r>
              <a:rPr lang="es-ES" sz="1600" dirty="0" smtClean="0"/>
              <a:t>H9 y H10 no reciben nada</a:t>
            </a:r>
          </a:p>
          <a:p>
            <a:pPr>
              <a:buFont typeface="Arial" pitchFamily="34" charset="0"/>
              <a:buChar char="•"/>
            </a:pPr>
            <a:r>
              <a:rPr lang="es-ES" sz="1600" dirty="0" smtClean="0"/>
              <a:t>H11 y H12 reciben P4</a:t>
            </a:r>
          </a:p>
        </p:txBody>
      </p:sp>
      <p:sp>
        <p:nvSpPr>
          <p:cNvPr id="146" name="1 Marcador de número de diapositiva"/>
          <p:cNvSpPr>
            <a:spLocks noGrp="1"/>
          </p:cNvSpPr>
          <p:nvPr>
            <p:ph type="sldNum" sz="quarter" idx="10"/>
          </p:nvPr>
        </p:nvSpPr>
        <p:spPr>
          <a:xfrm>
            <a:off x="3440113" y="6469063"/>
            <a:ext cx="2139950" cy="273050"/>
          </a:xfrm>
          <a:noFill/>
        </p:spPr>
        <p:txBody>
          <a:bodyPr/>
          <a:lstStyle/>
          <a:p>
            <a:r>
              <a:rPr lang="es-ES" dirty="0" smtClean="0"/>
              <a:t>Ampliación Redes 1-</a:t>
            </a:r>
            <a:fld id="{E63EBC63-3DDD-4321-8E26-8E61E9233EDD}" type="slidenum">
              <a:rPr lang="es-ES" smtClean="0"/>
              <a:pPr/>
              <a:t>90</a:t>
            </a:fld>
            <a:endParaRPr lang="es-ES" dirty="0" smtClean="0"/>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p:bldP spid="147"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928794" y="214290"/>
            <a:ext cx="4401974" cy="584775"/>
          </a:xfrm>
          <a:prstGeom prst="rect">
            <a:avLst/>
          </a:prstGeom>
          <a:noFill/>
        </p:spPr>
        <p:txBody>
          <a:bodyPr wrap="none" rtlCol="0">
            <a:spAutoFit/>
          </a:bodyPr>
          <a:lstStyle/>
          <a:p>
            <a:r>
              <a:rPr lang="es-ES" sz="3200" dirty="0" smtClean="0"/>
              <a:t>Junio 2007. Problema 2.1</a:t>
            </a:r>
            <a:endParaRPr lang="es-ES" sz="3200" dirty="0"/>
          </a:p>
        </p:txBody>
      </p:sp>
      <p:sp>
        <p:nvSpPr>
          <p:cNvPr id="10241" name="AutoShape 1"/>
          <p:cNvSpPr>
            <a:spLocks noChangeAspect="1" noChangeArrowheads="1"/>
          </p:cNvSpPr>
          <p:nvPr/>
        </p:nvSpPr>
        <p:spPr bwMode="auto">
          <a:xfrm>
            <a:off x="0" y="457200"/>
            <a:ext cx="5400675" cy="44672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grpSp>
        <p:nvGrpSpPr>
          <p:cNvPr id="3" name="Group 2"/>
          <p:cNvGrpSpPr>
            <a:grpSpLocks noChangeAspect="1"/>
          </p:cNvGrpSpPr>
          <p:nvPr/>
        </p:nvGrpSpPr>
        <p:grpSpPr bwMode="auto">
          <a:xfrm>
            <a:off x="1314465" y="714356"/>
            <a:ext cx="5400675" cy="4464050"/>
            <a:chOff x="2589" y="4320"/>
            <a:chExt cx="8747" cy="7282"/>
          </a:xfrm>
        </p:grpSpPr>
        <p:sp>
          <p:nvSpPr>
            <p:cNvPr id="10323" name="AutoShape 83"/>
            <p:cNvSpPr>
              <a:spLocks noChangeAspect="1" noChangeArrowheads="1" noTextEdit="1"/>
            </p:cNvSpPr>
            <p:nvPr/>
          </p:nvSpPr>
          <p:spPr bwMode="auto">
            <a:xfrm>
              <a:off x="2589" y="4320"/>
              <a:ext cx="8747" cy="7282"/>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10322" name="Line 82"/>
            <p:cNvSpPr>
              <a:spLocks noChangeShapeType="1"/>
            </p:cNvSpPr>
            <p:nvPr/>
          </p:nvSpPr>
          <p:spPr bwMode="auto">
            <a:xfrm flipV="1">
              <a:off x="3579" y="9764"/>
              <a:ext cx="1062" cy="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0321" name="Line 81"/>
            <p:cNvSpPr>
              <a:spLocks noChangeShapeType="1"/>
            </p:cNvSpPr>
            <p:nvPr/>
          </p:nvSpPr>
          <p:spPr bwMode="auto">
            <a:xfrm>
              <a:off x="4641" y="9571"/>
              <a:ext cx="0" cy="874"/>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0320" name="Line 80"/>
            <p:cNvSpPr>
              <a:spLocks noChangeShapeType="1"/>
            </p:cNvSpPr>
            <p:nvPr/>
          </p:nvSpPr>
          <p:spPr bwMode="auto">
            <a:xfrm flipV="1">
              <a:off x="9345" y="9664"/>
              <a:ext cx="1062" cy="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0319" name="Line 79"/>
            <p:cNvSpPr>
              <a:spLocks noChangeShapeType="1"/>
            </p:cNvSpPr>
            <p:nvPr/>
          </p:nvSpPr>
          <p:spPr bwMode="auto">
            <a:xfrm>
              <a:off x="9128" y="9544"/>
              <a:ext cx="0" cy="875"/>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0318" name="Line 78"/>
            <p:cNvSpPr>
              <a:spLocks noChangeShapeType="1"/>
            </p:cNvSpPr>
            <p:nvPr/>
          </p:nvSpPr>
          <p:spPr bwMode="auto">
            <a:xfrm flipV="1">
              <a:off x="7319" y="5533"/>
              <a:ext cx="770" cy="827"/>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0317" name="Line 77"/>
            <p:cNvSpPr>
              <a:spLocks noChangeShapeType="1"/>
            </p:cNvSpPr>
            <p:nvPr/>
          </p:nvSpPr>
          <p:spPr bwMode="auto">
            <a:xfrm>
              <a:off x="5966" y="5778"/>
              <a:ext cx="1157" cy="582"/>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0316" name="Line 76"/>
            <p:cNvSpPr>
              <a:spLocks noChangeShapeType="1"/>
            </p:cNvSpPr>
            <p:nvPr/>
          </p:nvSpPr>
          <p:spPr bwMode="auto">
            <a:xfrm>
              <a:off x="7221" y="5291"/>
              <a:ext cx="0" cy="1943"/>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0315" name="Freeform 75"/>
            <p:cNvSpPr>
              <a:spLocks/>
            </p:cNvSpPr>
            <p:nvPr/>
          </p:nvSpPr>
          <p:spPr bwMode="auto">
            <a:xfrm rot="3600000">
              <a:off x="6840" y="8003"/>
              <a:ext cx="1841" cy="112"/>
            </a:xfrm>
            <a:custGeom>
              <a:avLst/>
              <a:gdLst/>
              <a:ahLst/>
              <a:cxnLst>
                <a:cxn ang="0">
                  <a:pos x="0" y="0"/>
                </a:cxn>
                <a:cxn ang="0">
                  <a:pos x="744" y="0"/>
                </a:cxn>
                <a:cxn ang="0">
                  <a:pos x="664" y="44"/>
                </a:cxn>
                <a:cxn ang="0">
                  <a:pos x="1451" y="44"/>
                </a:cxn>
              </a:cxnLst>
              <a:rect l="0" t="0" r="r" b="b"/>
              <a:pathLst>
                <a:path w="1452" h="45">
                  <a:moveTo>
                    <a:pt x="0" y="0"/>
                  </a:moveTo>
                  <a:lnTo>
                    <a:pt x="744" y="0"/>
                  </a:lnTo>
                  <a:lnTo>
                    <a:pt x="664" y="44"/>
                  </a:lnTo>
                  <a:lnTo>
                    <a:pt x="1451" y="44"/>
                  </a:lnTo>
                </a:path>
              </a:pathLst>
            </a:custGeom>
            <a:noFill/>
            <a:ln w="25400" cap="rnd">
              <a:solidFill>
                <a:srgbClr val="0000FF"/>
              </a:solidFill>
              <a:round/>
              <a:headEnd/>
              <a:tailEnd/>
            </a:ln>
            <a:effectLst/>
          </p:spPr>
          <p:txBody>
            <a:bodyPr vert="horz" wrap="square" lIns="91440" tIns="45720" rIns="91440" bIns="45720" numCol="1" anchor="t" anchorCtr="0" compatLnSpc="1">
              <a:prstTxWarp prst="textNoShape">
                <a:avLst/>
              </a:prstTxWarp>
            </a:bodyPr>
            <a:lstStyle/>
            <a:p>
              <a:endParaRPr lang="es-ES"/>
            </a:p>
          </p:txBody>
        </p:sp>
        <p:sp>
          <p:nvSpPr>
            <p:cNvPr id="10314" name="Freeform 74"/>
            <p:cNvSpPr>
              <a:spLocks/>
            </p:cNvSpPr>
            <p:nvPr/>
          </p:nvSpPr>
          <p:spPr bwMode="auto">
            <a:xfrm>
              <a:off x="6261" y="8790"/>
              <a:ext cx="1828" cy="114"/>
            </a:xfrm>
            <a:custGeom>
              <a:avLst/>
              <a:gdLst/>
              <a:ahLst/>
              <a:cxnLst>
                <a:cxn ang="0">
                  <a:pos x="0" y="0"/>
                </a:cxn>
                <a:cxn ang="0">
                  <a:pos x="744" y="0"/>
                </a:cxn>
                <a:cxn ang="0">
                  <a:pos x="664" y="44"/>
                </a:cxn>
                <a:cxn ang="0">
                  <a:pos x="1451" y="44"/>
                </a:cxn>
              </a:cxnLst>
              <a:rect l="0" t="0" r="r" b="b"/>
              <a:pathLst>
                <a:path w="1452" h="45">
                  <a:moveTo>
                    <a:pt x="0" y="0"/>
                  </a:moveTo>
                  <a:lnTo>
                    <a:pt x="744" y="0"/>
                  </a:lnTo>
                  <a:lnTo>
                    <a:pt x="664" y="44"/>
                  </a:lnTo>
                  <a:lnTo>
                    <a:pt x="1451" y="44"/>
                  </a:lnTo>
                </a:path>
              </a:pathLst>
            </a:custGeom>
            <a:noFill/>
            <a:ln w="25400" cap="rnd">
              <a:solidFill>
                <a:srgbClr val="0000FF"/>
              </a:solidFill>
              <a:round/>
              <a:headEnd/>
              <a:tailEnd/>
            </a:ln>
            <a:effectLst/>
          </p:spPr>
          <p:txBody>
            <a:bodyPr vert="horz" wrap="square" lIns="91440" tIns="45720" rIns="91440" bIns="45720" numCol="1" anchor="t" anchorCtr="0" compatLnSpc="1">
              <a:prstTxWarp prst="textNoShape">
                <a:avLst/>
              </a:prstTxWarp>
            </a:bodyPr>
            <a:lstStyle/>
            <a:p>
              <a:endParaRPr lang="es-ES"/>
            </a:p>
          </p:txBody>
        </p:sp>
        <p:sp>
          <p:nvSpPr>
            <p:cNvPr id="10313" name="Freeform 73"/>
            <p:cNvSpPr>
              <a:spLocks/>
            </p:cNvSpPr>
            <p:nvPr/>
          </p:nvSpPr>
          <p:spPr bwMode="auto">
            <a:xfrm rot="7200000">
              <a:off x="5682" y="8008"/>
              <a:ext cx="1840" cy="113"/>
            </a:xfrm>
            <a:custGeom>
              <a:avLst/>
              <a:gdLst/>
              <a:ahLst/>
              <a:cxnLst>
                <a:cxn ang="0">
                  <a:pos x="0" y="0"/>
                </a:cxn>
                <a:cxn ang="0">
                  <a:pos x="744" y="0"/>
                </a:cxn>
                <a:cxn ang="0">
                  <a:pos x="664" y="44"/>
                </a:cxn>
                <a:cxn ang="0">
                  <a:pos x="1451" y="44"/>
                </a:cxn>
              </a:cxnLst>
              <a:rect l="0" t="0" r="r" b="b"/>
              <a:pathLst>
                <a:path w="1452" h="45">
                  <a:moveTo>
                    <a:pt x="0" y="0"/>
                  </a:moveTo>
                  <a:lnTo>
                    <a:pt x="744" y="0"/>
                  </a:lnTo>
                  <a:lnTo>
                    <a:pt x="664" y="44"/>
                  </a:lnTo>
                  <a:lnTo>
                    <a:pt x="1451" y="44"/>
                  </a:lnTo>
                </a:path>
              </a:pathLst>
            </a:custGeom>
            <a:noFill/>
            <a:ln w="25400" cap="rnd">
              <a:solidFill>
                <a:srgbClr val="0000FF"/>
              </a:solidFill>
              <a:round/>
              <a:headEnd/>
              <a:tailEnd/>
            </a:ln>
            <a:effectLst/>
          </p:spPr>
          <p:txBody>
            <a:bodyPr vert="horz" wrap="square" lIns="91440" tIns="45720" rIns="91440" bIns="45720" numCol="1" anchor="t" anchorCtr="0" compatLnSpc="1">
              <a:prstTxWarp prst="textNoShape">
                <a:avLst/>
              </a:prstTxWarp>
            </a:bodyPr>
            <a:lstStyle/>
            <a:p>
              <a:endParaRPr lang="es-ES"/>
            </a:p>
          </p:txBody>
        </p:sp>
        <p:sp>
          <p:nvSpPr>
            <p:cNvPr id="10312" name="Line 72"/>
            <p:cNvSpPr>
              <a:spLocks noChangeShapeType="1"/>
            </p:cNvSpPr>
            <p:nvPr/>
          </p:nvSpPr>
          <p:spPr bwMode="auto">
            <a:xfrm flipV="1">
              <a:off x="4834" y="8840"/>
              <a:ext cx="770" cy="827"/>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0311" name="Line 71"/>
            <p:cNvSpPr>
              <a:spLocks noChangeShapeType="1"/>
            </p:cNvSpPr>
            <p:nvPr/>
          </p:nvSpPr>
          <p:spPr bwMode="auto">
            <a:xfrm>
              <a:off x="8454" y="8814"/>
              <a:ext cx="674" cy="829"/>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pic>
          <p:nvPicPr>
            <p:cNvPr id="10310" name="Picture 70"/>
            <p:cNvPicPr>
              <a:picLocks noChangeArrowheads="1"/>
            </p:cNvPicPr>
            <p:nvPr/>
          </p:nvPicPr>
          <p:blipFill>
            <a:blip r:embed="rId2" cstate="print"/>
            <a:srcRect/>
            <a:stretch>
              <a:fillRect/>
            </a:stretch>
          </p:blipFill>
          <p:spPr bwMode="auto">
            <a:xfrm>
              <a:off x="6568" y="7041"/>
              <a:ext cx="1328" cy="803"/>
            </a:xfrm>
            <a:prstGeom prst="rect">
              <a:avLst/>
            </a:prstGeom>
            <a:noFill/>
            <a:ln w="12700">
              <a:miter lim="800000"/>
              <a:headEnd/>
              <a:tailEnd/>
            </a:ln>
            <a:effectLst/>
          </p:spPr>
        </p:pic>
        <p:pic>
          <p:nvPicPr>
            <p:cNvPr id="10309" name="Picture 69"/>
            <p:cNvPicPr>
              <a:picLocks noChangeArrowheads="1"/>
            </p:cNvPicPr>
            <p:nvPr/>
          </p:nvPicPr>
          <p:blipFill>
            <a:blip r:embed="rId2" cstate="print"/>
            <a:srcRect/>
            <a:stretch>
              <a:fillRect/>
            </a:stretch>
          </p:blipFill>
          <p:spPr bwMode="auto">
            <a:xfrm>
              <a:off x="5315" y="8403"/>
              <a:ext cx="1328" cy="801"/>
            </a:xfrm>
            <a:prstGeom prst="rect">
              <a:avLst/>
            </a:prstGeom>
            <a:noFill/>
            <a:ln w="12700">
              <a:miter lim="800000"/>
              <a:headEnd/>
              <a:tailEnd/>
            </a:ln>
            <a:effectLst/>
          </p:spPr>
        </p:pic>
        <p:pic>
          <p:nvPicPr>
            <p:cNvPr id="10308" name="Picture 68"/>
            <p:cNvPicPr>
              <a:picLocks noChangeArrowheads="1"/>
            </p:cNvPicPr>
            <p:nvPr/>
          </p:nvPicPr>
          <p:blipFill>
            <a:blip r:embed="rId2" cstate="print"/>
            <a:srcRect/>
            <a:stretch>
              <a:fillRect/>
            </a:stretch>
          </p:blipFill>
          <p:spPr bwMode="auto">
            <a:xfrm>
              <a:off x="7511" y="8403"/>
              <a:ext cx="1327" cy="801"/>
            </a:xfrm>
            <a:prstGeom prst="rect">
              <a:avLst/>
            </a:prstGeom>
            <a:noFill/>
            <a:ln w="12700">
              <a:miter lim="800000"/>
              <a:headEnd/>
              <a:tailEnd/>
            </a:ln>
            <a:effectLst/>
          </p:spPr>
        </p:pic>
        <p:sp>
          <p:nvSpPr>
            <p:cNvPr id="10307" name="Text Box 67"/>
            <p:cNvSpPr txBox="1">
              <a:spLocks noChangeArrowheads="1"/>
            </p:cNvSpPr>
            <p:nvPr/>
          </p:nvSpPr>
          <p:spPr bwMode="auto">
            <a:xfrm>
              <a:off x="7089" y="7179"/>
              <a:ext cx="318" cy="332"/>
            </a:xfrm>
            <a:prstGeom prst="rect">
              <a:avLst/>
            </a:prstGeom>
            <a:solidFill>
              <a:srgbClr val="FFFFFF"/>
            </a:solidFill>
            <a:ln w="9525">
              <a:noFill/>
              <a:miter lim="800000"/>
              <a:headEnd/>
              <a:tailEnd/>
            </a:ln>
          </p:spPr>
          <p:txBody>
            <a:bodyPr vert="horz" wrap="none" lIns="44820" tIns="17928" rIns="44820" bIns="17928"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A</a:t>
              </a:r>
              <a:endParaRPr kumimoji="0" lang="es-ES" sz="1800" b="0" i="0" u="none" strike="noStrike" cap="none" normalizeH="0" baseline="0" smtClean="0">
                <a:ln>
                  <a:noFill/>
                </a:ln>
                <a:solidFill>
                  <a:schemeClr val="tx1"/>
                </a:solidFill>
                <a:effectLst/>
                <a:latin typeface="Arial" pitchFamily="34" charset="0"/>
              </a:endParaRPr>
            </a:p>
          </p:txBody>
        </p:sp>
        <p:sp>
          <p:nvSpPr>
            <p:cNvPr id="10306" name="Text Box 66"/>
            <p:cNvSpPr txBox="1">
              <a:spLocks noChangeArrowheads="1"/>
            </p:cNvSpPr>
            <p:nvPr/>
          </p:nvSpPr>
          <p:spPr bwMode="auto">
            <a:xfrm>
              <a:off x="5770" y="8589"/>
              <a:ext cx="318" cy="332"/>
            </a:xfrm>
            <a:prstGeom prst="rect">
              <a:avLst/>
            </a:prstGeom>
            <a:solidFill>
              <a:srgbClr val="FFFFFF"/>
            </a:solidFill>
            <a:ln w="9525">
              <a:noFill/>
              <a:miter lim="800000"/>
              <a:headEnd/>
              <a:tailEnd/>
            </a:ln>
          </p:spPr>
          <p:txBody>
            <a:bodyPr vert="horz" wrap="none" lIns="44820" tIns="17928" rIns="44820" bIns="1792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B</a:t>
              </a:r>
              <a:endParaRPr kumimoji="0" lang="es-ES_tradnl" sz="1800" b="0" i="0" u="none" strike="noStrike" cap="none" normalizeH="0" baseline="0" smtClean="0">
                <a:ln>
                  <a:noFill/>
                </a:ln>
                <a:solidFill>
                  <a:schemeClr val="tx1"/>
                </a:solidFill>
                <a:effectLst/>
                <a:latin typeface="Arial" pitchFamily="34" charset="0"/>
              </a:endParaRPr>
            </a:p>
          </p:txBody>
        </p:sp>
        <p:sp>
          <p:nvSpPr>
            <p:cNvPr id="10305" name="Text Box 65"/>
            <p:cNvSpPr txBox="1">
              <a:spLocks noChangeArrowheads="1"/>
            </p:cNvSpPr>
            <p:nvPr/>
          </p:nvSpPr>
          <p:spPr bwMode="auto">
            <a:xfrm>
              <a:off x="7968" y="8622"/>
              <a:ext cx="318" cy="331"/>
            </a:xfrm>
            <a:prstGeom prst="rect">
              <a:avLst/>
            </a:prstGeom>
            <a:solidFill>
              <a:srgbClr val="FFFFFF"/>
            </a:solidFill>
            <a:ln w="9525">
              <a:noFill/>
              <a:miter lim="800000"/>
              <a:headEnd/>
              <a:tailEnd/>
            </a:ln>
          </p:spPr>
          <p:txBody>
            <a:bodyPr vert="horz" wrap="none" lIns="44820" tIns="17928" rIns="44820" bIns="1792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C</a:t>
              </a:r>
              <a:endParaRPr kumimoji="0" lang="es-ES_tradnl" sz="1800" b="0" i="0" u="none" strike="noStrike" cap="none" normalizeH="0" baseline="0" smtClean="0">
                <a:ln>
                  <a:noFill/>
                </a:ln>
                <a:solidFill>
                  <a:schemeClr val="tx1"/>
                </a:solidFill>
                <a:effectLst/>
                <a:latin typeface="Arial" pitchFamily="34" charset="0"/>
              </a:endParaRPr>
            </a:p>
          </p:txBody>
        </p:sp>
        <p:pic>
          <p:nvPicPr>
            <p:cNvPr id="10304" name="Picture 64"/>
            <p:cNvPicPr>
              <a:picLocks noChangeArrowheads="1"/>
            </p:cNvPicPr>
            <p:nvPr/>
          </p:nvPicPr>
          <p:blipFill>
            <a:blip r:embed="rId3" cstate="print"/>
            <a:srcRect/>
            <a:stretch>
              <a:fillRect/>
            </a:stretch>
          </p:blipFill>
          <p:spPr bwMode="auto">
            <a:xfrm>
              <a:off x="4157" y="9450"/>
              <a:ext cx="1022" cy="412"/>
            </a:xfrm>
            <a:prstGeom prst="rect">
              <a:avLst/>
            </a:prstGeom>
            <a:noFill/>
            <a:ln w="12700">
              <a:miter lim="800000"/>
              <a:headEnd/>
              <a:tailEnd/>
            </a:ln>
            <a:effectLst/>
          </p:spPr>
        </p:pic>
        <p:pic>
          <p:nvPicPr>
            <p:cNvPr id="10303" name="Picture 63"/>
            <p:cNvPicPr>
              <a:picLocks noChangeArrowheads="1"/>
            </p:cNvPicPr>
            <p:nvPr/>
          </p:nvPicPr>
          <p:blipFill>
            <a:blip r:embed="rId3" cstate="print"/>
            <a:srcRect/>
            <a:stretch>
              <a:fillRect/>
            </a:stretch>
          </p:blipFill>
          <p:spPr bwMode="auto">
            <a:xfrm>
              <a:off x="8781" y="9448"/>
              <a:ext cx="1021" cy="412"/>
            </a:xfrm>
            <a:prstGeom prst="rect">
              <a:avLst/>
            </a:prstGeom>
            <a:noFill/>
            <a:ln w="12700">
              <a:miter lim="800000"/>
              <a:headEnd/>
              <a:tailEnd/>
            </a:ln>
            <a:effectLst/>
          </p:spPr>
        </p:pic>
        <p:pic>
          <p:nvPicPr>
            <p:cNvPr id="10302" name="Picture 62"/>
            <p:cNvPicPr>
              <a:picLocks noChangeArrowheads="1"/>
            </p:cNvPicPr>
            <p:nvPr/>
          </p:nvPicPr>
          <p:blipFill>
            <a:blip r:embed="rId3" cstate="print"/>
            <a:srcRect/>
            <a:stretch>
              <a:fillRect/>
            </a:stretch>
          </p:blipFill>
          <p:spPr bwMode="auto">
            <a:xfrm>
              <a:off x="6738" y="6165"/>
              <a:ext cx="1021" cy="412"/>
            </a:xfrm>
            <a:prstGeom prst="rect">
              <a:avLst/>
            </a:prstGeom>
            <a:noFill/>
            <a:ln w="12700">
              <a:miter lim="800000"/>
              <a:headEnd/>
              <a:tailEnd/>
            </a:ln>
            <a:effectLst/>
          </p:spPr>
        </p:pic>
        <p:sp>
          <p:nvSpPr>
            <p:cNvPr id="10301" name="Text Box 61"/>
            <p:cNvSpPr txBox="1">
              <a:spLocks noChangeArrowheads="1"/>
            </p:cNvSpPr>
            <p:nvPr/>
          </p:nvSpPr>
          <p:spPr bwMode="auto">
            <a:xfrm>
              <a:off x="5287" y="7893"/>
              <a:ext cx="1296" cy="404"/>
            </a:xfrm>
            <a:prstGeom prst="rect">
              <a:avLst/>
            </a:prstGeom>
            <a:noFill/>
            <a:ln w="9525">
              <a:noFill/>
              <a:miter lim="800000"/>
              <a:headEnd/>
              <a:tailEnd/>
            </a:ln>
          </p:spPr>
          <p:txBody>
            <a:bodyPr vert="horz" wrap="none" lIns="75895" tIns="37948" rIns="75895" bIns="3794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2048 Kb/s</a:t>
              </a:r>
              <a:endParaRPr kumimoji="0" lang="es-ES" sz="1800" b="0" i="0" u="none" strike="noStrike" cap="none" normalizeH="0" baseline="0" smtClean="0">
                <a:ln>
                  <a:noFill/>
                </a:ln>
                <a:solidFill>
                  <a:schemeClr val="tx1"/>
                </a:solidFill>
                <a:effectLst/>
                <a:latin typeface="Arial" pitchFamily="34" charset="0"/>
              </a:endParaRPr>
            </a:p>
          </p:txBody>
        </p:sp>
        <p:sp>
          <p:nvSpPr>
            <p:cNvPr id="10300" name="Text Box 60"/>
            <p:cNvSpPr txBox="1">
              <a:spLocks noChangeArrowheads="1"/>
            </p:cNvSpPr>
            <p:nvPr/>
          </p:nvSpPr>
          <p:spPr bwMode="auto">
            <a:xfrm>
              <a:off x="7796" y="7893"/>
              <a:ext cx="1296" cy="404"/>
            </a:xfrm>
            <a:prstGeom prst="rect">
              <a:avLst/>
            </a:prstGeom>
            <a:noFill/>
            <a:ln w="9525">
              <a:noFill/>
              <a:miter lim="800000"/>
              <a:headEnd/>
              <a:tailEnd/>
            </a:ln>
          </p:spPr>
          <p:txBody>
            <a:bodyPr vert="horz" wrap="none" lIns="75895" tIns="37948" rIns="75895" bIns="3794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2048 Kb/s</a:t>
              </a:r>
              <a:endParaRPr kumimoji="0" lang="es-ES" sz="1800" b="0" i="0" u="none" strike="noStrike" cap="none" normalizeH="0" baseline="0" smtClean="0">
                <a:ln>
                  <a:noFill/>
                </a:ln>
                <a:solidFill>
                  <a:schemeClr val="tx1"/>
                </a:solidFill>
                <a:effectLst/>
                <a:latin typeface="Arial" pitchFamily="34" charset="0"/>
              </a:endParaRPr>
            </a:p>
          </p:txBody>
        </p:sp>
        <p:sp>
          <p:nvSpPr>
            <p:cNvPr id="10299" name="Text Box 59"/>
            <p:cNvSpPr txBox="1">
              <a:spLocks noChangeArrowheads="1"/>
            </p:cNvSpPr>
            <p:nvPr/>
          </p:nvSpPr>
          <p:spPr bwMode="auto">
            <a:xfrm>
              <a:off x="6545" y="8887"/>
              <a:ext cx="1049" cy="404"/>
            </a:xfrm>
            <a:prstGeom prst="rect">
              <a:avLst/>
            </a:prstGeom>
            <a:noFill/>
            <a:ln w="9525">
              <a:noFill/>
              <a:miter lim="800000"/>
              <a:headEnd/>
              <a:tailEnd/>
            </a:ln>
          </p:spPr>
          <p:txBody>
            <a:bodyPr vert="horz" wrap="none" lIns="75895" tIns="37948" rIns="75895" bIns="3794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64 Kb/s</a:t>
              </a:r>
              <a:endParaRPr kumimoji="0" lang="es-ES" sz="1800" b="0" i="0" u="none" strike="noStrike" cap="none" normalizeH="0" baseline="0" smtClean="0">
                <a:ln>
                  <a:noFill/>
                </a:ln>
                <a:solidFill>
                  <a:schemeClr val="tx1"/>
                </a:solidFill>
                <a:effectLst/>
                <a:latin typeface="Arial" pitchFamily="34" charset="0"/>
              </a:endParaRPr>
            </a:p>
          </p:txBody>
        </p:sp>
        <p:sp>
          <p:nvSpPr>
            <p:cNvPr id="10298" name="Text Box 58"/>
            <p:cNvSpPr txBox="1">
              <a:spLocks noChangeArrowheads="1"/>
            </p:cNvSpPr>
            <p:nvPr/>
          </p:nvSpPr>
          <p:spPr bwMode="auto">
            <a:xfrm>
              <a:off x="6683" y="6651"/>
              <a:ext cx="524" cy="404"/>
            </a:xfrm>
            <a:prstGeom prst="rect">
              <a:avLst/>
            </a:prstGeom>
            <a:noFill/>
            <a:ln w="9525">
              <a:noFill/>
              <a:miter lim="800000"/>
              <a:headEnd/>
              <a:tailEnd/>
            </a:ln>
          </p:spPr>
          <p:txBody>
            <a:bodyPr vert="horz" wrap="none" lIns="75895" tIns="37948" rIns="75895" bIns="3794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E0</a:t>
              </a:r>
              <a:endParaRPr kumimoji="0" lang="es-ES" sz="1800" b="0" i="0" u="none" strike="noStrike" cap="none" normalizeH="0" baseline="0" smtClean="0">
                <a:ln>
                  <a:noFill/>
                </a:ln>
                <a:solidFill>
                  <a:schemeClr val="tx1"/>
                </a:solidFill>
                <a:effectLst/>
                <a:latin typeface="Arial" pitchFamily="34" charset="0"/>
              </a:endParaRPr>
            </a:p>
          </p:txBody>
        </p:sp>
        <p:sp>
          <p:nvSpPr>
            <p:cNvPr id="10297" name="Text Box 57"/>
            <p:cNvSpPr txBox="1">
              <a:spLocks noChangeArrowheads="1"/>
            </p:cNvSpPr>
            <p:nvPr/>
          </p:nvSpPr>
          <p:spPr bwMode="auto">
            <a:xfrm>
              <a:off x="6255" y="7527"/>
              <a:ext cx="524" cy="404"/>
            </a:xfrm>
            <a:prstGeom prst="rect">
              <a:avLst/>
            </a:prstGeom>
            <a:noFill/>
            <a:ln w="9525">
              <a:noFill/>
              <a:miter lim="800000"/>
              <a:headEnd/>
              <a:tailEnd/>
            </a:ln>
          </p:spPr>
          <p:txBody>
            <a:bodyPr vert="horz" wrap="none" lIns="75895" tIns="37948" rIns="75895" bIns="3794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S0</a:t>
              </a:r>
              <a:endParaRPr kumimoji="0" lang="es-ES" sz="1800" b="0" i="0" u="none" strike="noStrike" cap="none" normalizeH="0" baseline="0" smtClean="0">
                <a:ln>
                  <a:noFill/>
                </a:ln>
                <a:solidFill>
                  <a:schemeClr val="tx1"/>
                </a:solidFill>
                <a:effectLst/>
                <a:latin typeface="Arial" pitchFamily="34" charset="0"/>
              </a:endParaRPr>
            </a:p>
          </p:txBody>
        </p:sp>
        <p:sp>
          <p:nvSpPr>
            <p:cNvPr id="10296" name="Text Box 56"/>
            <p:cNvSpPr txBox="1">
              <a:spLocks noChangeArrowheads="1"/>
            </p:cNvSpPr>
            <p:nvPr/>
          </p:nvSpPr>
          <p:spPr bwMode="auto">
            <a:xfrm>
              <a:off x="7745" y="7527"/>
              <a:ext cx="525" cy="404"/>
            </a:xfrm>
            <a:prstGeom prst="rect">
              <a:avLst/>
            </a:prstGeom>
            <a:noFill/>
            <a:ln w="9525">
              <a:noFill/>
              <a:miter lim="800000"/>
              <a:headEnd/>
              <a:tailEnd/>
            </a:ln>
          </p:spPr>
          <p:txBody>
            <a:bodyPr vert="horz" wrap="none" lIns="75895" tIns="37948" rIns="75895" bIns="3794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S1</a:t>
              </a:r>
              <a:endParaRPr kumimoji="0" lang="es-ES" sz="1800" b="0" i="0" u="none" strike="noStrike" cap="none" normalizeH="0" baseline="0" smtClean="0">
                <a:ln>
                  <a:noFill/>
                </a:ln>
                <a:solidFill>
                  <a:schemeClr val="tx1"/>
                </a:solidFill>
                <a:effectLst/>
                <a:latin typeface="Arial" pitchFamily="34" charset="0"/>
              </a:endParaRPr>
            </a:p>
          </p:txBody>
        </p:sp>
        <p:pic>
          <p:nvPicPr>
            <p:cNvPr id="10295" name="Picture 55"/>
            <p:cNvPicPr>
              <a:picLocks noChangeArrowheads="1"/>
            </p:cNvPicPr>
            <p:nvPr/>
          </p:nvPicPr>
          <p:blipFill>
            <a:blip r:embed="rId4" cstate="print"/>
            <a:srcRect/>
            <a:stretch>
              <a:fillRect/>
            </a:stretch>
          </p:blipFill>
          <p:spPr bwMode="auto">
            <a:xfrm>
              <a:off x="4325" y="10151"/>
              <a:ext cx="590" cy="720"/>
            </a:xfrm>
            <a:prstGeom prst="rect">
              <a:avLst/>
            </a:prstGeom>
            <a:noFill/>
            <a:ln w="12700">
              <a:miter lim="800000"/>
              <a:headEnd/>
              <a:tailEnd/>
            </a:ln>
            <a:effectLst/>
          </p:spPr>
        </p:pic>
        <p:grpSp>
          <p:nvGrpSpPr>
            <p:cNvPr id="4" name="Group 41"/>
            <p:cNvGrpSpPr>
              <a:grpSpLocks/>
            </p:cNvGrpSpPr>
            <p:nvPr/>
          </p:nvGrpSpPr>
          <p:grpSpPr bwMode="auto">
            <a:xfrm>
              <a:off x="2975" y="9277"/>
              <a:ext cx="714" cy="1028"/>
              <a:chOff x="550" y="745"/>
              <a:chExt cx="514" cy="818"/>
            </a:xfrm>
          </p:grpSpPr>
          <p:pic>
            <p:nvPicPr>
              <p:cNvPr id="10294" name="Picture 54"/>
              <p:cNvPicPr>
                <a:picLocks noChangeArrowheads="1"/>
              </p:cNvPicPr>
              <p:nvPr/>
            </p:nvPicPr>
            <p:blipFill>
              <a:blip r:embed="rId5" cstate="print"/>
              <a:srcRect/>
              <a:stretch>
                <a:fillRect/>
              </a:stretch>
            </p:blipFill>
            <p:spPr bwMode="auto">
              <a:xfrm>
                <a:off x="550" y="745"/>
                <a:ext cx="514" cy="818"/>
              </a:xfrm>
              <a:prstGeom prst="rect">
                <a:avLst/>
              </a:prstGeom>
              <a:noFill/>
            </p:spPr>
          </p:pic>
          <p:grpSp>
            <p:nvGrpSpPr>
              <p:cNvPr id="5" name="Group 42"/>
              <p:cNvGrpSpPr>
                <a:grpSpLocks/>
              </p:cNvGrpSpPr>
              <p:nvPr/>
            </p:nvGrpSpPr>
            <p:grpSpPr bwMode="auto">
              <a:xfrm>
                <a:off x="620" y="1227"/>
                <a:ext cx="314" cy="182"/>
                <a:chOff x="620" y="1227"/>
                <a:chExt cx="314" cy="182"/>
              </a:xfrm>
            </p:grpSpPr>
            <p:grpSp>
              <p:nvGrpSpPr>
                <p:cNvPr id="6" name="Group 46"/>
                <p:cNvGrpSpPr>
                  <a:grpSpLocks/>
                </p:cNvGrpSpPr>
                <p:nvPr/>
              </p:nvGrpSpPr>
              <p:grpSpPr bwMode="auto">
                <a:xfrm>
                  <a:off x="620" y="1244"/>
                  <a:ext cx="293" cy="165"/>
                  <a:chOff x="620" y="1244"/>
                  <a:chExt cx="293" cy="165"/>
                </a:xfrm>
              </p:grpSpPr>
              <p:sp>
                <p:nvSpPr>
                  <p:cNvPr id="10293" name="Rectangle 53"/>
                  <p:cNvSpPr>
                    <a:spLocks noChangeArrowheads="1"/>
                  </p:cNvSpPr>
                  <p:nvPr/>
                </p:nvSpPr>
                <p:spPr bwMode="auto">
                  <a:xfrm>
                    <a:off x="620" y="1244"/>
                    <a:ext cx="293" cy="165"/>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10292" name="Oval 52"/>
                  <p:cNvSpPr>
                    <a:spLocks noChangeArrowheads="1"/>
                  </p:cNvSpPr>
                  <p:nvPr/>
                </p:nvSpPr>
                <p:spPr bwMode="auto">
                  <a:xfrm>
                    <a:off x="654" y="1285"/>
                    <a:ext cx="83"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10291" name="Oval 51"/>
                  <p:cNvSpPr>
                    <a:spLocks noChangeArrowheads="1"/>
                  </p:cNvSpPr>
                  <p:nvPr/>
                </p:nvSpPr>
                <p:spPr bwMode="auto">
                  <a:xfrm>
                    <a:off x="794" y="1285"/>
                    <a:ext cx="82"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10290" name="Oval 50"/>
                  <p:cNvSpPr>
                    <a:spLocks noChangeArrowheads="1"/>
                  </p:cNvSpPr>
                  <p:nvPr/>
                </p:nvSpPr>
                <p:spPr bwMode="auto">
                  <a:xfrm>
                    <a:off x="825" y="1317"/>
                    <a:ext cx="18"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10289" name="Oval 49"/>
                  <p:cNvSpPr>
                    <a:spLocks noChangeArrowheads="1"/>
                  </p:cNvSpPr>
                  <p:nvPr/>
                </p:nvSpPr>
                <p:spPr bwMode="auto">
                  <a:xfrm>
                    <a:off x="683" y="1317"/>
                    <a:ext cx="19"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10288" name="Rectangle 48"/>
                  <p:cNvSpPr>
                    <a:spLocks noChangeArrowheads="1"/>
                  </p:cNvSpPr>
                  <p:nvPr/>
                </p:nvSpPr>
                <p:spPr bwMode="auto">
                  <a:xfrm>
                    <a:off x="697" y="1285"/>
                    <a:ext cx="133" cy="84"/>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10287" name="Rectangle 47"/>
                  <p:cNvSpPr>
                    <a:spLocks noChangeArrowheads="1"/>
                  </p:cNvSpPr>
                  <p:nvPr/>
                </p:nvSpPr>
                <p:spPr bwMode="auto">
                  <a:xfrm>
                    <a:off x="714" y="1299"/>
                    <a:ext cx="101" cy="55"/>
                  </a:xfrm>
                  <a:prstGeom prst="rect">
                    <a:avLst/>
                  </a:prstGeom>
                  <a:solidFill>
                    <a:srgbClr val="DADADA"/>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grpSp>
            <p:grpSp>
              <p:nvGrpSpPr>
                <p:cNvPr id="7" name="Group 43"/>
                <p:cNvGrpSpPr>
                  <a:grpSpLocks/>
                </p:cNvGrpSpPr>
                <p:nvPr/>
              </p:nvGrpSpPr>
              <p:grpSpPr bwMode="auto">
                <a:xfrm>
                  <a:off x="620" y="1227"/>
                  <a:ext cx="314" cy="182"/>
                  <a:chOff x="620" y="1227"/>
                  <a:chExt cx="314" cy="182"/>
                </a:xfrm>
              </p:grpSpPr>
              <p:sp>
                <p:nvSpPr>
                  <p:cNvPr id="10285" name="Freeform 45"/>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sp>
                <p:nvSpPr>
                  <p:cNvPr id="10284" name="Freeform 44"/>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grpSp>
          </p:grpSp>
        </p:grpSp>
        <p:grpSp>
          <p:nvGrpSpPr>
            <p:cNvPr id="8" name="Group 27"/>
            <p:cNvGrpSpPr>
              <a:grpSpLocks/>
            </p:cNvGrpSpPr>
            <p:nvPr/>
          </p:nvGrpSpPr>
          <p:grpSpPr bwMode="auto">
            <a:xfrm>
              <a:off x="10213" y="9178"/>
              <a:ext cx="715" cy="1029"/>
              <a:chOff x="550" y="745"/>
              <a:chExt cx="514" cy="818"/>
            </a:xfrm>
          </p:grpSpPr>
          <p:pic>
            <p:nvPicPr>
              <p:cNvPr id="10280" name="Picture 40"/>
              <p:cNvPicPr>
                <a:picLocks noChangeArrowheads="1"/>
              </p:cNvPicPr>
              <p:nvPr/>
            </p:nvPicPr>
            <p:blipFill>
              <a:blip r:embed="rId5" cstate="print"/>
              <a:srcRect/>
              <a:stretch>
                <a:fillRect/>
              </a:stretch>
            </p:blipFill>
            <p:spPr bwMode="auto">
              <a:xfrm>
                <a:off x="550" y="745"/>
                <a:ext cx="514" cy="818"/>
              </a:xfrm>
              <a:prstGeom prst="rect">
                <a:avLst/>
              </a:prstGeom>
              <a:noFill/>
            </p:spPr>
          </p:pic>
          <p:grpSp>
            <p:nvGrpSpPr>
              <p:cNvPr id="9" name="Group 28"/>
              <p:cNvGrpSpPr>
                <a:grpSpLocks/>
              </p:cNvGrpSpPr>
              <p:nvPr/>
            </p:nvGrpSpPr>
            <p:grpSpPr bwMode="auto">
              <a:xfrm>
                <a:off x="620" y="1227"/>
                <a:ext cx="314" cy="182"/>
                <a:chOff x="620" y="1227"/>
                <a:chExt cx="314" cy="182"/>
              </a:xfrm>
            </p:grpSpPr>
            <p:grpSp>
              <p:nvGrpSpPr>
                <p:cNvPr id="10" name="Group 32"/>
                <p:cNvGrpSpPr>
                  <a:grpSpLocks/>
                </p:cNvGrpSpPr>
                <p:nvPr/>
              </p:nvGrpSpPr>
              <p:grpSpPr bwMode="auto">
                <a:xfrm>
                  <a:off x="620" y="1244"/>
                  <a:ext cx="293" cy="165"/>
                  <a:chOff x="620" y="1244"/>
                  <a:chExt cx="293" cy="165"/>
                </a:xfrm>
              </p:grpSpPr>
              <p:sp>
                <p:nvSpPr>
                  <p:cNvPr id="10279" name="Rectangle 39"/>
                  <p:cNvSpPr>
                    <a:spLocks noChangeArrowheads="1"/>
                  </p:cNvSpPr>
                  <p:nvPr/>
                </p:nvSpPr>
                <p:spPr bwMode="auto">
                  <a:xfrm>
                    <a:off x="620" y="1244"/>
                    <a:ext cx="293" cy="165"/>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10278" name="Oval 38"/>
                  <p:cNvSpPr>
                    <a:spLocks noChangeArrowheads="1"/>
                  </p:cNvSpPr>
                  <p:nvPr/>
                </p:nvSpPr>
                <p:spPr bwMode="auto">
                  <a:xfrm>
                    <a:off x="654" y="1285"/>
                    <a:ext cx="83"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10277" name="Oval 37"/>
                  <p:cNvSpPr>
                    <a:spLocks noChangeArrowheads="1"/>
                  </p:cNvSpPr>
                  <p:nvPr/>
                </p:nvSpPr>
                <p:spPr bwMode="auto">
                  <a:xfrm>
                    <a:off x="794" y="1285"/>
                    <a:ext cx="82"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10276" name="Oval 36"/>
                  <p:cNvSpPr>
                    <a:spLocks noChangeArrowheads="1"/>
                  </p:cNvSpPr>
                  <p:nvPr/>
                </p:nvSpPr>
                <p:spPr bwMode="auto">
                  <a:xfrm>
                    <a:off x="825" y="1317"/>
                    <a:ext cx="18"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10275" name="Oval 35"/>
                  <p:cNvSpPr>
                    <a:spLocks noChangeArrowheads="1"/>
                  </p:cNvSpPr>
                  <p:nvPr/>
                </p:nvSpPr>
                <p:spPr bwMode="auto">
                  <a:xfrm>
                    <a:off x="683" y="1317"/>
                    <a:ext cx="19"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10274" name="Rectangle 34"/>
                  <p:cNvSpPr>
                    <a:spLocks noChangeArrowheads="1"/>
                  </p:cNvSpPr>
                  <p:nvPr/>
                </p:nvSpPr>
                <p:spPr bwMode="auto">
                  <a:xfrm>
                    <a:off x="697" y="1285"/>
                    <a:ext cx="133" cy="84"/>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10273" name="Rectangle 33"/>
                  <p:cNvSpPr>
                    <a:spLocks noChangeArrowheads="1"/>
                  </p:cNvSpPr>
                  <p:nvPr/>
                </p:nvSpPr>
                <p:spPr bwMode="auto">
                  <a:xfrm>
                    <a:off x="714" y="1299"/>
                    <a:ext cx="101" cy="55"/>
                  </a:xfrm>
                  <a:prstGeom prst="rect">
                    <a:avLst/>
                  </a:prstGeom>
                  <a:solidFill>
                    <a:srgbClr val="DADADA"/>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grpSp>
            <p:grpSp>
              <p:nvGrpSpPr>
                <p:cNvPr id="11" name="Group 29"/>
                <p:cNvGrpSpPr>
                  <a:grpSpLocks/>
                </p:cNvGrpSpPr>
                <p:nvPr/>
              </p:nvGrpSpPr>
              <p:grpSpPr bwMode="auto">
                <a:xfrm>
                  <a:off x="620" y="1227"/>
                  <a:ext cx="314" cy="182"/>
                  <a:chOff x="620" y="1227"/>
                  <a:chExt cx="314" cy="182"/>
                </a:xfrm>
              </p:grpSpPr>
              <p:sp>
                <p:nvSpPr>
                  <p:cNvPr id="10271" name="Freeform 31"/>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sp>
                <p:nvSpPr>
                  <p:cNvPr id="10270" name="Freeform 30"/>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grpSp>
          </p:grpSp>
        </p:grpSp>
        <p:grpSp>
          <p:nvGrpSpPr>
            <p:cNvPr id="12" name="Group 13"/>
            <p:cNvGrpSpPr>
              <a:grpSpLocks/>
            </p:cNvGrpSpPr>
            <p:nvPr/>
          </p:nvGrpSpPr>
          <p:grpSpPr bwMode="auto">
            <a:xfrm>
              <a:off x="5581" y="5000"/>
              <a:ext cx="715" cy="1028"/>
              <a:chOff x="550" y="745"/>
              <a:chExt cx="514" cy="818"/>
            </a:xfrm>
          </p:grpSpPr>
          <p:pic>
            <p:nvPicPr>
              <p:cNvPr id="10266" name="Picture 26"/>
              <p:cNvPicPr>
                <a:picLocks noChangeArrowheads="1"/>
              </p:cNvPicPr>
              <p:nvPr/>
            </p:nvPicPr>
            <p:blipFill>
              <a:blip r:embed="rId5" cstate="print"/>
              <a:srcRect/>
              <a:stretch>
                <a:fillRect/>
              </a:stretch>
            </p:blipFill>
            <p:spPr bwMode="auto">
              <a:xfrm>
                <a:off x="550" y="745"/>
                <a:ext cx="514" cy="818"/>
              </a:xfrm>
              <a:prstGeom prst="rect">
                <a:avLst/>
              </a:prstGeom>
              <a:noFill/>
            </p:spPr>
          </p:pic>
          <p:grpSp>
            <p:nvGrpSpPr>
              <p:cNvPr id="13" name="Group 14"/>
              <p:cNvGrpSpPr>
                <a:grpSpLocks/>
              </p:cNvGrpSpPr>
              <p:nvPr/>
            </p:nvGrpSpPr>
            <p:grpSpPr bwMode="auto">
              <a:xfrm>
                <a:off x="620" y="1227"/>
                <a:ext cx="314" cy="182"/>
                <a:chOff x="620" y="1227"/>
                <a:chExt cx="314" cy="182"/>
              </a:xfrm>
            </p:grpSpPr>
            <p:grpSp>
              <p:nvGrpSpPr>
                <p:cNvPr id="14" name="Group 18"/>
                <p:cNvGrpSpPr>
                  <a:grpSpLocks/>
                </p:cNvGrpSpPr>
                <p:nvPr/>
              </p:nvGrpSpPr>
              <p:grpSpPr bwMode="auto">
                <a:xfrm>
                  <a:off x="620" y="1244"/>
                  <a:ext cx="293" cy="165"/>
                  <a:chOff x="620" y="1244"/>
                  <a:chExt cx="293" cy="165"/>
                </a:xfrm>
              </p:grpSpPr>
              <p:sp>
                <p:nvSpPr>
                  <p:cNvPr id="10265" name="Rectangle 25"/>
                  <p:cNvSpPr>
                    <a:spLocks noChangeArrowheads="1"/>
                  </p:cNvSpPr>
                  <p:nvPr/>
                </p:nvSpPr>
                <p:spPr bwMode="auto">
                  <a:xfrm>
                    <a:off x="620" y="1244"/>
                    <a:ext cx="293" cy="165"/>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10264" name="Oval 24"/>
                  <p:cNvSpPr>
                    <a:spLocks noChangeArrowheads="1"/>
                  </p:cNvSpPr>
                  <p:nvPr/>
                </p:nvSpPr>
                <p:spPr bwMode="auto">
                  <a:xfrm>
                    <a:off x="654" y="1285"/>
                    <a:ext cx="83"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10263" name="Oval 23"/>
                  <p:cNvSpPr>
                    <a:spLocks noChangeArrowheads="1"/>
                  </p:cNvSpPr>
                  <p:nvPr/>
                </p:nvSpPr>
                <p:spPr bwMode="auto">
                  <a:xfrm>
                    <a:off x="794" y="1285"/>
                    <a:ext cx="82"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10262" name="Oval 22"/>
                  <p:cNvSpPr>
                    <a:spLocks noChangeArrowheads="1"/>
                  </p:cNvSpPr>
                  <p:nvPr/>
                </p:nvSpPr>
                <p:spPr bwMode="auto">
                  <a:xfrm>
                    <a:off x="825" y="1317"/>
                    <a:ext cx="18"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10261" name="Oval 21"/>
                  <p:cNvSpPr>
                    <a:spLocks noChangeArrowheads="1"/>
                  </p:cNvSpPr>
                  <p:nvPr/>
                </p:nvSpPr>
                <p:spPr bwMode="auto">
                  <a:xfrm>
                    <a:off x="683" y="1317"/>
                    <a:ext cx="19"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10260" name="Rectangle 20"/>
                  <p:cNvSpPr>
                    <a:spLocks noChangeArrowheads="1"/>
                  </p:cNvSpPr>
                  <p:nvPr/>
                </p:nvSpPr>
                <p:spPr bwMode="auto">
                  <a:xfrm>
                    <a:off x="697" y="1285"/>
                    <a:ext cx="133" cy="84"/>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10259" name="Rectangle 19"/>
                  <p:cNvSpPr>
                    <a:spLocks noChangeArrowheads="1"/>
                  </p:cNvSpPr>
                  <p:nvPr/>
                </p:nvSpPr>
                <p:spPr bwMode="auto">
                  <a:xfrm>
                    <a:off x="714" y="1299"/>
                    <a:ext cx="101" cy="55"/>
                  </a:xfrm>
                  <a:prstGeom prst="rect">
                    <a:avLst/>
                  </a:prstGeom>
                  <a:solidFill>
                    <a:srgbClr val="DADADA"/>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grpSp>
            <p:grpSp>
              <p:nvGrpSpPr>
                <p:cNvPr id="15" name="Group 15"/>
                <p:cNvGrpSpPr>
                  <a:grpSpLocks/>
                </p:cNvGrpSpPr>
                <p:nvPr/>
              </p:nvGrpSpPr>
              <p:grpSpPr bwMode="auto">
                <a:xfrm>
                  <a:off x="620" y="1227"/>
                  <a:ext cx="314" cy="182"/>
                  <a:chOff x="620" y="1227"/>
                  <a:chExt cx="314" cy="182"/>
                </a:xfrm>
              </p:grpSpPr>
              <p:sp>
                <p:nvSpPr>
                  <p:cNvPr id="10257" name="Freeform 17"/>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sp>
                <p:nvSpPr>
                  <p:cNvPr id="10256" name="Freeform 16"/>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grpSp>
          </p:grpSp>
        </p:grpSp>
        <p:sp>
          <p:nvSpPr>
            <p:cNvPr id="10252" name="Text Box 12"/>
            <p:cNvSpPr txBox="1">
              <a:spLocks noChangeArrowheads="1"/>
            </p:cNvSpPr>
            <p:nvPr/>
          </p:nvSpPr>
          <p:spPr bwMode="auto">
            <a:xfrm>
              <a:off x="5196" y="6069"/>
              <a:ext cx="1358" cy="404"/>
            </a:xfrm>
            <a:prstGeom prst="rect">
              <a:avLst/>
            </a:prstGeom>
            <a:noFill/>
            <a:ln w="9525">
              <a:noFill/>
              <a:miter lim="800000"/>
              <a:headEnd/>
              <a:tailEnd/>
            </a:ln>
          </p:spPr>
          <p:txBody>
            <a:bodyPr vert="horz" wrap="none" lIns="75895" tIns="37948" rIns="75895" bIns="3794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Emisor P1</a:t>
              </a:r>
              <a:endParaRPr kumimoji="0" lang="es-ES" sz="1800" b="0" i="0" u="none" strike="noStrike" cap="none" normalizeH="0" baseline="0" smtClean="0">
                <a:ln>
                  <a:noFill/>
                </a:ln>
                <a:solidFill>
                  <a:schemeClr val="tx1"/>
                </a:solidFill>
                <a:effectLst/>
                <a:latin typeface="Arial" pitchFamily="34" charset="0"/>
              </a:endParaRPr>
            </a:p>
          </p:txBody>
        </p:sp>
        <p:sp>
          <p:nvSpPr>
            <p:cNvPr id="10251" name="Text Box 11"/>
            <p:cNvSpPr txBox="1">
              <a:spLocks noChangeArrowheads="1"/>
            </p:cNvSpPr>
            <p:nvPr/>
          </p:nvSpPr>
          <p:spPr bwMode="auto">
            <a:xfrm>
              <a:off x="2589" y="10348"/>
              <a:ext cx="1358" cy="404"/>
            </a:xfrm>
            <a:prstGeom prst="rect">
              <a:avLst/>
            </a:prstGeom>
            <a:noFill/>
            <a:ln w="9525">
              <a:noFill/>
              <a:miter lim="800000"/>
              <a:headEnd/>
              <a:tailEnd/>
            </a:ln>
          </p:spPr>
          <p:txBody>
            <a:bodyPr vert="horz" wrap="none" lIns="75895" tIns="37948" rIns="75895" bIns="3794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Emisor P2</a:t>
              </a:r>
              <a:endParaRPr kumimoji="0" lang="es-ES" sz="1800" b="0" i="0" u="none" strike="noStrike" cap="none" normalizeH="0" baseline="0" smtClean="0">
                <a:ln>
                  <a:noFill/>
                </a:ln>
                <a:solidFill>
                  <a:schemeClr val="tx1"/>
                </a:solidFill>
                <a:effectLst/>
                <a:latin typeface="Arial" pitchFamily="34" charset="0"/>
              </a:endParaRPr>
            </a:p>
          </p:txBody>
        </p:sp>
        <p:sp>
          <p:nvSpPr>
            <p:cNvPr id="10250" name="Text Box 10"/>
            <p:cNvSpPr txBox="1">
              <a:spLocks noChangeArrowheads="1"/>
            </p:cNvSpPr>
            <p:nvPr/>
          </p:nvSpPr>
          <p:spPr bwMode="auto">
            <a:xfrm>
              <a:off x="9923" y="10248"/>
              <a:ext cx="1357" cy="404"/>
            </a:xfrm>
            <a:prstGeom prst="rect">
              <a:avLst/>
            </a:prstGeom>
            <a:noFill/>
            <a:ln w="9525">
              <a:noFill/>
              <a:miter lim="800000"/>
              <a:headEnd/>
              <a:tailEnd/>
            </a:ln>
          </p:spPr>
          <p:txBody>
            <a:bodyPr vert="horz" wrap="none" lIns="75895" tIns="37948" rIns="75895" bIns="3794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Emisor P3</a:t>
              </a:r>
              <a:endParaRPr kumimoji="0" lang="es-ES" sz="1800" b="0" i="0" u="none" strike="noStrike" cap="none" normalizeH="0" baseline="0" smtClean="0">
                <a:ln>
                  <a:noFill/>
                </a:ln>
                <a:solidFill>
                  <a:schemeClr val="tx1"/>
                </a:solidFill>
                <a:effectLst/>
                <a:latin typeface="Arial" pitchFamily="34" charset="0"/>
              </a:endParaRPr>
            </a:p>
          </p:txBody>
        </p:sp>
        <p:sp>
          <p:nvSpPr>
            <p:cNvPr id="10249" name="Text Box 9"/>
            <p:cNvSpPr txBox="1">
              <a:spLocks noChangeArrowheads="1"/>
            </p:cNvSpPr>
            <p:nvPr/>
          </p:nvSpPr>
          <p:spPr bwMode="auto">
            <a:xfrm>
              <a:off x="3940" y="10905"/>
              <a:ext cx="1573" cy="404"/>
            </a:xfrm>
            <a:prstGeom prst="rect">
              <a:avLst/>
            </a:prstGeom>
            <a:noFill/>
            <a:ln w="9525">
              <a:noFill/>
              <a:miter lim="800000"/>
              <a:headEnd/>
              <a:tailEnd/>
            </a:ln>
          </p:spPr>
          <p:txBody>
            <a:bodyPr vert="horz" wrap="none" lIns="75895" tIns="37948" rIns="75895" bIns="3794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Receptor P3</a:t>
              </a:r>
              <a:endParaRPr kumimoji="0" lang="es-ES" sz="1800" b="0" i="0" u="none" strike="noStrike" cap="none" normalizeH="0" baseline="0" smtClean="0">
                <a:ln>
                  <a:noFill/>
                </a:ln>
                <a:solidFill>
                  <a:schemeClr val="tx1"/>
                </a:solidFill>
                <a:effectLst/>
                <a:latin typeface="Arial" pitchFamily="34" charset="0"/>
              </a:endParaRPr>
            </a:p>
          </p:txBody>
        </p:sp>
        <p:pic>
          <p:nvPicPr>
            <p:cNvPr id="10248" name="Picture 8"/>
            <p:cNvPicPr>
              <a:picLocks noChangeArrowheads="1"/>
            </p:cNvPicPr>
            <p:nvPr/>
          </p:nvPicPr>
          <p:blipFill>
            <a:blip r:embed="rId4" cstate="print"/>
            <a:srcRect/>
            <a:stretch>
              <a:fillRect/>
            </a:stretch>
          </p:blipFill>
          <p:spPr bwMode="auto">
            <a:xfrm>
              <a:off x="8851" y="10151"/>
              <a:ext cx="589" cy="720"/>
            </a:xfrm>
            <a:prstGeom prst="rect">
              <a:avLst/>
            </a:prstGeom>
            <a:noFill/>
            <a:ln w="12700">
              <a:miter lim="800000"/>
              <a:headEnd/>
              <a:tailEnd/>
            </a:ln>
            <a:effectLst/>
          </p:spPr>
        </p:pic>
        <p:sp>
          <p:nvSpPr>
            <p:cNvPr id="10247" name="Text Box 7"/>
            <p:cNvSpPr txBox="1">
              <a:spLocks noChangeArrowheads="1"/>
            </p:cNvSpPr>
            <p:nvPr/>
          </p:nvSpPr>
          <p:spPr bwMode="auto">
            <a:xfrm>
              <a:off x="8289" y="10930"/>
              <a:ext cx="1574" cy="404"/>
            </a:xfrm>
            <a:prstGeom prst="rect">
              <a:avLst/>
            </a:prstGeom>
            <a:noFill/>
            <a:ln w="9525">
              <a:noFill/>
              <a:miter lim="800000"/>
              <a:headEnd/>
              <a:tailEnd/>
            </a:ln>
          </p:spPr>
          <p:txBody>
            <a:bodyPr vert="horz" wrap="none" lIns="75895" tIns="37948" rIns="75895" bIns="3794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Receptor P3</a:t>
              </a:r>
              <a:endParaRPr kumimoji="0" lang="es-ES" sz="1800" b="0" i="0" u="none" strike="noStrike" cap="none" normalizeH="0" baseline="0" smtClean="0">
                <a:ln>
                  <a:noFill/>
                </a:ln>
                <a:solidFill>
                  <a:schemeClr val="tx1"/>
                </a:solidFill>
                <a:effectLst/>
                <a:latin typeface="Arial" pitchFamily="34" charset="0"/>
              </a:endParaRPr>
            </a:p>
          </p:txBody>
        </p:sp>
        <p:pic>
          <p:nvPicPr>
            <p:cNvPr id="10246" name="Picture 6"/>
            <p:cNvPicPr>
              <a:picLocks noChangeArrowheads="1"/>
            </p:cNvPicPr>
            <p:nvPr/>
          </p:nvPicPr>
          <p:blipFill>
            <a:blip r:embed="rId4" cstate="print"/>
            <a:srcRect/>
            <a:stretch>
              <a:fillRect/>
            </a:stretch>
          </p:blipFill>
          <p:spPr bwMode="auto">
            <a:xfrm>
              <a:off x="6922" y="4904"/>
              <a:ext cx="589" cy="720"/>
            </a:xfrm>
            <a:prstGeom prst="rect">
              <a:avLst/>
            </a:prstGeom>
            <a:noFill/>
            <a:ln w="12700">
              <a:miter lim="800000"/>
              <a:headEnd/>
              <a:tailEnd/>
            </a:ln>
            <a:effectLst/>
          </p:spPr>
        </p:pic>
        <p:sp>
          <p:nvSpPr>
            <p:cNvPr id="10245" name="Text Box 5"/>
            <p:cNvSpPr txBox="1">
              <a:spLocks noChangeArrowheads="1"/>
            </p:cNvSpPr>
            <p:nvPr/>
          </p:nvSpPr>
          <p:spPr bwMode="auto">
            <a:xfrm>
              <a:off x="6359" y="4320"/>
              <a:ext cx="1573" cy="404"/>
            </a:xfrm>
            <a:prstGeom prst="rect">
              <a:avLst/>
            </a:prstGeom>
            <a:noFill/>
            <a:ln w="9525">
              <a:noFill/>
              <a:miter lim="800000"/>
              <a:headEnd/>
              <a:tailEnd/>
            </a:ln>
          </p:spPr>
          <p:txBody>
            <a:bodyPr vert="horz" wrap="none" lIns="75895" tIns="37948" rIns="75895" bIns="3794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Receptor P3</a:t>
              </a:r>
              <a:endParaRPr kumimoji="0" lang="es-ES" sz="1800" b="0" i="0" u="none" strike="noStrike" cap="none" normalizeH="0" baseline="0" smtClean="0">
                <a:ln>
                  <a:noFill/>
                </a:ln>
                <a:solidFill>
                  <a:schemeClr val="tx1"/>
                </a:solidFill>
                <a:effectLst/>
                <a:latin typeface="Arial" pitchFamily="34" charset="0"/>
              </a:endParaRPr>
            </a:p>
          </p:txBody>
        </p:sp>
        <p:pic>
          <p:nvPicPr>
            <p:cNvPr id="10244" name="Picture 4"/>
            <p:cNvPicPr>
              <a:picLocks noChangeArrowheads="1"/>
            </p:cNvPicPr>
            <p:nvPr/>
          </p:nvPicPr>
          <p:blipFill>
            <a:blip r:embed="rId4" cstate="print"/>
            <a:srcRect/>
            <a:stretch>
              <a:fillRect/>
            </a:stretch>
          </p:blipFill>
          <p:spPr bwMode="auto">
            <a:xfrm>
              <a:off x="7790" y="5000"/>
              <a:ext cx="589" cy="720"/>
            </a:xfrm>
            <a:prstGeom prst="rect">
              <a:avLst/>
            </a:prstGeom>
            <a:noFill/>
            <a:ln w="12700">
              <a:miter lim="800000"/>
              <a:headEnd/>
              <a:tailEnd/>
            </a:ln>
            <a:effectLst/>
          </p:spPr>
        </p:pic>
        <p:sp>
          <p:nvSpPr>
            <p:cNvPr id="10243" name="Text Box 3"/>
            <p:cNvSpPr txBox="1">
              <a:spLocks noChangeArrowheads="1"/>
            </p:cNvSpPr>
            <p:nvPr/>
          </p:nvSpPr>
          <p:spPr bwMode="auto">
            <a:xfrm>
              <a:off x="8385" y="5074"/>
              <a:ext cx="1574" cy="404"/>
            </a:xfrm>
            <a:prstGeom prst="rect">
              <a:avLst/>
            </a:prstGeom>
            <a:noFill/>
            <a:ln w="9525">
              <a:noFill/>
              <a:miter lim="800000"/>
              <a:headEnd/>
              <a:tailEnd/>
            </a:ln>
          </p:spPr>
          <p:txBody>
            <a:bodyPr vert="horz" wrap="none" lIns="75895" tIns="37948" rIns="75895" bIns="3794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Receptor P1</a:t>
              </a:r>
              <a:endParaRPr kumimoji="0" lang="es-ES" sz="1800" b="0" i="0" u="none" strike="noStrike" cap="none" normalizeH="0" baseline="0" smtClean="0">
                <a:ln>
                  <a:noFill/>
                </a:ln>
                <a:solidFill>
                  <a:schemeClr val="tx1"/>
                </a:solidFill>
                <a:effectLst/>
                <a:latin typeface="Arial" pitchFamily="34" charset="0"/>
              </a:endParaRPr>
            </a:p>
          </p:txBody>
        </p:sp>
      </p:grpSp>
      <p:sp>
        <p:nvSpPr>
          <p:cNvPr id="10324" name="Rectangle 8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87" name="86 CuadroTexto"/>
          <p:cNvSpPr txBox="1"/>
          <p:nvPr/>
        </p:nvSpPr>
        <p:spPr>
          <a:xfrm>
            <a:off x="714348" y="5214950"/>
            <a:ext cx="7398628" cy="1323439"/>
          </a:xfrm>
          <a:prstGeom prst="rect">
            <a:avLst/>
          </a:prstGeom>
          <a:noFill/>
        </p:spPr>
        <p:txBody>
          <a:bodyPr wrap="none" rtlCol="0">
            <a:spAutoFit/>
          </a:bodyPr>
          <a:lstStyle/>
          <a:p>
            <a:r>
              <a:rPr lang="es-ES" sz="1600" dirty="0" err="1" smtClean="0">
                <a:latin typeface="Arial" pitchFamily="34" charset="0"/>
                <a:cs typeface="Arial" pitchFamily="34" charset="0"/>
              </a:rPr>
              <a:t>Routing</a:t>
            </a:r>
            <a:r>
              <a:rPr lang="es-ES" sz="1600" dirty="0" smtClean="0">
                <a:latin typeface="Arial" pitchFamily="34" charset="0"/>
                <a:cs typeface="Arial" pitchFamily="34" charset="0"/>
              </a:rPr>
              <a:t> </a:t>
            </a:r>
            <a:r>
              <a:rPr lang="es-ES" sz="1600" dirty="0" err="1" smtClean="0">
                <a:latin typeface="Arial" pitchFamily="34" charset="0"/>
                <a:cs typeface="Arial" pitchFamily="34" charset="0"/>
              </a:rPr>
              <a:t>unicast</a:t>
            </a:r>
            <a:r>
              <a:rPr lang="es-ES" sz="1600" dirty="0" smtClean="0">
                <a:latin typeface="Arial" pitchFamily="34" charset="0"/>
                <a:cs typeface="Arial" pitchFamily="34" charset="0"/>
              </a:rPr>
              <a:t>: OSPF (métrica basada en ancho de banda)</a:t>
            </a:r>
          </a:p>
          <a:p>
            <a:r>
              <a:rPr lang="es-ES" sz="1600" dirty="0" err="1" smtClean="0">
                <a:latin typeface="Arial" pitchFamily="34" charset="0"/>
                <a:cs typeface="Arial" pitchFamily="34" charset="0"/>
              </a:rPr>
              <a:t>Routing</a:t>
            </a:r>
            <a:r>
              <a:rPr lang="es-ES" sz="1600" dirty="0" smtClean="0">
                <a:latin typeface="Arial" pitchFamily="34" charset="0"/>
                <a:cs typeface="Arial" pitchFamily="34" charset="0"/>
              </a:rPr>
              <a:t> </a:t>
            </a:r>
            <a:r>
              <a:rPr lang="es-ES" sz="1600" dirty="0" err="1" smtClean="0">
                <a:latin typeface="Arial" pitchFamily="34" charset="0"/>
                <a:cs typeface="Arial" pitchFamily="34" charset="0"/>
              </a:rPr>
              <a:t>multicast</a:t>
            </a:r>
            <a:r>
              <a:rPr lang="es-ES" sz="1600" dirty="0" smtClean="0">
                <a:latin typeface="Arial" pitchFamily="34" charset="0"/>
                <a:cs typeface="Arial" pitchFamily="34" charset="0"/>
              </a:rPr>
              <a:t>: PIM-SM con RP en A. Se revierte al SPT de forma inmediata</a:t>
            </a:r>
          </a:p>
          <a:p>
            <a:r>
              <a:rPr lang="es-ES" sz="1600" dirty="0" smtClean="0">
                <a:latin typeface="Arial" pitchFamily="34" charset="0"/>
                <a:cs typeface="Arial" pitchFamily="34" charset="0"/>
              </a:rPr>
              <a:t>Los conmutadores tienen IGMP </a:t>
            </a:r>
            <a:r>
              <a:rPr lang="es-ES" sz="1600" dirty="0" err="1" smtClean="0">
                <a:latin typeface="Arial" pitchFamily="34" charset="0"/>
                <a:cs typeface="Arial" pitchFamily="34" charset="0"/>
              </a:rPr>
              <a:t>Snooping</a:t>
            </a:r>
            <a:endParaRPr lang="es-ES" sz="1600" dirty="0" smtClean="0">
              <a:latin typeface="Arial" pitchFamily="34" charset="0"/>
              <a:cs typeface="Arial" pitchFamily="34" charset="0"/>
            </a:endParaRPr>
          </a:p>
          <a:p>
            <a:r>
              <a:rPr lang="es-ES" sz="1600" dirty="0" smtClean="0">
                <a:latin typeface="Arial" pitchFamily="34" charset="0"/>
                <a:cs typeface="Arial" pitchFamily="34" charset="0"/>
              </a:rPr>
              <a:t>Cada emisor genera 500 Kb/s de tráfico</a:t>
            </a:r>
          </a:p>
          <a:p>
            <a:r>
              <a:rPr lang="es-ES" sz="1600" dirty="0" smtClean="0">
                <a:latin typeface="Arial" pitchFamily="34" charset="0"/>
                <a:cs typeface="Arial" pitchFamily="34" charset="0"/>
              </a:rPr>
              <a:t>Calcule el flujo entrante y saliente en cada interfaz del </a:t>
            </a:r>
            <a:r>
              <a:rPr lang="es-ES" sz="1600" dirty="0" err="1" smtClean="0">
                <a:latin typeface="Arial" pitchFamily="34" charset="0"/>
                <a:cs typeface="Arial" pitchFamily="34" charset="0"/>
              </a:rPr>
              <a:t>router</a:t>
            </a:r>
            <a:r>
              <a:rPr lang="es-ES" sz="1600" dirty="0" smtClean="0">
                <a:latin typeface="Arial" pitchFamily="34" charset="0"/>
                <a:cs typeface="Arial" pitchFamily="34" charset="0"/>
              </a:rPr>
              <a:t> A</a:t>
            </a:r>
            <a:endParaRPr lang="es-ES" sz="1600" dirty="0">
              <a:latin typeface="Arial" pitchFamily="34" charset="0"/>
              <a:cs typeface="Arial" pitchFamily="34" charset="0"/>
            </a:endParaRPr>
          </a:p>
        </p:txBody>
      </p:sp>
      <p:sp>
        <p:nvSpPr>
          <p:cNvPr id="89" name="88 CuadroTexto"/>
          <p:cNvSpPr txBox="1"/>
          <p:nvPr/>
        </p:nvSpPr>
        <p:spPr>
          <a:xfrm>
            <a:off x="214282" y="1571612"/>
            <a:ext cx="2714644" cy="584775"/>
          </a:xfrm>
          <a:prstGeom prst="rect">
            <a:avLst/>
          </a:prstGeom>
          <a:noFill/>
        </p:spPr>
        <p:txBody>
          <a:bodyPr wrap="square" rtlCol="0">
            <a:spAutoFit/>
          </a:bodyPr>
          <a:lstStyle/>
          <a:p>
            <a:r>
              <a:rPr lang="es-ES" sz="1600" dirty="0" smtClean="0">
                <a:latin typeface="Arial" pitchFamily="34" charset="0"/>
                <a:cs typeface="Arial" pitchFamily="34" charset="0"/>
              </a:rPr>
              <a:t>P1 genera 500 Kb/s de tráfico entrante en E0 de A</a:t>
            </a:r>
            <a:endParaRPr lang="es-ES" sz="1600" dirty="0">
              <a:latin typeface="Arial" pitchFamily="34" charset="0"/>
              <a:cs typeface="Arial" pitchFamily="34" charset="0"/>
            </a:endParaRPr>
          </a:p>
        </p:txBody>
      </p:sp>
      <p:sp>
        <p:nvSpPr>
          <p:cNvPr id="90" name="89 CuadroTexto"/>
          <p:cNvSpPr txBox="1"/>
          <p:nvPr/>
        </p:nvSpPr>
        <p:spPr>
          <a:xfrm>
            <a:off x="214282" y="2211165"/>
            <a:ext cx="2714644" cy="584775"/>
          </a:xfrm>
          <a:prstGeom prst="rect">
            <a:avLst/>
          </a:prstGeom>
          <a:noFill/>
        </p:spPr>
        <p:txBody>
          <a:bodyPr wrap="square" rtlCol="0">
            <a:spAutoFit/>
          </a:bodyPr>
          <a:lstStyle/>
          <a:p>
            <a:r>
              <a:rPr lang="es-ES" sz="1600" dirty="0" smtClean="0">
                <a:latin typeface="Arial" pitchFamily="34" charset="0"/>
                <a:cs typeface="Arial" pitchFamily="34" charset="0"/>
              </a:rPr>
              <a:t>P2 no genera ningún tráfico en A</a:t>
            </a:r>
            <a:endParaRPr lang="es-ES" sz="1600" dirty="0">
              <a:latin typeface="Arial" pitchFamily="34" charset="0"/>
              <a:cs typeface="Arial" pitchFamily="34" charset="0"/>
            </a:endParaRPr>
          </a:p>
        </p:txBody>
      </p:sp>
      <p:sp>
        <p:nvSpPr>
          <p:cNvPr id="91" name="90 CuadroTexto"/>
          <p:cNvSpPr txBox="1"/>
          <p:nvPr/>
        </p:nvSpPr>
        <p:spPr>
          <a:xfrm>
            <a:off x="6215074" y="1299977"/>
            <a:ext cx="2714644" cy="1077218"/>
          </a:xfrm>
          <a:prstGeom prst="rect">
            <a:avLst/>
          </a:prstGeom>
          <a:noFill/>
        </p:spPr>
        <p:txBody>
          <a:bodyPr wrap="square" rtlCol="0">
            <a:spAutoFit/>
          </a:bodyPr>
          <a:lstStyle/>
          <a:p>
            <a:r>
              <a:rPr lang="es-ES" sz="1600" dirty="0" smtClean="0">
                <a:latin typeface="Arial" pitchFamily="34" charset="0"/>
                <a:cs typeface="Arial" pitchFamily="34" charset="0"/>
              </a:rPr>
              <a:t>P3 genera 500 Kb/s de tráfico que entra por S1 y sale por E0 . Además salen 500 Kb/s por S0 hacia B</a:t>
            </a:r>
            <a:endParaRPr lang="es-ES" sz="1600" dirty="0">
              <a:latin typeface="Arial" pitchFamily="34" charset="0"/>
              <a:cs typeface="Arial" pitchFamily="34" charset="0"/>
            </a:endParaRPr>
          </a:p>
        </p:txBody>
      </p:sp>
      <p:graphicFrame>
        <p:nvGraphicFramePr>
          <p:cNvPr id="92" name="91 Tabla"/>
          <p:cNvGraphicFramePr>
            <a:graphicFrameLocks noGrp="1"/>
          </p:cNvGraphicFramePr>
          <p:nvPr/>
        </p:nvGraphicFramePr>
        <p:xfrm>
          <a:off x="5982365" y="2714620"/>
          <a:ext cx="2875915" cy="731520"/>
        </p:xfrm>
        <a:graphic>
          <a:graphicData uri="http://schemas.openxmlformats.org/drawingml/2006/table">
            <a:tbl>
              <a:tblPr/>
              <a:tblGrid>
                <a:gridCol w="738505"/>
                <a:gridCol w="1068705"/>
                <a:gridCol w="1068705"/>
              </a:tblGrid>
              <a:tr h="0">
                <a:tc>
                  <a:txBody>
                    <a:bodyPr/>
                    <a:lstStyle/>
                    <a:p>
                      <a:pPr>
                        <a:spcAft>
                          <a:spcPts val="0"/>
                        </a:spcAft>
                      </a:pPr>
                      <a:r>
                        <a:rPr lang="es-ES" sz="1200" b="1" dirty="0">
                          <a:latin typeface="Arial" pitchFamily="34" charset="0"/>
                          <a:ea typeface="Times New Roman"/>
                          <a:cs typeface="Arial" pitchFamily="34" charset="0"/>
                        </a:rPr>
                        <a:t>Interfaz</a:t>
                      </a:r>
                      <a:endParaRPr lang="es-ES"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a:latin typeface="Arial" pitchFamily="34" charset="0"/>
                          <a:ea typeface="Times New Roman"/>
                          <a:cs typeface="Arial" pitchFamily="34" charset="0"/>
                        </a:rPr>
                        <a:t>Entrante</a:t>
                      </a:r>
                      <a:endParaRPr lang="es-E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a:latin typeface="Arial" pitchFamily="34" charset="0"/>
                          <a:ea typeface="Times New Roman"/>
                          <a:cs typeface="Arial" pitchFamily="34" charset="0"/>
                        </a:rPr>
                        <a:t>Saliente</a:t>
                      </a:r>
                      <a:endParaRPr lang="es-E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1200" dirty="0">
                          <a:latin typeface="Arial" pitchFamily="34" charset="0"/>
                          <a:ea typeface="Times New Roman"/>
                          <a:cs typeface="Arial" pitchFamily="34" charset="0"/>
                        </a:rPr>
                        <a:t>E0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Arial" pitchFamily="34" charset="0"/>
                          <a:ea typeface="Times New Roman"/>
                          <a:cs typeface="Arial" pitchFamily="34" charset="0"/>
                        </a:rPr>
                        <a:t>500 Kb/s (P1)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Arial" pitchFamily="34" charset="0"/>
                          <a:ea typeface="Times New Roman"/>
                          <a:cs typeface="Arial" pitchFamily="34" charset="0"/>
                        </a:rPr>
                        <a:t>500 Kb/s (P3)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1200" dirty="0">
                          <a:latin typeface="Arial" pitchFamily="34" charset="0"/>
                          <a:ea typeface="Times New Roman"/>
                          <a:cs typeface="Arial" pitchFamily="34" charset="0"/>
                        </a:rPr>
                        <a:t>S0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dirty="0">
                          <a:latin typeface="Arial" pitchFamily="34" charset="0"/>
                          <a:ea typeface="Times New Roman"/>
                          <a:cs typeface="Arial" pitchFamily="34" charset="0"/>
                        </a:rPr>
                        <a:t>0 Kb/s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a:latin typeface="Arial" pitchFamily="34" charset="0"/>
                          <a:ea typeface="Times New Roman"/>
                          <a:cs typeface="Arial" pitchFamily="34" charset="0"/>
                        </a:rPr>
                        <a:t>500 Kb/s (P3)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1200">
                          <a:latin typeface="Arial" pitchFamily="34" charset="0"/>
                          <a:ea typeface="Times New Roman"/>
                          <a:cs typeface="Arial" pitchFamily="34" charset="0"/>
                        </a:rPr>
                        <a:t>S1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dirty="0">
                          <a:latin typeface="Arial" pitchFamily="34" charset="0"/>
                          <a:ea typeface="Times New Roman"/>
                          <a:cs typeface="Arial" pitchFamily="34" charset="0"/>
                        </a:rPr>
                        <a:t>500 Kb/s (P3)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dirty="0">
                          <a:latin typeface="Arial" pitchFamily="34" charset="0"/>
                          <a:ea typeface="Times New Roman"/>
                          <a:cs typeface="Arial" pitchFamily="34" charset="0"/>
                        </a:rPr>
                        <a:t>0 Kb/s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341" name="Rectangle 10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93" name="1 Marcador de número de diapositiva"/>
          <p:cNvSpPr>
            <a:spLocks noGrp="1"/>
          </p:cNvSpPr>
          <p:nvPr>
            <p:ph type="sldNum" sz="quarter" idx="10"/>
          </p:nvPr>
        </p:nvSpPr>
        <p:spPr>
          <a:xfrm>
            <a:off x="3440113" y="6469063"/>
            <a:ext cx="2139950" cy="273050"/>
          </a:xfrm>
          <a:noFill/>
        </p:spPr>
        <p:txBody>
          <a:bodyPr/>
          <a:lstStyle/>
          <a:p>
            <a:r>
              <a:rPr lang="es-ES" dirty="0" smtClean="0"/>
              <a:t>Ampliación Redes 1-</a:t>
            </a:r>
            <a:fld id="{E63EBC63-3DDD-4321-8E26-8E61E9233EDD}" type="slidenum">
              <a:rPr lang="es-ES" smtClean="0"/>
              <a:pPr/>
              <a:t>91</a:t>
            </a:fld>
            <a:endParaRPr lang="es-ES" dirty="0" smtClean="0"/>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0" grpId="0"/>
      <p:bldP spid="91"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714512" y="126975"/>
            <a:ext cx="4823180" cy="584775"/>
          </a:xfrm>
          <a:prstGeom prst="rect">
            <a:avLst/>
          </a:prstGeom>
          <a:noFill/>
        </p:spPr>
        <p:txBody>
          <a:bodyPr wrap="none" rtlCol="0">
            <a:spAutoFit/>
          </a:bodyPr>
          <a:lstStyle/>
          <a:p>
            <a:r>
              <a:rPr lang="es-ES" sz="3200" dirty="0" smtClean="0"/>
              <a:t>Febrero 2007. Problema 2.1</a:t>
            </a:r>
            <a:endParaRPr lang="es-ES" sz="3200" dirty="0"/>
          </a:p>
        </p:txBody>
      </p:sp>
      <p:grpSp>
        <p:nvGrpSpPr>
          <p:cNvPr id="2" name="Group 1"/>
          <p:cNvGrpSpPr>
            <a:grpSpLocks noChangeAspect="1"/>
          </p:cNvGrpSpPr>
          <p:nvPr/>
        </p:nvGrpSpPr>
        <p:grpSpPr bwMode="auto">
          <a:xfrm>
            <a:off x="1643106" y="1012827"/>
            <a:ext cx="5400675" cy="2316163"/>
            <a:chOff x="2279" y="2933"/>
            <a:chExt cx="9651" cy="4169"/>
          </a:xfrm>
        </p:grpSpPr>
        <p:sp>
          <p:nvSpPr>
            <p:cNvPr id="9273" name="AutoShape 57"/>
            <p:cNvSpPr>
              <a:spLocks noChangeAspect="1" noChangeArrowheads="1" noTextEdit="1"/>
            </p:cNvSpPr>
            <p:nvPr/>
          </p:nvSpPr>
          <p:spPr bwMode="auto">
            <a:xfrm>
              <a:off x="2279" y="2933"/>
              <a:ext cx="9651" cy="4169"/>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9272" name="Line 56"/>
            <p:cNvSpPr>
              <a:spLocks noChangeShapeType="1"/>
            </p:cNvSpPr>
            <p:nvPr/>
          </p:nvSpPr>
          <p:spPr bwMode="auto">
            <a:xfrm flipH="1">
              <a:off x="4014" y="5031"/>
              <a:ext cx="1256" cy="107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9271" name="Line 55"/>
            <p:cNvSpPr>
              <a:spLocks noChangeShapeType="1"/>
            </p:cNvSpPr>
            <p:nvPr/>
          </p:nvSpPr>
          <p:spPr bwMode="auto">
            <a:xfrm>
              <a:off x="5655" y="5031"/>
              <a:ext cx="290" cy="971"/>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9270" name="Line 54"/>
            <p:cNvSpPr>
              <a:spLocks noChangeShapeType="1"/>
            </p:cNvSpPr>
            <p:nvPr/>
          </p:nvSpPr>
          <p:spPr bwMode="auto">
            <a:xfrm flipH="1">
              <a:off x="7647" y="4933"/>
              <a:ext cx="710" cy="1161"/>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9269" name="Line 53"/>
            <p:cNvSpPr>
              <a:spLocks noChangeShapeType="1"/>
            </p:cNvSpPr>
            <p:nvPr/>
          </p:nvSpPr>
          <p:spPr bwMode="auto">
            <a:xfrm>
              <a:off x="8550" y="4933"/>
              <a:ext cx="1063" cy="1168"/>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9268" name="Line 52"/>
            <p:cNvSpPr>
              <a:spLocks noChangeShapeType="1"/>
            </p:cNvSpPr>
            <p:nvPr/>
          </p:nvSpPr>
          <p:spPr bwMode="auto">
            <a:xfrm flipH="1">
              <a:off x="5753" y="3638"/>
              <a:ext cx="1260" cy="1295"/>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9267" name="Line 51"/>
            <p:cNvSpPr>
              <a:spLocks noChangeShapeType="1"/>
            </p:cNvSpPr>
            <p:nvPr/>
          </p:nvSpPr>
          <p:spPr bwMode="auto">
            <a:xfrm>
              <a:off x="7013" y="3638"/>
              <a:ext cx="1153" cy="1295"/>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pic>
          <p:nvPicPr>
            <p:cNvPr id="9266" name="Picture 50"/>
            <p:cNvPicPr>
              <a:picLocks noChangeArrowheads="1"/>
            </p:cNvPicPr>
            <p:nvPr/>
          </p:nvPicPr>
          <p:blipFill>
            <a:blip r:embed="rId3" cstate="print"/>
            <a:srcRect/>
            <a:stretch>
              <a:fillRect/>
            </a:stretch>
          </p:blipFill>
          <p:spPr bwMode="auto">
            <a:xfrm>
              <a:off x="5076" y="4770"/>
              <a:ext cx="1022" cy="411"/>
            </a:xfrm>
            <a:prstGeom prst="rect">
              <a:avLst/>
            </a:prstGeom>
            <a:noFill/>
            <a:ln w="12700">
              <a:miter lim="800000"/>
              <a:headEnd/>
              <a:tailEnd/>
            </a:ln>
            <a:effectLst/>
          </p:spPr>
        </p:pic>
        <p:pic>
          <p:nvPicPr>
            <p:cNvPr id="9265" name="Picture 49"/>
            <p:cNvPicPr>
              <a:picLocks noChangeArrowheads="1"/>
            </p:cNvPicPr>
            <p:nvPr/>
          </p:nvPicPr>
          <p:blipFill>
            <a:blip r:embed="rId3" cstate="print"/>
            <a:srcRect/>
            <a:stretch>
              <a:fillRect/>
            </a:stretch>
          </p:blipFill>
          <p:spPr bwMode="auto">
            <a:xfrm>
              <a:off x="7916" y="4770"/>
              <a:ext cx="1022" cy="411"/>
            </a:xfrm>
            <a:prstGeom prst="rect">
              <a:avLst/>
            </a:prstGeom>
            <a:noFill/>
            <a:ln w="12700">
              <a:miter lim="800000"/>
              <a:headEnd/>
              <a:tailEnd/>
            </a:ln>
            <a:effectLst/>
          </p:spPr>
        </p:pic>
        <p:pic>
          <p:nvPicPr>
            <p:cNvPr id="9264" name="Picture 48"/>
            <p:cNvPicPr>
              <a:picLocks noChangeArrowheads="1"/>
            </p:cNvPicPr>
            <p:nvPr/>
          </p:nvPicPr>
          <p:blipFill>
            <a:blip r:embed="rId4" cstate="print"/>
            <a:srcRect/>
            <a:stretch>
              <a:fillRect/>
            </a:stretch>
          </p:blipFill>
          <p:spPr bwMode="auto">
            <a:xfrm>
              <a:off x="7417" y="5809"/>
              <a:ext cx="590" cy="721"/>
            </a:xfrm>
            <a:prstGeom prst="rect">
              <a:avLst/>
            </a:prstGeom>
            <a:noFill/>
            <a:ln w="12700">
              <a:miter lim="800000"/>
              <a:headEnd/>
              <a:tailEnd/>
            </a:ln>
            <a:effectLst/>
          </p:spPr>
        </p:pic>
        <p:pic>
          <p:nvPicPr>
            <p:cNvPr id="9263" name="Picture 47"/>
            <p:cNvPicPr>
              <a:picLocks noChangeArrowheads="1"/>
            </p:cNvPicPr>
            <p:nvPr/>
          </p:nvPicPr>
          <p:blipFill>
            <a:blip r:embed="rId4" cstate="print"/>
            <a:srcRect/>
            <a:stretch>
              <a:fillRect/>
            </a:stretch>
          </p:blipFill>
          <p:spPr bwMode="auto">
            <a:xfrm>
              <a:off x="9410" y="5809"/>
              <a:ext cx="590" cy="721"/>
            </a:xfrm>
            <a:prstGeom prst="rect">
              <a:avLst/>
            </a:prstGeom>
            <a:noFill/>
            <a:ln w="12700">
              <a:miter lim="800000"/>
              <a:headEnd/>
              <a:tailEnd/>
            </a:ln>
            <a:effectLst/>
          </p:spPr>
        </p:pic>
        <p:pic>
          <p:nvPicPr>
            <p:cNvPr id="9262" name="Picture 46"/>
            <p:cNvPicPr>
              <a:picLocks noChangeArrowheads="1"/>
            </p:cNvPicPr>
            <p:nvPr/>
          </p:nvPicPr>
          <p:blipFill>
            <a:blip r:embed="rId4" cstate="print"/>
            <a:srcRect/>
            <a:stretch>
              <a:fillRect/>
            </a:stretch>
          </p:blipFill>
          <p:spPr bwMode="auto">
            <a:xfrm>
              <a:off x="3909" y="5809"/>
              <a:ext cx="589" cy="721"/>
            </a:xfrm>
            <a:prstGeom prst="rect">
              <a:avLst/>
            </a:prstGeom>
            <a:noFill/>
            <a:ln w="12700">
              <a:miter lim="800000"/>
              <a:headEnd/>
              <a:tailEnd/>
            </a:ln>
            <a:effectLst/>
          </p:spPr>
        </p:pic>
        <p:pic>
          <p:nvPicPr>
            <p:cNvPr id="9261" name="Picture 45"/>
            <p:cNvPicPr>
              <a:picLocks noChangeArrowheads="1"/>
            </p:cNvPicPr>
            <p:nvPr/>
          </p:nvPicPr>
          <p:blipFill>
            <a:blip r:embed="rId4" cstate="print"/>
            <a:srcRect/>
            <a:stretch>
              <a:fillRect/>
            </a:stretch>
          </p:blipFill>
          <p:spPr bwMode="auto">
            <a:xfrm>
              <a:off x="5655" y="5809"/>
              <a:ext cx="590" cy="721"/>
            </a:xfrm>
            <a:prstGeom prst="rect">
              <a:avLst/>
            </a:prstGeom>
            <a:noFill/>
            <a:ln w="12700">
              <a:miter lim="800000"/>
              <a:headEnd/>
              <a:tailEnd/>
            </a:ln>
            <a:effectLst/>
          </p:spPr>
        </p:pic>
        <p:sp>
          <p:nvSpPr>
            <p:cNvPr id="9260" name="Line 44"/>
            <p:cNvSpPr>
              <a:spLocks noChangeShapeType="1"/>
            </p:cNvSpPr>
            <p:nvPr/>
          </p:nvSpPr>
          <p:spPr bwMode="auto">
            <a:xfrm flipH="1">
              <a:off x="4306" y="3767"/>
              <a:ext cx="2519" cy="9"/>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9259" name="Line 43"/>
            <p:cNvSpPr>
              <a:spLocks noChangeShapeType="1"/>
            </p:cNvSpPr>
            <p:nvPr/>
          </p:nvSpPr>
          <p:spPr bwMode="auto">
            <a:xfrm flipH="1">
              <a:off x="6959" y="3711"/>
              <a:ext cx="2750" cy="0"/>
            </a:xfrm>
            <a:prstGeom prst="line">
              <a:avLst/>
            </a:prstGeom>
            <a:noFill/>
            <a:ln w="2540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nvGrpSpPr>
            <p:cNvPr id="4" name="Group 29"/>
            <p:cNvGrpSpPr>
              <a:grpSpLocks/>
            </p:cNvGrpSpPr>
            <p:nvPr/>
          </p:nvGrpSpPr>
          <p:grpSpPr bwMode="auto">
            <a:xfrm>
              <a:off x="3970" y="3030"/>
              <a:ext cx="715" cy="1029"/>
              <a:chOff x="550" y="745"/>
              <a:chExt cx="514" cy="818"/>
            </a:xfrm>
          </p:grpSpPr>
          <p:pic>
            <p:nvPicPr>
              <p:cNvPr id="9258" name="Picture 42"/>
              <p:cNvPicPr>
                <a:picLocks noChangeArrowheads="1"/>
              </p:cNvPicPr>
              <p:nvPr/>
            </p:nvPicPr>
            <p:blipFill>
              <a:blip r:embed="rId5" cstate="print"/>
              <a:srcRect/>
              <a:stretch>
                <a:fillRect/>
              </a:stretch>
            </p:blipFill>
            <p:spPr bwMode="auto">
              <a:xfrm>
                <a:off x="550" y="745"/>
                <a:ext cx="514" cy="818"/>
              </a:xfrm>
              <a:prstGeom prst="rect">
                <a:avLst/>
              </a:prstGeom>
              <a:noFill/>
            </p:spPr>
          </p:pic>
          <p:grpSp>
            <p:nvGrpSpPr>
              <p:cNvPr id="5" name="Group 30"/>
              <p:cNvGrpSpPr>
                <a:grpSpLocks/>
              </p:cNvGrpSpPr>
              <p:nvPr/>
            </p:nvGrpSpPr>
            <p:grpSpPr bwMode="auto">
              <a:xfrm>
                <a:off x="620" y="1227"/>
                <a:ext cx="314" cy="182"/>
                <a:chOff x="620" y="1227"/>
                <a:chExt cx="314" cy="182"/>
              </a:xfrm>
            </p:grpSpPr>
            <p:grpSp>
              <p:nvGrpSpPr>
                <p:cNvPr id="6" name="Group 34"/>
                <p:cNvGrpSpPr>
                  <a:grpSpLocks/>
                </p:cNvGrpSpPr>
                <p:nvPr/>
              </p:nvGrpSpPr>
              <p:grpSpPr bwMode="auto">
                <a:xfrm>
                  <a:off x="620" y="1244"/>
                  <a:ext cx="293" cy="165"/>
                  <a:chOff x="620" y="1244"/>
                  <a:chExt cx="293" cy="165"/>
                </a:xfrm>
              </p:grpSpPr>
              <p:sp>
                <p:nvSpPr>
                  <p:cNvPr id="9257" name="Rectangle 41"/>
                  <p:cNvSpPr>
                    <a:spLocks noChangeArrowheads="1"/>
                  </p:cNvSpPr>
                  <p:nvPr/>
                </p:nvSpPr>
                <p:spPr bwMode="auto">
                  <a:xfrm>
                    <a:off x="620" y="1244"/>
                    <a:ext cx="293" cy="165"/>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9256" name="Oval 40"/>
                  <p:cNvSpPr>
                    <a:spLocks noChangeArrowheads="1"/>
                  </p:cNvSpPr>
                  <p:nvPr/>
                </p:nvSpPr>
                <p:spPr bwMode="auto">
                  <a:xfrm>
                    <a:off x="654" y="1285"/>
                    <a:ext cx="83"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9255" name="Oval 39"/>
                  <p:cNvSpPr>
                    <a:spLocks noChangeArrowheads="1"/>
                  </p:cNvSpPr>
                  <p:nvPr/>
                </p:nvSpPr>
                <p:spPr bwMode="auto">
                  <a:xfrm>
                    <a:off x="794" y="1285"/>
                    <a:ext cx="82"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9254" name="Oval 38"/>
                  <p:cNvSpPr>
                    <a:spLocks noChangeArrowheads="1"/>
                  </p:cNvSpPr>
                  <p:nvPr/>
                </p:nvSpPr>
                <p:spPr bwMode="auto">
                  <a:xfrm>
                    <a:off x="825" y="1317"/>
                    <a:ext cx="18"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9253" name="Oval 37"/>
                  <p:cNvSpPr>
                    <a:spLocks noChangeArrowheads="1"/>
                  </p:cNvSpPr>
                  <p:nvPr/>
                </p:nvSpPr>
                <p:spPr bwMode="auto">
                  <a:xfrm>
                    <a:off x="683" y="1317"/>
                    <a:ext cx="19"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9252" name="Rectangle 36"/>
                  <p:cNvSpPr>
                    <a:spLocks noChangeArrowheads="1"/>
                  </p:cNvSpPr>
                  <p:nvPr/>
                </p:nvSpPr>
                <p:spPr bwMode="auto">
                  <a:xfrm>
                    <a:off x="697" y="1285"/>
                    <a:ext cx="133" cy="84"/>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9251" name="Rectangle 35"/>
                  <p:cNvSpPr>
                    <a:spLocks noChangeArrowheads="1"/>
                  </p:cNvSpPr>
                  <p:nvPr/>
                </p:nvSpPr>
                <p:spPr bwMode="auto">
                  <a:xfrm>
                    <a:off x="714" y="1299"/>
                    <a:ext cx="101" cy="55"/>
                  </a:xfrm>
                  <a:prstGeom prst="rect">
                    <a:avLst/>
                  </a:prstGeom>
                  <a:solidFill>
                    <a:srgbClr val="DADADA"/>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grpSp>
            <p:grpSp>
              <p:nvGrpSpPr>
                <p:cNvPr id="7" name="Group 31"/>
                <p:cNvGrpSpPr>
                  <a:grpSpLocks/>
                </p:cNvGrpSpPr>
                <p:nvPr/>
              </p:nvGrpSpPr>
              <p:grpSpPr bwMode="auto">
                <a:xfrm>
                  <a:off x="620" y="1227"/>
                  <a:ext cx="314" cy="182"/>
                  <a:chOff x="620" y="1227"/>
                  <a:chExt cx="314" cy="182"/>
                </a:xfrm>
              </p:grpSpPr>
              <p:sp>
                <p:nvSpPr>
                  <p:cNvPr id="9249" name="Freeform 33"/>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sp>
                <p:nvSpPr>
                  <p:cNvPr id="9248" name="Freeform 32"/>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grpSp>
          </p:grpSp>
        </p:grpSp>
        <p:grpSp>
          <p:nvGrpSpPr>
            <p:cNvPr id="8" name="Group 15"/>
            <p:cNvGrpSpPr>
              <a:grpSpLocks/>
            </p:cNvGrpSpPr>
            <p:nvPr/>
          </p:nvGrpSpPr>
          <p:grpSpPr bwMode="auto">
            <a:xfrm>
              <a:off x="9419" y="2933"/>
              <a:ext cx="715" cy="1030"/>
              <a:chOff x="550" y="745"/>
              <a:chExt cx="514" cy="818"/>
            </a:xfrm>
          </p:grpSpPr>
          <p:pic>
            <p:nvPicPr>
              <p:cNvPr id="9244" name="Picture 28"/>
              <p:cNvPicPr>
                <a:picLocks noChangeArrowheads="1"/>
              </p:cNvPicPr>
              <p:nvPr/>
            </p:nvPicPr>
            <p:blipFill>
              <a:blip r:embed="rId5" cstate="print"/>
              <a:srcRect/>
              <a:stretch>
                <a:fillRect/>
              </a:stretch>
            </p:blipFill>
            <p:spPr bwMode="auto">
              <a:xfrm>
                <a:off x="550" y="745"/>
                <a:ext cx="514" cy="818"/>
              </a:xfrm>
              <a:prstGeom prst="rect">
                <a:avLst/>
              </a:prstGeom>
              <a:noFill/>
            </p:spPr>
          </p:pic>
          <p:grpSp>
            <p:nvGrpSpPr>
              <p:cNvPr id="9" name="Group 16"/>
              <p:cNvGrpSpPr>
                <a:grpSpLocks/>
              </p:cNvGrpSpPr>
              <p:nvPr/>
            </p:nvGrpSpPr>
            <p:grpSpPr bwMode="auto">
              <a:xfrm>
                <a:off x="620" y="1227"/>
                <a:ext cx="314" cy="182"/>
                <a:chOff x="620" y="1227"/>
                <a:chExt cx="314" cy="182"/>
              </a:xfrm>
            </p:grpSpPr>
            <p:grpSp>
              <p:nvGrpSpPr>
                <p:cNvPr id="10" name="Group 20"/>
                <p:cNvGrpSpPr>
                  <a:grpSpLocks/>
                </p:cNvGrpSpPr>
                <p:nvPr/>
              </p:nvGrpSpPr>
              <p:grpSpPr bwMode="auto">
                <a:xfrm>
                  <a:off x="620" y="1244"/>
                  <a:ext cx="293" cy="165"/>
                  <a:chOff x="620" y="1244"/>
                  <a:chExt cx="293" cy="165"/>
                </a:xfrm>
              </p:grpSpPr>
              <p:sp>
                <p:nvSpPr>
                  <p:cNvPr id="9243" name="Rectangle 27"/>
                  <p:cNvSpPr>
                    <a:spLocks noChangeArrowheads="1"/>
                  </p:cNvSpPr>
                  <p:nvPr/>
                </p:nvSpPr>
                <p:spPr bwMode="auto">
                  <a:xfrm>
                    <a:off x="620" y="1244"/>
                    <a:ext cx="293" cy="165"/>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9242" name="Oval 26"/>
                  <p:cNvSpPr>
                    <a:spLocks noChangeArrowheads="1"/>
                  </p:cNvSpPr>
                  <p:nvPr/>
                </p:nvSpPr>
                <p:spPr bwMode="auto">
                  <a:xfrm>
                    <a:off x="654" y="1285"/>
                    <a:ext cx="83"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9241" name="Oval 25"/>
                  <p:cNvSpPr>
                    <a:spLocks noChangeArrowheads="1"/>
                  </p:cNvSpPr>
                  <p:nvPr/>
                </p:nvSpPr>
                <p:spPr bwMode="auto">
                  <a:xfrm>
                    <a:off x="794" y="1285"/>
                    <a:ext cx="82" cy="84"/>
                  </a:xfrm>
                  <a:prstGeom prst="ellipse">
                    <a:avLst/>
                  </a:prstGeom>
                  <a:solidFill>
                    <a:srgbClr val="DADADA"/>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9240" name="Oval 24"/>
                  <p:cNvSpPr>
                    <a:spLocks noChangeArrowheads="1"/>
                  </p:cNvSpPr>
                  <p:nvPr/>
                </p:nvSpPr>
                <p:spPr bwMode="auto">
                  <a:xfrm>
                    <a:off x="825" y="1317"/>
                    <a:ext cx="18"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9239" name="Oval 23"/>
                  <p:cNvSpPr>
                    <a:spLocks noChangeArrowheads="1"/>
                  </p:cNvSpPr>
                  <p:nvPr/>
                </p:nvSpPr>
                <p:spPr bwMode="auto">
                  <a:xfrm>
                    <a:off x="683" y="1317"/>
                    <a:ext cx="19" cy="19"/>
                  </a:xfrm>
                  <a:prstGeom prst="ellipse">
                    <a:avLst/>
                  </a:prstGeom>
                  <a:solidFill>
                    <a:srgbClr val="676767"/>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9238" name="Rectangle 22"/>
                  <p:cNvSpPr>
                    <a:spLocks noChangeArrowheads="1"/>
                  </p:cNvSpPr>
                  <p:nvPr/>
                </p:nvSpPr>
                <p:spPr bwMode="auto">
                  <a:xfrm>
                    <a:off x="697" y="1285"/>
                    <a:ext cx="133" cy="84"/>
                  </a:xfrm>
                  <a:prstGeom prst="rect">
                    <a:avLst/>
                  </a:prstGeom>
                  <a:solidFill>
                    <a:srgbClr val="676767"/>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9237" name="Rectangle 21"/>
                  <p:cNvSpPr>
                    <a:spLocks noChangeArrowheads="1"/>
                  </p:cNvSpPr>
                  <p:nvPr/>
                </p:nvSpPr>
                <p:spPr bwMode="auto">
                  <a:xfrm>
                    <a:off x="714" y="1299"/>
                    <a:ext cx="101" cy="55"/>
                  </a:xfrm>
                  <a:prstGeom prst="rect">
                    <a:avLst/>
                  </a:prstGeom>
                  <a:solidFill>
                    <a:srgbClr val="DADADA"/>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grpSp>
            <p:grpSp>
              <p:nvGrpSpPr>
                <p:cNvPr id="11" name="Group 17"/>
                <p:cNvGrpSpPr>
                  <a:grpSpLocks/>
                </p:cNvGrpSpPr>
                <p:nvPr/>
              </p:nvGrpSpPr>
              <p:grpSpPr bwMode="auto">
                <a:xfrm>
                  <a:off x="620" y="1227"/>
                  <a:ext cx="314" cy="182"/>
                  <a:chOff x="620" y="1227"/>
                  <a:chExt cx="314" cy="182"/>
                </a:xfrm>
              </p:grpSpPr>
              <p:sp>
                <p:nvSpPr>
                  <p:cNvPr id="9235" name="Freeform 19"/>
                  <p:cNvSpPr>
                    <a:spLocks/>
                  </p:cNvSpPr>
                  <p:nvPr/>
                </p:nvSpPr>
                <p:spPr bwMode="auto">
                  <a:xfrm>
                    <a:off x="620" y="1227"/>
                    <a:ext cx="310" cy="17"/>
                  </a:xfrm>
                  <a:custGeom>
                    <a:avLst/>
                    <a:gdLst/>
                    <a:ahLst/>
                    <a:cxnLst>
                      <a:cxn ang="0">
                        <a:pos x="0" y="16"/>
                      </a:cxn>
                      <a:cxn ang="0">
                        <a:pos x="295" y="16"/>
                      </a:cxn>
                      <a:cxn ang="0">
                        <a:pos x="309" y="0"/>
                      </a:cxn>
                      <a:cxn ang="0">
                        <a:pos x="16" y="0"/>
                      </a:cxn>
                      <a:cxn ang="0">
                        <a:pos x="0" y="16"/>
                      </a:cxn>
                    </a:cxnLst>
                    <a:rect l="0" t="0" r="r" b="b"/>
                    <a:pathLst>
                      <a:path w="310" h="17">
                        <a:moveTo>
                          <a:pt x="0" y="16"/>
                        </a:moveTo>
                        <a:lnTo>
                          <a:pt x="295" y="16"/>
                        </a:lnTo>
                        <a:lnTo>
                          <a:pt x="309" y="0"/>
                        </a:lnTo>
                        <a:lnTo>
                          <a:pt x="16" y="0"/>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sp>
                <p:nvSpPr>
                  <p:cNvPr id="9234" name="Freeform 18"/>
                  <p:cNvSpPr>
                    <a:spLocks/>
                  </p:cNvSpPr>
                  <p:nvPr/>
                </p:nvSpPr>
                <p:spPr bwMode="auto">
                  <a:xfrm>
                    <a:off x="917" y="1227"/>
                    <a:ext cx="17" cy="182"/>
                  </a:xfrm>
                  <a:custGeom>
                    <a:avLst/>
                    <a:gdLst/>
                    <a:ahLst/>
                    <a:cxnLst>
                      <a:cxn ang="0">
                        <a:pos x="0" y="16"/>
                      </a:cxn>
                      <a:cxn ang="0">
                        <a:pos x="16" y="0"/>
                      </a:cxn>
                      <a:cxn ang="0">
                        <a:pos x="16" y="155"/>
                      </a:cxn>
                      <a:cxn ang="0">
                        <a:pos x="0" y="181"/>
                      </a:cxn>
                      <a:cxn ang="0">
                        <a:pos x="0" y="16"/>
                      </a:cxn>
                    </a:cxnLst>
                    <a:rect l="0" t="0" r="r" b="b"/>
                    <a:pathLst>
                      <a:path w="17" h="182">
                        <a:moveTo>
                          <a:pt x="0" y="16"/>
                        </a:moveTo>
                        <a:lnTo>
                          <a:pt x="16" y="0"/>
                        </a:lnTo>
                        <a:lnTo>
                          <a:pt x="16" y="155"/>
                        </a:lnTo>
                        <a:lnTo>
                          <a:pt x="0" y="181"/>
                        </a:lnTo>
                        <a:lnTo>
                          <a:pt x="0" y="16"/>
                        </a:lnTo>
                      </a:path>
                    </a:pathLst>
                  </a:custGeom>
                  <a:solidFill>
                    <a:srgbClr val="333333"/>
                  </a:solidFill>
                  <a:ln w="12700" cap="rnd">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s-ES"/>
                  </a:p>
                </p:txBody>
              </p:sp>
            </p:grpSp>
          </p:grpSp>
        </p:grpSp>
        <p:sp>
          <p:nvSpPr>
            <p:cNvPr id="9230" name="AutoShape 14"/>
            <p:cNvSpPr>
              <a:spLocks noChangeArrowheads="1"/>
            </p:cNvSpPr>
            <p:nvPr/>
          </p:nvSpPr>
          <p:spPr bwMode="auto">
            <a:xfrm>
              <a:off x="5236" y="3572"/>
              <a:ext cx="408" cy="96"/>
            </a:xfrm>
            <a:prstGeom prst="rightArrow">
              <a:avLst>
                <a:gd name="adj1" fmla="val 50000"/>
                <a:gd name="adj2" fmla="val 106250"/>
              </a:avLst>
            </a:prstGeom>
            <a:solidFill>
              <a:srgbClr val="BBE0E3"/>
            </a:solidFill>
            <a:ln w="9525">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9229" name="AutoShape 13"/>
            <p:cNvSpPr>
              <a:spLocks noChangeArrowheads="1"/>
            </p:cNvSpPr>
            <p:nvPr/>
          </p:nvSpPr>
          <p:spPr bwMode="auto">
            <a:xfrm rot="10800000">
              <a:off x="8529" y="3517"/>
              <a:ext cx="409" cy="96"/>
            </a:xfrm>
            <a:prstGeom prst="rightArrow">
              <a:avLst>
                <a:gd name="adj1" fmla="val 50000"/>
                <a:gd name="adj2" fmla="val 106510"/>
              </a:avLst>
            </a:prstGeom>
            <a:solidFill>
              <a:srgbClr val="BBE0E3"/>
            </a:solidFill>
            <a:ln w="9525">
              <a:solidFill>
                <a:srgbClr val="000000"/>
              </a:solidFill>
              <a:miter lim="800000"/>
              <a:headEnd/>
              <a:tailEnd/>
            </a:ln>
          </p:spPr>
          <p:txBody>
            <a:bodyPr vert="horz" wrap="none" lIns="91440" tIns="45720" rIns="91440" bIns="45720" numCol="1" anchor="ctr" anchorCtr="0" compatLnSpc="1">
              <a:prstTxWarp prst="textNoShape">
                <a:avLst/>
              </a:prstTxWarp>
            </a:bodyPr>
            <a:lstStyle/>
            <a:p>
              <a:endParaRPr lang="es-ES"/>
            </a:p>
          </p:txBody>
        </p:sp>
        <p:sp>
          <p:nvSpPr>
            <p:cNvPr id="9228" name="Rectangle 12"/>
            <p:cNvSpPr>
              <a:spLocks noChangeArrowheads="1"/>
            </p:cNvSpPr>
            <p:nvPr/>
          </p:nvSpPr>
          <p:spPr bwMode="auto">
            <a:xfrm>
              <a:off x="2279" y="4059"/>
              <a:ext cx="3234" cy="911"/>
            </a:xfrm>
            <a:prstGeom prst="rect">
              <a:avLst/>
            </a:prstGeom>
            <a:noFill/>
            <a:ln w="9525">
              <a:noFill/>
              <a:miter lim="800000"/>
              <a:headEnd/>
              <a:tailEnd/>
            </a:ln>
          </p:spPr>
          <p:txBody>
            <a:bodyPr vert="horz" wrap="square" lIns="77640" tIns="38822" rIns="77640" bIns="38822"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Servidor 192.168.1.1/24</a:t>
              </a:r>
              <a:endParaRPr kumimoji="0" lang="es-ES" sz="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Emisión de vídeo (10 Mb/s)</a:t>
              </a:r>
              <a:endParaRPr kumimoji="0" lang="es-ES" sz="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239.0.0.1</a:t>
              </a:r>
              <a:endParaRPr kumimoji="0" lang="es-ES" sz="1800" b="0" i="0" u="none" strike="noStrike" cap="none" normalizeH="0" baseline="0" smtClean="0">
                <a:ln>
                  <a:noFill/>
                </a:ln>
                <a:solidFill>
                  <a:schemeClr val="tx1"/>
                </a:solidFill>
                <a:effectLst/>
                <a:latin typeface="Arial" pitchFamily="34" charset="0"/>
              </a:endParaRPr>
            </a:p>
          </p:txBody>
        </p:sp>
        <p:sp>
          <p:nvSpPr>
            <p:cNvPr id="9227" name="Text Box 11"/>
            <p:cNvSpPr txBox="1">
              <a:spLocks noChangeArrowheads="1"/>
            </p:cNvSpPr>
            <p:nvPr/>
          </p:nvSpPr>
          <p:spPr bwMode="auto">
            <a:xfrm>
              <a:off x="3953" y="5871"/>
              <a:ext cx="517" cy="381"/>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H1</a:t>
              </a:r>
              <a:endParaRPr kumimoji="0" lang="es-ES" sz="1800" b="0" i="0" u="none" strike="noStrike" cap="none" normalizeH="0" baseline="0" smtClean="0">
                <a:ln>
                  <a:noFill/>
                </a:ln>
                <a:solidFill>
                  <a:schemeClr val="tx1"/>
                </a:solidFill>
                <a:effectLst/>
                <a:latin typeface="Arial" pitchFamily="34" charset="0"/>
              </a:endParaRPr>
            </a:p>
          </p:txBody>
        </p:sp>
        <p:pic>
          <p:nvPicPr>
            <p:cNvPr id="9226" name="Picture 10"/>
            <p:cNvPicPr>
              <a:picLocks noChangeArrowheads="1"/>
            </p:cNvPicPr>
            <p:nvPr/>
          </p:nvPicPr>
          <p:blipFill>
            <a:blip r:embed="rId3" cstate="print"/>
            <a:srcRect/>
            <a:stretch>
              <a:fillRect/>
            </a:stretch>
          </p:blipFill>
          <p:spPr bwMode="auto">
            <a:xfrm>
              <a:off x="6427" y="3386"/>
              <a:ext cx="1449" cy="724"/>
            </a:xfrm>
            <a:prstGeom prst="rect">
              <a:avLst/>
            </a:prstGeom>
            <a:noFill/>
            <a:ln w="12700">
              <a:miter lim="800000"/>
              <a:headEnd/>
              <a:tailEnd/>
            </a:ln>
            <a:effectLst/>
          </p:spPr>
        </p:pic>
        <p:sp>
          <p:nvSpPr>
            <p:cNvPr id="9225" name="Rectangle 9"/>
            <p:cNvSpPr>
              <a:spLocks noChangeArrowheads="1"/>
            </p:cNvSpPr>
            <p:nvPr/>
          </p:nvSpPr>
          <p:spPr bwMode="auto">
            <a:xfrm>
              <a:off x="8502" y="4006"/>
              <a:ext cx="3428" cy="911"/>
            </a:xfrm>
            <a:prstGeom prst="rect">
              <a:avLst/>
            </a:prstGeom>
            <a:noFill/>
            <a:ln w="9525">
              <a:noFill/>
              <a:miter lim="800000"/>
              <a:headEnd/>
              <a:tailEnd/>
            </a:ln>
          </p:spPr>
          <p:txBody>
            <a:bodyPr vert="horz" wrap="square" lIns="77640" tIns="38822" rIns="77640" bIns="38822"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Servidor 192.168.1.2/24</a:t>
              </a:r>
              <a:endParaRPr kumimoji="0" lang="es-ES" sz="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Emisión de audio (50 Kb/s)</a:t>
              </a:r>
              <a:endParaRPr kumimoji="0" lang="es-ES" sz="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239.128.0.1</a:t>
              </a:r>
              <a:endParaRPr kumimoji="0" lang="es-ES" sz="1800" b="0" i="0" u="none" strike="noStrike" cap="none" normalizeH="0" baseline="0" smtClean="0">
                <a:ln>
                  <a:noFill/>
                </a:ln>
                <a:solidFill>
                  <a:schemeClr val="tx1"/>
                </a:solidFill>
                <a:effectLst/>
                <a:latin typeface="Arial" pitchFamily="34" charset="0"/>
              </a:endParaRPr>
            </a:p>
          </p:txBody>
        </p:sp>
        <p:sp>
          <p:nvSpPr>
            <p:cNvPr id="9224" name="Text Box 8"/>
            <p:cNvSpPr txBox="1">
              <a:spLocks noChangeArrowheads="1"/>
            </p:cNvSpPr>
            <p:nvPr/>
          </p:nvSpPr>
          <p:spPr bwMode="auto">
            <a:xfrm>
              <a:off x="5713" y="5854"/>
              <a:ext cx="518" cy="380"/>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H2</a:t>
              </a:r>
              <a:endParaRPr kumimoji="0" lang="es-ES" sz="1800" b="0" i="0" u="none" strike="noStrike" cap="none" normalizeH="0" baseline="0" smtClean="0">
                <a:ln>
                  <a:noFill/>
                </a:ln>
                <a:solidFill>
                  <a:schemeClr val="tx1"/>
                </a:solidFill>
                <a:effectLst/>
                <a:latin typeface="Arial" pitchFamily="34" charset="0"/>
              </a:endParaRPr>
            </a:p>
          </p:txBody>
        </p:sp>
        <p:sp>
          <p:nvSpPr>
            <p:cNvPr id="9223" name="Text Box 7"/>
            <p:cNvSpPr txBox="1">
              <a:spLocks noChangeArrowheads="1"/>
            </p:cNvSpPr>
            <p:nvPr/>
          </p:nvSpPr>
          <p:spPr bwMode="auto">
            <a:xfrm>
              <a:off x="7468" y="5837"/>
              <a:ext cx="517" cy="380"/>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H3</a:t>
              </a:r>
              <a:endParaRPr kumimoji="0" lang="es-ES" sz="1800" b="0" i="0" u="none" strike="noStrike" cap="none" normalizeH="0" baseline="0" smtClean="0">
                <a:ln>
                  <a:noFill/>
                </a:ln>
                <a:solidFill>
                  <a:schemeClr val="tx1"/>
                </a:solidFill>
                <a:effectLst/>
                <a:latin typeface="Arial" pitchFamily="34" charset="0"/>
              </a:endParaRPr>
            </a:p>
          </p:txBody>
        </p:sp>
        <p:sp>
          <p:nvSpPr>
            <p:cNvPr id="9222" name="Text Box 6"/>
            <p:cNvSpPr txBox="1">
              <a:spLocks noChangeArrowheads="1"/>
            </p:cNvSpPr>
            <p:nvPr/>
          </p:nvSpPr>
          <p:spPr bwMode="auto">
            <a:xfrm>
              <a:off x="9462" y="5837"/>
              <a:ext cx="517" cy="380"/>
            </a:xfrm>
            <a:prstGeom prst="rect">
              <a:avLst/>
            </a:prstGeom>
            <a:noFill/>
            <a:ln w="9525">
              <a:noFill/>
              <a:miter lim="800000"/>
              <a:headEnd/>
              <a:tailEnd/>
            </a:ln>
          </p:spPr>
          <p:txBody>
            <a:bodyPr vert="horz" wrap="none" lIns="68580" tIns="34290" rIns="68580" bIns="342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H4</a:t>
              </a:r>
              <a:endParaRPr kumimoji="0" lang="es-ES" sz="1800" b="0" i="0" u="none" strike="noStrike" cap="none" normalizeH="0" baseline="0" smtClean="0">
                <a:ln>
                  <a:noFill/>
                </a:ln>
                <a:solidFill>
                  <a:schemeClr val="tx1"/>
                </a:solidFill>
                <a:effectLst/>
                <a:latin typeface="Arial" pitchFamily="34" charset="0"/>
              </a:endParaRPr>
            </a:p>
          </p:txBody>
        </p:sp>
        <p:sp>
          <p:nvSpPr>
            <p:cNvPr id="9221" name="Rectangle 5"/>
            <p:cNvSpPr>
              <a:spLocks noChangeArrowheads="1"/>
            </p:cNvSpPr>
            <p:nvPr/>
          </p:nvSpPr>
          <p:spPr bwMode="auto">
            <a:xfrm>
              <a:off x="3243" y="6481"/>
              <a:ext cx="1641" cy="397"/>
            </a:xfrm>
            <a:prstGeom prst="rect">
              <a:avLst/>
            </a:prstGeom>
            <a:noFill/>
            <a:ln w="9525">
              <a:noFill/>
              <a:miter lim="800000"/>
              <a:headEnd/>
              <a:tailEnd/>
            </a:ln>
          </p:spPr>
          <p:txBody>
            <a:bodyPr vert="horz" wrap="square" lIns="77640" tIns="38822" rIns="77640" bIns="38822"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192.168.1.3/24</a:t>
              </a:r>
              <a:endParaRPr kumimoji="0" lang="es-ES" sz="1800" b="0" i="0" u="none" strike="noStrike" cap="none" normalizeH="0" baseline="0" smtClean="0">
                <a:ln>
                  <a:noFill/>
                </a:ln>
                <a:solidFill>
                  <a:schemeClr val="tx1"/>
                </a:solidFill>
                <a:effectLst/>
                <a:latin typeface="Arial" pitchFamily="34" charset="0"/>
              </a:endParaRPr>
            </a:p>
          </p:txBody>
        </p:sp>
        <p:sp>
          <p:nvSpPr>
            <p:cNvPr id="9220" name="Rectangle 4"/>
            <p:cNvSpPr>
              <a:spLocks noChangeArrowheads="1"/>
            </p:cNvSpPr>
            <p:nvPr/>
          </p:nvSpPr>
          <p:spPr bwMode="auto">
            <a:xfrm>
              <a:off x="5076" y="6489"/>
              <a:ext cx="1834" cy="397"/>
            </a:xfrm>
            <a:prstGeom prst="rect">
              <a:avLst/>
            </a:prstGeom>
            <a:noFill/>
            <a:ln w="9525">
              <a:noFill/>
              <a:miter lim="800000"/>
              <a:headEnd/>
              <a:tailEnd/>
            </a:ln>
          </p:spPr>
          <p:txBody>
            <a:bodyPr vert="horz" wrap="square" lIns="77640" tIns="38822" rIns="77640" bIns="38822"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192.168.1.4/24</a:t>
              </a:r>
              <a:endParaRPr kumimoji="0" lang="es-ES" sz="1800" b="0" i="0" u="none" strike="noStrike" cap="none" normalizeH="0" baseline="0" smtClean="0">
                <a:ln>
                  <a:noFill/>
                </a:ln>
                <a:solidFill>
                  <a:schemeClr val="tx1"/>
                </a:solidFill>
                <a:effectLst/>
                <a:latin typeface="Arial" pitchFamily="34" charset="0"/>
              </a:endParaRPr>
            </a:p>
          </p:txBody>
        </p:sp>
        <p:sp>
          <p:nvSpPr>
            <p:cNvPr id="9219" name="Rectangle 3"/>
            <p:cNvSpPr>
              <a:spLocks noChangeArrowheads="1"/>
            </p:cNvSpPr>
            <p:nvPr/>
          </p:nvSpPr>
          <p:spPr bwMode="auto">
            <a:xfrm>
              <a:off x="6815" y="6489"/>
              <a:ext cx="1833" cy="397"/>
            </a:xfrm>
            <a:prstGeom prst="rect">
              <a:avLst/>
            </a:prstGeom>
            <a:noFill/>
            <a:ln w="9525">
              <a:noFill/>
              <a:miter lim="800000"/>
              <a:headEnd/>
              <a:tailEnd/>
            </a:ln>
          </p:spPr>
          <p:txBody>
            <a:bodyPr vert="horz" wrap="square" lIns="77640" tIns="38822" rIns="77640" bIns="38822"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192.168.1.5/24</a:t>
              </a:r>
              <a:endParaRPr kumimoji="0" lang="es-ES" sz="1800" b="0" i="0" u="none" strike="noStrike" cap="none" normalizeH="0" baseline="0" smtClean="0">
                <a:ln>
                  <a:noFill/>
                </a:ln>
                <a:solidFill>
                  <a:schemeClr val="tx1"/>
                </a:solidFill>
                <a:effectLst/>
                <a:latin typeface="Arial" pitchFamily="34" charset="0"/>
              </a:endParaRPr>
            </a:p>
          </p:txBody>
        </p:sp>
        <p:sp>
          <p:nvSpPr>
            <p:cNvPr id="9218" name="Rectangle 2"/>
            <p:cNvSpPr>
              <a:spLocks noChangeArrowheads="1"/>
            </p:cNvSpPr>
            <p:nvPr/>
          </p:nvSpPr>
          <p:spPr bwMode="auto">
            <a:xfrm>
              <a:off x="8938" y="6489"/>
              <a:ext cx="1641" cy="397"/>
            </a:xfrm>
            <a:prstGeom prst="rect">
              <a:avLst/>
            </a:prstGeom>
            <a:noFill/>
            <a:ln w="9525">
              <a:noFill/>
              <a:miter lim="800000"/>
              <a:headEnd/>
              <a:tailEnd/>
            </a:ln>
          </p:spPr>
          <p:txBody>
            <a:bodyPr vert="horz" wrap="square" lIns="77640" tIns="38822" rIns="77640" bIns="38822"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192.168.1.6/24</a:t>
              </a:r>
              <a:endParaRPr kumimoji="0" lang="es-ES" sz="1800" b="0" i="0" u="none" strike="noStrike" cap="none" normalizeH="0" baseline="0" smtClean="0">
                <a:ln>
                  <a:noFill/>
                </a:ln>
                <a:solidFill>
                  <a:schemeClr val="tx1"/>
                </a:solidFill>
                <a:effectLst/>
                <a:latin typeface="Arial" pitchFamily="34" charset="0"/>
              </a:endParaRPr>
            </a:p>
          </p:txBody>
        </p:sp>
      </p:grpSp>
      <p:sp>
        <p:nvSpPr>
          <p:cNvPr id="66" name="65 CuadroTexto"/>
          <p:cNvSpPr txBox="1"/>
          <p:nvPr/>
        </p:nvSpPr>
        <p:spPr>
          <a:xfrm>
            <a:off x="428596" y="3429000"/>
            <a:ext cx="8286808" cy="830997"/>
          </a:xfrm>
          <a:prstGeom prst="rect">
            <a:avLst/>
          </a:prstGeom>
          <a:noFill/>
        </p:spPr>
        <p:txBody>
          <a:bodyPr wrap="square" rtlCol="0">
            <a:spAutoFit/>
          </a:bodyPr>
          <a:lstStyle/>
          <a:p>
            <a:r>
              <a:rPr lang="es-ES" sz="1600" dirty="0" smtClean="0"/>
              <a:t>H1 y H2 reciben audio, ningún host recibe vídeo (no tienen aplicación adecuada)</a:t>
            </a:r>
          </a:p>
          <a:p>
            <a:r>
              <a:rPr lang="es-ES" sz="1600" dirty="0" smtClean="0"/>
              <a:t>Si la emisión de vídeo cambia a la dirección 239.0.0.2, ¿Cómo cambia el tráfico?</a:t>
            </a:r>
          </a:p>
          <a:p>
            <a:r>
              <a:rPr lang="es-ES" sz="1600" dirty="0" smtClean="0"/>
              <a:t>Los conmutadores no implementan IGMP </a:t>
            </a:r>
            <a:r>
              <a:rPr lang="es-ES" sz="1600" dirty="0" err="1" smtClean="0"/>
              <a:t>Snooping</a:t>
            </a:r>
            <a:endParaRPr lang="es-ES" sz="1600" dirty="0"/>
          </a:p>
        </p:txBody>
      </p:sp>
      <p:sp>
        <p:nvSpPr>
          <p:cNvPr id="67" name="66 CuadroTexto"/>
          <p:cNvSpPr txBox="1"/>
          <p:nvPr/>
        </p:nvSpPr>
        <p:spPr>
          <a:xfrm>
            <a:off x="357158" y="4500570"/>
            <a:ext cx="8286808" cy="2062103"/>
          </a:xfrm>
          <a:prstGeom prst="rect">
            <a:avLst/>
          </a:prstGeom>
          <a:noFill/>
        </p:spPr>
        <p:txBody>
          <a:bodyPr wrap="square" rtlCol="0">
            <a:spAutoFit/>
          </a:bodyPr>
          <a:lstStyle/>
          <a:p>
            <a:r>
              <a:rPr lang="es-ES" sz="1600" dirty="0" smtClean="0"/>
              <a:t>R: Al no tener IGMP </a:t>
            </a:r>
            <a:r>
              <a:rPr lang="es-ES" sz="1600" dirty="0" err="1" smtClean="0"/>
              <a:t>Snooping</a:t>
            </a:r>
            <a:r>
              <a:rPr lang="es-ES" sz="1600" dirty="0" smtClean="0"/>
              <a:t> en los conmutadores el tráfico </a:t>
            </a:r>
            <a:r>
              <a:rPr lang="es-ES" sz="1600" dirty="0" err="1" smtClean="0"/>
              <a:t>multicast</a:t>
            </a:r>
            <a:r>
              <a:rPr lang="es-ES" sz="1600" dirty="0" smtClean="0"/>
              <a:t> es inundado en toda la red, todos los hosts reciben el audio y el vídeo, antes y después del cambio de dirección en el flujo de vídeo</a:t>
            </a:r>
          </a:p>
          <a:p>
            <a:r>
              <a:rPr lang="es-ES" sz="1600" dirty="0" smtClean="0"/>
              <a:t>En H3 y H4, que no se han asociado a ninguna emisión, la tarjeta de red filtra todo el tráfico </a:t>
            </a:r>
            <a:r>
              <a:rPr lang="es-ES" sz="1600" dirty="0" err="1" smtClean="0"/>
              <a:t>multicast</a:t>
            </a:r>
            <a:r>
              <a:rPr lang="es-ES" sz="1600" dirty="0" smtClean="0"/>
              <a:t> por lo que este no consume ciclos de CPU ni antes ni después del cambio.</a:t>
            </a:r>
          </a:p>
          <a:p>
            <a:r>
              <a:rPr lang="es-ES" sz="1600" dirty="0" smtClean="0"/>
              <a:t>En H1 y H2 con la dirección 239.0.0.1 el vídeo utiliza la misma dirección MAC que el audio, por lo que no es posible filtrar el tráfico de vídeo que consumirá ciclos de CPU. Con la nueva dirección la MAC es diferente y por </a:t>
            </a:r>
            <a:r>
              <a:rPr lang="es-ES" sz="1600" smtClean="0"/>
              <a:t>tanto es </a:t>
            </a:r>
            <a:r>
              <a:rPr lang="es-ES" sz="1600" dirty="0" smtClean="0"/>
              <a:t>posible el filtrado. </a:t>
            </a:r>
          </a:p>
        </p:txBody>
      </p:sp>
      <p:sp>
        <p:nvSpPr>
          <p:cNvPr id="62" name="1 Marcador de número de diapositiva"/>
          <p:cNvSpPr>
            <a:spLocks noGrp="1"/>
          </p:cNvSpPr>
          <p:nvPr>
            <p:ph type="sldNum" sz="quarter" idx="10"/>
          </p:nvPr>
        </p:nvSpPr>
        <p:spPr>
          <a:xfrm>
            <a:off x="3440113" y="6469063"/>
            <a:ext cx="2139950" cy="273050"/>
          </a:xfrm>
          <a:noFill/>
        </p:spPr>
        <p:txBody>
          <a:bodyPr/>
          <a:lstStyle/>
          <a:p>
            <a:r>
              <a:rPr lang="es-ES" dirty="0" smtClean="0"/>
              <a:t>Ampliación Redes 1-</a:t>
            </a:r>
            <a:fld id="{E63EBC63-3DDD-4321-8E26-8E61E9233EDD}" type="slidenum">
              <a:rPr lang="es-ES" smtClean="0"/>
              <a:pPr/>
              <a:t>92</a:t>
            </a:fld>
            <a:endParaRPr lang="es-ES" dirty="0" smtClean="0"/>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Lst>
  </p:timing>
</p:sld>
</file>

<file path=ppt/theme/theme1.xml><?xml version="1.0" encoding="utf-8"?>
<a:theme xmlns:a="http://schemas.openxmlformats.org/drawingml/2006/main" name="Diseño predeterminado">
  <a:themeElements>
    <a:clrScheme name="">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000000"/>
      </a:hlink>
      <a:folHlink>
        <a:srgbClr val="00000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29267</TotalTime>
  <Words>21026</Words>
  <Application>Microsoft Office PowerPoint</Application>
  <PresentationFormat>Presentación en pantalla (4:3)</PresentationFormat>
  <Paragraphs>2668</Paragraphs>
  <Slides>92</Slides>
  <Notes>90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92</vt:i4>
      </vt:variant>
    </vt:vector>
  </HeadingPairs>
  <TitlesOfParts>
    <vt:vector size="97" baseType="lpstr">
      <vt:lpstr>Arial</vt:lpstr>
      <vt:lpstr>Courier New</vt:lpstr>
      <vt:lpstr>Symbol</vt:lpstr>
      <vt:lpstr>Times New Roman</vt:lpstr>
      <vt:lpstr>Diseño predeterminado</vt:lpstr>
      <vt:lpstr>Tema 1  Multicast </vt:lpstr>
      <vt:lpstr>Sumario</vt:lpstr>
      <vt:lpstr>Direcciones multicast en Ethernet:</vt:lpstr>
      <vt:lpstr>Multicast en LAN</vt:lpstr>
      <vt:lpstr>Presentación de PowerPoint</vt:lpstr>
      <vt:lpstr>Presentación de PowerPoint</vt:lpstr>
      <vt:lpstr>Presentación de PowerPoint</vt:lpstr>
      <vt:lpstr>Presentación de PowerPoint</vt:lpstr>
      <vt:lpstr>Tipos de direcciones IPv4</vt:lpstr>
      <vt:lpstr>Presentación de PowerPoint</vt:lpstr>
      <vt:lpstr>Presentación de PowerPoint</vt:lpstr>
      <vt:lpstr>Presentación de PowerPoint</vt:lpstr>
      <vt:lpstr>Presentación de PowerPoint</vt:lpstr>
      <vt:lpstr>Presentación de PowerPoint</vt:lpstr>
      <vt:lpstr>Rangos de direcciones multicast IPv4 reservadas o especiales</vt:lpstr>
      <vt:lpstr>Algunas direcciones IPv4 multicast reservadas</vt:lpstr>
      <vt:lpstr>Envíos broadcast en Internet</vt:lpstr>
      <vt:lpstr>Diferencia entre envíos a  255.255.255.255 y a 224.0.0.1</vt:lpstr>
      <vt:lpstr>Broadcast ‘dirigido’</vt:lpstr>
      <vt:lpstr>Ataques con broadcast dirigido</vt:lpstr>
      <vt:lpstr>Presentación de PowerPoint</vt:lpstr>
      <vt:lpstr>Ámbito de una emisión multicast</vt:lpstr>
      <vt:lpstr>Delimitación de Ámbito por dirección (RFC 2365)</vt:lpstr>
      <vt:lpstr>Presentación de PowerPoint</vt:lpstr>
      <vt:lpstr>Delimitación de ambito multicast por dirección en IPv6</vt:lpstr>
      <vt:lpstr>Equivalencia de ámbitos IPv4-IPv6</vt:lpstr>
      <vt:lpstr>Asignación de direcciones multicast</vt:lpstr>
      <vt:lpstr>Protocolos de asignación de direcciones multicast</vt:lpstr>
      <vt:lpstr>Funcionamiento de MASC (Multicast Address Set Claim)</vt:lpstr>
      <vt:lpstr>‘Glop addressing’</vt:lpstr>
      <vt:lpstr>Sumario</vt:lpstr>
      <vt:lpstr>IGMP = Internet Group Management Protocol</vt:lpstr>
      <vt:lpstr>Tipos de mensajes en IGMPv1</vt:lpstr>
      <vt:lpstr>Proceso ‘presentarse’ de IGMPv1</vt:lpstr>
      <vt:lpstr>Proceso pregunta-respuesta de IGMPv1</vt:lpstr>
      <vt:lpstr>Proceso apuntarse (join) de IGMPv1</vt:lpstr>
      <vt:lpstr>Proceso abandonar (leave) de IGMPv1</vt:lpstr>
      <vt:lpstr>Problemas de IGMP v1</vt:lpstr>
      <vt:lpstr>Mejoras introducidas por IGMPv2</vt:lpstr>
      <vt:lpstr>Tipos de mensajes en IGMPv2</vt:lpstr>
      <vt:lpstr>Proceso abandonar (leave) de IGMPv2 (I)</vt:lpstr>
      <vt:lpstr>Proceso abandonar (leave) de IGMPv2 (II)</vt:lpstr>
      <vt:lpstr>Presentación de PowerPoint</vt:lpstr>
      <vt:lpstr>Mejoras introducidas por IGMP v3</vt:lpstr>
      <vt:lpstr>Mensajes nuevos de IGMP v3</vt:lpstr>
      <vt:lpstr>Tipos de mensajes en IGMPv3</vt:lpstr>
      <vt:lpstr>Suscripción ‘selectiva’ de IGMP v3</vt:lpstr>
      <vt:lpstr>Multicast en una LAN conmutada</vt:lpstr>
      <vt:lpstr>Multicast con router en medio</vt:lpstr>
      <vt:lpstr>Multicast con VLANs</vt:lpstr>
      <vt:lpstr>Multicast en LAN conmutada</vt:lpstr>
      <vt:lpstr>IGMP Snooping</vt:lpstr>
      <vt:lpstr>Multicast en LAN con IGMP snooping</vt:lpstr>
      <vt:lpstr>Supresión de informes con IGMP Snooping</vt:lpstr>
      <vt:lpstr>Sumario</vt:lpstr>
      <vt:lpstr>Funcionamiento del routing multicast</vt:lpstr>
      <vt:lpstr>Modo denso y modo disperso</vt:lpstr>
      <vt:lpstr>Modo denso</vt:lpstr>
      <vt:lpstr>Modo disperso</vt:lpstr>
      <vt:lpstr>PIM-DM (Protocol Independent Multicast – Dense Mode)</vt:lpstr>
      <vt:lpstr>Presentación de PowerPoint</vt:lpstr>
      <vt:lpstr>Presentación de PowerPoint</vt:lpstr>
      <vt:lpstr>Presentación de PowerPoint</vt:lpstr>
      <vt:lpstr>Presentación de PowerPoint</vt:lpstr>
      <vt:lpstr>Presentación de PowerPoint</vt:lpstr>
      <vt:lpstr>Presentación de PowerPoint</vt:lpstr>
      <vt:lpstr>Problemas del modo denso</vt:lpstr>
      <vt:lpstr>Funcionamiento de PIM-SM</vt:lpstr>
      <vt:lpstr>Presentación de PowerPoint</vt:lpstr>
      <vt:lpstr>Presentación de PowerPoint</vt:lpstr>
      <vt:lpstr>Presentación de PowerPoint</vt:lpstr>
      <vt:lpstr>Presentación de PowerPoint</vt:lpstr>
      <vt:lpstr>Leyenda de símbolos empleados en las diapositivas</vt:lpstr>
      <vt:lpstr>Mensajes PIM SM</vt:lpstr>
      <vt:lpstr>PIM-SM</vt:lpstr>
      <vt:lpstr>Elección del RP</vt:lpstr>
      <vt:lpstr>Descubrimiento del RP</vt:lpstr>
      <vt:lpstr>Multicast entre sistemas autónomos</vt:lpstr>
      <vt:lpstr>Problemas del routing multicast en las redes actuales</vt:lpstr>
      <vt:lpstr>Sumario</vt:lpstr>
      <vt:lpstr>Aplicaciones Multicast</vt:lpstr>
      <vt:lpstr>Protocolos de control </vt:lpstr>
      <vt:lpstr>Aplicaciones Multicast</vt:lpstr>
      <vt:lpstr>Soporte de muticast en Internet</vt:lpstr>
      <vt:lpstr>Distribución de contenidos multimedia en una red unicast </vt:lpstr>
      <vt:lpstr>RFCs sobre multicast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Universidad de Valencia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Multicast</dc:title>
  <dc:creator>Rogelio Montañana</dc:creator>
  <cp:lastModifiedBy>montanan</cp:lastModifiedBy>
  <cp:revision>464</cp:revision>
  <dcterms:created xsi:type="dcterms:W3CDTF">2000-03-19T22:09:03Z</dcterms:created>
  <dcterms:modified xsi:type="dcterms:W3CDTF">2016-01-18T19:56:25Z</dcterms:modified>
</cp:coreProperties>
</file>